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69" r:id="rId3"/>
    <p:sldId id="258" r:id="rId4"/>
    <p:sldId id="270" r:id="rId5"/>
    <p:sldId id="262" r:id="rId6"/>
    <p:sldId id="271" r:id="rId7"/>
    <p:sldId id="272" r:id="rId8"/>
    <p:sldId id="273" r:id="rId9"/>
    <p:sldId id="259" r:id="rId10"/>
    <p:sldId id="263" r:id="rId11"/>
    <p:sldId id="274" r:id="rId12"/>
    <p:sldId id="2007577380" r:id="rId13"/>
    <p:sldId id="2007577382" r:id="rId14"/>
    <p:sldId id="2007577383" r:id="rId15"/>
    <p:sldId id="2007577381" r:id="rId16"/>
    <p:sldId id="267"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72CF1-F3F5-49DD-8AD8-43D90316F37F}"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5F92D-20B2-463F-B50D-E06407245E07}" type="slidenum">
              <a:rPr lang="en-US" smtClean="0"/>
              <a:t>‹#›</a:t>
            </a:fld>
            <a:endParaRPr lang="en-US"/>
          </a:p>
        </p:txBody>
      </p:sp>
    </p:spTree>
    <p:extLst>
      <p:ext uri="{BB962C8B-B14F-4D97-AF65-F5344CB8AC3E}">
        <p14:creationId xmlns:p14="http://schemas.microsoft.com/office/powerpoint/2010/main" val="91473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5905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8386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1534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9679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9894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18958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22806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9962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58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66331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08117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67554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742661" y="2435088"/>
            <a:ext cx="8706678" cy="707886"/>
          </a:xfrm>
          <a:prstGeom prst="rect">
            <a:avLst/>
          </a:prstGeom>
          <a:noFill/>
        </p:spPr>
        <p:txBody>
          <a:bodyPr wrap="square" rtlCol="0">
            <a:spAutoFit/>
          </a:bodyPr>
          <a:lstStyle/>
          <a:p>
            <a:pPr algn="ctr"/>
            <a:r>
              <a:rPr lang="en-US" sz="4000">
                <a:solidFill>
                  <a:srgbClr val="FF0000"/>
                </a:solidFill>
                <a:effectLst>
                  <a:outerShdw blurRad="38100" dist="38100" dir="2700000" algn="tl">
                    <a:srgbClr val="000000">
                      <a:alpha val="43137"/>
                    </a:srgbClr>
                  </a:outerShdw>
                </a:effectLst>
                <a:latin typeface="UTM Avo" panose="02040603050506020204" pitchFamily="18" charset="0"/>
              </a:rPr>
              <a:t>Bài 1:</a:t>
            </a:r>
            <a:r>
              <a:rPr lang="en-US" sz="400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b="1">
                <a:solidFill>
                  <a:srgbClr val="7030A0"/>
                </a:solidFill>
                <a:effectLst>
                  <a:outerShdw blurRad="38100" dist="38100" dir="2700000" algn="tl">
                    <a:srgbClr val="000000">
                      <a:alpha val="43137"/>
                    </a:srgbClr>
                  </a:outerShdw>
                </a:effectLst>
                <a:latin typeface="UTM Avo" panose="02040603050506020204" pitchFamily="18" charset="0"/>
              </a:rPr>
              <a:t>Người lao động quanh em</a:t>
            </a:r>
          </a:p>
        </p:txBody>
      </p:sp>
      <p:pic>
        <p:nvPicPr>
          <p:cNvPr id="2" name="Picture 1">
            <a:extLst>
              <a:ext uri="{FF2B5EF4-FFF2-40B4-BE49-F238E27FC236}">
                <a16:creationId xmlns:a16="http://schemas.microsoft.com/office/drawing/2014/main" id="{0FEEBA26-6598-CA51-1864-A10ADE8C04CF}"/>
              </a:ext>
            </a:extLst>
          </p:cNvPr>
          <p:cNvPicPr>
            <a:picLocks noChangeAspect="1"/>
          </p:cNvPicPr>
          <p:nvPr/>
        </p:nvPicPr>
        <p:blipFill rotWithShape="1">
          <a:blip r:embed="rId4">
            <a:extLst>
              <a:ext uri="{28A0092B-C50C-407E-A947-70E740481C1C}">
                <a14:useLocalDpi xmlns:a14="http://schemas.microsoft.com/office/drawing/2010/main" val="0"/>
              </a:ext>
            </a:extLst>
          </a:blip>
          <a:srcRect l="7029" t="21062" r="48378" b="46281"/>
          <a:stretch/>
        </p:blipFill>
        <p:spPr>
          <a:xfrm>
            <a:off x="1722782" y="3564835"/>
            <a:ext cx="4134679" cy="1500809"/>
          </a:xfrm>
          <a:prstGeom prst="rect">
            <a:avLst/>
          </a:prstGeom>
        </p:spPr>
      </p:pic>
      <p:pic>
        <p:nvPicPr>
          <p:cNvPr id="4" name="Picture 3">
            <a:extLst>
              <a:ext uri="{FF2B5EF4-FFF2-40B4-BE49-F238E27FC236}">
                <a16:creationId xmlns:a16="http://schemas.microsoft.com/office/drawing/2014/main" id="{A23E3864-72BA-1F64-0DBD-B5CAF2C9F7C3}"/>
              </a:ext>
            </a:extLst>
          </p:cNvPr>
          <p:cNvPicPr>
            <a:picLocks noChangeAspect="1"/>
          </p:cNvPicPr>
          <p:nvPr/>
        </p:nvPicPr>
        <p:blipFill rotWithShape="1">
          <a:blip r:embed="rId4">
            <a:extLst>
              <a:ext uri="{28A0092B-C50C-407E-A947-70E740481C1C}">
                <a14:useLocalDpi xmlns:a14="http://schemas.microsoft.com/office/drawing/2010/main" val="0"/>
              </a:ext>
            </a:extLst>
          </a:blip>
          <a:srcRect l="26488" t="55459" r="28919" b="11884"/>
          <a:stretch/>
        </p:blipFill>
        <p:spPr>
          <a:xfrm>
            <a:off x="6068965" y="3564834"/>
            <a:ext cx="4373218" cy="1500810"/>
          </a:xfrm>
          <a:prstGeom prst="rect">
            <a:avLst/>
          </a:prstGeom>
        </p:spPr>
      </p:pic>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50A6D5-E771-2042-A31D-2FC10E84BDE3}"/>
              </a:ext>
            </a:extLst>
          </p:cNvPr>
          <p:cNvPicPr>
            <a:picLocks noChangeAspect="1"/>
          </p:cNvPicPr>
          <p:nvPr/>
        </p:nvPicPr>
        <p:blipFill rotWithShape="1">
          <a:blip r:embed="rId3"/>
          <a:srcRect b="7395"/>
          <a:stretch/>
        </p:blipFill>
        <p:spPr>
          <a:xfrm>
            <a:off x="0" y="818796"/>
            <a:ext cx="11118574" cy="5220407"/>
          </a:xfrm>
          <a:prstGeom prst="rect">
            <a:avLst/>
          </a:prstGeom>
        </p:spPr>
      </p:pic>
    </p:spTree>
    <p:extLst>
      <p:ext uri="{BB962C8B-B14F-4D97-AF65-F5344CB8AC3E}">
        <p14:creationId xmlns:p14="http://schemas.microsoft.com/office/powerpoint/2010/main" val="2540594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46" y="-163618"/>
            <a:ext cx="123830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3B7129-C4AC-0317-2C27-FDEF628F9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4" y="0"/>
            <a:ext cx="12192000" cy="4066358"/>
          </a:xfrm>
          <a:prstGeom prst="rect">
            <a:avLst/>
          </a:prstGeom>
        </p:spPr>
      </p:pic>
      <p:pic>
        <p:nvPicPr>
          <p:cNvPr id="4" name="Picture 3" descr="A group of dolls&#10;&#10;Description automatically generated with low confidence">
            <a:extLst>
              <a:ext uri="{FF2B5EF4-FFF2-40B4-BE49-F238E27FC236}">
                <a16:creationId xmlns:a16="http://schemas.microsoft.com/office/drawing/2014/main" id="{10F1A3AB-C058-B6CD-8CB8-7DC8072D3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776869" y="3592618"/>
            <a:ext cx="4899565" cy="3503921"/>
          </a:xfrm>
          <a:prstGeom prst="rect">
            <a:avLst/>
          </a:prstGeom>
          <a:effectLst>
            <a:outerShdw blurRad="76200" dir="13500000" sy="23000" kx="1200000" algn="br" rotWithShape="0">
              <a:prstClr val="black">
                <a:alpha val="20000"/>
              </a:prstClr>
            </a:outerShdw>
          </a:effectLst>
        </p:spPr>
      </p:pic>
      <p:grpSp>
        <p:nvGrpSpPr>
          <p:cNvPr id="6" name="Group 5">
            <a:extLst>
              <a:ext uri="{FF2B5EF4-FFF2-40B4-BE49-F238E27FC236}">
                <a16:creationId xmlns:a16="http://schemas.microsoft.com/office/drawing/2014/main" id="{BEB3ED2D-C399-980C-3555-FA4486A554D9}"/>
              </a:ext>
            </a:extLst>
          </p:cNvPr>
          <p:cNvGrpSpPr/>
          <p:nvPr/>
        </p:nvGrpSpPr>
        <p:grpSpPr>
          <a:xfrm>
            <a:off x="8229896" y="4819058"/>
            <a:ext cx="3962827" cy="810442"/>
            <a:chOff x="-531530" y="1651180"/>
            <a:chExt cx="5550126" cy="677918"/>
          </a:xfrm>
          <a:solidFill>
            <a:schemeClr val="accent1">
              <a:lumMod val="20000"/>
              <a:lumOff val="80000"/>
            </a:schemeClr>
          </a:solidFill>
        </p:grpSpPr>
        <p:sp>
          <p:nvSpPr>
            <p:cNvPr id="7" name="Speech Bubble: Rectangle with Corners Rounded 6">
              <a:extLst>
                <a:ext uri="{FF2B5EF4-FFF2-40B4-BE49-F238E27FC236}">
                  <a16:creationId xmlns:a16="http://schemas.microsoft.com/office/drawing/2014/main" id="{4CF4E89F-4C1A-268E-2678-7066DB767306}"/>
                </a:ext>
              </a:extLst>
            </p:cNvPr>
            <p:cNvSpPr/>
            <p:nvPr/>
          </p:nvSpPr>
          <p:spPr>
            <a:xfrm>
              <a:off x="-531530" y="1651180"/>
              <a:ext cx="5550126" cy="677918"/>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2827" h="810442" fill="none" extrusionOk="0">
                          <a:moveTo>
                            <a:pt x="0" y="135076"/>
                          </a:moveTo>
                          <a:cubicBezTo>
                            <a:pt x="9029" y="64961"/>
                            <a:pt x="53272" y="4894"/>
                            <a:pt x="148728" y="0"/>
                          </a:cubicBezTo>
                          <a:cubicBezTo>
                            <a:pt x="1067074" y="136238"/>
                            <a:pt x="1533185" y="73781"/>
                            <a:pt x="2311649" y="0"/>
                          </a:cubicBezTo>
                          <a:lnTo>
                            <a:pt x="2311649" y="0"/>
                          </a:lnTo>
                          <a:cubicBezTo>
                            <a:pt x="2631727" y="-72158"/>
                            <a:pt x="2902671" y="30049"/>
                            <a:pt x="3302355" y="0"/>
                          </a:cubicBezTo>
                          <a:cubicBezTo>
                            <a:pt x="3382452" y="-14892"/>
                            <a:pt x="3617737" y="32992"/>
                            <a:pt x="3814098" y="0"/>
                          </a:cubicBezTo>
                          <a:cubicBezTo>
                            <a:pt x="3901805" y="8228"/>
                            <a:pt x="3946985" y="62672"/>
                            <a:pt x="3962827" y="135076"/>
                          </a:cubicBezTo>
                          <a:cubicBezTo>
                            <a:pt x="3959071" y="169858"/>
                            <a:pt x="3958649" y="411449"/>
                            <a:pt x="3962827" y="472757"/>
                          </a:cubicBezTo>
                          <a:lnTo>
                            <a:pt x="3962827" y="472757"/>
                          </a:lnTo>
                          <a:cubicBezTo>
                            <a:pt x="3967558" y="507178"/>
                            <a:pt x="3953223" y="642390"/>
                            <a:pt x="3962827" y="675368"/>
                          </a:cubicBezTo>
                          <a:lnTo>
                            <a:pt x="3962827" y="675365"/>
                          </a:lnTo>
                          <a:cubicBezTo>
                            <a:pt x="3950551" y="735593"/>
                            <a:pt x="3891207" y="826146"/>
                            <a:pt x="3814098" y="810442"/>
                          </a:cubicBezTo>
                          <a:cubicBezTo>
                            <a:pt x="3672168" y="848565"/>
                            <a:pt x="3539468" y="786636"/>
                            <a:pt x="3302355" y="810442"/>
                          </a:cubicBezTo>
                          <a:cubicBezTo>
                            <a:pt x="3153889" y="852302"/>
                            <a:pt x="2802807" y="1065560"/>
                            <a:pt x="2594462" y="1069621"/>
                          </a:cubicBezTo>
                          <a:cubicBezTo>
                            <a:pt x="2554525" y="998800"/>
                            <a:pt x="2413052" y="934013"/>
                            <a:pt x="2311649" y="810442"/>
                          </a:cubicBezTo>
                          <a:cubicBezTo>
                            <a:pt x="1883033" y="810964"/>
                            <a:pt x="723555" y="793256"/>
                            <a:pt x="148728" y="810442"/>
                          </a:cubicBezTo>
                          <a:cubicBezTo>
                            <a:pt x="65805" y="821280"/>
                            <a:pt x="-13021" y="763088"/>
                            <a:pt x="0" y="675365"/>
                          </a:cubicBezTo>
                          <a:lnTo>
                            <a:pt x="0" y="675368"/>
                          </a:lnTo>
                          <a:cubicBezTo>
                            <a:pt x="-22996" y="574654"/>
                            <a:pt x="-4267" y="526136"/>
                            <a:pt x="0" y="472757"/>
                          </a:cubicBezTo>
                          <a:lnTo>
                            <a:pt x="0" y="472757"/>
                          </a:lnTo>
                          <a:cubicBezTo>
                            <a:pt x="-18144" y="340205"/>
                            <a:pt x="28869" y="224969"/>
                            <a:pt x="0" y="135076"/>
                          </a:cubicBezTo>
                          <a:close/>
                        </a:path>
                        <a:path w="3962827" h="810442" stroke="0" extrusionOk="0">
                          <a:moveTo>
                            <a:pt x="0" y="135076"/>
                          </a:moveTo>
                          <a:cubicBezTo>
                            <a:pt x="-1128" y="56204"/>
                            <a:pt x="85107" y="4573"/>
                            <a:pt x="148728" y="0"/>
                          </a:cubicBezTo>
                          <a:cubicBezTo>
                            <a:pt x="971276" y="97028"/>
                            <a:pt x="1356294" y="70"/>
                            <a:pt x="2311649" y="0"/>
                          </a:cubicBezTo>
                          <a:lnTo>
                            <a:pt x="2311649" y="0"/>
                          </a:lnTo>
                          <a:cubicBezTo>
                            <a:pt x="2540381" y="-36924"/>
                            <a:pt x="3113411" y="-1438"/>
                            <a:pt x="3302355" y="0"/>
                          </a:cubicBezTo>
                          <a:cubicBezTo>
                            <a:pt x="3446229" y="-23521"/>
                            <a:pt x="3611560" y="9012"/>
                            <a:pt x="3814098" y="0"/>
                          </a:cubicBezTo>
                          <a:cubicBezTo>
                            <a:pt x="3894841" y="-6543"/>
                            <a:pt x="3957634" y="58103"/>
                            <a:pt x="3962827" y="135076"/>
                          </a:cubicBezTo>
                          <a:cubicBezTo>
                            <a:pt x="3953238" y="173255"/>
                            <a:pt x="3961735" y="406574"/>
                            <a:pt x="3962827" y="472757"/>
                          </a:cubicBezTo>
                          <a:lnTo>
                            <a:pt x="3962827" y="472757"/>
                          </a:lnTo>
                          <a:cubicBezTo>
                            <a:pt x="3967188" y="524260"/>
                            <a:pt x="3952462" y="597013"/>
                            <a:pt x="3962827" y="675368"/>
                          </a:cubicBezTo>
                          <a:lnTo>
                            <a:pt x="3962827" y="675365"/>
                          </a:lnTo>
                          <a:cubicBezTo>
                            <a:pt x="3956228" y="753551"/>
                            <a:pt x="3890748" y="818135"/>
                            <a:pt x="3814098" y="810442"/>
                          </a:cubicBezTo>
                          <a:cubicBezTo>
                            <a:pt x="3581117" y="839490"/>
                            <a:pt x="3415231" y="787736"/>
                            <a:pt x="3302355" y="810442"/>
                          </a:cubicBezTo>
                          <a:cubicBezTo>
                            <a:pt x="3020104" y="954407"/>
                            <a:pt x="2929292" y="989566"/>
                            <a:pt x="2594462" y="1069621"/>
                          </a:cubicBezTo>
                          <a:cubicBezTo>
                            <a:pt x="2473686" y="980784"/>
                            <a:pt x="2422193" y="897584"/>
                            <a:pt x="2311649" y="810442"/>
                          </a:cubicBezTo>
                          <a:cubicBezTo>
                            <a:pt x="1737994" y="845780"/>
                            <a:pt x="693482" y="892937"/>
                            <a:pt x="148728" y="810442"/>
                          </a:cubicBezTo>
                          <a:cubicBezTo>
                            <a:pt x="53559" y="819984"/>
                            <a:pt x="16438" y="735502"/>
                            <a:pt x="0" y="675365"/>
                          </a:cubicBezTo>
                          <a:lnTo>
                            <a:pt x="0" y="675368"/>
                          </a:lnTo>
                          <a:cubicBezTo>
                            <a:pt x="7677" y="601991"/>
                            <a:pt x="-4950" y="523775"/>
                            <a:pt x="0" y="472757"/>
                          </a:cubicBezTo>
                          <a:lnTo>
                            <a:pt x="0" y="472757"/>
                          </a:lnTo>
                          <a:cubicBezTo>
                            <a:pt x="17192" y="367315"/>
                            <a:pt x="-5630" y="191204"/>
                            <a:pt x="0" y="135076"/>
                          </a:cubicBezTo>
                          <a:close/>
                        </a:path>
                        <a:path w="3962827" h="810442" fill="none" stroke="0" extrusionOk="0">
                          <a:moveTo>
                            <a:pt x="0" y="135076"/>
                          </a:moveTo>
                          <a:cubicBezTo>
                            <a:pt x="1112" y="76395"/>
                            <a:pt x="66312" y="-3687"/>
                            <a:pt x="148728" y="0"/>
                          </a:cubicBezTo>
                          <a:cubicBezTo>
                            <a:pt x="1139044" y="87864"/>
                            <a:pt x="1474633" y="163169"/>
                            <a:pt x="2311649" y="0"/>
                          </a:cubicBezTo>
                          <a:lnTo>
                            <a:pt x="2311649" y="0"/>
                          </a:lnTo>
                          <a:cubicBezTo>
                            <a:pt x="2645869" y="-44405"/>
                            <a:pt x="2861886" y="-45938"/>
                            <a:pt x="3302355" y="0"/>
                          </a:cubicBezTo>
                          <a:cubicBezTo>
                            <a:pt x="3387737" y="-21903"/>
                            <a:pt x="3609961" y="2188"/>
                            <a:pt x="3814098" y="0"/>
                          </a:cubicBezTo>
                          <a:cubicBezTo>
                            <a:pt x="3897258" y="-1581"/>
                            <a:pt x="3968872" y="54813"/>
                            <a:pt x="3962827" y="135076"/>
                          </a:cubicBezTo>
                          <a:cubicBezTo>
                            <a:pt x="3953930" y="169528"/>
                            <a:pt x="3953967" y="419762"/>
                            <a:pt x="3962827" y="472757"/>
                          </a:cubicBezTo>
                          <a:lnTo>
                            <a:pt x="3962827" y="472757"/>
                          </a:lnTo>
                          <a:cubicBezTo>
                            <a:pt x="3970541" y="504657"/>
                            <a:pt x="3953468" y="642824"/>
                            <a:pt x="3962827" y="675368"/>
                          </a:cubicBezTo>
                          <a:lnTo>
                            <a:pt x="3962827" y="675365"/>
                          </a:lnTo>
                          <a:cubicBezTo>
                            <a:pt x="3969911" y="738336"/>
                            <a:pt x="3878854" y="821512"/>
                            <a:pt x="3814098" y="810442"/>
                          </a:cubicBezTo>
                          <a:cubicBezTo>
                            <a:pt x="3678287" y="816786"/>
                            <a:pt x="3555811" y="782658"/>
                            <a:pt x="3302355" y="810442"/>
                          </a:cubicBezTo>
                          <a:cubicBezTo>
                            <a:pt x="3155989" y="843686"/>
                            <a:pt x="2780117" y="1067896"/>
                            <a:pt x="2594462" y="1069621"/>
                          </a:cubicBezTo>
                          <a:cubicBezTo>
                            <a:pt x="2578583" y="1012595"/>
                            <a:pt x="2387622" y="928165"/>
                            <a:pt x="2311649" y="810442"/>
                          </a:cubicBezTo>
                          <a:cubicBezTo>
                            <a:pt x="1832019" y="755517"/>
                            <a:pt x="691804" y="874829"/>
                            <a:pt x="148728" y="810442"/>
                          </a:cubicBezTo>
                          <a:cubicBezTo>
                            <a:pt x="51511" y="815290"/>
                            <a:pt x="555" y="751298"/>
                            <a:pt x="0" y="675365"/>
                          </a:cubicBezTo>
                          <a:lnTo>
                            <a:pt x="0" y="675368"/>
                          </a:lnTo>
                          <a:cubicBezTo>
                            <a:pt x="-21826" y="573788"/>
                            <a:pt x="-12049" y="519955"/>
                            <a:pt x="0" y="472757"/>
                          </a:cubicBezTo>
                          <a:lnTo>
                            <a:pt x="0" y="472757"/>
                          </a:lnTo>
                          <a:cubicBezTo>
                            <a:pt x="-16569" y="343340"/>
                            <a:pt x="12654" y="228734"/>
                            <a:pt x="0" y="1350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0632A631-9784-6F96-D63C-CF51A5C35904}"/>
                </a:ext>
              </a:extLst>
            </p:cNvPr>
            <p:cNvSpPr txBox="1"/>
            <p:nvPr/>
          </p:nvSpPr>
          <p:spPr>
            <a:xfrm>
              <a:off x="-415479" y="1839946"/>
              <a:ext cx="5318023" cy="489152"/>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Báo cáo kết quả</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9" name="Oval 8">
            <a:extLst>
              <a:ext uri="{FF2B5EF4-FFF2-40B4-BE49-F238E27FC236}">
                <a16:creationId xmlns:a16="http://schemas.microsoft.com/office/drawing/2014/main" id="{12565C42-DEF4-B74F-C0CA-C650154334A9}"/>
              </a:ext>
            </a:extLst>
          </p:cNvPr>
          <p:cNvSpPr/>
          <p:nvPr/>
        </p:nvSpPr>
        <p:spPr>
          <a:xfrm>
            <a:off x="11674541" y="454343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41D0BF15-4386-303B-8724-A7216ACAF102}"/>
              </a:ext>
            </a:extLst>
          </p:cNvPr>
          <p:cNvGrpSpPr/>
          <p:nvPr/>
        </p:nvGrpSpPr>
        <p:grpSpPr>
          <a:xfrm>
            <a:off x="186556" y="4138215"/>
            <a:ext cx="3962827" cy="810442"/>
            <a:chOff x="-531530" y="1651180"/>
            <a:chExt cx="5550126" cy="677918"/>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FB73E1D4-DA00-9BB3-65B5-94944C28311A}"/>
                </a:ext>
              </a:extLst>
            </p:cNvPr>
            <p:cNvSpPr/>
            <p:nvPr/>
          </p:nvSpPr>
          <p:spPr>
            <a:xfrm>
              <a:off x="-531530" y="1651180"/>
              <a:ext cx="5550126" cy="677918"/>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2827" h="810442" fill="none" extrusionOk="0">
                          <a:moveTo>
                            <a:pt x="0" y="135076"/>
                          </a:moveTo>
                          <a:cubicBezTo>
                            <a:pt x="9029" y="64961"/>
                            <a:pt x="53272" y="4894"/>
                            <a:pt x="148728" y="0"/>
                          </a:cubicBezTo>
                          <a:cubicBezTo>
                            <a:pt x="1067074" y="136238"/>
                            <a:pt x="1533185" y="73781"/>
                            <a:pt x="2311649" y="0"/>
                          </a:cubicBezTo>
                          <a:lnTo>
                            <a:pt x="2311649" y="0"/>
                          </a:lnTo>
                          <a:cubicBezTo>
                            <a:pt x="2631727" y="-72158"/>
                            <a:pt x="2902671" y="30049"/>
                            <a:pt x="3302355" y="0"/>
                          </a:cubicBezTo>
                          <a:cubicBezTo>
                            <a:pt x="3382452" y="-14892"/>
                            <a:pt x="3617737" y="32992"/>
                            <a:pt x="3814098" y="0"/>
                          </a:cubicBezTo>
                          <a:cubicBezTo>
                            <a:pt x="3901805" y="8228"/>
                            <a:pt x="3946985" y="62672"/>
                            <a:pt x="3962827" y="135076"/>
                          </a:cubicBezTo>
                          <a:cubicBezTo>
                            <a:pt x="3959071" y="169858"/>
                            <a:pt x="3958649" y="411449"/>
                            <a:pt x="3962827" y="472757"/>
                          </a:cubicBezTo>
                          <a:lnTo>
                            <a:pt x="3962827" y="472757"/>
                          </a:lnTo>
                          <a:cubicBezTo>
                            <a:pt x="3967558" y="507178"/>
                            <a:pt x="3953223" y="642390"/>
                            <a:pt x="3962827" y="675368"/>
                          </a:cubicBezTo>
                          <a:lnTo>
                            <a:pt x="3962827" y="675365"/>
                          </a:lnTo>
                          <a:cubicBezTo>
                            <a:pt x="3950551" y="735593"/>
                            <a:pt x="3891207" y="826146"/>
                            <a:pt x="3814098" y="810442"/>
                          </a:cubicBezTo>
                          <a:cubicBezTo>
                            <a:pt x="3672168" y="848565"/>
                            <a:pt x="3539468" y="786636"/>
                            <a:pt x="3302355" y="810442"/>
                          </a:cubicBezTo>
                          <a:cubicBezTo>
                            <a:pt x="3153889" y="852302"/>
                            <a:pt x="2802807" y="1065560"/>
                            <a:pt x="2594462" y="1069621"/>
                          </a:cubicBezTo>
                          <a:cubicBezTo>
                            <a:pt x="2554525" y="998800"/>
                            <a:pt x="2413052" y="934013"/>
                            <a:pt x="2311649" y="810442"/>
                          </a:cubicBezTo>
                          <a:cubicBezTo>
                            <a:pt x="1883033" y="810964"/>
                            <a:pt x="723555" y="793256"/>
                            <a:pt x="148728" y="810442"/>
                          </a:cubicBezTo>
                          <a:cubicBezTo>
                            <a:pt x="65805" y="821280"/>
                            <a:pt x="-13021" y="763088"/>
                            <a:pt x="0" y="675365"/>
                          </a:cubicBezTo>
                          <a:lnTo>
                            <a:pt x="0" y="675368"/>
                          </a:lnTo>
                          <a:cubicBezTo>
                            <a:pt x="-22996" y="574654"/>
                            <a:pt x="-4267" y="526136"/>
                            <a:pt x="0" y="472757"/>
                          </a:cubicBezTo>
                          <a:lnTo>
                            <a:pt x="0" y="472757"/>
                          </a:lnTo>
                          <a:cubicBezTo>
                            <a:pt x="-18144" y="340205"/>
                            <a:pt x="28869" y="224969"/>
                            <a:pt x="0" y="135076"/>
                          </a:cubicBezTo>
                          <a:close/>
                        </a:path>
                        <a:path w="3962827" h="810442" stroke="0" extrusionOk="0">
                          <a:moveTo>
                            <a:pt x="0" y="135076"/>
                          </a:moveTo>
                          <a:cubicBezTo>
                            <a:pt x="-1128" y="56204"/>
                            <a:pt x="85107" y="4573"/>
                            <a:pt x="148728" y="0"/>
                          </a:cubicBezTo>
                          <a:cubicBezTo>
                            <a:pt x="971276" y="97028"/>
                            <a:pt x="1356294" y="70"/>
                            <a:pt x="2311649" y="0"/>
                          </a:cubicBezTo>
                          <a:lnTo>
                            <a:pt x="2311649" y="0"/>
                          </a:lnTo>
                          <a:cubicBezTo>
                            <a:pt x="2540381" y="-36924"/>
                            <a:pt x="3113411" y="-1438"/>
                            <a:pt x="3302355" y="0"/>
                          </a:cubicBezTo>
                          <a:cubicBezTo>
                            <a:pt x="3446229" y="-23521"/>
                            <a:pt x="3611560" y="9012"/>
                            <a:pt x="3814098" y="0"/>
                          </a:cubicBezTo>
                          <a:cubicBezTo>
                            <a:pt x="3894841" y="-6543"/>
                            <a:pt x="3957634" y="58103"/>
                            <a:pt x="3962827" y="135076"/>
                          </a:cubicBezTo>
                          <a:cubicBezTo>
                            <a:pt x="3953238" y="173255"/>
                            <a:pt x="3961735" y="406574"/>
                            <a:pt x="3962827" y="472757"/>
                          </a:cubicBezTo>
                          <a:lnTo>
                            <a:pt x="3962827" y="472757"/>
                          </a:lnTo>
                          <a:cubicBezTo>
                            <a:pt x="3967188" y="524260"/>
                            <a:pt x="3952462" y="597013"/>
                            <a:pt x="3962827" y="675368"/>
                          </a:cubicBezTo>
                          <a:lnTo>
                            <a:pt x="3962827" y="675365"/>
                          </a:lnTo>
                          <a:cubicBezTo>
                            <a:pt x="3956228" y="753551"/>
                            <a:pt x="3890748" y="818135"/>
                            <a:pt x="3814098" y="810442"/>
                          </a:cubicBezTo>
                          <a:cubicBezTo>
                            <a:pt x="3581117" y="839490"/>
                            <a:pt x="3415231" y="787736"/>
                            <a:pt x="3302355" y="810442"/>
                          </a:cubicBezTo>
                          <a:cubicBezTo>
                            <a:pt x="3020104" y="954407"/>
                            <a:pt x="2929292" y="989566"/>
                            <a:pt x="2594462" y="1069621"/>
                          </a:cubicBezTo>
                          <a:cubicBezTo>
                            <a:pt x="2473686" y="980784"/>
                            <a:pt x="2422193" y="897584"/>
                            <a:pt x="2311649" y="810442"/>
                          </a:cubicBezTo>
                          <a:cubicBezTo>
                            <a:pt x="1737994" y="845780"/>
                            <a:pt x="693482" y="892937"/>
                            <a:pt x="148728" y="810442"/>
                          </a:cubicBezTo>
                          <a:cubicBezTo>
                            <a:pt x="53559" y="819984"/>
                            <a:pt x="16438" y="735502"/>
                            <a:pt x="0" y="675365"/>
                          </a:cubicBezTo>
                          <a:lnTo>
                            <a:pt x="0" y="675368"/>
                          </a:lnTo>
                          <a:cubicBezTo>
                            <a:pt x="7677" y="601991"/>
                            <a:pt x="-4950" y="523775"/>
                            <a:pt x="0" y="472757"/>
                          </a:cubicBezTo>
                          <a:lnTo>
                            <a:pt x="0" y="472757"/>
                          </a:lnTo>
                          <a:cubicBezTo>
                            <a:pt x="17192" y="367315"/>
                            <a:pt x="-5630" y="191204"/>
                            <a:pt x="0" y="135076"/>
                          </a:cubicBezTo>
                          <a:close/>
                        </a:path>
                        <a:path w="3962827" h="810442" fill="none" stroke="0" extrusionOk="0">
                          <a:moveTo>
                            <a:pt x="0" y="135076"/>
                          </a:moveTo>
                          <a:cubicBezTo>
                            <a:pt x="1112" y="76395"/>
                            <a:pt x="66312" y="-3687"/>
                            <a:pt x="148728" y="0"/>
                          </a:cubicBezTo>
                          <a:cubicBezTo>
                            <a:pt x="1139044" y="87864"/>
                            <a:pt x="1474633" y="163169"/>
                            <a:pt x="2311649" y="0"/>
                          </a:cubicBezTo>
                          <a:lnTo>
                            <a:pt x="2311649" y="0"/>
                          </a:lnTo>
                          <a:cubicBezTo>
                            <a:pt x="2645869" y="-44405"/>
                            <a:pt x="2861886" y="-45938"/>
                            <a:pt x="3302355" y="0"/>
                          </a:cubicBezTo>
                          <a:cubicBezTo>
                            <a:pt x="3387737" y="-21903"/>
                            <a:pt x="3609961" y="2188"/>
                            <a:pt x="3814098" y="0"/>
                          </a:cubicBezTo>
                          <a:cubicBezTo>
                            <a:pt x="3897258" y="-1581"/>
                            <a:pt x="3968872" y="54813"/>
                            <a:pt x="3962827" y="135076"/>
                          </a:cubicBezTo>
                          <a:cubicBezTo>
                            <a:pt x="3953930" y="169528"/>
                            <a:pt x="3953967" y="419762"/>
                            <a:pt x="3962827" y="472757"/>
                          </a:cubicBezTo>
                          <a:lnTo>
                            <a:pt x="3962827" y="472757"/>
                          </a:lnTo>
                          <a:cubicBezTo>
                            <a:pt x="3970541" y="504657"/>
                            <a:pt x="3953468" y="642824"/>
                            <a:pt x="3962827" y="675368"/>
                          </a:cubicBezTo>
                          <a:lnTo>
                            <a:pt x="3962827" y="675365"/>
                          </a:lnTo>
                          <a:cubicBezTo>
                            <a:pt x="3969911" y="738336"/>
                            <a:pt x="3878854" y="821512"/>
                            <a:pt x="3814098" y="810442"/>
                          </a:cubicBezTo>
                          <a:cubicBezTo>
                            <a:pt x="3678287" y="816786"/>
                            <a:pt x="3555811" y="782658"/>
                            <a:pt x="3302355" y="810442"/>
                          </a:cubicBezTo>
                          <a:cubicBezTo>
                            <a:pt x="3155989" y="843686"/>
                            <a:pt x="2780117" y="1067896"/>
                            <a:pt x="2594462" y="1069621"/>
                          </a:cubicBezTo>
                          <a:cubicBezTo>
                            <a:pt x="2578583" y="1012595"/>
                            <a:pt x="2387622" y="928165"/>
                            <a:pt x="2311649" y="810442"/>
                          </a:cubicBezTo>
                          <a:cubicBezTo>
                            <a:pt x="1832019" y="755517"/>
                            <a:pt x="691804" y="874829"/>
                            <a:pt x="148728" y="810442"/>
                          </a:cubicBezTo>
                          <a:cubicBezTo>
                            <a:pt x="51511" y="815290"/>
                            <a:pt x="555" y="751298"/>
                            <a:pt x="0" y="675365"/>
                          </a:cubicBezTo>
                          <a:lnTo>
                            <a:pt x="0" y="675368"/>
                          </a:lnTo>
                          <a:cubicBezTo>
                            <a:pt x="-21826" y="573788"/>
                            <a:pt x="-12049" y="519955"/>
                            <a:pt x="0" y="472757"/>
                          </a:cubicBezTo>
                          <a:lnTo>
                            <a:pt x="0" y="472757"/>
                          </a:lnTo>
                          <a:cubicBezTo>
                            <a:pt x="-16569" y="343340"/>
                            <a:pt x="12654" y="228734"/>
                            <a:pt x="0" y="1350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9A421605-134E-0096-B435-14FE3CF5F06E}"/>
                </a:ext>
              </a:extLst>
            </p:cNvPr>
            <p:cNvSpPr txBox="1"/>
            <p:nvPr/>
          </p:nvSpPr>
          <p:spPr>
            <a:xfrm>
              <a:off x="-415479" y="1839946"/>
              <a:ext cx="5318023" cy="489152"/>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Thảo luận nhóm 4</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Oval 12">
            <a:extLst>
              <a:ext uri="{FF2B5EF4-FFF2-40B4-BE49-F238E27FC236}">
                <a16:creationId xmlns:a16="http://schemas.microsoft.com/office/drawing/2014/main" id="{45186819-8433-610C-9625-A32DBF7C44FC}"/>
              </a:ext>
            </a:extLst>
          </p:cNvPr>
          <p:cNvSpPr/>
          <p:nvPr/>
        </p:nvSpPr>
        <p:spPr>
          <a:xfrm>
            <a:off x="-45741" y="3901657"/>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258773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169C45-8643-BF04-8159-8EF3AC1672A3}"/>
              </a:ext>
            </a:extLst>
          </p:cNvPr>
          <p:cNvPicPr>
            <a:picLocks noChangeAspect="1"/>
          </p:cNvPicPr>
          <p:nvPr/>
        </p:nvPicPr>
        <p:blipFill rotWithShape="1">
          <a:blip r:embed="rId3">
            <a:extLst>
              <a:ext uri="{28A0092B-C50C-407E-A947-70E740481C1C}">
                <a14:useLocalDpi xmlns:a14="http://schemas.microsoft.com/office/drawing/2010/main" val="0"/>
              </a:ext>
            </a:extLst>
          </a:blip>
          <a:srcRect l="2072"/>
          <a:stretch/>
        </p:blipFill>
        <p:spPr>
          <a:xfrm>
            <a:off x="0" y="1638377"/>
            <a:ext cx="11966712" cy="5115340"/>
          </a:xfrm>
          <a:prstGeom prst="rect">
            <a:avLst/>
          </a:prstGeom>
        </p:spPr>
      </p:pic>
      <p:sp>
        <p:nvSpPr>
          <p:cNvPr id="4" name="Rectangle: Rounded Corners 8">
            <a:extLst>
              <a:ext uri="{FF2B5EF4-FFF2-40B4-BE49-F238E27FC236}">
                <a16:creationId xmlns:a16="http://schemas.microsoft.com/office/drawing/2014/main" id="{8D6487B7-EB36-A255-6BFB-CBB25AF066EE}"/>
              </a:ext>
            </a:extLst>
          </p:cNvPr>
          <p:cNvSpPr/>
          <p:nvPr/>
        </p:nvSpPr>
        <p:spPr>
          <a:xfrm>
            <a:off x="198783" y="77220"/>
            <a:ext cx="9104243"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4243" h="1322618" fill="none" extrusionOk="0">
                        <a:moveTo>
                          <a:pt x="0" y="132393"/>
                        </a:moveTo>
                        <a:cubicBezTo>
                          <a:pt x="8828" y="115542"/>
                          <a:pt x="236337" y="-21702"/>
                          <a:pt x="390109" y="0"/>
                        </a:cubicBezTo>
                        <a:cubicBezTo>
                          <a:pt x="3676030" y="62266"/>
                          <a:pt x="6951505" y="-317334"/>
                          <a:pt x="8714131" y="0"/>
                        </a:cubicBezTo>
                        <a:cubicBezTo>
                          <a:pt x="8873806" y="-5255"/>
                          <a:pt x="9164505" y="35511"/>
                          <a:pt x="9104243" y="132393"/>
                        </a:cubicBezTo>
                        <a:cubicBezTo>
                          <a:pt x="9174031" y="559629"/>
                          <a:pt x="9276251" y="779924"/>
                          <a:pt x="9104243" y="1190224"/>
                        </a:cubicBezTo>
                        <a:cubicBezTo>
                          <a:pt x="9056073" y="1292305"/>
                          <a:pt x="8996594" y="1321314"/>
                          <a:pt x="8714131" y="1322618"/>
                        </a:cubicBezTo>
                        <a:cubicBezTo>
                          <a:pt x="6773887" y="1295428"/>
                          <a:pt x="3781827" y="1252576"/>
                          <a:pt x="390109" y="1322618"/>
                        </a:cubicBezTo>
                        <a:cubicBezTo>
                          <a:pt x="163195" y="1282582"/>
                          <a:pt x="1166" y="1291797"/>
                          <a:pt x="0" y="1190224"/>
                        </a:cubicBezTo>
                        <a:cubicBezTo>
                          <a:pt x="-244742" y="684249"/>
                          <a:pt x="194174" y="426240"/>
                          <a:pt x="0" y="132393"/>
                        </a:cubicBezTo>
                        <a:close/>
                      </a:path>
                      <a:path w="9104243" h="1322618" stroke="0" extrusionOk="0">
                        <a:moveTo>
                          <a:pt x="0" y="132393"/>
                        </a:moveTo>
                        <a:cubicBezTo>
                          <a:pt x="-52021" y="78689"/>
                          <a:pt x="221233" y="-32062"/>
                          <a:pt x="390109" y="0"/>
                        </a:cubicBezTo>
                        <a:cubicBezTo>
                          <a:pt x="3080026" y="-244926"/>
                          <a:pt x="4555504" y="168227"/>
                          <a:pt x="8714131" y="0"/>
                        </a:cubicBezTo>
                        <a:cubicBezTo>
                          <a:pt x="8879645" y="-2208"/>
                          <a:pt x="9110195" y="80252"/>
                          <a:pt x="9104243" y="132393"/>
                        </a:cubicBezTo>
                        <a:cubicBezTo>
                          <a:pt x="9291228" y="448594"/>
                          <a:pt x="9371321" y="836253"/>
                          <a:pt x="9104243" y="1190224"/>
                        </a:cubicBezTo>
                        <a:cubicBezTo>
                          <a:pt x="9138269" y="1283223"/>
                          <a:pt x="8862432" y="1311598"/>
                          <a:pt x="8714131" y="1322618"/>
                        </a:cubicBezTo>
                        <a:cubicBezTo>
                          <a:pt x="4485115" y="1349676"/>
                          <a:pt x="1625045" y="1238818"/>
                          <a:pt x="390109" y="1322618"/>
                        </a:cubicBezTo>
                        <a:cubicBezTo>
                          <a:pt x="181899" y="1292944"/>
                          <a:pt x="-19200" y="1234142"/>
                          <a:pt x="0" y="1190224"/>
                        </a:cubicBezTo>
                        <a:cubicBezTo>
                          <a:pt x="-292439" y="863756"/>
                          <a:pt x="-301889" y="544049"/>
                          <a:pt x="0" y="132393"/>
                        </a:cubicBezTo>
                        <a:close/>
                      </a:path>
                      <a:path w="9104243" h="1322618" fill="none" stroke="0" extrusionOk="0">
                        <a:moveTo>
                          <a:pt x="0" y="132393"/>
                        </a:moveTo>
                        <a:cubicBezTo>
                          <a:pt x="-41910" y="18085"/>
                          <a:pt x="201278" y="-3361"/>
                          <a:pt x="390109" y="0"/>
                        </a:cubicBezTo>
                        <a:cubicBezTo>
                          <a:pt x="2964810" y="66228"/>
                          <a:pt x="6764341" y="153745"/>
                          <a:pt x="8714131" y="0"/>
                        </a:cubicBezTo>
                        <a:cubicBezTo>
                          <a:pt x="8907505" y="7593"/>
                          <a:pt x="9154094" y="55236"/>
                          <a:pt x="9104243" y="132393"/>
                        </a:cubicBezTo>
                        <a:cubicBezTo>
                          <a:pt x="9095548" y="666791"/>
                          <a:pt x="9290557" y="767910"/>
                          <a:pt x="9104243" y="1190224"/>
                        </a:cubicBezTo>
                        <a:cubicBezTo>
                          <a:pt x="9082234" y="1285653"/>
                          <a:pt x="8949619" y="1292781"/>
                          <a:pt x="8714131" y="1322618"/>
                        </a:cubicBezTo>
                        <a:cubicBezTo>
                          <a:pt x="6202406" y="1341297"/>
                          <a:pt x="4557108" y="1395475"/>
                          <a:pt x="390109" y="1322618"/>
                        </a:cubicBezTo>
                        <a:cubicBezTo>
                          <a:pt x="167542" y="1317830"/>
                          <a:pt x="32925" y="1271511"/>
                          <a:pt x="0" y="1190224"/>
                        </a:cubicBezTo>
                        <a:cubicBezTo>
                          <a:pt x="-163248" y="814677"/>
                          <a:pt x="-119553" y="559735"/>
                          <a:pt x="0" y="132393"/>
                        </a:cubicBezTo>
                        <a:close/>
                      </a:path>
                      <a:path w="9104243" h="1322618" fill="none" stroke="0" extrusionOk="0">
                        <a:moveTo>
                          <a:pt x="0" y="132393"/>
                        </a:moveTo>
                        <a:cubicBezTo>
                          <a:pt x="-14067" y="78855"/>
                          <a:pt x="231084" y="1595"/>
                          <a:pt x="390109" y="0"/>
                        </a:cubicBezTo>
                        <a:cubicBezTo>
                          <a:pt x="2897878" y="233256"/>
                          <a:pt x="7039058" y="-249448"/>
                          <a:pt x="8714131" y="0"/>
                        </a:cubicBezTo>
                        <a:cubicBezTo>
                          <a:pt x="8875183" y="-2883"/>
                          <a:pt x="9155287" y="66722"/>
                          <a:pt x="9104243" y="132393"/>
                        </a:cubicBezTo>
                        <a:cubicBezTo>
                          <a:pt x="9115661" y="615548"/>
                          <a:pt x="9253940" y="751687"/>
                          <a:pt x="9104243" y="1190224"/>
                        </a:cubicBezTo>
                        <a:cubicBezTo>
                          <a:pt x="9070888" y="1260121"/>
                          <a:pt x="8940041" y="1311477"/>
                          <a:pt x="8714131" y="1322618"/>
                        </a:cubicBezTo>
                        <a:cubicBezTo>
                          <a:pt x="6665536" y="1346568"/>
                          <a:pt x="4640964" y="1246201"/>
                          <a:pt x="390109" y="1322618"/>
                        </a:cubicBezTo>
                        <a:cubicBezTo>
                          <a:pt x="165946" y="1302558"/>
                          <a:pt x="6574" y="1270645"/>
                          <a:pt x="0" y="1190224"/>
                        </a:cubicBezTo>
                        <a:cubicBezTo>
                          <a:pt x="-209273" y="795570"/>
                          <a:pt x="104312" y="486113"/>
                          <a:pt x="0" y="132393"/>
                        </a:cubicBezTo>
                        <a:close/>
                      </a:path>
                      <a:path w="9104243" h="1322618" fill="none" stroke="0" extrusionOk="0">
                        <a:moveTo>
                          <a:pt x="0" y="132393"/>
                        </a:moveTo>
                        <a:cubicBezTo>
                          <a:pt x="6303" y="90082"/>
                          <a:pt x="240398" y="-2303"/>
                          <a:pt x="390109" y="0"/>
                        </a:cubicBezTo>
                        <a:cubicBezTo>
                          <a:pt x="3316852" y="307546"/>
                          <a:pt x="6978485" y="-282575"/>
                          <a:pt x="8714131" y="0"/>
                        </a:cubicBezTo>
                        <a:cubicBezTo>
                          <a:pt x="8882216" y="-2282"/>
                          <a:pt x="9165577" y="47052"/>
                          <a:pt x="9104243" y="132393"/>
                        </a:cubicBezTo>
                        <a:cubicBezTo>
                          <a:pt x="9135393" y="614988"/>
                          <a:pt x="9290788" y="783871"/>
                          <a:pt x="9104243" y="1190224"/>
                        </a:cubicBezTo>
                        <a:cubicBezTo>
                          <a:pt x="9062582" y="1286701"/>
                          <a:pt x="8971893" y="1309402"/>
                          <a:pt x="8714131" y="1322618"/>
                        </a:cubicBezTo>
                        <a:cubicBezTo>
                          <a:pt x="6680537" y="1018365"/>
                          <a:pt x="4343693" y="863169"/>
                          <a:pt x="390109" y="1322618"/>
                        </a:cubicBezTo>
                        <a:cubicBezTo>
                          <a:pt x="163848" y="1293355"/>
                          <a:pt x="9269" y="1288599"/>
                          <a:pt x="0" y="1190224"/>
                        </a:cubicBezTo>
                        <a:cubicBezTo>
                          <a:pt x="-258428" y="732087"/>
                          <a:pt x="191960" y="455626"/>
                          <a:pt x="0" y="1323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 THẢO LUẬN NHÓM ĐÔI - </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Avo" panose="02040603050506020204" pitchFamily="18" charset="0"/>
                <a:ea typeface="SimSun" panose="02010600030101010101" pitchFamily="2" charset="-122"/>
                <a:cs typeface="Times New Roman" panose="02020603050405020304" pitchFamily="18" charset="0"/>
              </a:rPr>
              <a:t>TRÌNH</a:t>
            </a:r>
            <a:r>
              <a:rPr kumimoji="0" lang="en-US" sz="2800" b="1" i="0" u="none" strike="noStrike" kern="1200" cap="none" spc="0" normalizeH="0" noProof="0">
                <a:ln>
                  <a:noFill/>
                </a:ln>
                <a:solidFill>
                  <a:srgbClr val="FF0000"/>
                </a:solidFill>
                <a:effectLst>
                  <a:outerShdw blurRad="38100" dist="38100" dir="2700000" algn="tl">
                    <a:srgbClr val="000000">
                      <a:alpha val="43137"/>
                    </a:srgbClr>
                  </a:outerShdw>
                </a:effectLst>
                <a:uLnTx/>
                <a:uFillTx/>
                <a:latin typeface="UTM Avo" panose="02040603050506020204" pitchFamily="18" charset="0"/>
                <a:ea typeface="SimSun" panose="02010600030101010101" pitchFamily="2" charset="-122"/>
                <a:cs typeface="Times New Roman" panose="02020603050405020304" pitchFamily="18" charset="0"/>
              </a:rPr>
              <a:t> BÀY QUAN ĐIỂM</a:t>
            </a:r>
            <a:endParaRPr kumimoji="0" lang="en-US" sz="2800" b="1" i="0" u="none" strike="noStrike" kern="1200" cap="none" spc="0" normalizeH="0" baseline="0" noProof="0">
              <a:ln>
                <a:noFill/>
              </a:ln>
              <a:solidFill>
                <a:srgbClr val="FFC000">
                  <a:lumMod val="75000"/>
                </a:srgbClr>
              </a:solidFill>
              <a:effectLst/>
              <a:uLnTx/>
              <a:uFillTx/>
              <a:latin typeface="Calibri" panose="020F0502020204030204"/>
            </a:endParaRPr>
          </a:p>
        </p:txBody>
      </p:sp>
      <p:pic>
        <p:nvPicPr>
          <p:cNvPr id="5" name="Picture 5" descr="Icon&#10;&#10;Description automatically generated">
            <a:extLst>
              <a:ext uri="{FF2B5EF4-FFF2-40B4-BE49-F238E27FC236}">
                <a16:creationId xmlns:a16="http://schemas.microsoft.com/office/drawing/2014/main" id="{73B9DB68-D66F-C676-25CD-0F1538982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986" y="-288281"/>
            <a:ext cx="1879806" cy="1688119"/>
          </a:xfrm>
          <a:prstGeom prst="rect">
            <a:avLst/>
          </a:prstGeom>
        </p:spPr>
      </p:pic>
    </p:spTree>
    <p:extLst>
      <p:ext uri="{BB962C8B-B14F-4D97-AF65-F5344CB8AC3E}">
        <p14:creationId xmlns:p14="http://schemas.microsoft.com/office/powerpoint/2010/main" val="318474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C75544-72E3-6995-C0EF-AEF62EB9D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8180"/>
            <a:ext cx="12192000" cy="4248794"/>
          </a:xfrm>
          <a:prstGeom prst="rect">
            <a:avLst/>
          </a:prstGeom>
        </p:spPr>
      </p:pic>
      <p:sp>
        <p:nvSpPr>
          <p:cNvPr id="5" name="Rectangle: Rounded Corners 8">
            <a:extLst>
              <a:ext uri="{FF2B5EF4-FFF2-40B4-BE49-F238E27FC236}">
                <a16:creationId xmlns:a16="http://schemas.microsoft.com/office/drawing/2014/main" id="{A54D1384-A8E1-19D9-E0C0-27019DFE0372}"/>
              </a:ext>
            </a:extLst>
          </p:cNvPr>
          <p:cNvSpPr/>
          <p:nvPr/>
        </p:nvSpPr>
        <p:spPr>
          <a:xfrm>
            <a:off x="3432653" y="365562"/>
            <a:ext cx="4598941"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8941" h="1322618" fill="none" extrusionOk="0">
                        <a:moveTo>
                          <a:pt x="0" y="132393"/>
                        </a:moveTo>
                        <a:cubicBezTo>
                          <a:pt x="4508" y="105623"/>
                          <a:pt x="126863" y="-23480"/>
                          <a:pt x="197061" y="0"/>
                        </a:cubicBezTo>
                        <a:cubicBezTo>
                          <a:pt x="1862555" y="60427"/>
                          <a:pt x="3562302" y="-351134"/>
                          <a:pt x="4401879" y="0"/>
                        </a:cubicBezTo>
                        <a:cubicBezTo>
                          <a:pt x="4487161" y="-3212"/>
                          <a:pt x="4628081" y="38428"/>
                          <a:pt x="4598941" y="132393"/>
                        </a:cubicBezTo>
                        <a:cubicBezTo>
                          <a:pt x="4633493" y="567829"/>
                          <a:pt x="4687370" y="777251"/>
                          <a:pt x="4598941" y="1190224"/>
                        </a:cubicBezTo>
                        <a:cubicBezTo>
                          <a:pt x="4577523" y="1284671"/>
                          <a:pt x="4546992" y="1321460"/>
                          <a:pt x="4401879" y="1322618"/>
                        </a:cubicBezTo>
                        <a:cubicBezTo>
                          <a:pt x="3579986" y="1304571"/>
                          <a:pt x="1981129" y="1282493"/>
                          <a:pt x="197061" y="1322618"/>
                        </a:cubicBezTo>
                        <a:cubicBezTo>
                          <a:pt x="83357" y="1295460"/>
                          <a:pt x="883" y="1303893"/>
                          <a:pt x="0" y="1190224"/>
                        </a:cubicBezTo>
                        <a:cubicBezTo>
                          <a:pt x="-118921" y="709173"/>
                          <a:pt x="116594" y="431585"/>
                          <a:pt x="0" y="132393"/>
                        </a:cubicBezTo>
                        <a:close/>
                      </a:path>
                      <a:path w="4598941" h="1322618" stroke="0" extrusionOk="0">
                        <a:moveTo>
                          <a:pt x="0" y="132393"/>
                        </a:moveTo>
                        <a:cubicBezTo>
                          <a:pt x="-14588" y="58734"/>
                          <a:pt x="114007" y="-32471"/>
                          <a:pt x="197061" y="0"/>
                        </a:cubicBezTo>
                        <a:cubicBezTo>
                          <a:pt x="1561165" y="-261687"/>
                          <a:pt x="2241689" y="241020"/>
                          <a:pt x="4401879" y="0"/>
                        </a:cubicBezTo>
                        <a:cubicBezTo>
                          <a:pt x="4483913" y="-2350"/>
                          <a:pt x="4600783" y="84061"/>
                          <a:pt x="4598941" y="132393"/>
                        </a:cubicBezTo>
                        <a:cubicBezTo>
                          <a:pt x="4692911" y="445910"/>
                          <a:pt x="4741825" y="830435"/>
                          <a:pt x="4598941" y="1190224"/>
                        </a:cubicBezTo>
                        <a:cubicBezTo>
                          <a:pt x="4615737" y="1280616"/>
                          <a:pt x="4481192" y="1316025"/>
                          <a:pt x="4401879" y="1322618"/>
                        </a:cubicBezTo>
                        <a:cubicBezTo>
                          <a:pt x="2205340" y="1352106"/>
                          <a:pt x="821721" y="1232248"/>
                          <a:pt x="197061" y="1322618"/>
                        </a:cubicBezTo>
                        <a:cubicBezTo>
                          <a:pt x="93577" y="1292947"/>
                          <a:pt x="-9052" y="1239552"/>
                          <a:pt x="0" y="1190224"/>
                        </a:cubicBezTo>
                        <a:cubicBezTo>
                          <a:pt x="-151289" y="856498"/>
                          <a:pt x="-146982" y="550126"/>
                          <a:pt x="0" y="132393"/>
                        </a:cubicBezTo>
                        <a:close/>
                      </a:path>
                      <a:path w="4598941" h="1322618" fill="none" stroke="0" extrusionOk="0">
                        <a:moveTo>
                          <a:pt x="0" y="132393"/>
                        </a:moveTo>
                        <a:cubicBezTo>
                          <a:pt x="-22879" y="27836"/>
                          <a:pt x="94111" y="-3483"/>
                          <a:pt x="197061" y="0"/>
                        </a:cubicBezTo>
                        <a:cubicBezTo>
                          <a:pt x="1465704" y="99389"/>
                          <a:pt x="3409000" y="145516"/>
                          <a:pt x="4401879" y="0"/>
                        </a:cubicBezTo>
                        <a:cubicBezTo>
                          <a:pt x="4505724" y="10035"/>
                          <a:pt x="4628236" y="55668"/>
                          <a:pt x="4598941" y="132393"/>
                        </a:cubicBezTo>
                        <a:cubicBezTo>
                          <a:pt x="4599203" y="653546"/>
                          <a:pt x="4699040" y="769933"/>
                          <a:pt x="4598941" y="1190224"/>
                        </a:cubicBezTo>
                        <a:cubicBezTo>
                          <a:pt x="4588292" y="1283529"/>
                          <a:pt x="4522662" y="1298113"/>
                          <a:pt x="4401879" y="1322618"/>
                        </a:cubicBezTo>
                        <a:cubicBezTo>
                          <a:pt x="3161850" y="1260554"/>
                          <a:pt x="2299849" y="1346138"/>
                          <a:pt x="197061" y="1322618"/>
                        </a:cubicBezTo>
                        <a:cubicBezTo>
                          <a:pt x="89993" y="1326546"/>
                          <a:pt x="26342" y="1275354"/>
                          <a:pt x="0" y="1190224"/>
                        </a:cubicBezTo>
                        <a:cubicBezTo>
                          <a:pt x="-92322" y="797505"/>
                          <a:pt x="-55211" y="542263"/>
                          <a:pt x="0" y="132393"/>
                        </a:cubicBezTo>
                        <a:close/>
                      </a:path>
                      <a:path w="4598941" h="1322618" fill="none" stroke="0" extrusionOk="0">
                        <a:moveTo>
                          <a:pt x="0" y="132393"/>
                        </a:moveTo>
                        <a:cubicBezTo>
                          <a:pt x="-902" y="62085"/>
                          <a:pt x="113842" y="10266"/>
                          <a:pt x="197061" y="0"/>
                        </a:cubicBezTo>
                        <a:cubicBezTo>
                          <a:pt x="1422278" y="244132"/>
                          <a:pt x="3570234" y="-213859"/>
                          <a:pt x="4401879" y="0"/>
                        </a:cubicBezTo>
                        <a:cubicBezTo>
                          <a:pt x="4486360" y="-12817"/>
                          <a:pt x="4625494" y="66509"/>
                          <a:pt x="4598941" y="132393"/>
                        </a:cubicBezTo>
                        <a:cubicBezTo>
                          <a:pt x="4604609" y="613077"/>
                          <a:pt x="4689838" y="751317"/>
                          <a:pt x="4598941" y="1190224"/>
                        </a:cubicBezTo>
                        <a:cubicBezTo>
                          <a:pt x="4583061" y="1272555"/>
                          <a:pt x="4514280" y="1310367"/>
                          <a:pt x="4401879" y="1322618"/>
                        </a:cubicBezTo>
                        <a:cubicBezTo>
                          <a:pt x="3380344" y="1268277"/>
                          <a:pt x="2291503" y="1162182"/>
                          <a:pt x="197061" y="1322618"/>
                        </a:cubicBezTo>
                        <a:cubicBezTo>
                          <a:pt x="84046" y="1301287"/>
                          <a:pt x="3066" y="1271935"/>
                          <a:pt x="0" y="1190224"/>
                        </a:cubicBezTo>
                        <a:cubicBezTo>
                          <a:pt x="-99591" y="799337"/>
                          <a:pt x="97164" y="492440"/>
                          <a:pt x="0" y="132393"/>
                        </a:cubicBezTo>
                        <a:close/>
                      </a:path>
                      <a:path w="4598941" h="1322618" fill="none" stroke="0" extrusionOk="0">
                        <a:moveTo>
                          <a:pt x="0" y="132393"/>
                        </a:moveTo>
                        <a:cubicBezTo>
                          <a:pt x="2772" y="87924"/>
                          <a:pt x="124807" y="-5376"/>
                          <a:pt x="197061" y="0"/>
                        </a:cubicBezTo>
                        <a:cubicBezTo>
                          <a:pt x="1693874" y="142504"/>
                          <a:pt x="3616920" y="-313114"/>
                          <a:pt x="4401879" y="0"/>
                        </a:cubicBezTo>
                        <a:cubicBezTo>
                          <a:pt x="4472034" y="-1633"/>
                          <a:pt x="4635782" y="51231"/>
                          <a:pt x="4598941" y="132393"/>
                        </a:cubicBezTo>
                        <a:cubicBezTo>
                          <a:pt x="4615115" y="592236"/>
                          <a:pt x="4699316" y="781028"/>
                          <a:pt x="4598941" y="1190224"/>
                        </a:cubicBezTo>
                        <a:cubicBezTo>
                          <a:pt x="4573531" y="1292268"/>
                          <a:pt x="4534618" y="1318238"/>
                          <a:pt x="4401879" y="1322618"/>
                        </a:cubicBezTo>
                        <a:cubicBezTo>
                          <a:pt x="3380402" y="1264842"/>
                          <a:pt x="2188227" y="1104048"/>
                          <a:pt x="197061" y="1322618"/>
                        </a:cubicBezTo>
                        <a:cubicBezTo>
                          <a:pt x="81455" y="1292191"/>
                          <a:pt x="5672" y="1288346"/>
                          <a:pt x="0" y="1190224"/>
                        </a:cubicBezTo>
                        <a:cubicBezTo>
                          <a:pt x="-145739" y="733028"/>
                          <a:pt x="84504" y="454399"/>
                          <a:pt x="0" y="1323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noProof="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ĐÓNG VAI – CHIA SẺ</a:t>
            </a:r>
            <a:endParaRPr kumimoji="0" lang="en-US" sz="2800" b="1" i="0" u="none" strike="noStrike" kern="1200" cap="none" spc="0" normalizeH="0" baseline="0" noProof="0">
              <a:ln>
                <a:noFill/>
              </a:ln>
              <a:solidFill>
                <a:srgbClr val="FFC000">
                  <a:lumMod val="75000"/>
                </a:srgbClr>
              </a:solidFill>
              <a:effectLst/>
              <a:uLnTx/>
              <a:uFillTx/>
              <a:latin typeface="Calibri" panose="020F0502020204030204"/>
            </a:endParaRPr>
          </a:p>
        </p:txBody>
      </p:sp>
    </p:spTree>
    <p:extLst>
      <p:ext uri="{BB962C8B-B14F-4D97-AF65-F5344CB8AC3E}">
        <p14:creationId xmlns:p14="http://schemas.microsoft.com/office/powerpoint/2010/main" val="3914204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8274B4-3236-4B7B-126C-00B139396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8180"/>
            <a:ext cx="12192000" cy="4248794"/>
          </a:xfrm>
          <a:prstGeom prst="rect">
            <a:avLst/>
          </a:prstGeom>
        </p:spPr>
      </p:pic>
      <p:sp>
        <p:nvSpPr>
          <p:cNvPr id="4" name="Rectangle: Rounded Corners 8">
            <a:extLst>
              <a:ext uri="{FF2B5EF4-FFF2-40B4-BE49-F238E27FC236}">
                <a16:creationId xmlns:a16="http://schemas.microsoft.com/office/drawing/2014/main" id="{F0A3CCEB-7D48-4ABF-8BD8-59E0C394635A}"/>
              </a:ext>
            </a:extLst>
          </p:cNvPr>
          <p:cNvSpPr/>
          <p:nvPr/>
        </p:nvSpPr>
        <p:spPr>
          <a:xfrm>
            <a:off x="3432653" y="365562"/>
            <a:ext cx="4598941"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8941" h="1322618" fill="none" extrusionOk="0">
                        <a:moveTo>
                          <a:pt x="0" y="132393"/>
                        </a:moveTo>
                        <a:cubicBezTo>
                          <a:pt x="4508" y="105623"/>
                          <a:pt x="126863" y="-23480"/>
                          <a:pt x="197061" y="0"/>
                        </a:cubicBezTo>
                        <a:cubicBezTo>
                          <a:pt x="1862555" y="60427"/>
                          <a:pt x="3562302" y="-351134"/>
                          <a:pt x="4401879" y="0"/>
                        </a:cubicBezTo>
                        <a:cubicBezTo>
                          <a:pt x="4487161" y="-3212"/>
                          <a:pt x="4628081" y="38428"/>
                          <a:pt x="4598941" y="132393"/>
                        </a:cubicBezTo>
                        <a:cubicBezTo>
                          <a:pt x="4633493" y="567829"/>
                          <a:pt x="4687370" y="777251"/>
                          <a:pt x="4598941" y="1190224"/>
                        </a:cubicBezTo>
                        <a:cubicBezTo>
                          <a:pt x="4577523" y="1284671"/>
                          <a:pt x="4546992" y="1321460"/>
                          <a:pt x="4401879" y="1322618"/>
                        </a:cubicBezTo>
                        <a:cubicBezTo>
                          <a:pt x="3579986" y="1304571"/>
                          <a:pt x="1981129" y="1282493"/>
                          <a:pt x="197061" y="1322618"/>
                        </a:cubicBezTo>
                        <a:cubicBezTo>
                          <a:pt x="83357" y="1295460"/>
                          <a:pt x="883" y="1303893"/>
                          <a:pt x="0" y="1190224"/>
                        </a:cubicBezTo>
                        <a:cubicBezTo>
                          <a:pt x="-118921" y="709173"/>
                          <a:pt x="116594" y="431585"/>
                          <a:pt x="0" y="132393"/>
                        </a:cubicBezTo>
                        <a:close/>
                      </a:path>
                      <a:path w="4598941" h="1322618" stroke="0" extrusionOk="0">
                        <a:moveTo>
                          <a:pt x="0" y="132393"/>
                        </a:moveTo>
                        <a:cubicBezTo>
                          <a:pt x="-14588" y="58734"/>
                          <a:pt x="114007" y="-32471"/>
                          <a:pt x="197061" y="0"/>
                        </a:cubicBezTo>
                        <a:cubicBezTo>
                          <a:pt x="1561165" y="-261687"/>
                          <a:pt x="2241689" y="241020"/>
                          <a:pt x="4401879" y="0"/>
                        </a:cubicBezTo>
                        <a:cubicBezTo>
                          <a:pt x="4483913" y="-2350"/>
                          <a:pt x="4600783" y="84061"/>
                          <a:pt x="4598941" y="132393"/>
                        </a:cubicBezTo>
                        <a:cubicBezTo>
                          <a:pt x="4692911" y="445910"/>
                          <a:pt x="4741825" y="830435"/>
                          <a:pt x="4598941" y="1190224"/>
                        </a:cubicBezTo>
                        <a:cubicBezTo>
                          <a:pt x="4615737" y="1280616"/>
                          <a:pt x="4481192" y="1316025"/>
                          <a:pt x="4401879" y="1322618"/>
                        </a:cubicBezTo>
                        <a:cubicBezTo>
                          <a:pt x="2205340" y="1352106"/>
                          <a:pt x="821721" y="1232248"/>
                          <a:pt x="197061" y="1322618"/>
                        </a:cubicBezTo>
                        <a:cubicBezTo>
                          <a:pt x="93577" y="1292947"/>
                          <a:pt x="-9052" y="1239552"/>
                          <a:pt x="0" y="1190224"/>
                        </a:cubicBezTo>
                        <a:cubicBezTo>
                          <a:pt x="-151289" y="856498"/>
                          <a:pt x="-146982" y="550126"/>
                          <a:pt x="0" y="132393"/>
                        </a:cubicBezTo>
                        <a:close/>
                      </a:path>
                      <a:path w="4598941" h="1322618" fill="none" stroke="0" extrusionOk="0">
                        <a:moveTo>
                          <a:pt x="0" y="132393"/>
                        </a:moveTo>
                        <a:cubicBezTo>
                          <a:pt x="-22879" y="27836"/>
                          <a:pt x="94111" y="-3483"/>
                          <a:pt x="197061" y="0"/>
                        </a:cubicBezTo>
                        <a:cubicBezTo>
                          <a:pt x="1465704" y="99389"/>
                          <a:pt x="3409000" y="145516"/>
                          <a:pt x="4401879" y="0"/>
                        </a:cubicBezTo>
                        <a:cubicBezTo>
                          <a:pt x="4505724" y="10035"/>
                          <a:pt x="4628236" y="55668"/>
                          <a:pt x="4598941" y="132393"/>
                        </a:cubicBezTo>
                        <a:cubicBezTo>
                          <a:pt x="4599203" y="653546"/>
                          <a:pt x="4699040" y="769933"/>
                          <a:pt x="4598941" y="1190224"/>
                        </a:cubicBezTo>
                        <a:cubicBezTo>
                          <a:pt x="4588292" y="1283529"/>
                          <a:pt x="4522662" y="1298113"/>
                          <a:pt x="4401879" y="1322618"/>
                        </a:cubicBezTo>
                        <a:cubicBezTo>
                          <a:pt x="3161850" y="1260554"/>
                          <a:pt x="2299849" y="1346138"/>
                          <a:pt x="197061" y="1322618"/>
                        </a:cubicBezTo>
                        <a:cubicBezTo>
                          <a:pt x="89993" y="1326546"/>
                          <a:pt x="26342" y="1275354"/>
                          <a:pt x="0" y="1190224"/>
                        </a:cubicBezTo>
                        <a:cubicBezTo>
                          <a:pt x="-92322" y="797505"/>
                          <a:pt x="-55211" y="542263"/>
                          <a:pt x="0" y="132393"/>
                        </a:cubicBezTo>
                        <a:close/>
                      </a:path>
                      <a:path w="4598941" h="1322618" fill="none" stroke="0" extrusionOk="0">
                        <a:moveTo>
                          <a:pt x="0" y="132393"/>
                        </a:moveTo>
                        <a:cubicBezTo>
                          <a:pt x="-902" y="62085"/>
                          <a:pt x="113842" y="10266"/>
                          <a:pt x="197061" y="0"/>
                        </a:cubicBezTo>
                        <a:cubicBezTo>
                          <a:pt x="1422278" y="244132"/>
                          <a:pt x="3570234" y="-213859"/>
                          <a:pt x="4401879" y="0"/>
                        </a:cubicBezTo>
                        <a:cubicBezTo>
                          <a:pt x="4486360" y="-12817"/>
                          <a:pt x="4625494" y="66509"/>
                          <a:pt x="4598941" y="132393"/>
                        </a:cubicBezTo>
                        <a:cubicBezTo>
                          <a:pt x="4604609" y="613077"/>
                          <a:pt x="4689838" y="751317"/>
                          <a:pt x="4598941" y="1190224"/>
                        </a:cubicBezTo>
                        <a:cubicBezTo>
                          <a:pt x="4583061" y="1272555"/>
                          <a:pt x="4514280" y="1310367"/>
                          <a:pt x="4401879" y="1322618"/>
                        </a:cubicBezTo>
                        <a:cubicBezTo>
                          <a:pt x="3380344" y="1268277"/>
                          <a:pt x="2291503" y="1162182"/>
                          <a:pt x="197061" y="1322618"/>
                        </a:cubicBezTo>
                        <a:cubicBezTo>
                          <a:pt x="84046" y="1301287"/>
                          <a:pt x="3066" y="1271935"/>
                          <a:pt x="0" y="1190224"/>
                        </a:cubicBezTo>
                        <a:cubicBezTo>
                          <a:pt x="-99591" y="799337"/>
                          <a:pt x="97164" y="492440"/>
                          <a:pt x="0" y="132393"/>
                        </a:cubicBezTo>
                        <a:close/>
                      </a:path>
                      <a:path w="4598941" h="1322618" fill="none" stroke="0" extrusionOk="0">
                        <a:moveTo>
                          <a:pt x="0" y="132393"/>
                        </a:moveTo>
                        <a:cubicBezTo>
                          <a:pt x="2772" y="87924"/>
                          <a:pt x="124807" y="-5376"/>
                          <a:pt x="197061" y="0"/>
                        </a:cubicBezTo>
                        <a:cubicBezTo>
                          <a:pt x="1693874" y="142504"/>
                          <a:pt x="3616920" y="-313114"/>
                          <a:pt x="4401879" y="0"/>
                        </a:cubicBezTo>
                        <a:cubicBezTo>
                          <a:pt x="4472034" y="-1633"/>
                          <a:pt x="4635782" y="51231"/>
                          <a:pt x="4598941" y="132393"/>
                        </a:cubicBezTo>
                        <a:cubicBezTo>
                          <a:pt x="4615115" y="592236"/>
                          <a:pt x="4699316" y="781028"/>
                          <a:pt x="4598941" y="1190224"/>
                        </a:cubicBezTo>
                        <a:cubicBezTo>
                          <a:pt x="4573531" y="1292268"/>
                          <a:pt x="4534618" y="1318238"/>
                          <a:pt x="4401879" y="1322618"/>
                        </a:cubicBezTo>
                        <a:cubicBezTo>
                          <a:pt x="3380402" y="1264842"/>
                          <a:pt x="2188227" y="1104048"/>
                          <a:pt x="197061" y="1322618"/>
                        </a:cubicBezTo>
                        <a:cubicBezTo>
                          <a:pt x="81455" y="1292191"/>
                          <a:pt x="5672" y="1288346"/>
                          <a:pt x="0" y="1190224"/>
                        </a:cubicBezTo>
                        <a:cubicBezTo>
                          <a:pt x="-145739" y="733028"/>
                          <a:pt x="84504" y="454399"/>
                          <a:pt x="0" y="1323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noProof="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ĐÓNG VAI – CHIA SẺ</a:t>
            </a:r>
            <a:endParaRPr kumimoji="0" lang="en-US" sz="2800" b="1" i="0" u="none" strike="noStrike" kern="1200" cap="none" spc="0" normalizeH="0" baseline="0" noProof="0">
              <a:ln>
                <a:noFill/>
              </a:ln>
              <a:solidFill>
                <a:srgbClr val="FFC000">
                  <a:lumMod val="75000"/>
                </a:srgbClr>
              </a:solidFill>
              <a:effectLst/>
              <a:uLnTx/>
              <a:uFillTx/>
              <a:latin typeface="Calibri" panose="020F0502020204030204"/>
            </a:endParaRPr>
          </a:p>
        </p:txBody>
      </p:sp>
    </p:spTree>
    <p:extLst>
      <p:ext uri="{BB962C8B-B14F-4D97-AF65-F5344CB8AC3E}">
        <p14:creationId xmlns:p14="http://schemas.microsoft.com/office/powerpoint/2010/main" val="107751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6C6308-3842-BB5E-9EC3-4102BF423F2D}"/>
              </a:ext>
            </a:extLst>
          </p:cNvPr>
          <p:cNvPicPr>
            <a:picLocks noChangeAspect="1"/>
          </p:cNvPicPr>
          <p:nvPr/>
        </p:nvPicPr>
        <p:blipFill>
          <a:blip r:embed="rId3"/>
          <a:stretch>
            <a:fillRect/>
          </a:stretch>
        </p:blipFill>
        <p:spPr>
          <a:xfrm>
            <a:off x="1670674" y="889093"/>
            <a:ext cx="9413040" cy="1810669"/>
          </a:xfrm>
          <a:prstGeom prst="rect">
            <a:avLst/>
          </a:prstGeom>
        </p:spPr>
      </p:pic>
      <p:sp>
        <p:nvSpPr>
          <p:cNvPr id="4" name="Rectangle: Rounded Corners 8">
            <a:extLst>
              <a:ext uri="{FF2B5EF4-FFF2-40B4-BE49-F238E27FC236}">
                <a16:creationId xmlns:a16="http://schemas.microsoft.com/office/drawing/2014/main" id="{75FCC6FA-19C5-A479-87B6-D0605A9A6D37}"/>
              </a:ext>
            </a:extLst>
          </p:cNvPr>
          <p:cNvSpPr/>
          <p:nvPr/>
        </p:nvSpPr>
        <p:spPr>
          <a:xfrm>
            <a:off x="311426" y="3045444"/>
            <a:ext cx="11569148" cy="3130069"/>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9148" h="3130069" fill="none" extrusionOk="0">
                        <a:moveTo>
                          <a:pt x="0" y="313317"/>
                        </a:moveTo>
                        <a:cubicBezTo>
                          <a:pt x="10723" y="245440"/>
                          <a:pt x="297635" y="-41127"/>
                          <a:pt x="495729" y="0"/>
                        </a:cubicBezTo>
                        <a:cubicBezTo>
                          <a:pt x="4449901" y="139631"/>
                          <a:pt x="8779117" y="-574770"/>
                          <a:pt x="11073417" y="0"/>
                        </a:cubicBezTo>
                        <a:cubicBezTo>
                          <a:pt x="11259388" y="-12446"/>
                          <a:pt x="11671576" y="67102"/>
                          <a:pt x="11569148" y="313317"/>
                        </a:cubicBezTo>
                        <a:cubicBezTo>
                          <a:pt x="11627760" y="1356186"/>
                          <a:pt x="11782831" y="1830245"/>
                          <a:pt x="11569148" y="2816749"/>
                        </a:cubicBezTo>
                        <a:cubicBezTo>
                          <a:pt x="11501799" y="3054803"/>
                          <a:pt x="11419478" y="3127964"/>
                          <a:pt x="11073417" y="3130069"/>
                        </a:cubicBezTo>
                        <a:cubicBezTo>
                          <a:pt x="8911386" y="3082367"/>
                          <a:pt x="4873579" y="3021644"/>
                          <a:pt x="495729" y="3130069"/>
                        </a:cubicBezTo>
                        <a:cubicBezTo>
                          <a:pt x="204307" y="3031181"/>
                          <a:pt x="1641" y="3060479"/>
                          <a:pt x="0" y="2816749"/>
                        </a:cubicBezTo>
                        <a:cubicBezTo>
                          <a:pt x="-350624" y="1567595"/>
                          <a:pt x="304533" y="1012996"/>
                          <a:pt x="0" y="313317"/>
                        </a:cubicBezTo>
                        <a:close/>
                      </a:path>
                      <a:path w="11569148" h="3130069" stroke="0" extrusionOk="0">
                        <a:moveTo>
                          <a:pt x="0" y="313317"/>
                        </a:moveTo>
                        <a:cubicBezTo>
                          <a:pt x="-46469" y="147165"/>
                          <a:pt x="292041" y="-90879"/>
                          <a:pt x="495729" y="0"/>
                        </a:cubicBezTo>
                        <a:cubicBezTo>
                          <a:pt x="3940035" y="-729432"/>
                          <a:pt x="5692658" y="508001"/>
                          <a:pt x="11073417" y="0"/>
                        </a:cubicBezTo>
                        <a:cubicBezTo>
                          <a:pt x="11263112" y="-8939"/>
                          <a:pt x="11572807" y="204802"/>
                          <a:pt x="11569148" y="313317"/>
                        </a:cubicBezTo>
                        <a:cubicBezTo>
                          <a:pt x="11816069" y="1058764"/>
                          <a:pt x="11941207" y="1992847"/>
                          <a:pt x="11569148" y="2816749"/>
                        </a:cubicBezTo>
                        <a:cubicBezTo>
                          <a:pt x="11616128" y="3032519"/>
                          <a:pt x="11279811" y="3115460"/>
                          <a:pt x="11073417" y="3130069"/>
                        </a:cubicBezTo>
                        <a:cubicBezTo>
                          <a:pt x="5667883" y="3189769"/>
                          <a:pt x="2068173" y="2949737"/>
                          <a:pt x="495729" y="3130069"/>
                        </a:cubicBezTo>
                        <a:cubicBezTo>
                          <a:pt x="233979" y="3061275"/>
                          <a:pt x="-29889" y="2917289"/>
                          <a:pt x="0" y="2816749"/>
                        </a:cubicBezTo>
                        <a:cubicBezTo>
                          <a:pt x="-380680" y="2029591"/>
                          <a:pt x="-406288" y="1294595"/>
                          <a:pt x="0" y="313317"/>
                        </a:cubicBezTo>
                        <a:close/>
                      </a:path>
                      <a:path w="11569148" h="3130069" fill="none" stroke="0" extrusionOk="0">
                        <a:moveTo>
                          <a:pt x="0" y="313317"/>
                        </a:moveTo>
                        <a:cubicBezTo>
                          <a:pt x="-33992" y="88751"/>
                          <a:pt x="230374" y="-8392"/>
                          <a:pt x="495729" y="0"/>
                        </a:cubicBezTo>
                        <a:cubicBezTo>
                          <a:pt x="4087190" y="61522"/>
                          <a:pt x="8424835" y="617150"/>
                          <a:pt x="11073417" y="0"/>
                        </a:cubicBezTo>
                        <a:cubicBezTo>
                          <a:pt x="11341952" y="28171"/>
                          <a:pt x="11643518" y="131042"/>
                          <a:pt x="11569148" y="313317"/>
                        </a:cubicBezTo>
                        <a:cubicBezTo>
                          <a:pt x="11517619" y="1502968"/>
                          <a:pt x="11814532" y="1818872"/>
                          <a:pt x="11569148" y="2816749"/>
                        </a:cubicBezTo>
                        <a:cubicBezTo>
                          <a:pt x="11551600" y="3051890"/>
                          <a:pt x="11378391" y="3068987"/>
                          <a:pt x="11073417" y="3130069"/>
                        </a:cubicBezTo>
                        <a:cubicBezTo>
                          <a:pt x="7948611" y="2993134"/>
                          <a:pt x="5751654" y="3374108"/>
                          <a:pt x="495729" y="3130069"/>
                        </a:cubicBezTo>
                        <a:cubicBezTo>
                          <a:pt x="222508" y="3133410"/>
                          <a:pt x="66974" y="3019397"/>
                          <a:pt x="0" y="2816749"/>
                        </a:cubicBezTo>
                        <a:cubicBezTo>
                          <a:pt x="-157017" y="1934650"/>
                          <a:pt x="-127417" y="1274831"/>
                          <a:pt x="0" y="313317"/>
                        </a:cubicBezTo>
                        <a:close/>
                      </a:path>
                      <a:path w="11569148" h="3130069" fill="none" stroke="0" extrusionOk="0">
                        <a:moveTo>
                          <a:pt x="0" y="313317"/>
                        </a:moveTo>
                        <a:cubicBezTo>
                          <a:pt x="-16768" y="164345"/>
                          <a:pt x="291893" y="5319"/>
                          <a:pt x="495729" y="0"/>
                        </a:cubicBezTo>
                        <a:cubicBezTo>
                          <a:pt x="3823695" y="655883"/>
                          <a:pt x="8854910" y="-396574"/>
                          <a:pt x="11073417" y="0"/>
                        </a:cubicBezTo>
                        <a:cubicBezTo>
                          <a:pt x="11279455" y="-9353"/>
                          <a:pt x="11633576" y="148871"/>
                          <a:pt x="11569148" y="313317"/>
                        </a:cubicBezTo>
                        <a:cubicBezTo>
                          <a:pt x="11579788" y="1495870"/>
                          <a:pt x="11822889" y="1777274"/>
                          <a:pt x="11569148" y="2816749"/>
                        </a:cubicBezTo>
                        <a:cubicBezTo>
                          <a:pt x="11529323" y="3011494"/>
                          <a:pt x="11347710" y="3103781"/>
                          <a:pt x="11073417" y="3130069"/>
                        </a:cubicBezTo>
                        <a:cubicBezTo>
                          <a:pt x="8570793" y="3146247"/>
                          <a:pt x="5819786" y="2783304"/>
                          <a:pt x="495729" y="3130069"/>
                        </a:cubicBezTo>
                        <a:cubicBezTo>
                          <a:pt x="216192" y="3084033"/>
                          <a:pt x="-9102" y="2990222"/>
                          <a:pt x="0" y="2816749"/>
                        </a:cubicBezTo>
                        <a:cubicBezTo>
                          <a:pt x="-206108" y="1951210"/>
                          <a:pt x="190065" y="1155388"/>
                          <a:pt x="0" y="313317"/>
                        </a:cubicBezTo>
                        <a:close/>
                      </a:path>
                      <a:path w="11569148" h="3130069" fill="none" stroke="0" extrusionOk="0">
                        <a:moveTo>
                          <a:pt x="0" y="313317"/>
                        </a:moveTo>
                        <a:cubicBezTo>
                          <a:pt x="7017" y="207534"/>
                          <a:pt x="310781" y="-14058"/>
                          <a:pt x="495729" y="0"/>
                        </a:cubicBezTo>
                        <a:cubicBezTo>
                          <a:pt x="4276692" y="314471"/>
                          <a:pt x="8842771" y="-597207"/>
                          <a:pt x="11073417" y="0"/>
                        </a:cubicBezTo>
                        <a:cubicBezTo>
                          <a:pt x="11277712" y="-5309"/>
                          <a:pt x="11643105" y="97357"/>
                          <a:pt x="11569148" y="313317"/>
                        </a:cubicBezTo>
                        <a:cubicBezTo>
                          <a:pt x="11604981" y="1439709"/>
                          <a:pt x="11837382" y="1858975"/>
                          <a:pt x="11569148" y="2816749"/>
                        </a:cubicBezTo>
                        <a:cubicBezTo>
                          <a:pt x="11511860" y="3048462"/>
                          <a:pt x="11400938" y="3112335"/>
                          <a:pt x="11073417" y="3130069"/>
                        </a:cubicBezTo>
                        <a:cubicBezTo>
                          <a:pt x="8481352" y="2553487"/>
                          <a:pt x="5428312" y="2909172"/>
                          <a:pt x="495729" y="3130069"/>
                        </a:cubicBezTo>
                        <a:cubicBezTo>
                          <a:pt x="209049" y="3066312"/>
                          <a:pt x="24104" y="3049839"/>
                          <a:pt x="0" y="2816749"/>
                        </a:cubicBezTo>
                        <a:cubicBezTo>
                          <a:pt x="-346176" y="1724435"/>
                          <a:pt x="245000" y="1076396"/>
                          <a:pt x="0" y="3133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200000"/>
              </a:lnSpc>
              <a:defRPr/>
            </a:pPr>
            <a:r>
              <a:rPr lang="en-US" sz="320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 - Về nhà tìm hiểu về những người lao động quanh em và đóng góp của họ cho xã hội để chia sẻ với cô và các bạn vào buổi học tuần sau.</a:t>
            </a:r>
            <a:endParaRPr kumimoji="0" lang="en-US" sz="3200" i="0" u="none" strike="noStrike" kern="1200" cap="none" spc="0" normalizeH="0" baseline="0" noProof="0">
              <a:ln>
                <a:noFill/>
              </a:ln>
              <a:solidFill>
                <a:srgbClr val="FFC000">
                  <a:lumMod val="75000"/>
                </a:srgbClr>
              </a:solidFill>
              <a:effectLst/>
              <a:uLnTx/>
              <a:uFillTx/>
              <a:latin typeface="Calibri" panose="020F0502020204030204"/>
            </a:endParaRPr>
          </a:p>
        </p:txBody>
      </p:sp>
    </p:spTree>
    <p:extLst>
      <p:ext uri="{BB962C8B-B14F-4D97-AF65-F5344CB8AC3E}">
        <p14:creationId xmlns:p14="http://schemas.microsoft.com/office/powerpoint/2010/main" val="139113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0" y="0"/>
            <a:ext cx="12192000" cy="6774639"/>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2409481" y="3025693"/>
            <a:ext cx="7569406" cy="1323439"/>
          </a:xfrm>
          <a:prstGeom prst="rect">
            <a:avLst/>
          </a:prstGeom>
          <a:noFill/>
        </p:spPr>
        <p:txBody>
          <a:bodyPr wrap="square" rtlCol="0">
            <a:spAutoFit/>
          </a:bodyPr>
          <a:lstStyle/>
          <a:p>
            <a:pPr algn="ctr">
              <a:spcAft>
                <a:spcPts val="1800"/>
              </a:spcAft>
            </a:pPr>
            <a:r>
              <a:rPr lang="en-US" sz="4000" dirty="0" err="1">
                <a:solidFill>
                  <a:srgbClr val="FFFF00"/>
                </a:solidFill>
                <a:latin typeface="UTM Avo" panose="02040603050506020204" pitchFamily="18" charset="0"/>
              </a:rPr>
              <a:t>Em</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hãy</a:t>
            </a:r>
            <a:r>
              <a:rPr lang="en-US" sz="4000" dirty="0">
                <a:solidFill>
                  <a:srgbClr val="FFFF00"/>
                </a:solidFill>
                <a:latin typeface="UTM Avo" panose="02040603050506020204" pitchFamily="18" charset="0"/>
              </a:rPr>
              <a:t> chia </a:t>
            </a:r>
            <a:r>
              <a:rPr lang="en-US" sz="4000" dirty="0" err="1">
                <a:solidFill>
                  <a:srgbClr val="FFFF00"/>
                </a:solidFill>
                <a:latin typeface="UTM Avo" panose="02040603050506020204" pitchFamily="18" charset="0"/>
              </a:rPr>
              <a:t>sẻ</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những</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điều</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học</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được</a:t>
            </a:r>
            <a:r>
              <a:rPr lang="en-US" sz="4000" dirty="0">
                <a:solidFill>
                  <a:srgbClr val="FFFF00"/>
                </a:solidFill>
                <a:latin typeface="UTM Avo" panose="02040603050506020204" pitchFamily="18" charset="0"/>
              </a:rPr>
              <a:t> qua </a:t>
            </a:r>
            <a:r>
              <a:rPr lang="en-US" sz="4000" dirty="0" err="1">
                <a:solidFill>
                  <a:srgbClr val="FFFF00"/>
                </a:solidFill>
                <a:latin typeface="UTM Avo" panose="02040603050506020204" pitchFamily="18" charset="0"/>
              </a:rPr>
              <a:t>bài</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này</a:t>
            </a:r>
            <a:r>
              <a:rPr lang="en-US" sz="4000"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BÀI HÁT LỚN NÊN EM SẼ LÀM GÌ">
            <a:hlinkClick r:id="" action="ppaction://media"/>
            <a:extLst>
              <a:ext uri="{FF2B5EF4-FFF2-40B4-BE49-F238E27FC236}">
                <a16:creationId xmlns:a16="http://schemas.microsoft.com/office/drawing/2014/main" id="{754562AD-D736-8724-3739-73FD22ADD50D}"/>
              </a:ext>
            </a:extLst>
          </p:cNvPr>
          <p:cNvPicPr>
            <a:picLocks noChangeAspect="1"/>
          </p:cNvPicPr>
          <p:nvPr>
            <a:videoFile r:link="rId1"/>
            <p:extLst>
              <p:ext uri="{DAA4B4D4-6D71-4841-9C94-3DE7FCFB9230}">
                <p14:media xmlns:p14="http://schemas.microsoft.com/office/powerpoint/2010/main" r:embed="rId2">
                  <p14:trim st="65626" end="210230.9999"/>
                </p14:media>
              </p:ext>
            </p:extLst>
          </p:nvPr>
        </p:nvPicPr>
        <p:blipFill>
          <a:blip r:embed="rId5"/>
          <a:stretch>
            <a:fillRect/>
          </a:stretch>
        </p:blipFill>
        <p:spPr>
          <a:xfrm>
            <a:off x="0" y="0"/>
            <a:ext cx="12192000" cy="6321287"/>
          </a:xfrm>
          <a:prstGeom prst="rect">
            <a:avLst/>
          </a:prstGeom>
        </p:spPr>
      </p:pic>
    </p:spTree>
    <p:extLst>
      <p:ext uri="{BB962C8B-B14F-4D97-AF65-F5344CB8AC3E}">
        <p14:creationId xmlns:p14="http://schemas.microsoft.com/office/powerpoint/2010/main" val="25282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6A326E83-AC12-6B6F-C12C-EBEB3FD280D2}"/>
              </a:ext>
            </a:extLst>
          </p:cNvPr>
          <p:cNvPicPr>
            <a:picLocks noChangeAspect="1"/>
          </p:cNvPicPr>
          <p:nvPr/>
        </p:nvPicPr>
        <p:blipFill>
          <a:blip r:embed="rId3"/>
          <a:stretch>
            <a:fillRect/>
          </a:stretch>
        </p:blipFill>
        <p:spPr>
          <a:xfrm flipH="1">
            <a:off x="0" y="3075305"/>
            <a:ext cx="2213025" cy="3636922"/>
          </a:xfrm>
          <a:prstGeom prst="rect">
            <a:avLst/>
          </a:prstGeom>
        </p:spPr>
      </p:pic>
      <p:sp>
        <p:nvSpPr>
          <p:cNvPr id="3" name="Rectangle: Rounded Corners 8">
            <a:extLst>
              <a:ext uri="{FF2B5EF4-FFF2-40B4-BE49-F238E27FC236}">
                <a16:creationId xmlns:a16="http://schemas.microsoft.com/office/drawing/2014/main" id="{148CBDD5-4D8C-C72E-9BD8-AC8D1F5CE475}"/>
              </a:ext>
            </a:extLst>
          </p:cNvPr>
          <p:cNvSpPr/>
          <p:nvPr/>
        </p:nvSpPr>
        <p:spPr>
          <a:xfrm>
            <a:off x="2704668" y="977068"/>
            <a:ext cx="8970495"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970495"/>
                      <a:gd name="connsiteY0" fmla="*/ 132393 h 1322618"/>
                      <a:gd name="connsiteX1" fmla="*/ 384378 w 8970495"/>
                      <a:gd name="connsiteY1" fmla="*/ 0 h 1322618"/>
                      <a:gd name="connsiteX2" fmla="*/ 8586114 w 8970495"/>
                      <a:gd name="connsiteY2" fmla="*/ 0 h 1322618"/>
                      <a:gd name="connsiteX3" fmla="*/ 8970495 w 8970495"/>
                      <a:gd name="connsiteY3" fmla="*/ 132393 h 1322618"/>
                      <a:gd name="connsiteX4" fmla="*/ 8970495 w 8970495"/>
                      <a:gd name="connsiteY4" fmla="*/ 1190224 h 1322618"/>
                      <a:gd name="connsiteX5" fmla="*/ 8586114 w 8970495"/>
                      <a:gd name="connsiteY5" fmla="*/ 1322618 h 1322618"/>
                      <a:gd name="connsiteX6" fmla="*/ 384378 w 8970495"/>
                      <a:gd name="connsiteY6" fmla="*/ 1322618 h 1322618"/>
                      <a:gd name="connsiteX7" fmla="*/ 0 w 8970495"/>
                      <a:gd name="connsiteY7" fmla="*/ 1190224 h 1322618"/>
                      <a:gd name="connsiteX8" fmla="*/ 0 w 8970495"/>
                      <a:gd name="connsiteY8" fmla="*/ 132393 h 1322618"/>
                      <a:gd name="connsiteX0" fmla="*/ 0 w 8970495"/>
                      <a:gd name="connsiteY0" fmla="*/ 132393 h 1322618"/>
                      <a:gd name="connsiteX1" fmla="*/ 384378 w 8970495"/>
                      <a:gd name="connsiteY1" fmla="*/ 0 h 1322618"/>
                      <a:gd name="connsiteX2" fmla="*/ 8586114 w 8970495"/>
                      <a:gd name="connsiteY2" fmla="*/ 0 h 1322618"/>
                      <a:gd name="connsiteX3" fmla="*/ 8970495 w 8970495"/>
                      <a:gd name="connsiteY3" fmla="*/ 132393 h 1322618"/>
                      <a:gd name="connsiteX4" fmla="*/ 8970495 w 8970495"/>
                      <a:gd name="connsiteY4" fmla="*/ 1190224 h 1322618"/>
                      <a:gd name="connsiteX5" fmla="*/ 8586114 w 8970495"/>
                      <a:gd name="connsiteY5" fmla="*/ 1322618 h 1322618"/>
                      <a:gd name="connsiteX6" fmla="*/ 384378 w 8970495"/>
                      <a:gd name="connsiteY6" fmla="*/ 1322618 h 1322618"/>
                      <a:gd name="connsiteX7" fmla="*/ 0 w 8970495"/>
                      <a:gd name="connsiteY7" fmla="*/ 1190224 h 1322618"/>
                      <a:gd name="connsiteX8" fmla="*/ 0 w 8970495"/>
                      <a:gd name="connsiteY8" fmla="*/ 132393 h 1322618"/>
                      <a:gd name="connsiteX0" fmla="*/ 0 w 8970495"/>
                      <a:gd name="connsiteY0" fmla="*/ 132393 h 1322618"/>
                      <a:gd name="connsiteX1" fmla="*/ 384378 w 8970495"/>
                      <a:gd name="connsiteY1" fmla="*/ 0 h 1322618"/>
                      <a:gd name="connsiteX2" fmla="*/ 8586114 w 8970495"/>
                      <a:gd name="connsiteY2" fmla="*/ 0 h 1322618"/>
                      <a:gd name="connsiteX3" fmla="*/ 8970495 w 8970495"/>
                      <a:gd name="connsiteY3" fmla="*/ 132393 h 1322618"/>
                      <a:gd name="connsiteX4" fmla="*/ 8970495 w 8970495"/>
                      <a:gd name="connsiteY4" fmla="*/ 1190224 h 1322618"/>
                      <a:gd name="connsiteX5" fmla="*/ 8586114 w 8970495"/>
                      <a:gd name="connsiteY5" fmla="*/ 1322618 h 1322618"/>
                      <a:gd name="connsiteX6" fmla="*/ 384378 w 8970495"/>
                      <a:gd name="connsiteY6" fmla="*/ 1322618 h 1322618"/>
                      <a:gd name="connsiteX7" fmla="*/ 0 w 8970495"/>
                      <a:gd name="connsiteY7" fmla="*/ 1190224 h 1322618"/>
                      <a:gd name="connsiteX8" fmla="*/ 0 w 8970495"/>
                      <a:gd name="connsiteY8" fmla="*/ 132393 h 1322618"/>
                      <a:gd name="connsiteX0" fmla="*/ 0 w 8970495"/>
                      <a:gd name="connsiteY0" fmla="*/ 132393 h 1322618"/>
                      <a:gd name="connsiteX1" fmla="*/ 384378 w 8970495"/>
                      <a:gd name="connsiteY1" fmla="*/ 0 h 1322618"/>
                      <a:gd name="connsiteX2" fmla="*/ 8586114 w 8970495"/>
                      <a:gd name="connsiteY2" fmla="*/ 0 h 1322618"/>
                      <a:gd name="connsiteX3" fmla="*/ 8970495 w 8970495"/>
                      <a:gd name="connsiteY3" fmla="*/ 132393 h 1322618"/>
                      <a:gd name="connsiteX4" fmla="*/ 8970495 w 8970495"/>
                      <a:gd name="connsiteY4" fmla="*/ 1190224 h 1322618"/>
                      <a:gd name="connsiteX5" fmla="*/ 8586114 w 8970495"/>
                      <a:gd name="connsiteY5" fmla="*/ 1322618 h 1322618"/>
                      <a:gd name="connsiteX6" fmla="*/ 384378 w 8970495"/>
                      <a:gd name="connsiteY6" fmla="*/ 1322618 h 1322618"/>
                      <a:gd name="connsiteX7" fmla="*/ 0 w 8970495"/>
                      <a:gd name="connsiteY7" fmla="*/ 1190224 h 1322618"/>
                      <a:gd name="connsiteX8" fmla="*/ 0 w 8970495"/>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0495" h="1322618" fill="none" extrusionOk="0">
                        <a:moveTo>
                          <a:pt x="0" y="132393"/>
                        </a:moveTo>
                        <a:cubicBezTo>
                          <a:pt x="8445" y="112703"/>
                          <a:pt x="232995" y="-21687"/>
                          <a:pt x="384378" y="0"/>
                        </a:cubicBezTo>
                        <a:cubicBezTo>
                          <a:pt x="3493648" y="60204"/>
                          <a:pt x="6836169" y="-296199"/>
                          <a:pt x="8586114" y="0"/>
                        </a:cubicBezTo>
                        <a:cubicBezTo>
                          <a:pt x="8745199" y="-4925"/>
                          <a:pt x="9039978" y="27337"/>
                          <a:pt x="8970495" y="132393"/>
                        </a:cubicBezTo>
                        <a:cubicBezTo>
                          <a:pt x="9012524" y="572635"/>
                          <a:pt x="9155841" y="798093"/>
                          <a:pt x="8970495" y="1190224"/>
                        </a:cubicBezTo>
                        <a:cubicBezTo>
                          <a:pt x="8927000" y="1287956"/>
                          <a:pt x="8862747" y="1321382"/>
                          <a:pt x="8586114" y="1322618"/>
                        </a:cubicBezTo>
                        <a:cubicBezTo>
                          <a:pt x="6911479" y="1313569"/>
                          <a:pt x="3856510" y="1266320"/>
                          <a:pt x="384378" y="1322618"/>
                        </a:cubicBezTo>
                        <a:cubicBezTo>
                          <a:pt x="162531" y="1293866"/>
                          <a:pt x="1162" y="1292394"/>
                          <a:pt x="0" y="1190224"/>
                        </a:cubicBezTo>
                        <a:cubicBezTo>
                          <a:pt x="-242121" y="682610"/>
                          <a:pt x="136839" y="451185"/>
                          <a:pt x="0" y="132393"/>
                        </a:cubicBezTo>
                        <a:close/>
                      </a:path>
                      <a:path w="8970495" h="1322618" stroke="0" extrusionOk="0">
                        <a:moveTo>
                          <a:pt x="0" y="132393"/>
                        </a:moveTo>
                        <a:cubicBezTo>
                          <a:pt x="-51925" y="78929"/>
                          <a:pt x="219915" y="-36515"/>
                          <a:pt x="384378" y="0"/>
                        </a:cubicBezTo>
                        <a:cubicBezTo>
                          <a:pt x="3030966" y="-214252"/>
                          <a:pt x="4335278" y="389303"/>
                          <a:pt x="8586114" y="0"/>
                        </a:cubicBezTo>
                        <a:cubicBezTo>
                          <a:pt x="8747962" y="-2448"/>
                          <a:pt x="8975629" y="83756"/>
                          <a:pt x="8970495" y="132393"/>
                        </a:cubicBezTo>
                        <a:cubicBezTo>
                          <a:pt x="9192127" y="459603"/>
                          <a:pt x="9239886" y="846738"/>
                          <a:pt x="8970495" y="1190224"/>
                        </a:cubicBezTo>
                        <a:cubicBezTo>
                          <a:pt x="9019419" y="1288009"/>
                          <a:pt x="8736530" y="1312576"/>
                          <a:pt x="8586114" y="1322618"/>
                        </a:cubicBezTo>
                        <a:cubicBezTo>
                          <a:pt x="4411777" y="1350287"/>
                          <a:pt x="1601285" y="1240855"/>
                          <a:pt x="384378" y="1322618"/>
                        </a:cubicBezTo>
                        <a:cubicBezTo>
                          <a:pt x="178079" y="1294811"/>
                          <a:pt x="-19202" y="1233630"/>
                          <a:pt x="0" y="1190224"/>
                        </a:cubicBezTo>
                        <a:cubicBezTo>
                          <a:pt x="-301372" y="880627"/>
                          <a:pt x="-263323" y="550455"/>
                          <a:pt x="0" y="132393"/>
                        </a:cubicBezTo>
                        <a:close/>
                      </a:path>
                      <a:path w="8970495" h="1322618" fill="none" stroke="0" extrusionOk="0">
                        <a:moveTo>
                          <a:pt x="0" y="132393"/>
                        </a:moveTo>
                        <a:cubicBezTo>
                          <a:pt x="-42174" y="17498"/>
                          <a:pt x="169278" y="-3920"/>
                          <a:pt x="384378" y="0"/>
                        </a:cubicBezTo>
                        <a:cubicBezTo>
                          <a:pt x="2992534" y="36013"/>
                          <a:pt x="6562021" y="335445"/>
                          <a:pt x="8586114" y="0"/>
                        </a:cubicBezTo>
                        <a:cubicBezTo>
                          <a:pt x="8782478" y="10622"/>
                          <a:pt x="9015011" y="56816"/>
                          <a:pt x="8970495" y="132393"/>
                        </a:cubicBezTo>
                        <a:cubicBezTo>
                          <a:pt x="8940302" y="646811"/>
                          <a:pt x="9156051" y="769107"/>
                          <a:pt x="8970495" y="1190224"/>
                        </a:cubicBezTo>
                        <a:cubicBezTo>
                          <a:pt x="8947764" y="1284009"/>
                          <a:pt x="8813381" y="1299463"/>
                          <a:pt x="8586114" y="1322618"/>
                        </a:cubicBezTo>
                        <a:cubicBezTo>
                          <a:pt x="6113343" y="1338043"/>
                          <a:pt x="4484410" y="1423813"/>
                          <a:pt x="384378" y="1322618"/>
                        </a:cubicBezTo>
                        <a:cubicBezTo>
                          <a:pt x="165281" y="1318174"/>
                          <a:pt x="40842" y="1275569"/>
                          <a:pt x="0" y="1190224"/>
                        </a:cubicBezTo>
                        <a:cubicBezTo>
                          <a:pt x="-192255" y="794927"/>
                          <a:pt x="-124948" y="565455"/>
                          <a:pt x="0" y="132393"/>
                        </a:cubicBezTo>
                        <a:close/>
                      </a:path>
                      <a:path w="8970495" h="1322618" fill="none" stroke="0" extrusionOk="0">
                        <a:moveTo>
                          <a:pt x="0" y="132393"/>
                        </a:moveTo>
                        <a:cubicBezTo>
                          <a:pt x="-8466" y="72226"/>
                          <a:pt x="227575" y="1964"/>
                          <a:pt x="384378" y="0"/>
                        </a:cubicBezTo>
                        <a:cubicBezTo>
                          <a:pt x="2815636" y="220433"/>
                          <a:pt x="6998437" y="-307128"/>
                          <a:pt x="8586114" y="0"/>
                        </a:cubicBezTo>
                        <a:cubicBezTo>
                          <a:pt x="8745138" y="-4038"/>
                          <a:pt x="9020014" y="63519"/>
                          <a:pt x="8970495" y="132393"/>
                        </a:cubicBezTo>
                        <a:cubicBezTo>
                          <a:pt x="8981237" y="621639"/>
                          <a:pt x="9123678" y="751530"/>
                          <a:pt x="8970495" y="1190224"/>
                        </a:cubicBezTo>
                        <a:cubicBezTo>
                          <a:pt x="8940708" y="1273755"/>
                          <a:pt x="8807722" y="1311707"/>
                          <a:pt x="8586114" y="1322618"/>
                        </a:cubicBezTo>
                        <a:cubicBezTo>
                          <a:pt x="6613902" y="1429928"/>
                          <a:pt x="4713566" y="1316572"/>
                          <a:pt x="384378" y="1322618"/>
                        </a:cubicBezTo>
                        <a:cubicBezTo>
                          <a:pt x="172327" y="1310274"/>
                          <a:pt x="3106" y="1266760"/>
                          <a:pt x="0" y="1190224"/>
                        </a:cubicBezTo>
                        <a:cubicBezTo>
                          <a:pt x="-190994" y="815195"/>
                          <a:pt x="91466" y="483512"/>
                          <a:pt x="0" y="132393"/>
                        </a:cubicBezTo>
                        <a:close/>
                      </a:path>
                      <a:path w="8970495" h="1322618" fill="none" stroke="0" extrusionOk="0">
                        <a:moveTo>
                          <a:pt x="0" y="132393"/>
                        </a:moveTo>
                        <a:cubicBezTo>
                          <a:pt x="4375" y="70747"/>
                          <a:pt x="227877" y="-9941"/>
                          <a:pt x="384378" y="0"/>
                        </a:cubicBezTo>
                        <a:cubicBezTo>
                          <a:pt x="3342648" y="134772"/>
                          <a:pt x="6959455" y="-332699"/>
                          <a:pt x="8586114" y="0"/>
                        </a:cubicBezTo>
                        <a:cubicBezTo>
                          <a:pt x="8751780" y="-2291"/>
                          <a:pt x="9036350" y="54371"/>
                          <a:pt x="8970495" y="132393"/>
                        </a:cubicBezTo>
                        <a:cubicBezTo>
                          <a:pt x="9000823" y="617080"/>
                          <a:pt x="9138399" y="774469"/>
                          <a:pt x="8970495" y="1190224"/>
                        </a:cubicBezTo>
                        <a:cubicBezTo>
                          <a:pt x="8929850" y="1285970"/>
                          <a:pt x="8844530" y="1314333"/>
                          <a:pt x="8586114" y="1322618"/>
                        </a:cubicBezTo>
                        <a:cubicBezTo>
                          <a:pt x="6591728" y="1203907"/>
                          <a:pt x="4221012" y="1120214"/>
                          <a:pt x="384378" y="1322618"/>
                        </a:cubicBezTo>
                        <a:cubicBezTo>
                          <a:pt x="161053" y="1292567"/>
                          <a:pt x="10069" y="1288667"/>
                          <a:pt x="0" y="1190224"/>
                        </a:cubicBezTo>
                        <a:cubicBezTo>
                          <a:pt x="-276352" y="745762"/>
                          <a:pt x="143200" y="454250"/>
                          <a:pt x="0" y="1323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 Em hãy kể tên những nghề nghiệp được nhắc đến trong bài hát</a:t>
            </a:r>
            <a:endParaRPr kumimoji="0" lang="en-US" sz="2800" b="0" i="0" u="none" strike="noStrike" kern="1200" cap="none" spc="0" normalizeH="0" baseline="0" noProof="0">
              <a:ln>
                <a:noFill/>
              </a:ln>
              <a:solidFill>
                <a:srgbClr val="FFC000">
                  <a:lumMod val="75000"/>
                </a:srgbClr>
              </a:solidFill>
              <a:effectLst/>
              <a:uLnTx/>
              <a:uFillTx/>
              <a:latin typeface="Calibri" panose="020F0502020204030204"/>
            </a:endParaRPr>
          </a:p>
        </p:txBody>
      </p:sp>
      <p:pic>
        <p:nvPicPr>
          <p:cNvPr id="5" name="Picture 5" descr="Icon&#10;&#10;Description automatically generated">
            <a:extLst>
              <a:ext uri="{FF2B5EF4-FFF2-40B4-BE49-F238E27FC236}">
                <a16:creationId xmlns:a16="http://schemas.microsoft.com/office/drawing/2014/main" id="{F57D89B5-1F5D-42DE-6BE3-8D07D0CB5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295" y="-280391"/>
            <a:ext cx="1879806" cy="1688119"/>
          </a:xfrm>
          <a:prstGeom prst="rect">
            <a:avLst/>
          </a:prstGeom>
        </p:spPr>
      </p:pic>
      <p:sp>
        <p:nvSpPr>
          <p:cNvPr id="6" name="Rectangle: Rounded Corners 8">
            <a:extLst>
              <a:ext uri="{FF2B5EF4-FFF2-40B4-BE49-F238E27FC236}">
                <a16:creationId xmlns:a16="http://schemas.microsoft.com/office/drawing/2014/main" id="{1598BC23-2AE3-254B-3DB9-A621182F244A}"/>
              </a:ext>
            </a:extLst>
          </p:cNvPr>
          <p:cNvSpPr/>
          <p:nvPr/>
        </p:nvSpPr>
        <p:spPr>
          <a:xfrm>
            <a:off x="2213025" y="2591751"/>
            <a:ext cx="9839212" cy="1987091"/>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9839212"/>
                      <a:gd name="connsiteY0" fmla="*/ 198906 h 1987091"/>
                      <a:gd name="connsiteX1" fmla="*/ 421602 w 9839212"/>
                      <a:gd name="connsiteY1" fmla="*/ 0 h 1987091"/>
                      <a:gd name="connsiteX2" fmla="*/ 9417607 w 9839212"/>
                      <a:gd name="connsiteY2" fmla="*/ 0 h 1987091"/>
                      <a:gd name="connsiteX3" fmla="*/ 9839212 w 9839212"/>
                      <a:gd name="connsiteY3" fmla="*/ 198906 h 1987091"/>
                      <a:gd name="connsiteX4" fmla="*/ 9839212 w 9839212"/>
                      <a:gd name="connsiteY4" fmla="*/ 1788183 h 1987091"/>
                      <a:gd name="connsiteX5" fmla="*/ 9417607 w 9839212"/>
                      <a:gd name="connsiteY5" fmla="*/ 1987091 h 1987091"/>
                      <a:gd name="connsiteX6" fmla="*/ 421602 w 9839212"/>
                      <a:gd name="connsiteY6" fmla="*/ 1987091 h 1987091"/>
                      <a:gd name="connsiteX7" fmla="*/ 0 w 9839212"/>
                      <a:gd name="connsiteY7" fmla="*/ 1788183 h 1987091"/>
                      <a:gd name="connsiteX8" fmla="*/ 0 w 9839212"/>
                      <a:gd name="connsiteY8" fmla="*/ 198906 h 1987091"/>
                      <a:gd name="connsiteX0" fmla="*/ 0 w 9839212"/>
                      <a:gd name="connsiteY0" fmla="*/ 198906 h 1987091"/>
                      <a:gd name="connsiteX1" fmla="*/ 421602 w 9839212"/>
                      <a:gd name="connsiteY1" fmla="*/ 0 h 1987091"/>
                      <a:gd name="connsiteX2" fmla="*/ 9417607 w 9839212"/>
                      <a:gd name="connsiteY2" fmla="*/ 0 h 1987091"/>
                      <a:gd name="connsiteX3" fmla="*/ 9839212 w 9839212"/>
                      <a:gd name="connsiteY3" fmla="*/ 198906 h 1987091"/>
                      <a:gd name="connsiteX4" fmla="*/ 9839212 w 9839212"/>
                      <a:gd name="connsiteY4" fmla="*/ 1788183 h 1987091"/>
                      <a:gd name="connsiteX5" fmla="*/ 9417607 w 9839212"/>
                      <a:gd name="connsiteY5" fmla="*/ 1987091 h 1987091"/>
                      <a:gd name="connsiteX6" fmla="*/ 421602 w 9839212"/>
                      <a:gd name="connsiteY6" fmla="*/ 1987091 h 1987091"/>
                      <a:gd name="connsiteX7" fmla="*/ 0 w 9839212"/>
                      <a:gd name="connsiteY7" fmla="*/ 1788183 h 1987091"/>
                      <a:gd name="connsiteX8" fmla="*/ 0 w 9839212"/>
                      <a:gd name="connsiteY8" fmla="*/ 198906 h 1987091"/>
                      <a:gd name="connsiteX0" fmla="*/ 0 w 9839212"/>
                      <a:gd name="connsiteY0" fmla="*/ 198906 h 1987091"/>
                      <a:gd name="connsiteX1" fmla="*/ 421602 w 9839212"/>
                      <a:gd name="connsiteY1" fmla="*/ 0 h 1987091"/>
                      <a:gd name="connsiteX2" fmla="*/ 9417607 w 9839212"/>
                      <a:gd name="connsiteY2" fmla="*/ 0 h 1987091"/>
                      <a:gd name="connsiteX3" fmla="*/ 9839212 w 9839212"/>
                      <a:gd name="connsiteY3" fmla="*/ 198906 h 1987091"/>
                      <a:gd name="connsiteX4" fmla="*/ 9839212 w 9839212"/>
                      <a:gd name="connsiteY4" fmla="*/ 1788183 h 1987091"/>
                      <a:gd name="connsiteX5" fmla="*/ 9417607 w 9839212"/>
                      <a:gd name="connsiteY5" fmla="*/ 1987091 h 1987091"/>
                      <a:gd name="connsiteX6" fmla="*/ 421602 w 9839212"/>
                      <a:gd name="connsiteY6" fmla="*/ 1987091 h 1987091"/>
                      <a:gd name="connsiteX7" fmla="*/ 0 w 9839212"/>
                      <a:gd name="connsiteY7" fmla="*/ 1788183 h 1987091"/>
                      <a:gd name="connsiteX8" fmla="*/ 0 w 9839212"/>
                      <a:gd name="connsiteY8" fmla="*/ 198906 h 1987091"/>
                      <a:gd name="connsiteX0" fmla="*/ 0 w 9839212"/>
                      <a:gd name="connsiteY0" fmla="*/ 198906 h 1987091"/>
                      <a:gd name="connsiteX1" fmla="*/ 421602 w 9839212"/>
                      <a:gd name="connsiteY1" fmla="*/ 0 h 1987091"/>
                      <a:gd name="connsiteX2" fmla="*/ 9417607 w 9839212"/>
                      <a:gd name="connsiteY2" fmla="*/ 0 h 1987091"/>
                      <a:gd name="connsiteX3" fmla="*/ 9839212 w 9839212"/>
                      <a:gd name="connsiteY3" fmla="*/ 198906 h 1987091"/>
                      <a:gd name="connsiteX4" fmla="*/ 9839212 w 9839212"/>
                      <a:gd name="connsiteY4" fmla="*/ 1788183 h 1987091"/>
                      <a:gd name="connsiteX5" fmla="*/ 9417607 w 9839212"/>
                      <a:gd name="connsiteY5" fmla="*/ 1987091 h 1987091"/>
                      <a:gd name="connsiteX6" fmla="*/ 421602 w 9839212"/>
                      <a:gd name="connsiteY6" fmla="*/ 1987091 h 1987091"/>
                      <a:gd name="connsiteX7" fmla="*/ 0 w 9839212"/>
                      <a:gd name="connsiteY7" fmla="*/ 1788183 h 1987091"/>
                      <a:gd name="connsiteX8" fmla="*/ 0 w 9839212"/>
                      <a:gd name="connsiteY8" fmla="*/ 198906 h 198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39212" h="1987091" fill="none" extrusionOk="0">
                        <a:moveTo>
                          <a:pt x="0" y="198906"/>
                        </a:moveTo>
                        <a:cubicBezTo>
                          <a:pt x="9045" y="159775"/>
                          <a:pt x="270700" y="-40679"/>
                          <a:pt x="421602" y="0"/>
                        </a:cubicBezTo>
                        <a:cubicBezTo>
                          <a:pt x="3846685" y="89936"/>
                          <a:pt x="7503644" y="-426863"/>
                          <a:pt x="9417607" y="0"/>
                        </a:cubicBezTo>
                        <a:cubicBezTo>
                          <a:pt x="9584132" y="-7819"/>
                          <a:pt x="9917134" y="44514"/>
                          <a:pt x="9839212" y="198906"/>
                        </a:cubicBezTo>
                        <a:cubicBezTo>
                          <a:pt x="9883982" y="862129"/>
                          <a:pt x="10056760" y="1204474"/>
                          <a:pt x="9839212" y="1788183"/>
                        </a:cubicBezTo>
                        <a:cubicBezTo>
                          <a:pt x="9795221" y="1929113"/>
                          <a:pt x="9720461" y="1985418"/>
                          <a:pt x="9417607" y="1987091"/>
                        </a:cubicBezTo>
                        <a:cubicBezTo>
                          <a:pt x="7561405" y="1962171"/>
                          <a:pt x="4455966" y="1938308"/>
                          <a:pt x="421602" y="1987091"/>
                        </a:cubicBezTo>
                        <a:cubicBezTo>
                          <a:pt x="175406" y="1926738"/>
                          <a:pt x="1338" y="1942890"/>
                          <a:pt x="0" y="1788183"/>
                        </a:cubicBezTo>
                        <a:cubicBezTo>
                          <a:pt x="-278570" y="1010617"/>
                          <a:pt x="232265" y="641941"/>
                          <a:pt x="0" y="198906"/>
                        </a:cubicBezTo>
                        <a:close/>
                      </a:path>
                      <a:path w="9839212" h="1987091" stroke="0" extrusionOk="0">
                        <a:moveTo>
                          <a:pt x="0" y="198906"/>
                        </a:moveTo>
                        <a:cubicBezTo>
                          <a:pt x="-43367" y="98845"/>
                          <a:pt x="237163" y="-39357"/>
                          <a:pt x="421602" y="0"/>
                        </a:cubicBezTo>
                        <a:cubicBezTo>
                          <a:pt x="3344138" y="-468172"/>
                          <a:pt x="4870068" y="318383"/>
                          <a:pt x="9417607" y="0"/>
                        </a:cubicBezTo>
                        <a:cubicBezTo>
                          <a:pt x="9587992" y="-4856"/>
                          <a:pt x="9845360" y="120372"/>
                          <a:pt x="9839212" y="198906"/>
                        </a:cubicBezTo>
                        <a:cubicBezTo>
                          <a:pt x="10100772" y="689430"/>
                          <a:pt x="10153315" y="1284592"/>
                          <a:pt x="9839212" y="1788183"/>
                        </a:cubicBezTo>
                        <a:cubicBezTo>
                          <a:pt x="9878348" y="1926534"/>
                          <a:pt x="9599554" y="1977952"/>
                          <a:pt x="9417607" y="1987091"/>
                        </a:cubicBezTo>
                        <a:cubicBezTo>
                          <a:pt x="4681029" y="2040751"/>
                          <a:pt x="1761679" y="1974443"/>
                          <a:pt x="421602" y="1987091"/>
                        </a:cubicBezTo>
                        <a:cubicBezTo>
                          <a:pt x="197201" y="1943795"/>
                          <a:pt x="-20449" y="1858218"/>
                          <a:pt x="0" y="1788183"/>
                        </a:cubicBezTo>
                        <a:cubicBezTo>
                          <a:pt x="-313802" y="1284637"/>
                          <a:pt x="-341620" y="818876"/>
                          <a:pt x="0" y="198906"/>
                        </a:cubicBezTo>
                        <a:close/>
                      </a:path>
                      <a:path w="9839212" h="1987091" fill="none" stroke="0" extrusionOk="0">
                        <a:moveTo>
                          <a:pt x="0" y="198906"/>
                        </a:moveTo>
                        <a:cubicBezTo>
                          <a:pt x="-24494" y="58999"/>
                          <a:pt x="195466" y="-5455"/>
                          <a:pt x="421602" y="0"/>
                        </a:cubicBezTo>
                        <a:cubicBezTo>
                          <a:pt x="3438467" y="14786"/>
                          <a:pt x="7282101" y="262118"/>
                          <a:pt x="9417607" y="0"/>
                        </a:cubicBezTo>
                        <a:cubicBezTo>
                          <a:pt x="9632570" y="13868"/>
                          <a:pt x="9893396" y="84415"/>
                          <a:pt x="9839212" y="198906"/>
                        </a:cubicBezTo>
                        <a:cubicBezTo>
                          <a:pt x="9825103" y="982685"/>
                          <a:pt x="10053771" y="1160542"/>
                          <a:pt x="9839212" y="1788183"/>
                        </a:cubicBezTo>
                        <a:cubicBezTo>
                          <a:pt x="9817743" y="1932607"/>
                          <a:pt x="9668332" y="1954030"/>
                          <a:pt x="9417607" y="1987091"/>
                        </a:cubicBezTo>
                        <a:cubicBezTo>
                          <a:pt x="6645027" y="2005194"/>
                          <a:pt x="4899722" y="2177389"/>
                          <a:pt x="421602" y="1987091"/>
                        </a:cubicBezTo>
                        <a:cubicBezTo>
                          <a:pt x="180380" y="1976590"/>
                          <a:pt x="44878" y="1914080"/>
                          <a:pt x="0" y="1788183"/>
                        </a:cubicBezTo>
                        <a:cubicBezTo>
                          <a:pt x="-184250" y="1209687"/>
                          <a:pt x="-105823" y="809854"/>
                          <a:pt x="0" y="198906"/>
                        </a:cubicBezTo>
                        <a:close/>
                      </a:path>
                      <a:path w="9839212" h="1987091" fill="none" stroke="0" extrusionOk="0">
                        <a:moveTo>
                          <a:pt x="0" y="198906"/>
                        </a:moveTo>
                        <a:cubicBezTo>
                          <a:pt x="-1943" y="94798"/>
                          <a:pt x="244585" y="20031"/>
                          <a:pt x="421602" y="0"/>
                        </a:cubicBezTo>
                        <a:cubicBezTo>
                          <a:pt x="2959030" y="312726"/>
                          <a:pt x="7701111" y="-421157"/>
                          <a:pt x="9417607" y="0"/>
                        </a:cubicBezTo>
                        <a:cubicBezTo>
                          <a:pt x="9596943" y="-21998"/>
                          <a:pt x="9895429" y="101659"/>
                          <a:pt x="9839212" y="198906"/>
                        </a:cubicBezTo>
                        <a:cubicBezTo>
                          <a:pt x="9848835" y="954843"/>
                          <a:pt x="10017533" y="1128915"/>
                          <a:pt x="9839212" y="1788183"/>
                        </a:cubicBezTo>
                        <a:cubicBezTo>
                          <a:pt x="9804619" y="1906527"/>
                          <a:pt x="9657246" y="1970267"/>
                          <a:pt x="9417607" y="1987091"/>
                        </a:cubicBezTo>
                        <a:cubicBezTo>
                          <a:pt x="7236474" y="1996521"/>
                          <a:pt x="5178095" y="1906907"/>
                          <a:pt x="421602" y="1987091"/>
                        </a:cubicBezTo>
                        <a:cubicBezTo>
                          <a:pt x="178900" y="1955316"/>
                          <a:pt x="2035" y="1904445"/>
                          <a:pt x="0" y="1788183"/>
                        </a:cubicBezTo>
                        <a:cubicBezTo>
                          <a:pt x="-173568" y="1260012"/>
                          <a:pt x="102290" y="725055"/>
                          <a:pt x="0" y="198906"/>
                        </a:cubicBezTo>
                        <a:close/>
                      </a:path>
                      <a:path w="9839212" h="1987091" fill="none" stroke="0" extrusionOk="0">
                        <a:moveTo>
                          <a:pt x="0" y="198906"/>
                        </a:moveTo>
                        <a:cubicBezTo>
                          <a:pt x="5184" y="119997"/>
                          <a:pt x="246794" y="-19266"/>
                          <a:pt x="421602" y="0"/>
                        </a:cubicBezTo>
                        <a:cubicBezTo>
                          <a:pt x="3657177" y="192323"/>
                          <a:pt x="7680091" y="-487144"/>
                          <a:pt x="9417607" y="0"/>
                        </a:cubicBezTo>
                        <a:cubicBezTo>
                          <a:pt x="9603812" y="-3861"/>
                          <a:pt x="9909036" y="72256"/>
                          <a:pt x="9839212" y="198906"/>
                        </a:cubicBezTo>
                        <a:cubicBezTo>
                          <a:pt x="9876623" y="879790"/>
                          <a:pt x="10053506" y="1179578"/>
                          <a:pt x="9839212" y="1788183"/>
                        </a:cubicBezTo>
                        <a:cubicBezTo>
                          <a:pt x="9791458" y="1936210"/>
                          <a:pt x="9694997" y="1971196"/>
                          <a:pt x="9417607" y="1987091"/>
                        </a:cubicBezTo>
                        <a:cubicBezTo>
                          <a:pt x="7218333" y="1614839"/>
                          <a:pt x="4660601" y="1624159"/>
                          <a:pt x="421602" y="1987091"/>
                        </a:cubicBezTo>
                        <a:cubicBezTo>
                          <a:pt x="168527" y="1926106"/>
                          <a:pt x="17529" y="1936317"/>
                          <a:pt x="0" y="1788183"/>
                        </a:cubicBezTo>
                        <a:cubicBezTo>
                          <a:pt x="-299461" y="1105317"/>
                          <a:pt x="217372" y="684087"/>
                          <a:pt x="0" y="1989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2800">
                <a:solidFill>
                  <a:srgbClr val="002060"/>
                </a:solidFill>
                <a:effectLst>
                  <a:outerShdw blurRad="38100" dist="38100" dir="2700000" algn="tl">
                    <a:srgbClr val="000000">
                      <a:alpha val="43137"/>
                    </a:srgbClr>
                  </a:outerShdw>
                </a:effectLst>
                <a:latin typeface="UTM Avo" panose="02040603050506020204" pitchFamily="18" charset="0"/>
              </a:rPr>
              <a:t>- </a:t>
            </a:r>
            <a:r>
              <a:rPr lang="en-US" sz="2800">
                <a:solidFill>
                  <a:srgbClr val="00206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rPr>
              <a:t>Bài hát nhắc đến những nghề nghiệp: công nhân xây dựng, nông dân, kĩ sư, lái tàu.</a:t>
            </a:r>
          </a:p>
        </p:txBody>
      </p:sp>
      <p:pic>
        <p:nvPicPr>
          <p:cNvPr id="7" name="Picture 5" descr="Icon&#10;&#10;Description automatically generated">
            <a:extLst>
              <a:ext uri="{FF2B5EF4-FFF2-40B4-BE49-F238E27FC236}">
                <a16:creationId xmlns:a16="http://schemas.microsoft.com/office/drawing/2014/main" id="{DCC68DB8-EB31-016B-B4BD-ED20C01998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2634" y="3734782"/>
            <a:ext cx="1879806" cy="1688119"/>
          </a:xfrm>
          <a:prstGeom prst="rect">
            <a:avLst/>
          </a:prstGeom>
        </p:spPr>
      </p:pic>
    </p:spTree>
    <p:extLst>
      <p:ext uri="{BB962C8B-B14F-4D97-AF65-F5344CB8AC3E}">
        <p14:creationId xmlns:p14="http://schemas.microsoft.com/office/powerpoint/2010/main" val="189584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86EC97-9D7D-3CF9-8F42-809FE07D3AF2}"/>
              </a:ext>
            </a:extLst>
          </p:cNvPr>
          <p:cNvPicPr>
            <a:picLocks noChangeAspect="1"/>
          </p:cNvPicPr>
          <p:nvPr/>
        </p:nvPicPr>
        <p:blipFill rotWithShape="1">
          <a:blip r:embed="rId3"/>
          <a:srcRect b="5849"/>
          <a:stretch/>
        </p:blipFill>
        <p:spPr>
          <a:xfrm>
            <a:off x="0" y="821635"/>
            <a:ext cx="11092070" cy="5194852"/>
          </a:xfrm>
          <a:prstGeom prst="rect">
            <a:avLst/>
          </a:prstGeom>
        </p:spPr>
      </p:pic>
    </p:spTree>
    <p:extLst>
      <p:ext uri="{BB962C8B-B14F-4D97-AF65-F5344CB8AC3E}">
        <p14:creationId xmlns:p14="http://schemas.microsoft.com/office/powerpoint/2010/main" val="118383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4E6F96C-A150-C33F-A71B-05F0307E2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88" y="795132"/>
            <a:ext cx="3728966" cy="3260034"/>
          </a:xfrm>
          <a:prstGeom prst="rect">
            <a:avLst/>
          </a:prstGeom>
        </p:spPr>
      </p:pic>
      <p:pic>
        <p:nvPicPr>
          <p:cNvPr id="15" name="Picture 14">
            <a:extLst>
              <a:ext uri="{FF2B5EF4-FFF2-40B4-BE49-F238E27FC236}">
                <a16:creationId xmlns:a16="http://schemas.microsoft.com/office/drawing/2014/main" id="{9FCA1C87-ABDA-67B0-A5CD-26FDE4D4B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454" y="795132"/>
            <a:ext cx="3728966" cy="3289852"/>
          </a:xfrm>
          <a:prstGeom prst="rect">
            <a:avLst/>
          </a:prstGeom>
        </p:spPr>
      </p:pic>
      <p:pic>
        <p:nvPicPr>
          <p:cNvPr id="17" name="Picture 16">
            <a:extLst>
              <a:ext uri="{FF2B5EF4-FFF2-40B4-BE49-F238E27FC236}">
                <a16:creationId xmlns:a16="http://schemas.microsoft.com/office/drawing/2014/main" id="{2EF832A3-CE0F-6B21-04AF-74E30A0AF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420" y="795132"/>
            <a:ext cx="3728966" cy="3289852"/>
          </a:xfrm>
          <a:prstGeom prst="rect">
            <a:avLst/>
          </a:prstGeom>
        </p:spPr>
      </p:pic>
      <p:pic>
        <p:nvPicPr>
          <p:cNvPr id="19" name="Picture 18">
            <a:extLst>
              <a:ext uri="{FF2B5EF4-FFF2-40B4-BE49-F238E27FC236}">
                <a16:creationId xmlns:a16="http://schemas.microsoft.com/office/drawing/2014/main" id="{0FC8B205-7BCC-DB4C-ECB7-09370C649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093" y="4055166"/>
            <a:ext cx="3772796" cy="2802834"/>
          </a:xfrm>
          <a:prstGeom prst="rect">
            <a:avLst/>
          </a:prstGeom>
        </p:spPr>
      </p:pic>
      <p:pic>
        <p:nvPicPr>
          <p:cNvPr id="21" name="Picture 20">
            <a:extLst>
              <a:ext uri="{FF2B5EF4-FFF2-40B4-BE49-F238E27FC236}">
                <a16:creationId xmlns:a16="http://schemas.microsoft.com/office/drawing/2014/main" id="{6103E685-D36F-7ADE-F30C-DD05B6D022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060" y="4084984"/>
            <a:ext cx="3728966" cy="2773016"/>
          </a:xfrm>
          <a:prstGeom prst="rect">
            <a:avLst/>
          </a:prstGeom>
        </p:spPr>
      </p:pic>
      <p:sp>
        <p:nvSpPr>
          <p:cNvPr id="23" name="TextBox 22">
            <a:extLst>
              <a:ext uri="{FF2B5EF4-FFF2-40B4-BE49-F238E27FC236}">
                <a16:creationId xmlns:a16="http://schemas.microsoft.com/office/drawing/2014/main" id="{26325D30-5DF1-C0B0-8835-3CEC6592EC8C}"/>
              </a:ext>
            </a:extLst>
          </p:cNvPr>
          <p:cNvSpPr txBox="1"/>
          <p:nvPr/>
        </p:nvSpPr>
        <p:spPr>
          <a:xfrm>
            <a:off x="0" y="148801"/>
            <a:ext cx="12192000" cy="487826"/>
          </a:xfrm>
          <a:prstGeom prst="rect">
            <a:avLst/>
          </a:prstGeom>
          <a:noFill/>
        </p:spPr>
        <p:txBody>
          <a:bodyPr wrap="square">
            <a:spAutoFit/>
          </a:bodyPr>
          <a:lstStyle/>
          <a:p>
            <a:r>
              <a:rPr lang="en-US" sz="2570">
                <a:solidFill>
                  <a:srgbClr val="0070C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1 a) Em hãy nêu những đóng góp của người lao động trong các tranh dưới</a:t>
            </a:r>
            <a:endParaRPr lang="en-US" sz="2570">
              <a:solidFill>
                <a:srgbClr val="0070C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18249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8F27E4-E741-1B7B-7B6A-D46345B69EE5}"/>
              </a:ext>
            </a:extLst>
          </p:cNvPr>
          <p:cNvSpPr txBox="1"/>
          <p:nvPr/>
        </p:nvSpPr>
        <p:spPr>
          <a:xfrm>
            <a:off x="371061" y="265951"/>
            <a:ext cx="11211339" cy="517514"/>
          </a:xfrm>
          <a:prstGeom prst="rect">
            <a:avLst/>
          </a:prstGeom>
          <a:noFill/>
        </p:spPr>
        <p:txBody>
          <a:bodyPr wrap="square">
            <a:spAutoFit/>
          </a:bodyPr>
          <a:lstStyle/>
          <a:p>
            <a:pPr>
              <a:lnSpc>
                <a:spcPct val="120000"/>
              </a:lnSpc>
            </a:pPr>
            <a:r>
              <a:rPr lang="en-US" sz="2600">
                <a:solidFill>
                  <a:srgbClr val="0070C0"/>
                </a:solidFill>
                <a:effectLst>
                  <a:outerShdw blurRad="38100" dist="38100" dir="2700000" algn="tl">
                    <a:srgbClr val="000000">
                      <a:alpha val="43137"/>
                    </a:srgbClr>
                  </a:outerShdw>
                </a:effectLst>
                <a:latin typeface="UTM Avo" panose="02040603050506020204" pitchFamily="18" charset="0"/>
                <a:ea typeface="Tahoma" panose="020B0604030504040204" pitchFamily="34" charset="0"/>
                <a:cs typeface="Tahoma" panose="020B0604030504040204" pitchFamily="34" charset="0"/>
              </a:rPr>
              <a:t>b) Kể thêm đóng góp của một số người lao động khác mà em biết.</a:t>
            </a:r>
          </a:p>
        </p:txBody>
      </p:sp>
      <p:pic>
        <p:nvPicPr>
          <p:cNvPr id="1028" name="Picture 4" descr="Phi Công Và Máy Bay Trên Nền Trắng Hình minh họa Sẵn có - Tải xuống Hình  ảnh Ngay bây giờ - Bay - Hoạt động di chuyển, Biểu tượng - Ký">
            <a:extLst>
              <a:ext uri="{FF2B5EF4-FFF2-40B4-BE49-F238E27FC236}">
                <a16:creationId xmlns:a16="http://schemas.microsoft.com/office/drawing/2014/main" id="{475C289D-9DF9-6E5C-2586-F1CA64ED2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4974" y="887896"/>
            <a:ext cx="3019425" cy="3162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hề giáo viên là gì? Ý nghĩa của nghề giáo viên nhân dân cao cả">
            <a:extLst>
              <a:ext uri="{FF2B5EF4-FFF2-40B4-BE49-F238E27FC236}">
                <a16:creationId xmlns:a16="http://schemas.microsoft.com/office/drawing/2014/main" id="{5796547E-C3E2-BA67-969C-B983AE438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30" y="926330"/>
            <a:ext cx="3064670" cy="29811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nh nghiệm phỏng vấn giao dịch viên ngân hàng 2020 - Nv.com.vn">
            <a:extLst>
              <a:ext uri="{FF2B5EF4-FFF2-40B4-BE49-F238E27FC236}">
                <a16:creationId xmlns:a16="http://schemas.microsoft.com/office/drawing/2014/main" id="{B6C40A78-428B-E3A0-3396-5D5596FDA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6839" y="4050379"/>
            <a:ext cx="4088292" cy="25955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ải xuống APK trò chơi lái xe ô tô taxi cho Android">
            <a:extLst>
              <a:ext uri="{FF2B5EF4-FFF2-40B4-BE49-F238E27FC236}">
                <a16:creationId xmlns:a16="http://schemas.microsoft.com/office/drawing/2014/main" id="{8048AB2C-D9B8-4ECD-D127-E0E99B052F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880" y="4050378"/>
            <a:ext cx="3966958" cy="25955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ác kỹ năng cần có của một Hướng dẫn viên du lịch">
            <a:extLst>
              <a:ext uri="{FF2B5EF4-FFF2-40B4-BE49-F238E27FC236}">
                <a16:creationId xmlns:a16="http://schemas.microsoft.com/office/drawing/2014/main" id="{8EF699AB-23B2-49A5-A96D-554CE832FD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5131" y="4050379"/>
            <a:ext cx="3794469" cy="25955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Ảnh đẹp thủy sản: Cuộc sống mưu sinh mùa nước nổi của người miền Tây">
            <a:extLst>
              <a:ext uri="{FF2B5EF4-FFF2-40B4-BE49-F238E27FC236}">
                <a16:creationId xmlns:a16="http://schemas.microsoft.com/office/drawing/2014/main" id="{72D8993D-F1F4-D83C-9D3B-4ED3709C09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0200" y="926330"/>
            <a:ext cx="5564774" cy="296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5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2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D91FA2-B805-BCEB-C96F-2FBAFE05D45B}"/>
              </a:ext>
            </a:extLst>
          </p:cNvPr>
          <p:cNvPicPr>
            <a:picLocks noChangeAspect="1"/>
          </p:cNvPicPr>
          <p:nvPr/>
        </p:nvPicPr>
        <p:blipFill rotWithShape="1">
          <a:blip r:embed="rId3">
            <a:extLst>
              <a:ext uri="{28A0092B-C50C-407E-A947-70E740481C1C}">
                <a14:useLocalDpi xmlns:a14="http://schemas.microsoft.com/office/drawing/2010/main" val="0"/>
              </a:ext>
            </a:extLst>
          </a:blip>
          <a:srcRect b="10419"/>
          <a:stretch/>
        </p:blipFill>
        <p:spPr>
          <a:xfrm>
            <a:off x="0" y="417783"/>
            <a:ext cx="12192000" cy="5668617"/>
          </a:xfrm>
          <a:prstGeom prst="rect">
            <a:avLst/>
          </a:prstGeom>
        </p:spPr>
      </p:pic>
      <p:sp>
        <p:nvSpPr>
          <p:cNvPr id="4" name="TextBox 3">
            <a:extLst>
              <a:ext uri="{FF2B5EF4-FFF2-40B4-BE49-F238E27FC236}">
                <a16:creationId xmlns:a16="http://schemas.microsoft.com/office/drawing/2014/main" id="{364C82C8-0B27-EF6C-2AFD-C1DB2778A8F7}"/>
              </a:ext>
            </a:extLst>
          </p:cNvPr>
          <p:cNvSpPr txBox="1"/>
          <p:nvPr/>
        </p:nvSpPr>
        <p:spPr>
          <a:xfrm>
            <a:off x="390939" y="-99731"/>
            <a:ext cx="11211339" cy="517514"/>
          </a:xfrm>
          <a:prstGeom prst="rect">
            <a:avLst/>
          </a:prstGeom>
          <a:noFill/>
        </p:spPr>
        <p:txBody>
          <a:bodyPr wrap="square">
            <a:spAutoFit/>
          </a:bodyPr>
          <a:lstStyle/>
          <a:p>
            <a:pPr>
              <a:lnSpc>
                <a:spcPct val="120000"/>
              </a:lnSpc>
            </a:pPr>
            <a:r>
              <a:rPr lang="en-US" sz="2600">
                <a:solidFill>
                  <a:srgbClr val="0070C0"/>
                </a:solidFill>
                <a:effectLst>
                  <a:outerShdw blurRad="38100" dist="38100" dir="2700000" algn="tl">
                    <a:srgbClr val="000000">
                      <a:alpha val="43137"/>
                    </a:srgbClr>
                  </a:outerShdw>
                </a:effectLst>
                <a:latin typeface="UTM Avo" panose="02040603050506020204" pitchFamily="18" charset="0"/>
                <a:ea typeface="Tahoma" panose="020B0604030504040204" pitchFamily="34" charset="0"/>
                <a:cs typeface="Tahoma" panose="020B0604030504040204" pitchFamily="34" charset="0"/>
              </a:rPr>
              <a:t>2) Đọc câu chuyện.</a:t>
            </a:r>
          </a:p>
        </p:txBody>
      </p:sp>
    </p:spTree>
    <p:extLst>
      <p:ext uri="{BB962C8B-B14F-4D97-AF65-F5344CB8AC3E}">
        <p14:creationId xmlns:p14="http://schemas.microsoft.com/office/powerpoint/2010/main" val="6606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2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020845-CACE-C83B-3B8E-982FBA217CD4}"/>
              </a:ext>
            </a:extLst>
          </p:cNvPr>
          <p:cNvSpPr txBox="1"/>
          <p:nvPr/>
        </p:nvSpPr>
        <p:spPr>
          <a:xfrm>
            <a:off x="357808" y="557499"/>
            <a:ext cx="11582401" cy="5672322"/>
          </a:xfrm>
          <a:prstGeom prst="rect">
            <a:avLst/>
          </a:prstGeom>
          <a:noFill/>
        </p:spPr>
        <p:txBody>
          <a:bodyPr wrap="square">
            <a:spAutoFit/>
          </a:bodyPr>
          <a:lstStyle/>
          <a:p>
            <a:pPr algn="just">
              <a:lnSpc>
                <a:spcPct val="200000"/>
              </a:lnSpc>
            </a:pPr>
            <a:r>
              <a:rPr lang="en-US" sz="2800" spc="-6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rPr>
              <a:t>a. Bài học quý mà Hùng, Quý và Nam nhận được là gì?</a:t>
            </a:r>
          </a:p>
          <a:p>
            <a:pPr marL="457200" indent="-457200" algn="just">
              <a:lnSpc>
                <a:spcPct val="200000"/>
              </a:lnSpc>
              <a:buFontTx/>
              <a:buChar char="-"/>
            </a:pPr>
            <a:r>
              <a:rPr lang="en-US" sz="2800">
                <a:solidFill>
                  <a:srgbClr val="0070C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rPr>
              <a:t>Trên đời này, quý nhất là người lao động bởi người lao động là người làm ra lúa gạo, vàng bạc và biết sử dụng thời gian. </a:t>
            </a:r>
          </a:p>
          <a:p>
            <a:pPr algn="just">
              <a:lnSpc>
                <a:spcPct val="200000"/>
              </a:lnSpc>
            </a:pPr>
            <a:r>
              <a:rPr lang="en-US" sz="280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rPr>
              <a:t>b. Theo em, vì sao phải biết ơn người lao động?</a:t>
            </a:r>
          </a:p>
          <a:p>
            <a:pPr marL="285750" indent="-285750" algn="just">
              <a:lnSpc>
                <a:spcPct val="200000"/>
              </a:lnSpc>
              <a:buFontTx/>
              <a:buChar char="-"/>
            </a:pPr>
            <a:r>
              <a:rPr lang="en-US" sz="2800">
                <a:solidFill>
                  <a:srgbClr val="0070C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rPr>
              <a:t>Nếu không có người lao động thì tất cả mọi thứ đều không có và thời gian cũng trôi qua một cách vô vị và nhàm chán.</a:t>
            </a:r>
          </a:p>
          <a:p>
            <a:pPr marL="285750" indent="-285750" algn="just">
              <a:lnSpc>
                <a:spcPct val="200000"/>
              </a:lnSpc>
              <a:buFontTx/>
              <a:buChar char="-"/>
            </a:pPr>
            <a:endParaRPr lang="en-US" sz="1600">
              <a:effectLst/>
              <a:latin typeface="UTM Avo" panose="02040603050506020204" pitchFamily="18" charset="0"/>
              <a:ea typeface="SimSun" panose="02010600030101010101" pitchFamily="2" charset="-122"/>
            </a:endParaRPr>
          </a:p>
        </p:txBody>
      </p:sp>
    </p:spTree>
    <p:extLst>
      <p:ext uri="{BB962C8B-B14F-4D97-AF65-F5344CB8AC3E}">
        <p14:creationId xmlns:p14="http://schemas.microsoft.com/office/powerpoint/2010/main" val="2337083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256</Words>
  <PresentationFormat>Widescreen</PresentationFormat>
  <Paragraphs>20</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2023-08-27T06:50:35Z</dcterms:created>
  <dcterms:modified xsi:type="dcterms:W3CDTF">2023-09-04T03:28:27Z</dcterms:modified>
</cp:coreProperties>
</file>