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27"/>
  </p:notesMasterIdLst>
  <p:sldIdLst>
    <p:sldId id="388" r:id="rId2"/>
    <p:sldId id="536" r:id="rId3"/>
    <p:sldId id="550" r:id="rId4"/>
    <p:sldId id="537" r:id="rId5"/>
    <p:sldId id="539" r:id="rId6"/>
    <p:sldId id="551" r:id="rId7"/>
    <p:sldId id="546" r:id="rId8"/>
    <p:sldId id="552" r:id="rId9"/>
    <p:sldId id="556" r:id="rId10"/>
    <p:sldId id="554" r:id="rId11"/>
    <p:sldId id="555" r:id="rId12"/>
    <p:sldId id="563" r:id="rId13"/>
    <p:sldId id="557" r:id="rId14"/>
    <p:sldId id="543" r:id="rId15"/>
    <p:sldId id="560" r:id="rId16"/>
    <p:sldId id="561" r:id="rId17"/>
    <p:sldId id="564" r:id="rId18"/>
    <p:sldId id="565" r:id="rId19"/>
    <p:sldId id="545" r:id="rId20"/>
    <p:sldId id="567" r:id="rId21"/>
    <p:sldId id="548" r:id="rId22"/>
    <p:sldId id="549" r:id="rId23"/>
    <p:sldId id="444" r:id="rId24"/>
    <p:sldId id="514" r:id="rId25"/>
    <p:sldId id="44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62EF83E3-4D1F-49C3-9C90-67402621B85D}">
          <p14:sldIdLst>
            <p14:sldId id="388"/>
            <p14:sldId id="536"/>
            <p14:sldId id="550"/>
            <p14:sldId id="537"/>
            <p14:sldId id="539"/>
            <p14:sldId id="551"/>
            <p14:sldId id="546"/>
            <p14:sldId id="552"/>
            <p14:sldId id="556"/>
            <p14:sldId id="554"/>
            <p14:sldId id="555"/>
            <p14:sldId id="563"/>
            <p14:sldId id="557"/>
            <p14:sldId id="543"/>
            <p14:sldId id="560"/>
            <p14:sldId id="561"/>
            <p14:sldId id="564"/>
            <p14:sldId id="565"/>
            <p14:sldId id="545"/>
            <p14:sldId id="567"/>
            <p14:sldId id="548"/>
            <p14:sldId id="549"/>
            <p14:sldId id="444"/>
            <p14:sldId id="514"/>
            <p14:sldId id="446"/>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1C030-E3D1-42C1-A663-B3DFA0F9EF5C}" v="1129" dt="2022-07-28T23:15:29.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9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cuong0510" userId="85c7fee3-5bf6-469a-8c2a-a9f51ccf5e67" providerId="ADAL" clId="{D491C030-E3D1-42C1-A663-B3DFA0F9EF5C}"/>
    <pc:docChg chg="undo redo custSel addSld delSld modSld sldOrd modMainMaster modSection">
      <pc:chgData name="vancuong0510" userId="85c7fee3-5bf6-469a-8c2a-a9f51ccf5e67" providerId="ADAL" clId="{D491C030-E3D1-42C1-A663-B3DFA0F9EF5C}" dt="2022-07-28T23:15:29.063" v="2634" actId="20577"/>
      <pc:docMkLst>
        <pc:docMk/>
      </pc:docMkLst>
      <pc:sldChg chg="addSp delSp modSp mod ord modAnim">
        <pc:chgData name="vancuong0510" userId="85c7fee3-5bf6-469a-8c2a-a9f51ccf5e67" providerId="ADAL" clId="{D491C030-E3D1-42C1-A663-B3DFA0F9EF5C}" dt="2022-07-27T08:06:12.114" v="1272" actId="255"/>
        <pc:sldMkLst>
          <pc:docMk/>
          <pc:sldMk cId="2549758782" sldId="256"/>
        </pc:sldMkLst>
        <pc:spChg chg="mod">
          <ac:chgData name="vancuong0510" userId="85c7fee3-5bf6-469a-8c2a-a9f51ccf5e67" providerId="ADAL" clId="{D491C030-E3D1-42C1-A663-B3DFA0F9EF5C}" dt="2022-07-27T08:06:12.114" v="1272" actId="255"/>
          <ac:spMkLst>
            <pc:docMk/>
            <pc:sldMk cId="2549758782" sldId="256"/>
            <ac:spMk id="2" creationId="{8F73D462-EEC7-9464-FEEC-0104CC1E2C34}"/>
          </ac:spMkLst>
        </pc:spChg>
        <pc:spChg chg="add del">
          <ac:chgData name="vancuong0510" userId="85c7fee3-5bf6-469a-8c2a-a9f51ccf5e67" providerId="ADAL" clId="{D491C030-E3D1-42C1-A663-B3DFA0F9EF5C}" dt="2022-07-26T18:35:06.594" v="3" actId="21"/>
          <ac:spMkLst>
            <pc:docMk/>
            <pc:sldMk cId="2549758782" sldId="256"/>
            <ac:spMk id="3" creationId="{3F64EB49-73DF-D1E3-B6C9-E234313A3847}"/>
          </ac:spMkLst>
        </pc:spChg>
        <pc:spChg chg="add mod">
          <ac:chgData name="vancuong0510" userId="85c7fee3-5bf6-469a-8c2a-a9f51ccf5e67" providerId="ADAL" clId="{D491C030-E3D1-42C1-A663-B3DFA0F9EF5C}" dt="2022-07-26T18:42:50.104" v="301"/>
          <ac:spMkLst>
            <pc:docMk/>
            <pc:sldMk cId="2549758782" sldId="256"/>
            <ac:spMk id="6" creationId="{2FFE8880-5BAB-B3C4-2E73-22B895DEA855}"/>
          </ac:spMkLst>
        </pc:spChg>
        <pc:spChg chg="add mod">
          <ac:chgData name="vancuong0510" userId="85c7fee3-5bf6-469a-8c2a-a9f51ccf5e67" providerId="ADAL" clId="{D491C030-E3D1-42C1-A663-B3DFA0F9EF5C}" dt="2022-07-26T18:45:00.063" v="323" actId="20577"/>
          <ac:spMkLst>
            <pc:docMk/>
            <pc:sldMk cId="2549758782" sldId="256"/>
            <ac:spMk id="7" creationId="{29F1DD57-0D8A-B5A3-8DE2-97318BE87A3D}"/>
          </ac:spMkLst>
        </pc:spChg>
        <pc:spChg chg="add mod">
          <ac:chgData name="vancuong0510" userId="85c7fee3-5bf6-469a-8c2a-a9f51ccf5e67" providerId="ADAL" clId="{D491C030-E3D1-42C1-A663-B3DFA0F9EF5C}" dt="2022-07-26T18:45:08.632" v="324"/>
          <ac:spMkLst>
            <pc:docMk/>
            <pc:sldMk cId="2549758782" sldId="256"/>
            <ac:spMk id="9" creationId="{D72BC536-686A-9FE4-35F6-19742B7C12A2}"/>
          </ac:spMkLst>
        </pc:spChg>
        <pc:spChg chg="add mod">
          <ac:chgData name="vancuong0510" userId="85c7fee3-5bf6-469a-8c2a-a9f51ccf5e67" providerId="ADAL" clId="{D491C030-E3D1-42C1-A663-B3DFA0F9EF5C}" dt="2022-07-26T18:47:29.316" v="347" actId="207"/>
          <ac:spMkLst>
            <pc:docMk/>
            <pc:sldMk cId="2549758782" sldId="256"/>
            <ac:spMk id="10" creationId="{5468D1DD-494C-C46F-B51D-3E8F1DD913CE}"/>
          </ac:spMkLst>
        </pc:spChg>
        <pc:spChg chg="mod topLvl">
          <ac:chgData name="vancuong0510" userId="85c7fee3-5bf6-469a-8c2a-a9f51ccf5e67" providerId="ADAL" clId="{D491C030-E3D1-42C1-A663-B3DFA0F9EF5C}" dt="2022-07-27T01:28:28.745" v="1195" actId="165"/>
          <ac:spMkLst>
            <pc:docMk/>
            <pc:sldMk cId="2549758782" sldId="256"/>
            <ac:spMk id="11" creationId="{8FCDCCA8-2B57-76EA-0909-3FA3E9EE6965}"/>
          </ac:spMkLst>
        </pc:spChg>
        <pc:spChg chg="mod topLvl">
          <ac:chgData name="vancuong0510" userId="85c7fee3-5bf6-469a-8c2a-a9f51ccf5e67" providerId="ADAL" clId="{D491C030-E3D1-42C1-A663-B3DFA0F9EF5C}" dt="2022-07-27T01:28:28.745" v="1195" actId="165"/>
          <ac:spMkLst>
            <pc:docMk/>
            <pc:sldMk cId="2549758782" sldId="256"/>
            <ac:spMk id="12" creationId="{54714930-C9AF-DFC5-B583-D4F923898E4F}"/>
          </ac:spMkLst>
        </pc:spChg>
        <pc:spChg chg="mod topLvl">
          <ac:chgData name="vancuong0510" userId="85c7fee3-5bf6-469a-8c2a-a9f51ccf5e67" providerId="ADAL" clId="{D491C030-E3D1-42C1-A663-B3DFA0F9EF5C}" dt="2022-07-27T01:28:28.745" v="1195" actId="165"/>
          <ac:spMkLst>
            <pc:docMk/>
            <pc:sldMk cId="2549758782" sldId="256"/>
            <ac:spMk id="13" creationId="{5BCDF7A4-150D-A143-86DD-CE28FCF1AB60}"/>
          </ac:spMkLst>
        </pc:spChg>
        <pc:spChg chg="mod topLvl">
          <ac:chgData name="vancuong0510" userId="85c7fee3-5bf6-469a-8c2a-a9f51ccf5e67" providerId="ADAL" clId="{D491C030-E3D1-42C1-A663-B3DFA0F9EF5C}" dt="2022-07-27T01:28:28.745" v="1195" actId="165"/>
          <ac:spMkLst>
            <pc:docMk/>
            <pc:sldMk cId="2549758782" sldId="256"/>
            <ac:spMk id="14" creationId="{12D02941-6ED1-2AE0-648D-8B261089F42D}"/>
          </ac:spMkLst>
        </pc:spChg>
        <pc:spChg chg="mod topLvl">
          <ac:chgData name="vancuong0510" userId="85c7fee3-5bf6-469a-8c2a-a9f51ccf5e67" providerId="ADAL" clId="{D491C030-E3D1-42C1-A663-B3DFA0F9EF5C}" dt="2022-07-27T01:28:28.745" v="1195" actId="165"/>
          <ac:spMkLst>
            <pc:docMk/>
            <pc:sldMk cId="2549758782" sldId="256"/>
            <ac:spMk id="15" creationId="{11E19F2E-F1A6-721D-B527-2153AA8AEC1E}"/>
          </ac:spMkLst>
        </pc:spChg>
        <pc:spChg chg="mod topLvl">
          <ac:chgData name="vancuong0510" userId="85c7fee3-5bf6-469a-8c2a-a9f51ccf5e67" providerId="ADAL" clId="{D491C030-E3D1-42C1-A663-B3DFA0F9EF5C}" dt="2022-07-27T01:28:28.745" v="1195" actId="165"/>
          <ac:spMkLst>
            <pc:docMk/>
            <pc:sldMk cId="2549758782" sldId="256"/>
            <ac:spMk id="16" creationId="{2CF088CA-029C-1DE7-48CC-D20673E11814}"/>
          </ac:spMkLst>
        </pc:spChg>
        <pc:grpChg chg="del mod">
          <ac:chgData name="vancuong0510" userId="85c7fee3-5bf6-469a-8c2a-a9f51ccf5e67" providerId="ADAL" clId="{D491C030-E3D1-42C1-A663-B3DFA0F9EF5C}" dt="2022-07-27T01:28:28.745" v="1195" actId="165"/>
          <ac:grpSpMkLst>
            <pc:docMk/>
            <pc:sldMk cId="2549758782" sldId="256"/>
            <ac:grpSpMk id="3" creationId="{8B0E053F-CE3A-73C8-7545-069E87B77687}"/>
          </ac:grpSpMkLst>
        </pc:grpChg>
        <pc:grpChg chg="add mod">
          <ac:chgData name="vancuong0510" userId="85c7fee3-5bf6-469a-8c2a-a9f51ccf5e67" providerId="ADAL" clId="{D491C030-E3D1-42C1-A663-B3DFA0F9EF5C}" dt="2022-07-27T01:27:08.228" v="1190" actId="1076"/>
          <ac:grpSpMkLst>
            <pc:docMk/>
            <pc:sldMk cId="2549758782" sldId="256"/>
            <ac:grpSpMk id="5" creationId="{8E6ECF63-C072-9F15-544A-047D089B9F46}"/>
          </ac:grpSpMkLst>
        </pc:grpChg>
        <pc:grpChg chg="add mod">
          <ac:chgData name="vancuong0510" userId="85c7fee3-5bf6-469a-8c2a-a9f51ccf5e67" providerId="ADAL" clId="{D491C030-E3D1-42C1-A663-B3DFA0F9EF5C}" dt="2022-07-27T01:27:08.228" v="1190" actId="1076"/>
          <ac:grpSpMkLst>
            <pc:docMk/>
            <pc:sldMk cId="2549758782" sldId="256"/>
            <ac:grpSpMk id="8" creationId="{3E1017CB-BDEC-76E9-AC7E-B3085F48DB85}"/>
          </ac:grpSpMkLst>
        </pc:grpChg>
        <pc:graphicFrameChg chg="add del mod modGraphic">
          <ac:chgData name="vancuong0510" userId="85c7fee3-5bf6-469a-8c2a-a9f51ccf5e67" providerId="ADAL" clId="{D491C030-E3D1-42C1-A663-B3DFA0F9EF5C}" dt="2022-07-27T01:27:41.902" v="1192" actId="18245"/>
          <ac:graphicFrameMkLst>
            <pc:docMk/>
            <pc:sldMk cId="2549758782" sldId="256"/>
            <ac:graphicFrameMk id="4" creationId="{65F18D49-F11E-7E80-1A46-EB567395E6DB}"/>
          </ac:graphicFrameMkLst>
        </pc:graphicFrameChg>
      </pc:sldChg>
      <pc:sldChg chg="addSp modSp del mod modAnim">
        <pc:chgData name="vancuong0510" userId="85c7fee3-5bf6-469a-8c2a-a9f51ccf5e67" providerId="ADAL" clId="{D491C030-E3D1-42C1-A663-B3DFA0F9EF5C}" dt="2022-07-27T08:07:14.388" v="1275" actId="2696"/>
        <pc:sldMkLst>
          <pc:docMk/>
          <pc:sldMk cId="111454596" sldId="257"/>
        </pc:sldMkLst>
        <pc:spChg chg="mod">
          <ac:chgData name="vancuong0510" userId="85c7fee3-5bf6-469a-8c2a-a9f51ccf5e67" providerId="ADAL" clId="{D491C030-E3D1-42C1-A663-B3DFA0F9EF5C}" dt="2022-07-27T00:48:55.577" v="1135" actId="27636"/>
          <ac:spMkLst>
            <pc:docMk/>
            <pc:sldMk cId="111454596" sldId="257"/>
            <ac:spMk id="2" creationId="{37523BB5-9381-0347-6D75-80FE9974888E}"/>
          </ac:spMkLst>
        </pc:spChg>
        <pc:spChg chg="mod">
          <ac:chgData name="vancuong0510" userId="85c7fee3-5bf6-469a-8c2a-a9f51ccf5e67" providerId="ADAL" clId="{D491C030-E3D1-42C1-A663-B3DFA0F9EF5C}" dt="2022-07-26T19:07:29.708" v="498" actId="14100"/>
          <ac:spMkLst>
            <pc:docMk/>
            <pc:sldMk cId="111454596" sldId="257"/>
            <ac:spMk id="3" creationId="{A726C73C-F5A9-4217-A2B5-7F7B3E031314}"/>
          </ac:spMkLst>
        </pc:spChg>
        <pc:cxnChg chg="add mod">
          <ac:chgData name="vancuong0510" userId="85c7fee3-5bf6-469a-8c2a-a9f51ccf5e67" providerId="ADAL" clId="{D491C030-E3D1-42C1-A663-B3DFA0F9EF5C}" dt="2022-07-26T19:07:45.171" v="501" actId="1076"/>
          <ac:cxnSpMkLst>
            <pc:docMk/>
            <pc:sldMk cId="111454596" sldId="257"/>
            <ac:cxnSpMk id="5" creationId="{5DFC82E0-D885-30E4-ECFE-60DFAACC542C}"/>
          </ac:cxnSpMkLst>
        </pc:cxnChg>
        <pc:cxnChg chg="add mod">
          <ac:chgData name="vancuong0510" userId="85c7fee3-5bf6-469a-8c2a-a9f51ccf5e67" providerId="ADAL" clId="{D491C030-E3D1-42C1-A663-B3DFA0F9EF5C}" dt="2022-07-26T19:08:01.149" v="504" actId="14100"/>
          <ac:cxnSpMkLst>
            <pc:docMk/>
            <pc:sldMk cId="111454596" sldId="257"/>
            <ac:cxnSpMk id="6" creationId="{8E6BE449-0896-3FEC-7E53-2ABC88A84148}"/>
          </ac:cxnSpMkLst>
        </pc:cxnChg>
        <pc:cxnChg chg="add mod">
          <ac:chgData name="vancuong0510" userId="85c7fee3-5bf6-469a-8c2a-a9f51ccf5e67" providerId="ADAL" clId="{D491C030-E3D1-42C1-A663-B3DFA0F9EF5C}" dt="2022-07-27T01:33:45.476" v="1208" actId="14100"/>
          <ac:cxnSpMkLst>
            <pc:docMk/>
            <pc:sldMk cId="111454596" sldId="257"/>
            <ac:cxnSpMk id="7" creationId="{63CDCEC0-4662-4229-7774-924A8DB267D2}"/>
          </ac:cxnSpMkLst>
        </pc:cxnChg>
        <pc:cxnChg chg="add mod">
          <ac:chgData name="vancuong0510" userId="85c7fee3-5bf6-469a-8c2a-a9f51ccf5e67" providerId="ADAL" clId="{D491C030-E3D1-42C1-A663-B3DFA0F9EF5C}" dt="2022-07-26T19:08:08.468" v="506" actId="14100"/>
          <ac:cxnSpMkLst>
            <pc:docMk/>
            <pc:sldMk cId="111454596" sldId="257"/>
            <ac:cxnSpMk id="8" creationId="{554880BD-817A-E19F-15B7-5C67D9863114}"/>
          </ac:cxnSpMkLst>
        </pc:cxnChg>
        <pc:cxnChg chg="add mod">
          <ac:chgData name="vancuong0510" userId="85c7fee3-5bf6-469a-8c2a-a9f51ccf5e67" providerId="ADAL" clId="{D491C030-E3D1-42C1-A663-B3DFA0F9EF5C}" dt="2022-07-27T01:35:45.322" v="1213" actId="1076"/>
          <ac:cxnSpMkLst>
            <pc:docMk/>
            <pc:sldMk cId="111454596" sldId="257"/>
            <ac:cxnSpMk id="9" creationId="{2D56B2E1-08C9-9EAD-688B-65A492BAE02B}"/>
          </ac:cxnSpMkLst>
        </pc:cxnChg>
      </pc:sldChg>
      <pc:sldChg chg="addSp delSp modSp mod delAnim modAnim">
        <pc:chgData name="vancuong0510" userId="85c7fee3-5bf6-469a-8c2a-a9f51ccf5e67" providerId="ADAL" clId="{D491C030-E3D1-42C1-A663-B3DFA0F9EF5C}" dt="2022-07-28T18:05:20.712" v="2512"/>
        <pc:sldMkLst>
          <pc:docMk/>
          <pc:sldMk cId="3189819728" sldId="258"/>
        </pc:sldMkLst>
        <pc:spChg chg="mod">
          <ac:chgData name="vancuong0510" userId="85c7fee3-5bf6-469a-8c2a-a9f51ccf5e67" providerId="ADAL" clId="{D491C030-E3D1-42C1-A663-B3DFA0F9EF5C}" dt="2022-07-28T09:02:13.584" v="1782" actId="1076"/>
          <ac:spMkLst>
            <pc:docMk/>
            <pc:sldMk cId="3189819728" sldId="258"/>
            <ac:spMk id="2" creationId="{73E48AA3-D59C-3681-951B-8382CC39C2F7}"/>
          </ac:spMkLst>
        </pc:spChg>
        <pc:spChg chg="mod">
          <ac:chgData name="vancuong0510" userId="85c7fee3-5bf6-469a-8c2a-a9f51ccf5e67" providerId="ADAL" clId="{D491C030-E3D1-42C1-A663-B3DFA0F9EF5C}" dt="2022-07-28T18:04:11.217" v="2502" actId="21"/>
          <ac:spMkLst>
            <pc:docMk/>
            <pc:sldMk cId="3189819728" sldId="258"/>
            <ac:spMk id="3" creationId="{B685861E-AB71-837D-5998-42D2DB448491}"/>
          </ac:spMkLst>
        </pc:spChg>
        <pc:spChg chg="mod">
          <ac:chgData name="vancuong0510" userId="85c7fee3-5bf6-469a-8c2a-a9f51ccf5e67" providerId="ADAL" clId="{D491C030-E3D1-42C1-A663-B3DFA0F9EF5C}" dt="2022-07-28T08:53:43.800" v="1634"/>
          <ac:spMkLst>
            <pc:docMk/>
            <pc:sldMk cId="3189819728" sldId="258"/>
            <ac:spMk id="6" creationId="{94607387-3BD1-608F-3DBD-83EE7ADC03CC}"/>
          </ac:spMkLst>
        </pc:spChg>
        <pc:spChg chg="mod">
          <ac:chgData name="vancuong0510" userId="85c7fee3-5bf6-469a-8c2a-a9f51ccf5e67" providerId="ADAL" clId="{D491C030-E3D1-42C1-A663-B3DFA0F9EF5C}" dt="2022-07-28T08:53:43.800" v="1634"/>
          <ac:spMkLst>
            <pc:docMk/>
            <pc:sldMk cId="3189819728" sldId="258"/>
            <ac:spMk id="7" creationId="{4380EF05-3E87-26E7-0473-FCD7620C6C57}"/>
          </ac:spMkLst>
        </pc:spChg>
        <pc:spChg chg="add mod">
          <ac:chgData name="vancuong0510" userId="85c7fee3-5bf6-469a-8c2a-a9f51ccf5e67" providerId="ADAL" clId="{D491C030-E3D1-42C1-A663-B3DFA0F9EF5C}" dt="2022-07-28T09:01:23.651" v="1724" actId="1076"/>
          <ac:spMkLst>
            <pc:docMk/>
            <pc:sldMk cId="3189819728" sldId="258"/>
            <ac:spMk id="9" creationId="{1A9B7810-9AD4-4B57-A18E-3075814442D9}"/>
          </ac:spMkLst>
        </pc:spChg>
        <pc:spChg chg="add mod">
          <ac:chgData name="vancuong0510" userId="85c7fee3-5bf6-469a-8c2a-a9f51ccf5e67" providerId="ADAL" clId="{D491C030-E3D1-42C1-A663-B3DFA0F9EF5C}" dt="2022-07-28T18:04:26.361" v="2506" actId="255"/>
          <ac:spMkLst>
            <pc:docMk/>
            <pc:sldMk cId="3189819728" sldId="258"/>
            <ac:spMk id="11" creationId="{5A2F407E-F347-5B07-0774-EBDCBE90705A}"/>
          </ac:spMkLst>
        </pc:spChg>
        <pc:grpChg chg="add del mod">
          <ac:chgData name="vancuong0510" userId="85c7fee3-5bf6-469a-8c2a-a9f51ccf5e67" providerId="ADAL" clId="{D491C030-E3D1-42C1-A663-B3DFA0F9EF5C}" dt="2022-07-28T16:24:12.713" v="2430" actId="21"/>
          <ac:grpSpMkLst>
            <pc:docMk/>
            <pc:sldMk cId="3189819728" sldId="258"/>
            <ac:grpSpMk id="5" creationId="{EC9CD315-038A-88A1-A593-B6B1D453C978}"/>
          </ac:grpSpMkLst>
        </pc:grpChg>
        <pc:picChg chg="add del mod">
          <ac:chgData name="vancuong0510" userId="85c7fee3-5bf6-469a-8c2a-a9f51ccf5e67" providerId="ADAL" clId="{D491C030-E3D1-42C1-A663-B3DFA0F9EF5C}" dt="2022-07-28T16:24:12.713" v="2430" actId="21"/>
          <ac:picMkLst>
            <pc:docMk/>
            <pc:sldMk cId="3189819728" sldId="258"/>
            <ac:picMk id="4" creationId="{ED38490D-19AE-1801-3F27-7D4CD03E23D4}"/>
          </ac:picMkLst>
        </pc:picChg>
        <pc:picChg chg="add mod">
          <ac:chgData name="vancuong0510" userId="85c7fee3-5bf6-469a-8c2a-a9f51ccf5e67" providerId="ADAL" clId="{D491C030-E3D1-42C1-A663-B3DFA0F9EF5C}" dt="2022-07-28T16:24:27.617" v="2432" actId="1076"/>
          <ac:picMkLst>
            <pc:docMk/>
            <pc:sldMk cId="3189819728" sldId="258"/>
            <ac:picMk id="10" creationId="{47E687EF-EC27-DF14-81B8-6A508D82DBE2}"/>
          </ac:picMkLst>
        </pc:picChg>
      </pc:sldChg>
      <pc:sldChg chg="addSp delSp modSp del mod">
        <pc:chgData name="vancuong0510" userId="85c7fee3-5bf6-469a-8c2a-a9f51ccf5e67" providerId="ADAL" clId="{D491C030-E3D1-42C1-A663-B3DFA0F9EF5C}" dt="2022-07-28T04:07:46.358" v="1302" actId="2696"/>
        <pc:sldMkLst>
          <pc:docMk/>
          <pc:sldMk cId="2533097561" sldId="259"/>
        </pc:sldMkLst>
        <pc:spChg chg="del mod">
          <ac:chgData name="vancuong0510" userId="85c7fee3-5bf6-469a-8c2a-a9f51ccf5e67" providerId="ADAL" clId="{D491C030-E3D1-42C1-A663-B3DFA0F9EF5C}" dt="2022-07-26T19:14:00.412" v="625" actId="21"/>
          <ac:spMkLst>
            <pc:docMk/>
            <pc:sldMk cId="2533097561" sldId="259"/>
            <ac:spMk id="2" creationId="{162468E6-26EA-1D3E-F22A-A535A023AFFB}"/>
          </ac:spMkLst>
        </pc:spChg>
        <pc:spChg chg="mod">
          <ac:chgData name="vancuong0510" userId="85c7fee3-5bf6-469a-8c2a-a9f51ccf5e67" providerId="ADAL" clId="{D491C030-E3D1-42C1-A663-B3DFA0F9EF5C}" dt="2022-07-27T08:06:25.250" v="1274" actId="27636"/>
          <ac:spMkLst>
            <pc:docMk/>
            <pc:sldMk cId="2533097561" sldId="259"/>
            <ac:spMk id="3" creationId="{3E9A87CD-32B5-1EDC-DCF8-1E8C8BA9D1E2}"/>
          </ac:spMkLst>
        </pc:spChg>
        <pc:spChg chg="add del mod">
          <ac:chgData name="vancuong0510" userId="85c7fee3-5bf6-469a-8c2a-a9f51ccf5e67" providerId="ADAL" clId="{D491C030-E3D1-42C1-A663-B3DFA0F9EF5C}" dt="2022-07-26T19:14:03.256" v="626" actId="21"/>
          <ac:spMkLst>
            <pc:docMk/>
            <pc:sldMk cId="2533097561" sldId="259"/>
            <ac:spMk id="5" creationId="{A5EE1DC5-64DF-D1D2-ABFD-6981A6EA7472}"/>
          </ac:spMkLst>
        </pc:spChg>
      </pc:sldChg>
      <pc:sldChg chg="addSp delSp modSp new mod setBg delAnim modAnim">
        <pc:chgData name="vancuong0510" userId="85c7fee3-5bf6-469a-8c2a-a9f51ccf5e67" providerId="ADAL" clId="{D491C030-E3D1-42C1-A663-B3DFA0F9EF5C}" dt="2022-07-28T14:36:07.512" v="2296"/>
        <pc:sldMkLst>
          <pc:docMk/>
          <pc:sldMk cId="3503056674" sldId="260"/>
        </pc:sldMkLst>
        <pc:spChg chg="del mod">
          <ac:chgData name="vancuong0510" userId="85c7fee3-5bf6-469a-8c2a-a9f51ccf5e67" providerId="ADAL" clId="{D491C030-E3D1-42C1-A663-B3DFA0F9EF5C}" dt="2022-07-27T08:06:04.847" v="1271" actId="21"/>
          <ac:spMkLst>
            <pc:docMk/>
            <pc:sldMk cId="3503056674" sldId="260"/>
            <ac:spMk id="2" creationId="{CAAE3059-ABAF-87AD-6421-3F1EE8698FB5}"/>
          </ac:spMkLst>
        </pc:spChg>
        <pc:spChg chg="del mod">
          <ac:chgData name="vancuong0510" userId="85c7fee3-5bf6-469a-8c2a-a9f51ccf5e67" providerId="ADAL" clId="{D491C030-E3D1-42C1-A663-B3DFA0F9EF5C}" dt="2022-07-27T08:06:02.825" v="1270" actId="21"/>
          <ac:spMkLst>
            <pc:docMk/>
            <pc:sldMk cId="3503056674" sldId="260"/>
            <ac:spMk id="3" creationId="{F9D78B8E-81D1-A4B1-13D8-A70CFC68C253}"/>
          </ac:spMkLst>
        </pc:spChg>
        <pc:spChg chg="add del">
          <ac:chgData name="vancuong0510" userId="85c7fee3-5bf6-469a-8c2a-a9f51ccf5e67" providerId="ADAL" clId="{D491C030-E3D1-42C1-A663-B3DFA0F9EF5C}" dt="2022-07-27T15:25:08.324" v="1284" actId="26606"/>
          <ac:spMkLst>
            <pc:docMk/>
            <pc:sldMk cId="3503056674" sldId="260"/>
            <ac:spMk id="8" creationId="{32BC26D8-82FB-445E-AA49-62A77D7C1EE0}"/>
          </ac:spMkLst>
        </pc:spChg>
        <pc:spChg chg="add del">
          <ac:chgData name="vancuong0510" userId="85c7fee3-5bf6-469a-8c2a-a9f51ccf5e67" providerId="ADAL" clId="{D491C030-E3D1-42C1-A663-B3DFA0F9EF5C}" dt="2022-07-27T15:25:08.324" v="1284" actId="26606"/>
          <ac:spMkLst>
            <pc:docMk/>
            <pc:sldMk cId="3503056674" sldId="260"/>
            <ac:spMk id="10" creationId="{CB44330D-EA18-4254-AA95-EB49948539B8}"/>
          </ac:spMkLst>
        </pc:spChg>
        <pc:spChg chg="add del">
          <ac:chgData name="vancuong0510" userId="85c7fee3-5bf6-469a-8c2a-a9f51ccf5e67" providerId="ADAL" clId="{D491C030-E3D1-42C1-A663-B3DFA0F9EF5C}" dt="2022-07-27T15:25:10.442" v="1286" actId="26606"/>
          <ac:spMkLst>
            <pc:docMk/>
            <pc:sldMk cId="3503056674" sldId="260"/>
            <ac:spMk id="12" creationId="{2633B3B5-CC90-43F0-8714-D31D1F3F0209}"/>
          </ac:spMkLst>
        </pc:spChg>
        <pc:spChg chg="add del">
          <ac:chgData name="vancuong0510" userId="85c7fee3-5bf6-469a-8c2a-a9f51ccf5e67" providerId="ADAL" clId="{D491C030-E3D1-42C1-A663-B3DFA0F9EF5C}" dt="2022-07-27T15:25:10.442" v="1286" actId="26606"/>
          <ac:spMkLst>
            <pc:docMk/>
            <pc:sldMk cId="3503056674" sldId="260"/>
            <ac:spMk id="13" creationId="{AB8C311F-7253-4AED-9701-7FC0708C41C7}"/>
          </ac:spMkLst>
        </pc:spChg>
        <pc:spChg chg="add del">
          <ac:chgData name="vancuong0510" userId="85c7fee3-5bf6-469a-8c2a-a9f51ccf5e67" providerId="ADAL" clId="{D491C030-E3D1-42C1-A663-B3DFA0F9EF5C}" dt="2022-07-27T15:25:10.442" v="1286" actId="26606"/>
          <ac:spMkLst>
            <pc:docMk/>
            <pc:sldMk cId="3503056674" sldId="260"/>
            <ac:spMk id="14" creationId="{A8D57A06-A426-446D-B02C-A2DC6B62E45E}"/>
          </ac:spMkLst>
        </pc:spChg>
        <pc:spChg chg="add del">
          <ac:chgData name="vancuong0510" userId="85c7fee3-5bf6-469a-8c2a-a9f51ccf5e67" providerId="ADAL" clId="{D491C030-E3D1-42C1-A663-B3DFA0F9EF5C}" dt="2022-07-27T15:25:10.442" v="1286" actId="26606"/>
          <ac:spMkLst>
            <pc:docMk/>
            <pc:sldMk cId="3503056674" sldId="260"/>
            <ac:spMk id="15" creationId="{E2384209-CB15-4CDF-9D31-C44FD9A3F20D}"/>
          </ac:spMkLst>
        </pc:spChg>
        <pc:spChg chg="add del">
          <ac:chgData name="vancuong0510" userId="85c7fee3-5bf6-469a-8c2a-a9f51ccf5e67" providerId="ADAL" clId="{D491C030-E3D1-42C1-A663-B3DFA0F9EF5C}" dt="2022-07-27T15:25:16.624" v="1290" actId="26606"/>
          <ac:spMkLst>
            <pc:docMk/>
            <pc:sldMk cId="3503056674" sldId="260"/>
            <ac:spMk id="16" creationId="{9A97C86A-04D6-40F7-AE84-31AB43E6A846}"/>
          </ac:spMkLst>
        </pc:spChg>
        <pc:spChg chg="add del">
          <ac:chgData name="vancuong0510" userId="85c7fee3-5bf6-469a-8c2a-a9f51ccf5e67" providerId="ADAL" clId="{D491C030-E3D1-42C1-A663-B3DFA0F9EF5C}" dt="2022-07-27T15:25:14.018" v="1288" actId="26606"/>
          <ac:spMkLst>
            <pc:docMk/>
            <pc:sldMk cId="3503056674" sldId="260"/>
            <ac:spMk id="17" creationId="{32BC26D8-82FB-445E-AA49-62A77D7C1EE0}"/>
          </ac:spMkLst>
        </pc:spChg>
        <pc:spChg chg="add del">
          <ac:chgData name="vancuong0510" userId="85c7fee3-5bf6-469a-8c2a-a9f51ccf5e67" providerId="ADAL" clId="{D491C030-E3D1-42C1-A663-B3DFA0F9EF5C}" dt="2022-07-27T15:25:14.018" v="1288" actId="26606"/>
          <ac:spMkLst>
            <pc:docMk/>
            <pc:sldMk cId="3503056674" sldId="260"/>
            <ac:spMk id="18" creationId="{CB44330D-EA18-4254-AA95-EB49948539B8}"/>
          </ac:spMkLst>
        </pc:spChg>
        <pc:spChg chg="add del">
          <ac:chgData name="vancuong0510" userId="85c7fee3-5bf6-469a-8c2a-a9f51ccf5e67" providerId="ADAL" clId="{D491C030-E3D1-42C1-A663-B3DFA0F9EF5C}" dt="2022-07-27T15:25:16.624" v="1290" actId="26606"/>
          <ac:spMkLst>
            <pc:docMk/>
            <pc:sldMk cId="3503056674" sldId="260"/>
            <ac:spMk id="20" creationId="{3ECA69A1-7536-43AC-85EF-C7106179F5ED}"/>
          </ac:spMkLst>
        </pc:spChg>
        <pc:spChg chg="add del">
          <ac:chgData name="vancuong0510" userId="85c7fee3-5bf6-469a-8c2a-a9f51ccf5e67" providerId="ADAL" clId="{D491C030-E3D1-42C1-A663-B3DFA0F9EF5C}" dt="2022-07-27T15:25:16.624" v="1290" actId="26606"/>
          <ac:spMkLst>
            <pc:docMk/>
            <pc:sldMk cId="3503056674" sldId="260"/>
            <ac:spMk id="21" creationId="{F3060C83-F051-4F0E-ABAD-AA0DFC48B218}"/>
          </ac:spMkLst>
        </pc:spChg>
        <pc:spChg chg="add del">
          <ac:chgData name="vancuong0510" userId="85c7fee3-5bf6-469a-8c2a-a9f51ccf5e67" providerId="ADAL" clId="{D491C030-E3D1-42C1-A663-B3DFA0F9EF5C}" dt="2022-07-27T15:25:16.624" v="1290" actId="26606"/>
          <ac:spMkLst>
            <pc:docMk/>
            <pc:sldMk cId="3503056674" sldId="260"/>
            <ac:spMk id="22" creationId="{83C98ABE-055B-441F-B07E-44F97F083C39}"/>
          </ac:spMkLst>
        </pc:spChg>
        <pc:spChg chg="add del">
          <ac:chgData name="vancuong0510" userId="85c7fee3-5bf6-469a-8c2a-a9f51ccf5e67" providerId="ADAL" clId="{D491C030-E3D1-42C1-A663-B3DFA0F9EF5C}" dt="2022-07-27T15:25:16.624" v="1290" actId="26606"/>
          <ac:spMkLst>
            <pc:docMk/>
            <pc:sldMk cId="3503056674" sldId="260"/>
            <ac:spMk id="23" creationId="{29FDB030-9B49-4CED-8CCD-4D99382388AC}"/>
          </ac:spMkLst>
        </pc:spChg>
        <pc:spChg chg="add del">
          <ac:chgData name="vancuong0510" userId="85c7fee3-5bf6-469a-8c2a-a9f51ccf5e67" providerId="ADAL" clId="{D491C030-E3D1-42C1-A663-B3DFA0F9EF5C}" dt="2022-07-27T15:25:16.624" v="1290" actId="26606"/>
          <ac:spMkLst>
            <pc:docMk/>
            <pc:sldMk cId="3503056674" sldId="260"/>
            <ac:spMk id="24" creationId="{3783CA14-24A1-485C-8B30-D6A5D87987AD}"/>
          </ac:spMkLst>
        </pc:spChg>
        <pc:spChg chg="add del">
          <ac:chgData name="vancuong0510" userId="85c7fee3-5bf6-469a-8c2a-a9f51ccf5e67" providerId="ADAL" clId="{D491C030-E3D1-42C1-A663-B3DFA0F9EF5C}" dt="2022-07-27T15:25:16.624" v="1290" actId="26606"/>
          <ac:spMkLst>
            <pc:docMk/>
            <pc:sldMk cId="3503056674" sldId="260"/>
            <ac:spMk id="25" creationId="{FF9F2414-84E8-453E-B1F3-389FDE8192D9}"/>
          </ac:spMkLst>
        </pc:spChg>
        <pc:spChg chg="add del">
          <ac:chgData name="vancuong0510" userId="85c7fee3-5bf6-469a-8c2a-a9f51ccf5e67" providerId="ADAL" clId="{D491C030-E3D1-42C1-A663-B3DFA0F9EF5C}" dt="2022-07-27T15:25:18.340" v="1292" actId="26606"/>
          <ac:spMkLst>
            <pc:docMk/>
            <pc:sldMk cId="3503056674" sldId="260"/>
            <ac:spMk id="27" creationId="{01D0AF59-99C3-4251-AB9A-C966C6AD4400}"/>
          </ac:spMkLst>
        </pc:spChg>
        <pc:spChg chg="add del">
          <ac:chgData name="vancuong0510" userId="85c7fee3-5bf6-469a-8c2a-a9f51ccf5e67" providerId="ADAL" clId="{D491C030-E3D1-42C1-A663-B3DFA0F9EF5C}" dt="2022-07-27T15:25:18.340" v="1292" actId="26606"/>
          <ac:spMkLst>
            <pc:docMk/>
            <pc:sldMk cId="3503056674" sldId="260"/>
            <ac:spMk id="28" creationId="{1855405F-37A2-4869-9154-F8BE3BECE6C3}"/>
          </ac:spMkLst>
        </pc:spChg>
        <pc:spChg chg="add del">
          <ac:chgData name="vancuong0510" userId="85c7fee3-5bf6-469a-8c2a-a9f51ccf5e67" providerId="ADAL" clId="{D491C030-E3D1-42C1-A663-B3DFA0F9EF5C}" dt="2022-07-27T15:25:19.202" v="1294" actId="26606"/>
          <ac:spMkLst>
            <pc:docMk/>
            <pc:sldMk cId="3503056674" sldId="260"/>
            <ac:spMk id="30" creationId="{F3060C83-F051-4F0E-ABAD-AA0DFC48B218}"/>
          </ac:spMkLst>
        </pc:spChg>
        <pc:spChg chg="add del">
          <ac:chgData name="vancuong0510" userId="85c7fee3-5bf6-469a-8c2a-a9f51ccf5e67" providerId="ADAL" clId="{D491C030-E3D1-42C1-A663-B3DFA0F9EF5C}" dt="2022-07-27T15:25:19.202" v="1294" actId="26606"/>
          <ac:spMkLst>
            <pc:docMk/>
            <pc:sldMk cId="3503056674" sldId="260"/>
            <ac:spMk id="31" creationId="{83C98ABE-055B-441F-B07E-44F97F083C39}"/>
          </ac:spMkLst>
        </pc:spChg>
        <pc:spChg chg="add del">
          <ac:chgData name="vancuong0510" userId="85c7fee3-5bf6-469a-8c2a-a9f51ccf5e67" providerId="ADAL" clId="{D491C030-E3D1-42C1-A663-B3DFA0F9EF5C}" dt="2022-07-27T15:25:19.202" v="1294" actId="26606"/>
          <ac:spMkLst>
            <pc:docMk/>
            <pc:sldMk cId="3503056674" sldId="260"/>
            <ac:spMk id="32" creationId="{29FDB030-9B49-4CED-8CCD-4D99382388AC}"/>
          </ac:spMkLst>
        </pc:spChg>
        <pc:spChg chg="add del">
          <ac:chgData name="vancuong0510" userId="85c7fee3-5bf6-469a-8c2a-a9f51ccf5e67" providerId="ADAL" clId="{D491C030-E3D1-42C1-A663-B3DFA0F9EF5C}" dt="2022-07-27T15:25:19.202" v="1294" actId="26606"/>
          <ac:spMkLst>
            <pc:docMk/>
            <pc:sldMk cId="3503056674" sldId="260"/>
            <ac:spMk id="33" creationId="{3783CA14-24A1-485C-8B30-D6A5D87987AD}"/>
          </ac:spMkLst>
        </pc:spChg>
        <pc:spChg chg="add del">
          <ac:chgData name="vancuong0510" userId="85c7fee3-5bf6-469a-8c2a-a9f51ccf5e67" providerId="ADAL" clId="{D491C030-E3D1-42C1-A663-B3DFA0F9EF5C}" dt="2022-07-27T15:25:19.202" v="1294" actId="26606"/>
          <ac:spMkLst>
            <pc:docMk/>
            <pc:sldMk cId="3503056674" sldId="260"/>
            <ac:spMk id="34" creationId="{9A97C86A-04D6-40F7-AE84-31AB43E6A846}"/>
          </ac:spMkLst>
        </pc:spChg>
        <pc:spChg chg="add del">
          <ac:chgData name="vancuong0510" userId="85c7fee3-5bf6-469a-8c2a-a9f51ccf5e67" providerId="ADAL" clId="{D491C030-E3D1-42C1-A663-B3DFA0F9EF5C}" dt="2022-07-27T15:25:19.202" v="1294" actId="26606"/>
          <ac:spMkLst>
            <pc:docMk/>
            <pc:sldMk cId="3503056674" sldId="260"/>
            <ac:spMk id="35" creationId="{FF9F2414-84E8-453E-B1F3-389FDE8192D9}"/>
          </ac:spMkLst>
        </pc:spChg>
        <pc:spChg chg="add del">
          <ac:chgData name="vancuong0510" userId="85c7fee3-5bf6-469a-8c2a-a9f51ccf5e67" providerId="ADAL" clId="{D491C030-E3D1-42C1-A663-B3DFA0F9EF5C}" dt="2022-07-27T15:25:19.202" v="1294" actId="26606"/>
          <ac:spMkLst>
            <pc:docMk/>
            <pc:sldMk cId="3503056674" sldId="260"/>
            <ac:spMk id="36" creationId="{3ECA69A1-7536-43AC-85EF-C7106179F5ED}"/>
          </ac:spMkLst>
        </pc:spChg>
        <pc:spChg chg="add del">
          <ac:chgData name="vancuong0510" userId="85c7fee3-5bf6-469a-8c2a-a9f51ccf5e67" providerId="ADAL" clId="{D491C030-E3D1-42C1-A663-B3DFA0F9EF5C}" dt="2022-07-27T15:25:21.873" v="1296" actId="26606"/>
          <ac:spMkLst>
            <pc:docMk/>
            <pc:sldMk cId="3503056674" sldId="260"/>
            <ac:spMk id="38" creationId="{AB8C311F-7253-4AED-9701-7FC0708C41C7}"/>
          </ac:spMkLst>
        </pc:spChg>
        <pc:spChg chg="add del">
          <ac:chgData name="vancuong0510" userId="85c7fee3-5bf6-469a-8c2a-a9f51ccf5e67" providerId="ADAL" clId="{D491C030-E3D1-42C1-A663-B3DFA0F9EF5C}" dt="2022-07-27T15:25:21.873" v="1296" actId="26606"/>
          <ac:spMkLst>
            <pc:docMk/>
            <pc:sldMk cId="3503056674" sldId="260"/>
            <ac:spMk id="39" creationId="{E2384209-CB15-4CDF-9D31-C44FD9A3F20D}"/>
          </ac:spMkLst>
        </pc:spChg>
        <pc:spChg chg="add del">
          <ac:chgData name="vancuong0510" userId="85c7fee3-5bf6-469a-8c2a-a9f51ccf5e67" providerId="ADAL" clId="{D491C030-E3D1-42C1-A663-B3DFA0F9EF5C}" dt="2022-07-27T15:25:21.873" v="1296" actId="26606"/>
          <ac:spMkLst>
            <pc:docMk/>
            <pc:sldMk cId="3503056674" sldId="260"/>
            <ac:spMk id="40" creationId="{2633B3B5-CC90-43F0-8714-D31D1F3F0209}"/>
          </ac:spMkLst>
        </pc:spChg>
        <pc:spChg chg="add del">
          <ac:chgData name="vancuong0510" userId="85c7fee3-5bf6-469a-8c2a-a9f51ccf5e67" providerId="ADAL" clId="{D491C030-E3D1-42C1-A663-B3DFA0F9EF5C}" dt="2022-07-27T15:25:21.873" v="1296" actId="26606"/>
          <ac:spMkLst>
            <pc:docMk/>
            <pc:sldMk cId="3503056674" sldId="260"/>
            <ac:spMk id="41" creationId="{A8D57A06-A426-446D-B02C-A2DC6B62E45E}"/>
          </ac:spMkLst>
        </pc:spChg>
        <pc:spChg chg="add">
          <ac:chgData name="vancuong0510" userId="85c7fee3-5bf6-469a-8c2a-a9f51ccf5e67" providerId="ADAL" clId="{D491C030-E3D1-42C1-A663-B3DFA0F9EF5C}" dt="2022-07-27T15:25:21.879" v="1297" actId="26606"/>
          <ac:spMkLst>
            <pc:docMk/>
            <pc:sldMk cId="3503056674" sldId="260"/>
            <ac:spMk id="43" creationId="{32BC26D8-82FB-445E-AA49-62A77D7C1EE0}"/>
          </ac:spMkLst>
        </pc:spChg>
        <pc:spChg chg="add">
          <ac:chgData name="vancuong0510" userId="85c7fee3-5bf6-469a-8c2a-a9f51ccf5e67" providerId="ADAL" clId="{D491C030-E3D1-42C1-A663-B3DFA0F9EF5C}" dt="2022-07-27T15:25:21.879" v="1297" actId="26606"/>
          <ac:spMkLst>
            <pc:docMk/>
            <pc:sldMk cId="3503056674" sldId="260"/>
            <ac:spMk id="44" creationId="{CB44330D-EA18-4254-AA95-EB49948539B8}"/>
          </ac:spMkLst>
        </pc:spChg>
        <pc:picChg chg="add del mod">
          <ac:chgData name="vancuong0510" userId="85c7fee3-5bf6-469a-8c2a-a9f51ccf5e67" providerId="ADAL" clId="{D491C030-E3D1-42C1-A663-B3DFA0F9EF5C}" dt="2022-07-27T15:24:37.600" v="1281" actId="478"/>
          <ac:picMkLst>
            <pc:docMk/>
            <pc:sldMk cId="3503056674" sldId="260"/>
            <ac:picMk id="2" creationId="{399436B1-22F3-E782-D6D4-2FFA2A058517}"/>
          </ac:picMkLst>
        </pc:picChg>
        <pc:picChg chg="add mod">
          <ac:chgData name="vancuong0510" userId="85c7fee3-5bf6-469a-8c2a-a9f51ccf5e67" providerId="ADAL" clId="{D491C030-E3D1-42C1-A663-B3DFA0F9EF5C}" dt="2022-07-27T15:25:37.176" v="1301" actId="14100"/>
          <ac:picMkLst>
            <pc:docMk/>
            <pc:sldMk cId="3503056674" sldId="260"/>
            <ac:picMk id="3" creationId="{0D301418-3C2B-3B27-A182-23322381A91E}"/>
          </ac:picMkLst>
        </pc:picChg>
      </pc:sldChg>
      <pc:sldChg chg="del">
        <pc:chgData name="vancuong0510" userId="85c7fee3-5bf6-469a-8c2a-a9f51ccf5e67" providerId="ADAL" clId="{D491C030-E3D1-42C1-A663-B3DFA0F9EF5C}" dt="2022-07-27T07:30:37.050" v="1268" actId="2696"/>
        <pc:sldMkLst>
          <pc:docMk/>
          <pc:sldMk cId="0" sldId="263"/>
        </pc:sldMkLst>
      </pc:sldChg>
      <pc:sldChg chg="del">
        <pc:chgData name="vancuong0510" userId="85c7fee3-5bf6-469a-8c2a-a9f51ccf5e67" providerId="ADAL" clId="{D491C030-E3D1-42C1-A663-B3DFA0F9EF5C}" dt="2022-07-27T07:30:39.467" v="1269" actId="2696"/>
        <pc:sldMkLst>
          <pc:docMk/>
          <pc:sldMk cId="0" sldId="264"/>
        </pc:sldMkLst>
      </pc:sldChg>
      <pc:sldChg chg="modSp del mod">
        <pc:chgData name="vancuong0510" userId="85c7fee3-5bf6-469a-8c2a-a9f51ccf5e67" providerId="ADAL" clId="{D491C030-E3D1-42C1-A663-B3DFA0F9EF5C}" dt="2022-07-28T14:41:22.816" v="2374" actId="20577"/>
        <pc:sldMkLst>
          <pc:docMk/>
          <pc:sldMk cId="0" sldId="388"/>
        </pc:sldMkLst>
        <pc:spChg chg="mod">
          <ac:chgData name="vancuong0510" userId="85c7fee3-5bf6-469a-8c2a-a9f51ccf5e67" providerId="ADAL" clId="{D491C030-E3D1-42C1-A663-B3DFA0F9EF5C}" dt="2022-07-28T14:41:14.558" v="2368" actId="207"/>
          <ac:spMkLst>
            <pc:docMk/>
            <pc:sldMk cId="0" sldId="388"/>
            <ac:spMk id="4104" creationId="{00000000-0000-0000-0000-000000000000}"/>
          </ac:spMkLst>
        </pc:spChg>
        <pc:spChg chg="mod">
          <ac:chgData name="vancuong0510" userId="85c7fee3-5bf6-469a-8c2a-a9f51ccf5e67" providerId="ADAL" clId="{D491C030-E3D1-42C1-A663-B3DFA0F9EF5C}" dt="2022-07-28T14:41:22.816" v="2374" actId="20577"/>
          <ac:spMkLst>
            <pc:docMk/>
            <pc:sldMk cId="0" sldId="388"/>
            <ac:spMk id="4105" creationId="{00000000-0000-0000-0000-000000000000}"/>
          </ac:spMkLst>
        </pc:spChg>
        <pc:spChg chg="mod">
          <ac:chgData name="vancuong0510" userId="85c7fee3-5bf6-469a-8c2a-a9f51ccf5e67" providerId="ADAL" clId="{D491C030-E3D1-42C1-A663-B3DFA0F9EF5C}" dt="2022-07-28T14:24:18.325" v="1981" actId="207"/>
          <ac:spMkLst>
            <pc:docMk/>
            <pc:sldMk cId="0" sldId="388"/>
            <ac:spMk id="5123" creationId="{00000000-0000-0000-0000-000000000000}"/>
          </ac:spMkLst>
        </pc:spChg>
      </pc:sldChg>
      <pc:sldChg chg="modSp mod modAnim">
        <pc:chgData name="vancuong0510" userId="85c7fee3-5bf6-469a-8c2a-a9f51ccf5e67" providerId="ADAL" clId="{D491C030-E3D1-42C1-A663-B3DFA0F9EF5C}" dt="2022-07-28T18:13:58.460" v="2609"/>
        <pc:sldMkLst>
          <pc:docMk/>
          <pc:sldMk cId="0" sldId="430"/>
        </pc:sldMkLst>
        <pc:spChg chg="mod">
          <ac:chgData name="vancuong0510" userId="85c7fee3-5bf6-469a-8c2a-a9f51ccf5e67" providerId="ADAL" clId="{D491C030-E3D1-42C1-A663-B3DFA0F9EF5C}" dt="2022-07-27T00:14:37.504" v="962" actId="207"/>
          <ac:spMkLst>
            <pc:docMk/>
            <pc:sldMk cId="0" sldId="430"/>
            <ac:spMk id="3" creationId="{00000000-0000-0000-0000-000000000000}"/>
          </ac:spMkLst>
        </pc:spChg>
        <pc:spChg chg="mod">
          <ac:chgData name="vancuong0510" userId="85c7fee3-5bf6-469a-8c2a-a9f51ccf5e67" providerId="ADAL" clId="{D491C030-E3D1-42C1-A663-B3DFA0F9EF5C}" dt="2022-07-27T00:14:37.504" v="962" actId="207"/>
          <ac:spMkLst>
            <pc:docMk/>
            <pc:sldMk cId="0" sldId="430"/>
            <ac:spMk id="5" creationId="{00000000-0000-0000-0000-000000000000}"/>
          </ac:spMkLst>
        </pc:spChg>
        <pc:spChg chg="mod">
          <ac:chgData name="vancuong0510" userId="85c7fee3-5bf6-469a-8c2a-a9f51ccf5e67" providerId="ADAL" clId="{D491C030-E3D1-42C1-A663-B3DFA0F9EF5C}" dt="2022-07-27T00:14:37.504" v="962" actId="207"/>
          <ac:spMkLst>
            <pc:docMk/>
            <pc:sldMk cId="0" sldId="430"/>
            <ac:spMk id="6" creationId="{00000000-0000-0000-0000-000000000000}"/>
          </ac:spMkLst>
        </pc:spChg>
        <pc:spChg chg="mod">
          <ac:chgData name="vancuong0510" userId="85c7fee3-5bf6-469a-8c2a-a9f51ccf5e67" providerId="ADAL" clId="{D491C030-E3D1-42C1-A663-B3DFA0F9EF5C}" dt="2022-07-27T00:14:37.504" v="962" actId="207"/>
          <ac:spMkLst>
            <pc:docMk/>
            <pc:sldMk cId="0" sldId="430"/>
            <ac:spMk id="7" creationId="{00000000-0000-0000-0000-000000000000}"/>
          </ac:spMkLst>
        </pc:spChg>
        <pc:spChg chg="mod">
          <ac:chgData name="vancuong0510" userId="85c7fee3-5bf6-469a-8c2a-a9f51ccf5e67" providerId="ADAL" clId="{D491C030-E3D1-42C1-A663-B3DFA0F9EF5C}" dt="2022-07-27T00:14:37.504" v="962" actId="207"/>
          <ac:spMkLst>
            <pc:docMk/>
            <pc:sldMk cId="0" sldId="430"/>
            <ac:spMk id="8" creationId="{00000000-0000-0000-0000-000000000000}"/>
          </ac:spMkLst>
        </pc:spChg>
        <pc:spChg chg="mod">
          <ac:chgData name="vancuong0510" userId="85c7fee3-5bf6-469a-8c2a-a9f51ccf5e67" providerId="ADAL" clId="{D491C030-E3D1-42C1-A663-B3DFA0F9EF5C}" dt="2022-07-27T00:15:15.699" v="969" actId="20577"/>
          <ac:spMkLst>
            <pc:docMk/>
            <pc:sldMk cId="0" sldId="430"/>
            <ac:spMk id="9"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0"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1"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2"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3"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4"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5"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6"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7"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8" creationId="{00000000-0000-0000-0000-000000000000}"/>
          </ac:spMkLst>
        </pc:spChg>
        <pc:spChg chg="mod">
          <ac:chgData name="vancuong0510" userId="85c7fee3-5bf6-469a-8c2a-a9f51ccf5e67" providerId="ADAL" clId="{D491C030-E3D1-42C1-A663-B3DFA0F9EF5C}" dt="2022-07-27T00:14:37.504" v="962" actId="207"/>
          <ac:spMkLst>
            <pc:docMk/>
            <pc:sldMk cId="0" sldId="430"/>
            <ac:spMk id="19" creationId="{00000000-0000-0000-0000-000000000000}"/>
          </ac:spMkLst>
        </pc:spChg>
        <pc:spChg chg="mod">
          <ac:chgData name="vancuong0510" userId="85c7fee3-5bf6-469a-8c2a-a9f51ccf5e67" providerId="ADAL" clId="{D491C030-E3D1-42C1-A663-B3DFA0F9EF5C}" dt="2022-07-27T00:14:37.504" v="962" actId="207"/>
          <ac:spMkLst>
            <pc:docMk/>
            <pc:sldMk cId="0" sldId="430"/>
            <ac:spMk id="20" creationId="{00000000-0000-0000-0000-000000000000}"/>
          </ac:spMkLst>
        </pc:spChg>
        <pc:spChg chg="mod">
          <ac:chgData name="vancuong0510" userId="85c7fee3-5bf6-469a-8c2a-a9f51ccf5e67" providerId="ADAL" clId="{D491C030-E3D1-42C1-A663-B3DFA0F9EF5C}" dt="2022-07-27T00:14:37.504" v="962" actId="207"/>
          <ac:spMkLst>
            <pc:docMk/>
            <pc:sldMk cId="0" sldId="430"/>
            <ac:spMk id="21" creationId="{00000000-0000-0000-0000-000000000000}"/>
          </ac:spMkLst>
        </pc:spChg>
        <pc:spChg chg="mod">
          <ac:chgData name="vancuong0510" userId="85c7fee3-5bf6-469a-8c2a-a9f51ccf5e67" providerId="ADAL" clId="{D491C030-E3D1-42C1-A663-B3DFA0F9EF5C}" dt="2022-07-27T00:14:37.504" v="962" actId="207"/>
          <ac:spMkLst>
            <pc:docMk/>
            <pc:sldMk cId="0" sldId="430"/>
            <ac:spMk id="22" creationId="{00000000-0000-0000-0000-000000000000}"/>
          </ac:spMkLst>
        </pc:spChg>
        <pc:spChg chg="mod">
          <ac:chgData name="vancuong0510" userId="85c7fee3-5bf6-469a-8c2a-a9f51ccf5e67" providerId="ADAL" clId="{D491C030-E3D1-42C1-A663-B3DFA0F9EF5C}" dt="2022-07-27T00:14:37.504" v="962" actId="207"/>
          <ac:spMkLst>
            <pc:docMk/>
            <pc:sldMk cId="0" sldId="430"/>
            <ac:spMk id="23" creationId="{00000000-0000-0000-0000-000000000000}"/>
          </ac:spMkLst>
        </pc:spChg>
        <pc:spChg chg="mod">
          <ac:chgData name="vancuong0510" userId="85c7fee3-5bf6-469a-8c2a-a9f51ccf5e67" providerId="ADAL" clId="{D491C030-E3D1-42C1-A663-B3DFA0F9EF5C}" dt="2022-07-27T00:14:37.504" v="962" actId="207"/>
          <ac:spMkLst>
            <pc:docMk/>
            <pc:sldMk cId="0" sldId="430"/>
            <ac:spMk id="24" creationId="{00000000-0000-0000-0000-000000000000}"/>
          </ac:spMkLst>
        </pc:spChg>
      </pc:sldChg>
      <pc:sldChg chg="addSp delSp modSp new mod setBg modAnim">
        <pc:chgData name="vancuong0510" userId="85c7fee3-5bf6-469a-8c2a-a9f51ccf5e67" providerId="ADAL" clId="{D491C030-E3D1-42C1-A663-B3DFA0F9EF5C}" dt="2022-07-28T18:15:20.782" v="2611"/>
        <pc:sldMkLst>
          <pc:docMk/>
          <pc:sldMk cId="2832064122" sldId="431"/>
        </pc:sldMkLst>
        <pc:spChg chg="del">
          <ac:chgData name="vancuong0510" userId="85c7fee3-5bf6-469a-8c2a-a9f51ccf5e67" providerId="ADAL" clId="{D491C030-E3D1-42C1-A663-B3DFA0F9EF5C}" dt="2022-07-27T00:29:06.816" v="971" actId="21"/>
          <ac:spMkLst>
            <pc:docMk/>
            <pc:sldMk cId="2832064122" sldId="431"/>
            <ac:spMk id="2" creationId="{8BDFCCF4-7B10-C7D2-4094-878B0879D381}"/>
          </ac:spMkLst>
        </pc:spChg>
        <pc:spChg chg="del">
          <ac:chgData name="vancuong0510" userId="85c7fee3-5bf6-469a-8c2a-a9f51ccf5e67" providerId="ADAL" clId="{D491C030-E3D1-42C1-A663-B3DFA0F9EF5C}" dt="2022-07-27T00:29:04.401" v="970" actId="21"/>
          <ac:spMkLst>
            <pc:docMk/>
            <pc:sldMk cId="2832064122" sldId="431"/>
            <ac:spMk id="3" creationId="{EA79287A-0D35-390F-27DE-5B0BE3E29B26}"/>
          </ac:spMkLst>
        </pc:spChg>
        <pc:spChg chg="add del">
          <ac:chgData name="vancuong0510" userId="85c7fee3-5bf6-469a-8c2a-a9f51ccf5e67" providerId="ADAL" clId="{D491C030-E3D1-42C1-A663-B3DFA0F9EF5C}" dt="2022-07-28T04:43:58.729" v="1561" actId="26606"/>
          <ac:spMkLst>
            <pc:docMk/>
            <pc:sldMk cId="2832064122" sldId="431"/>
            <ac:spMk id="22" creationId="{AB8C311F-7253-4AED-9701-7FC0708C41C7}"/>
          </ac:spMkLst>
        </pc:spChg>
        <pc:spChg chg="add del">
          <ac:chgData name="vancuong0510" userId="85c7fee3-5bf6-469a-8c2a-a9f51ccf5e67" providerId="ADAL" clId="{D491C030-E3D1-42C1-A663-B3DFA0F9EF5C}" dt="2022-07-28T04:43:58.729" v="1561" actId="26606"/>
          <ac:spMkLst>
            <pc:docMk/>
            <pc:sldMk cId="2832064122" sldId="431"/>
            <ac:spMk id="24" creationId="{E2384209-CB15-4CDF-9D31-C44FD9A3F20D}"/>
          </ac:spMkLst>
        </pc:spChg>
        <pc:spChg chg="add del">
          <ac:chgData name="vancuong0510" userId="85c7fee3-5bf6-469a-8c2a-a9f51ccf5e67" providerId="ADAL" clId="{D491C030-E3D1-42C1-A663-B3DFA0F9EF5C}" dt="2022-07-28T04:43:58.729" v="1561" actId="26606"/>
          <ac:spMkLst>
            <pc:docMk/>
            <pc:sldMk cId="2832064122" sldId="431"/>
            <ac:spMk id="26" creationId="{2633B3B5-CC90-43F0-8714-D31D1F3F0209}"/>
          </ac:spMkLst>
        </pc:spChg>
        <pc:spChg chg="add del">
          <ac:chgData name="vancuong0510" userId="85c7fee3-5bf6-469a-8c2a-a9f51ccf5e67" providerId="ADAL" clId="{D491C030-E3D1-42C1-A663-B3DFA0F9EF5C}" dt="2022-07-28T04:43:58.729" v="1561" actId="26606"/>
          <ac:spMkLst>
            <pc:docMk/>
            <pc:sldMk cId="2832064122" sldId="431"/>
            <ac:spMk id="28" creationId="{A8D57A06-A426-446D-B02C-A2DC6B62E45E}"/>
          </ac:spMkLst>
        </pc:spChg>
        <pc:spChg chg="add del">
          <ac:chgData name="vancuong0510" userId="85c7fee3-5bf6-469a-8c2a-a9f51ccf5e67" providerId="ADAL" clId="{D491C030-E3D1-42C1-A663-B3DFA0F9EF5C}" dt="2022-07-28T04:44:00.841" v="1563" actId="26606"/>
          <ac:spMkLst>
            <pc:docMk/>
            <pc:sldMk cId="2832064122" sldId="431"/>
            <ac:spMk id="30" creationId="{69D184B2-2226-4E31-BCCB-444330767440}"/>
          </ac:spMkLst>
        </pc:spChg>
        <pc:spChg chg="add del">
          <ac:chgData name="vancuong0510" userId="85c7fee3-5bf6-469a-8c2a-a9f51ccf5e67" providerId="ADAL" clId="{D491C030-E3D1-42C1-A663-B3DFA0F9EF5C}" dt="2022-07-28T04:44:00.841" v="1563" actId="26606"/>
          <ac:spMkLst>
            <pc:docMk/>
            <pc:sldMk cId="2832064122" sldId="431"/>
            <ac:spMk id="31" creationId="{1AC4D4E3-486A-464A-8EC8-D44881097267}"/>
          </ac:spMkLst>
        </pc:spChg>
        <pc:spChg chg="add del">
          <ac:chgData name="vancuong0510" userId="85c7fee3-5bf6-469a-8c2a-a9f51ccf5e67" providerId="ADAL" clId="{D491C030-E3D1-42C1-A663-B3DFA0F9EF5C}" dt="2022-07-28T04:44:00.841" v="1563" actId="26606"/>
          <ac:spMkLst>
            <pc:docMk/>
            <pc:sldMk cId="2832064122" sldId="431"/>
            <ac:spMk id="32" creationId="{864DE13E-58EB-4475-B79C-0D4FC651239B}"/>
          </ac:spMkLst>
        </pc:spChg>
        <pc:spChg chg="add del">
          <ac:chgData name="vancuong0510" userId="85c7fee3-5bf6-469a-8c2a-a9f51ccf5e67" providerId="ADAL" clId="{D491C030-E3D1-42C1-A663-B3DFA0F9EF5C}" dt="2022-07-28T04:44:04.865" v="1565" actId="26606"/>
          <ac:spMkLst>
            <pc:docMk/>
            <pc:sldMk cId="2832064122" sldId="431"/>
            <ac:spMk id="34" creationId="{2D2B266D-3625-4584-A5C3-7D3F672CFF30}"/>
          </ac:spMkLst>
        </pc:spChg>
        <pc:spChg chg="add del">
          <ac:chgData name="vancuong0510" userId="85c7fee3-5bf6-469a-8c2a-a9f51ccf5e67" providerId="ADAL" clId="{D491C030-E3D1-42C1-A663-B3DFA0F9EF5C}" dt="2022-07-28T04:44:04.865" v="1565" actId="26606"/>
          <ac:spMkLst>
            <pc:docMk/>
            <pc:sldMk cId="2832064122" sldId="431"/>
            <ac:spMk id="35" creationId="{C463B99A-73EE-4FBB-B7C4-F9F9BCC25C65}"/>
          </ac:spMkLst>
        </pc:spChg>
        <pc:spChg chg="add del">
          <ac:chgData name="vancuong0510" userId="85c7fee3-5bf6-469a-8c2a-a9f51ccf5e67" providerId="ADAL" clId="{D491C030-E3D1-42C1-A663-B3DFA0F9EF5C}" dt="2022-07-28T04:44:04.865" v="1565" actId="26606"/>
          <ac:spMkLst>
            <pc:docMk/>
            <pc:sldMk cId="2832064122" sldId="431"/>
            <ac:spMk id="36" creationId="{A5D2A5D1-BA0D-47D3-B051-DA7743C46E28}"/>
          </ac:spMkLst>
        </pc:spChg>
        <pc:spChg chg="add del">
          <ac:chgData name="vancuong0510" userId="85c7fee3-5bf6-469a-8c2a-a9f51ccf5e67" providerId="ADAL" clId="{D491C030-E3D1-42C1-A663-B3DFA0F9EF5C}" dt="2022-07-28T04:44:09.393" v="1567" actId="26606"/>
          <ac:spMkLst>
            <pc:docMk/>
            <pc:sldMk cId="2832064122" sldId="431"/>
            <ac:spMk id="38" creationId="{AB8C311F-7253-4AED-9701-7FC0708C41C7}"/>
          </ac:spMkLst>
        </pc:spChg>
        <pc:spChg chg="add del">
          <ac:chgData name="vancuong0510" userId="85c7fee3-5bf6-469a-8c2a-a9f51ccf5e67" providerId="ADAL" clId="{D491C030-E3D1-42C1-A663-B3DFA0F9EF5C}" dt="2022-07-28T04:44:09.393" v="1567" actId="26606"/>
          <ac:spMkLst>
            <pc:docMk/>
            <pc:sldMk cId="2832064122" sldId="431"/>
            <ac:spMk id="39" creationId="{FD073016-B734-483B-8953-5BADEE145112}"/>
          </ac:spMkLst>
        </pc:spChg>
        <pc:spChg chg="add del">
          <ac:chgData name="vancuong0510" userId="85c7fee3-5bf6-469a-8c2a-a9f51ccf5e67" providerId="ADAL" clId="{D491C030-E3D1-42C1-A663-B3DFA0F9EF5C}" dt="2022-07-28T04:44:09.393" v="1567" actId="26606"/>
          <ac:spMkLst>
            <pc:docMk/>
            <pc:sldMk cId="2832064122" sldId="431"/>
            <ac:spMk id="40" creationId="{90A7EAB6-59D3-4325-8DE6-E0CA4009CE53}"/>
          </ac:spMkLst>
        </pc:spChg>
        <pc:spChg chg="add del">
          <ac:chgData name="vancuong0510" userId="85c7fee3-5bf6-469a-8c2a-a9f51ccf5e67" providerId="ADAL" clId="{D491C030-E3D1-42C1-A663-B3DFA0F9EF5C}" dt="2022-07-28T04:44:09.393" v="1567" actId="26606"/>
          <ac:spMkLst>
            <pc:docMk/>
            <pc:sldMk cId="2832064122" sldId="431"/>
            <ac:spMk id="41" creationId="{A8D57A06-A426-446D-B02C-A2DC6B62E45E}"/>
          </ac:spMkLst>
        </pc:spChg>
        <pc:spChg chg="add del">
          <ac:chgData name="vancuong0510" userId="85c7fee3-5bf6-469a-8c2a-a9f51ccf5e67" providerId="ADAL" clId="{D491C030-E3D1-42C1-A663-B3DFA0F9EF5C}" dt="2022-07-28T04:44:12.771" v="1569" actId="26606"/>
          <ac:spMkLst>
            <pc:docMk/>
            <pc:sldMk cId="2832064122" sldId="431"/>
            <ac:spMk id="43" creationId="{B649E800-A5C8-49A0-A453-ED537DA3156A}"/>
          </ac:spMkLst>
        </pc:spChg>
        <pc:spChg chg="add del">
          <ac:chgData name="vancuong0510" userId="85c7fee3-5bf6-469a-8c2a-a9f51ccf5e67" providerId="ADAL" clId="{D491C030-E3D1-42C1-A663-B3DFA0F9EF5C}" dt="2022-07-28T04:44:12.771" v="1569" actId="26606"/>
          <ac:spMkLst>
            <pc:docMk/>
            <pc:sldMk cId="2832064122" sldId="431"/>
            <ac:spMk id="44" creationId="{8BA67DD7-B75D-4A30-90A4-EEA9F64AF11B}"/>
          </ac:spMkLst>
        </pc:spChg>
        <pc:spChg chg="add del">
          <ac:chgData name="vancuong0510" userId="85c7fee3-5bf6-469a-8c2a-a9f51ccf5e67" providerId="ADAL" clId="{D491C030-E3D1-42C1-A663-B3DFA0F9EF5C}" dt="2022-07-28T04:44:30.276" v="1571" actId="26606"/>
          <ac:spMkLst>
            <pc:docMk/>
            <pc:sldMk cId="2832064122" sldId="431"/>
            <ac:spMk id="48" creationId="{2D2B266D-3625-4584-A5C3-7D3F672CFF30}"/>
          </ac:spMkLst>
        </pc:spChg>
        <pc:spChg chg="add del">
          <ac:chgData name="vancuong0510" userId="85c7fee3-5bf6-469a-8c2a-a9f51ccf5e67" providerId="ADAL" clId="{D491C030-E3D1-42C1-A663-B3DFA0F9EF5C}" dt="2022-07-28T04:44:30.276" v="1571" actId="26606"/>
          <ac:spMkLst>
            <pc:docMk/>
            <pc:sldMk cId="2832064122" sldId="431"/>
            <ac:spMk id="49" creationId="{A5D2A5D1-BA0D-47D3-B051-DA7743C46E28}"/>
          </ac:spMkLst>
        </pc:spChg>
        <pc:grpChg chg="add del">
          <ac:chgData name="vancuong0510" userId="85c7fee3-5bf6-469a-8c2a-a9f51ccf5e67" providerId="ADAL" clId="{D491C030-E3D1-42C1-A663-B3DFA0F9EF5C}" dt="2022-07-28T04:44:12.771" v="1569" actId="26606"/>
          <ac:grpSpMkLst>
            <pc:docMk/>
            <pc:sldMk cId="2832064122" sldId="431"/>
            <ac:grpSpMk id="45" creationId="{E8C5FC48-0A3C-4D6D-A0D5-EEE93213DBBE}"/>
          </ac:grpSpMkLst>
        </pc:grpChg>
        <pc:picChg chg="add mod">
          <ac:chgData name="vancuong0510" userId="85c7fee3-5bf6-469a-8c2a-a9f51ccf5e67" providerId="ADAL" clId="{D491C030-E3D1-42C1-A663-B3DFA0F9EF5C}" dt="2022-07-28T04:44:30.276" v="1571" actId="26606"/>
          <ac:picMkLst>
            <pc:docMk/>
            <pc:sldMk cId="2832064122" sldId="431"/>
            <ac:picMk id="5" creationId="{42C746D0-9008-97AF-0C71-E0931A9A198B}"/>
          </ac:picMkLst>
        </pc:picChg>
        <pc:picChg chg="add mod">
          <ac:chgData name="vancuong0510" userId="85c7fee3-5bf6-469a-8c2a-a9f51ccf5e67" providerId="ADAL" clId="{D491C030-E3D1-42C1-A663-B3DFA0F9EF5C}" dt="2022-07-28T04:44:30.276" v="1571" actId="26606"/>
          <ac:picMkLst>
            <pc:docMk/>
            <pc:sldMk cId="2832064122" sldId="431"/>
            <ac:picMk id="7" creationId="{3FE7D971-4046-D517-6E5F-831EAC015991}"/>
          </ac:picMkLst>
        </pc:picChg>
        <pc:picChg chg="add del mod">
          <ac:chgData name="vancuong0510" userId="85c7fee3-5bf6-469a-8c2a-a9f51ccf5e67" providerId="ADAL" clId="{D491C030-E3D1-42C1-A663-B3DFA0F9EF5C}" dt="2022-07-28T04:41:51.853" v="1525" actId="21"/>
          <ac:picMkLst>
            <pc:docMk/>
            <pc:sldMk cId="2832064122" sldId="431"/>
            <ac:picMk id="9" creationId="{2F27B56B-256D-7EEE-9D15-B9017B1CEEF4}"/>
          </ac:picMkLst>
        </pc:picChg>
        <pc:picChg chg="add mod ord">
          <ac:chgData name="vancuong0510" userId="85c7fee3-5bf6-469a-8c2a-a9f51ccf5e67" providerId="ADAL" clId="{D491C030-E3D1-42C1-A663-B3DFA0F9EF5C}" dt="2022-07-28T04:44:46.599" v="1575" actId="1076"/>
          <ac:picMkLst>
            <pc:docMk/>
            <pc:sldMk cId="2832064122" sldId="431"/>
            <ac:picMk id="10" creationId="{3C701E00-6631-3DEB-CFDD-7999F303CDC5}"/>
          </ac:picMkLst>
        </pc:picChg>
        <pc:picChg chg="add mod">
          <ac:chgData name="vancuong0510" userId="85c7fee3-5bf6-469a-8c2a-a9f51ccf5e67" providerId="ADAL" clId="{D491C030-E3D1-42C1-A663-B3DFA0F9EF5C}" dt="2022-07-28T08:48:03.919" v="1626" actId="1076"/>
          <ac:picMkLst>
            <pc:docMk/>
            <pc:sldMk cId="2832064122" sldId="431"/>
            <ac:picMk id="11" creationId="{25BBC513-F36D-A8EC-6FA5-37235AB0A8B4}"/>
          </ac:picMkLst>
        </pc:picChg>
        <pc:picChg chg="add del mod">
          <ac:chgData name="vancuong0510" userId="85c7fee3-5bf6-469a-8c2a-a9f51ccf5e67" providerId="ADAL" clId="{D491C030-E3D1-42C1-A663-B3DFA0F9EF5C}" dt="2022-07-28T04:43:39.936" v="1553"/>
          <ac:picMkLst>
            <pc:docMk/>
            <pc:sldMk cId="2832064122" sldId="431"/>
            <ac:picMk id="12" creationId="{B55800CF-9AFB-37FC-036F-2658D86509C9}"/>
          </ac:picMkLst>
        </pc:picChg>
        <pc:picChg chg="add del mod">
          <ac:chgData name="vancuong0510" userId="85c7fee3-5bf6-469a-8c2a-a9f51ccf5e67" providerId="ADAL" clId="{D491C030-E3D1-42C1-A663-B3DFA0F9EF5C}" dt="2022-07-28T04:43:43.498" v="1556" actId="21"/>
          <ac:picMkLst>
            <pc:docMk/>
            <pc:sldMk cId="2832064122" sldId="431"/>
            <ac:picMk id="13" creationId="{B62F28D2-96D4-DC74-DA56-569F571C89E0}"/>
          </ac:picMkLst>
        </pc:picChg>
        <pc:picChg chg="add mod ord">
          <ac:chgData name="vancuong0510" userId="85c7fee3-5bf6-469a-8c2a-a9f51ccf5e67" providerId="ADAL" clId="{D491C030-E3D1-42C1-A663-B3DFA0F9EF5C}" dt="2022-07-28T04:44:30.276" v="1571" actId="26606"/>
          <ac:picMkLst>
            <pc:docMk/>
            <pc:sldMk cId="2832064122" sldId="431"/>
            <ac:picMk id="14" creationId="{B11E5DE9-5330-8BA8-42B4-85C350520514}"/>
          </ac:picMkLst>
        </pc:picChg>
        <pc:picChg chg="add mod ord">
          <ac:chgData name="vancuong0510" userId="85c7fee3-5bf6-469a-8c2a-a9f51ccf5e67" providerId="ADAL" clId="{D491C030-E3D1-42C1-A663-B3DFA0F9EF5C}" dt="2022-07-28T04:44:30.276" v="1571" actId="26606"/>
          <ac:picMkLst>
            <pc:docMk/>
            <pc:sldMk cId="2832064122" sldId="431"/>
            <ac:picMk id="15" creationId="{D4A090DB-5ED3-28D7-EFED-28BC69BC1E36}"/>
          </ac:picMkLst>
        </pc:picChg>
        <pc:picChg chg="add mod">
          <ac:chgData name="vancuong0510" userId="85c7fee3-5bf6-469a-8c2a-a9f51ccf5e67" providerId="ADAL" clId="{D491C030-E3D1-42C1-A663-B3DFA0F9EF5C}" dt="2022-07-28T08:48:19.392" v="1630" actId="1076"/>
          <ac:picMkLst>
            <pc:docMk/>
            <pc:sldMk cId="2832064122" sldId="431"/>
            <ac:picMk id="17" creationId="{0D1A89B2-014F-1294-3EF2-190C35D1AC95}"/>
          </ac:picMkLst>
        </pc:picChg>
      </pc:sldChg>
      <pc:sldChg chg="addSp delSp modSp new del mod">
        <pc:chgData name="vancuong0510" userId="85c7fee3-5bf6-469a-8c2a-a9f51ccf5e67" providerId="ADAL" clId="{D491C030-E3D1-42C1-A663-B3DFA0F9EF5C}" dt="2022-07-27T04:23:54.240" v="1259" actId="2696"/>
        <pc:sldMkLst>
          <pc:docMk/>
          <pc:sldMk cId="1649008340" sldId="432"/>
        </pc:sldMkLst>
        <pc:spChg chg="del">
          <ac:chgData name="vancuong0510" userId="85c7fee3-5bf6-469a-8c2a-a9f51ccf5e67" providerId="ADAL" clId="{D491C030-E3D1-42C1-A663-B3DFA0F9EF5C}" dt="2022-07-26T19:19:58.934" v="953" actId="21"/>
          <ac:spMkLst>
            <pc:docMk/>
            <pc:sldMk cId="1649008340" sldId="432"/>
            <ac:spMk id="2" creationId="{9884F9A9-19D6-5976-B444-7DCB046B5BB1}"/>
          </ac:spMkLst>
        </pc:spChg>
        <pc:spChg chg="add mod">
          <ac:chgData name="vancuong0510" userId="85c7fee3-5bf6-469a-8c2a-a9f51ccf5e67" providerId="ADAL" clId="{D491C030-E3D1-42C1-A663-B3DFA0F9EF5C}" dt="2022-07-27T01:37:02.032" v="1218" actId="1076"/>
          <ac:spMkLst>
            <pc:docMk/>
            <pc:sldMk cId="1649008340" sldId="432"/>
            <ac:spMk id="3" creationId="{69C89BD7-EB4B-EF39-29F0-283C7AA9520A}"/>
          </ac:spMkLst>
        </pc:spChg>
        <pc:spChg chg="del">
          <ac:chgData name="vancuong0510" userId="85c7fee3-5bf6-469a-8c2a-a9f51ccf5e67" providerId="ADAL" clId="{D491C030-E3D1-42C1-A663-B3DFA0F9EF5C}" dt="2022-07-26T19:20:02.517" v="954" actId="21"/>
          <ac:spMkLst>
            <pc:docMk/>
            <pc:sldMk cId="1649008340" sldId="432"/>
            <ac:spMk id="3" creationId="{EAE80348-C0EC-E2C2-BE32-4AC9E6F42F69}"/>
          </ac:spMkLst>
        </pc:spChg>
        <pc:spChg chg="add mod">
          <ac:chgData name="vancuong0510" userId="85c7fee3-5bf6-469a-8c2a-a9f51ccf5e67" providerId="ADAL" clId="{D491C030-E3D1-42C1-A663-B3DFA0F9EF5C}" dt="2022-07-27T01:37:02.032" v="1218" actId="1076"/>
          <ac:spMkLst>
            <pc:docMk/>
            <pc:sldMk cId="1649008340" sldId="432"/>
            <ac:spMk id="5" creationId="{A30E64A3-62A8-2D0A-C653-4B576BD58A11}"/>
          </ac:spMkLst>
        </pc:spChg>
        <pc:spChg chg="add mod">
          <ac:chgData name="vancuong0510" userId="85c7fee3-5bf6-469a-8c2a-a9f51ccf5e67" providerId="ADAL" clId="{D491C030-E3D1-42C1-A663-B3DFA0F9EF5C}" dt="2022-07-27T01:37:02.032" v="1218" actId="1076"/>
          <ac:spMkLst>
            <pc:docMk/>
            <pc:sldMk cId="1649008340" sldId="432"/>
            <ac:spMk id="7" creationId="{EC774CF6-4EE1-82F3-A075-77F04FB55C1A}"/>
          </ac:spMkLst>
        </pc:spChg>
        <pc:spChg chg="add mod">
          <ac:chgData name="vancuong0510" userId="85c7fee3-5bf6-469a-8c2a-a9f51ccf5e67" providerId="ADAL" clId="{D491C030-E3D1-42C1-A663-B3DFA0F9EF5C}" dt="2022-07-27T01:37:07.040" v="1219" actId="1076"/>
          <ac:spMkLst>
            <pc:docMk/>
            <pc:sldMk cId="1649008340" sldId="432"/>
            <ac:spMk id="9" creationId="{DD217F58-F33F-E8EF-CAC4-39AB474AC94A}"/>
          </ac:spMkLst>
        </pc:spChg>
        <pc:picChg chg="add del mod">
          <ac:chgData name="vancuong0510" userId="85c7fee3-5bf6-469a-8c2a-a9f51ccf5e67" providerId="ADAL" clId="{D491C030-E3D1-42C1-A663-B3DFA0F9EF5C}" dt="2022-07-26T19:22:29.751" v="960" actId="21"/>
          <ac:picMkLst>
            <pc:docMk/>
            <pc:sldMk cId="1649008340" sldId="432"/>
            <ac:picMk id="4" creationId="{32B79D6C-ED07-BCA7-6DEA-39C83FCF0FDE}"/>
          </ac:picMkLst>
        </pc:picChg>
      </pc:sldChg>
      <pc:sldChg chg="addSp delSp modSp new del mod">
        <pc:chgData name="vancuong0510" userId="85c7fee3-5bf6-469a-8c2a-a9f51ccf5e67" providerId="ADAL" clId="{D491C030-E3D1-42C1-A663-B3DFA0F9EF5C}" dt="2022-07-27T10:06:11.925" v="1276" actId="2696"/>
        <pc:sldMkLst>
          <pc:docMk/>
          <pc:sldMk cId="30839754" sldId="433"/>
        </pc:sldMkLst>
        <pc:spChg chg="del">
          <ac:chgData name="vancuong0510" userId="85c7fee3-5bf6-469a-8c2a-a9f51ccf5e67" providerId="ADAL" clId="{D491C030-E3D1-42C1-A663-B3DFA0F9EF5C}" dt="2022-07-27T00:46:11.315" v="1066" actId="21"/>
          <ac:spMkLst>
            <pc:docMk/>
            <pc:sldMk cId="30839754" sldId="433"/>
            <ac:spMk id="2" creationId="{50D95F7B-B924-C580-07A8-5A04A6BC7626}"/>
          </ac:spMkLst>
        </pc:spChg>
        <pc:spChg chg="del">
          <ac:chgData name="vancuong0510" userId="85c7fee3-5bf6-469a-8c2a-a9f51ccf5e67" providerId="ADAL" clId="{D491C030-E3D1-42C1-A663-B3DFA0F9EF5C}" dt="2022-07-27T00:46:08.719" v="1065" actId="21"/>
          <ac:spMkLst>
            <pc:docMk/>
            <pc:sldMk cId="30839754" sldId="433"/>
            <ac:spMk id="3" creationId="{B60923F3-69C4-26FD-ACE5-0CF48E3AA29F}"/>
          </ac:spMkLst>
        </pc:spChg>
        <pc:spChg chg="add mod">
          <ac:chgData name="vancuong0510" userId="85c7fee3-5bf6-469a-8c2a-a9f51ccf5e67" providerId="ADAL" clId="{D491C030-E3D1-42C1-A663-B3DFA0F9EF5C}" dt="2022-07-27T07:26:24.617" v="1267" actId="14100"/>
          <ac:spMkLst>
            <pc:docMk/>
            <pc:sldMk cId="30839754" sldId="433"/>
            <ac:spMk id="5" creationId="{0B9BEE1F-5CFD-1298-3552-7B9126EF8E03}"/>
          </ac:spMkLst>
        </pc:spChg>
        <pc:picChg chg="del mod">
          <ac:chgData name="vancuong0510" userId="85c7fee3-5bf6-469a-8c2a-a9f51ccf5e67" providerId="ADAL" clId="{D491C030-E3D1-42C1-A663-B3DFA0F9EF5C}" dt="2022-07-27T00:58:56.329" v="1145" actId="21"/>
          <ac:picMkLst>
            <pc:docMk/>
            <pc:sldMk cId="30839754" sldId="433"/>
            <ac:picMk id="7" creationId="{A87A6593-FE78-E786-F169-8B94E840CFE4}"/>
          </ac:picMkLst>
        </pc:picChg>
        <pc:picChg chg="del mod">
          <ac:chgData name="vancuong0510" userId="85c7fee3-5bf6-469a-8c2a-a9f51ccf5e67" providerId="ADAL" clId="{D491C030-E3D1-42C1-A663-B3DFA0F9EF5C}" dt="2022-07-27T00:58:54.197" v="1144" actId="21"/>
          <ac:picMkLst>
            <pc:docMk/>
            <pc:sldMk cId="30839754" sldId="433"/>
            <ac:picMk id="9" creationId="{1690ADC8-9E54-D218-709F-88B61FA86483}"/>
          </ac:picMkLst>
        </pc:picChg>
      </pc:sldChg>
      <pc:sldChg chg="addSp delSp modSp new add del mod setBg">
        <pc:chgData name="vancuong0510" userId="85c7fee3-5bf6-469a-8c2a-a9f51ccf5e67" providerId="ADAL" clId="{D491C030-E3D1-42C1-A663-B3DFA0F9EF5C}" dt="2022-07-28T04:49:43.520" v="1609" actId="2696"/>
        <pc:sldMkLst>
          <pc:docMk/>
          <pc:sldMk cId="827510227" sldId="434"/>
        </pc:sldMkLst>
        <pc:spChg chg="del">
          <ac:chgData name="vancuong0510" userId="85c7fee3-5bf6-469a-8c2a-a9f51ccf5e67" providerId="ADAL" clId="{D491C030-E3D1-42C1-A663-B3DFA0F9EF5C}" dt="2022-07-27T00:59:10.690" v="1149" actId="21"/>
          <ac:spMkLst>
            <pc:docMk/>
            <pc:sldMk cId="827510227" sldId="434"/>
            <ac:spMk id="2" creationId="{DC87FE85-4071-3F91-3D30-6408199335F5}"/>
          </ac:spMkLst>
        </pc:spChg>
        <pc:spChg chg="del">
          <ac:chgData name="vancuong0510" userId="85c7fee3-5bf6-469a-8c2a-a9f51ccf5e67" providerId="ADAL" clId="{D491C030-E3D1-42C1-A663-B3DFA0F9EF5C}" dt="2022-07-27T00:59:06.014" v="1148" actId="21"/>
          <ac:spMkLst>
            <pc:docMk/>
            <pc:sldMk cId="827510227" sldId="434"/>
            <ac:spMk id="3" creationId="{9FC57CA3-3087-DB5F-C306-1DD74835EB9B}"/>
          </ac:spMkLst>
        </pc:spChg>
        <pc:spChg chg="add del mod">
          <ac:chgData name="vancuong0510" userId="85c7fee3-5bf6-469a-8c2a-a9f51ccf5e67" providerId="ADAL" clId="{D491C030-E3D1-42C1-A663-B3DFA0F9EF5C}" dt="2022-07-27T00:59:19.227" v="1151"/>
          <ac:spMkLst>
            <pc:docMk/>
            <pc:sldMk cId="827510227" sldId="434"/>
            <ac:spMk id="4" creationId="{D1D51A87-22E9-176A-4B0C-DA6EFA9F0E5C}"/>
          </ac:spMkLst>
        </pc:spChg>
        <pc:spChg chg="add del">
          <ac:chgData name="vancuong0510" userId="85c7fee3-5bf6-469a-8c2a-a9f51ccf5e67" providerId="ADAL" clId="{D491C030-E3D1-42C1-A663-B3DFA0F9EF5C}" dt="2022-07-27T00:59:56.277" v="1156" actId="26606"/>
          <ac:spMkLst>
            <pc:docMk/>
            <pc:sldMk cId="827510227" sldId="434"/>
            <ac:spMk id="11" creationId="{8DAAB828-02C8-4111-AC14-FF5ACEDDFE37}"/>
          </ac:spMkLst>
        </pc:spChg>
        <pc:spChg chg="add del">
          <ac:chgData name="vancuong0510" userId="85c7fee3-5bf6-469a-8c2a-a9f51ccf5e67" providerId="ADAL" clId="{D491C030-E3D1-42C1-A663-B3DFA0F9EF5C}" dt="2022-07-27T01:00:11.475" v="1162" actId="26606"/>
          <ac:spMkLst>
            <pc:docMk/>
            <pc:sldMk cId="827510227" sldId="434"/>
            <ac:spMk id="17" creationId="{82A5F716-98EF-42EF-A471-87C6DFDCC799}"/>
          </ac:spMkLst>
        </pc:spChg>
        <pc:spChg chg="add del">
          <ac:chgData name="vancuong0510" userId="85c7fee3-5bf6-469a-8c2a-a9f51ccf5e67" providerId="ADAL" clId="{D491C030-E3D1-42C1-A663-B3DFA0F9EF5C}" dt="2022-07-27T01:00:11.475" v="1162" actId="26606"/>
          <ac:spMkLst>
            <pc:docMk/>
            <pc:sldMk cId="827510227" sldId="434"/>
            <ac:spMk id="18" creationId="{B87687D8-4EF1-4EF2-BF7E-74BB4A3D1806}"/>
          </ac:spMkLst>
        </pc:spChg>
        <pc:spChg chg="add">
          <ac:chgData name="vancuong0510" userId="85c7fee3-5bf6-469a-8c2a-a9f51ccf5e67" providerId="ADAL" clId="{D491C030-E3D1-42C1-A663-B3DFA0F9EF5C}" dt="2022-07-27T01:03:45.234" v="1180" actId="26606"/>
          <ac:spMkLst>
            <pc:docMk/>
            <pc:sldMk cId="827510227" sldId="434"/>
            <ac:spMk id="19" creationId="{417CDA24-35F8-4540-8C52-3096D6D94949}"/>
          </ac:spMkLst>
        </pc:spChg>
        <pc:spChg chg="add del">
          <ac:chgData name="vancuong0510" userId="85c7fee3-5bf6-469a-8c2a-a9f51ccf5e67" providerId="ADAL" clId="{D491C030-E3D1-42C1-A663-B3DFA0F9EF5C}" dt="2022-07-27T01:03:26.485" v="1174" actId="26606"/>
          <ac:spMkLst>
            <pc:docMk/>
            <pc:sldMk cId="827510227" sldId="434"/>
            <ac:spMk id="21" creationId="{25414FA1-2D4C-41DB-83DE-4F3E38C10A63}"/>
          </ac:spMkLst>
        </pc:spChg>
        <pc:spChg chg="add">
          <ac:chgData name="vancuong0510" userId="85c7fee3-5bf6-469a-8c2a-a9f51ccf5e67" providerId="ADAL" clId="{D491C030-E3D1-42C1-A663-B3DFA0F9EF5C}" dt="2022-07-27T01:03:45.234" v="1180" actId="26606"/>
          <ac:spMkLst>
            <pc:docMk/>
            <pc:sldMk cId="827510227" sldId="434"/>
            <ac:spMk id="23" creationId="{8658BFE0-4E65-4174-9C75-687C94E88273}"/>
          </ac:spMkLst>
        </pc:spChg>
        <pc:spChg chg="add">
          <ac:chgData name="vancuong0510" userId="85c7fee3-5bf6-469a-8c2a-a9f51ccf5e67" providerId="ADAL" clId="{D491C030-E3D1-42C1-A663-B3DFA0F9EF5C}" dt="2022-07-27T01:03:45.234" v="1180" actId="26606"/>
          <ac:spMkLst>
            <pc:docMk/>
            <pc:sldMk cId="827510227" sldId="434"/>
            <ac:spMk id="25" creationId="{FA75DFED-A0C1-4A83-BE1D-0271C1826EF6}"/>
          </ac:spMkLst>
        </pc:spChg>
        <pc:grpChg chg="add del">
          <ac:chgData name="vancuong0510" userId="85c7fee3-5bf6-469a-8c2a-a9f51ccf5e67" providerId="ADAL" clId="{D491C030-E3D1-42C1-A663-B3DFA0F9EF5C}" dt="2022-07-27T00:59:56.277" v="1156" actId="26606"/>
          <ac:grpSpMkLst>
            <pc:docMk/>
            <pc:sldMk cId="827510227" sldId="434"/>
            <ac:grpSpMk id="13" creationId="{C32D4553-E775-4F16-9A6F-FED8D166A5B7}"/>
          </ac:grpSpMkLst>
        </pc:grpChg>
        <pc:picChg chg="add del mod">
          <ac:chgData name="vancuong0510" userId="85c7fee3-5bf6-469a-8c2a-a9f51ccf5e67" providerId="ADAL" clId="{D491C030-E3D1-42C1-A663-B3DFA0F9EF5C}" dt="2022-07-27T01:03:27.264" v="1176"/>
          <ac:picMkLst>
            <pc:docMk/>
            <pc:sldMk cId="827510227" sldId="434"/>
            <ac:picMk id="3" creationId="{B0541D65-C415-6A79-EF6B-C079210CE6DC}"/>
          </ac:picMkLst>
        </pc:picChg>
        <pc:picChg chg="add del mod">
          <ac:chgData name="vancuong0510" userId="85c7fee3-5bf6-469a-8c2a-a9f51ccf5e67" providerId="ADAL" clId="{D491C030-E3D1-42C1-A663-B3DFA0F9EF5C}" dt="2022-07-28T04:46:22.983" v="1580" actId="21"/>
          <ac:picMkLst>
            <pc:docMk/>
            <pc:sldMk cId="827510227" sldId="434"/>
            <ac:picMk id="5" creationId="{0FE7A946-7E30-06DC-C2CD-1D301B431E2B}"/>
          </ac:picMkLst>
        </pc:picChg>
        <pc:picChg chg="add mod ord">
          <ac:chgData name="vancuong0510" userId="85c7fee3-5bf6-469a-8c2a-a9f51ccf5e67" providerId="ADAL" clId="{D491C030-E3D1-42C1-A663-B3DFA0F9EF5C}" dt="2022-07-27T01:03:45.234" v="1180" actId="26606"/>
          <ac:picMkLst>
            <pc:docMk/>
            <pc:sldMk cId="827510227" sldId="434"/>
            <ac:picMk id="6" creationId="{E9B42733-2F66-A272-4600-20FB12C2BF38}"/>
          </ac:picMkLst>
        </pc:picChg>
        <pc:picChg chg="add mod ord">
          <ac:chgData name="vancuong0510" userId="85c7fee3-5bf6-469a-8c2a-a9f51ccf5e67" providerId="ADAL" clId="{D491C030-E3D1-42C1-A663-B3DFA0F9EF5C}" dt="2022-07-27T01:03:45.234" v="1180" actId="26606"/>
          <ac:picMkLst>
            <pc:docMk/>
            <pc:sldMk cId="827510227" sldId="434"/>
            <ac:picMk id="8" creationId="{11C96D6A-C2A7-FEFD-01EB-51FD37AFA1AD}"/>
          </ac:picMkLst>
        </pc:picChg>
        <pc:picChg chg="add mod ord">
          <ac:chgData name="vancuong0510" userId="85c7fee3-5bf6-469a-8c2a-a9f51ccf5e67" providerId="ADAL" clId="{D491C030-E3D1-42C1-A663-B3DFA0F9EF5C}" dt="2022-07-27T01:03:45.234" v="1180" actId="26606"/>
          <ac:picMkLst>
            <pc:docMk/>
            <pc:sldMk cId="827510227" sldId="434"/>
            <ac:picMk id="16" creationId="{0ABDE2B7-53F9-E0CA-7A70-6D32D1059F9E}"/>
          </ac:picMkLst>
        </pc:picChg>
      </pc:sldChg>
      <pc:sldChg chg="del">
        <pc:chgData name="vancuong0510" userId="85c7fee3-5bf6-469a-8c2a-a9f51ccf5e67" providerId="ADAL" clId="{D491C030-E3D1-42C1-A663-B3DFA0F9EF5C}" dt="2022-07-27T00:46:05.705" v="1064" actId="2696"/>
        <pc:sldMkLst>
          <pc:docMk/>
          <pc:sldMk cId="4092263729" sldId="434"/>
        </pc:sldMkLst>
      </pc:sldChg>
      <pc:sldChg chg="addSp delSp modSp new del mod">
        <pc:chgData name="vancuong0510" userId="85c7fee3-5bf6-469a-8c2a-a9f51ccf5e67" providerId="ADAL" clId="{D491C030-E3D1-42C1-A663-B3DFA0F9EF5C}" dt="2022-07-28T04:45:53.916" v="1576" actId="2696"/>
        <pc:sldMkLst>
          <pc:docMk/>
          <pc:sldMk cId="207183987" sldId="435"/>
        </pc:sldMkLst>
        <pc:spChg chg="del">
          <ac:chgData name="vancuong0510" userId="85c7fee3-5bf6-469a-8c2a-a9f51ccf5e67" providerId="ADAL" clId="{D491C030-E3D1-42C1-A663-B3DFA0F9EF5C}" dt="2022-07-27T01:24:11.629" v="1182" actId="21"/>
          <ac:spMkLst>
            <pc:docMk/>
            <pc:sldMk cId="207183987" sldId="435"/>
            <ac:spMk id="2" creationId="{25519836-C8DD-68E6-F67F-5801DA93B9B5}"/>
          </ac:spMkLst>
        </pc:spChg>
        <pc:spChg chg="del">
          <ac:chgData name="vancuong0510" userId="85c7fee3-5bf6-469a-8c2a-a9f51ccf5e67" providerId="ADAL" clId="{D491C030-E3D1-42C1-A663-B3DFA0F9EF5C}" dt="2022-07-27T01:24:08.476" v="1181"/>
          <ac:spMkLst>
            <pc:docMk/>
            <pc:sldMk cId="207183987" sldId="435"/>
            <ac:spMk id="3" creationId="{0E5B72C3-F596-7905-3458-AF7F52278652}"/>
          </ac:spMkLst>
        </pc:spChg>
        <pc:picChg chg="add mod">
          <ac:chgData name="vancuong0510" userId="85c7fee3-5bf6-469a-8c2a-a9f51ccf5e67" providerId="ADAL" clId="{D491C030-E3D1-42C1-A663-B3DFA0F9EF5C}" dt="2022-07-27T02:14:45.940" v="1251" actId="1076"/>
          <ac:picMkLst>
            <pc:docMk/>
            <pc:sldMk cId="207183987" sldId="435"/>
            <ac:picMk id="5" creationId="{735202FD-404C-E6E0-4FAC-312314EA0742}"/>
          </ac:picMkLst>
        </pc:picChg>
        <pc:picChg chg="add mod">
          <ac:chgData name="vancuong0510" userId="85c7fee3-5bf6-469a-8c2a-a9f51ccf5e67" providerId="ADAL" clId="{D491C030-E3D1-42C1-A663-B3DFA0F9EF5C}" dt="2022-07-27T02:16:11.307" v="1258" actId="14100"/>
          <ac:picMkLst>
            <pc:docMk/>
            <pc:sldMk cId="207183987" sldId="435"/>
            <ac:picMk id="7" creationId="{38B2CC15-1F50-95BB-0977-1EAC1D3F443C}"/>
          </ac:picMkLst>
        </pc:picChg>
        <pc:picChg chg="add mod">
          <ac:chgData name="vancuong0510" userId="85c7fee3-5bf6-469a-8c2a-a9f51ccf5e67" providerId="ADAL" clId="{D491C030-E3D1-42C1-A663-B3DFA0F9EF5C}" dt="2022-07-27T02:16:04.371" v="1256" actId="14100"/>
          <ac:picMkLst>
            <pc:docMk/>
            <pc:sldMk cId="207183987" sldId="435"/>
            <ac:picMk id="9" creationId="{088D8462-A96A-A0CD-FB6C-F0E22B40DED1}"/>
          </ac:picMkLst>
        </pc:picChg>
      </pc:sldChg>
      <pc:sldChg chg="delSp new del mod">
        <pc:chgData name="vancuong0510" userId="85c7fee3-5bf6-469a-8c2a-a9f51ccf5e67" providerId="ADAL" clId="{D491C030-E3D1-42C1-A663-B3DFA0F9EF5C}" dt="2022-07-28T04:46:09.414" v="1577" actId="2696"/>
        <pc:sldMkLst>
          <pc:docMk/>
          <pc:sldMk cId="2493202545" sldId="436"/>
        </pc:sldMkLst>
        <pc:spChg chg="del">
          <ac:chgData name="vancuong0510" userId="85c7fee3-5bf6-469a-8c2a-a9f51ccf5e67" providerId="ADAL" clId="{D491C030-E3D1-42C1-A663-B3DFA0F9EF5C}" dt="2022-07-27T10:06:19.572" v="1279" actId="21"/>
          <ac:spMkLst>
            <pc:docMk/>
            <pc:sldMk cId="2493202545" sldId="436"/>
            <ac:spMk id="2" creationId="{D4269131-3E5C-A2FC-418D-6EE879DC442C}"/>
          </ac:spMkLst>
        </pc:spChg>
        <pc:spChg chg="del">
          <ac:chgData name="vancuong0510" userId="85c7fee3-5bf6-469a-8c2a-a9f51ccf5e67" providerId="ADAL" clId="{D491C030-E3D1-42C1-A663-B3DFA0F9EF5C}" dt="2022-07-27T10:06:17.574" v="1278" actId="21"/>
          <ac:spMkLst>
            <pc:docMk/>
            <pc:sldMk cId="2493202545" sldId="436"/>
            <ac:spMk id="3" creationId="{AD66CE3A-DC8B-27A9-5DA8-182E7EFBD5D8}"/>
          </ac:spMkLst>
        </pc:spChg>
      </pc:sldChg>
      <pc:sldChg chg="addSp delSp modSp new mod addAnim delAnim modAnim">
        <pc:chgData name="vancuong0510" userId="85c7fee3-5bf6-469a-8c2a-a9f51ccf5e67" providerId="ADAL" clId="{D491C030-E3D1-42C1-A663-B3DFA0F9EF5C}" dt="2022-07-28T17:59:26.210" v="2490"/>
        <pc:sldMkLst>
          <pc:docMk/>
          <pc:sldMk cId="3547436" sldId="437"/>
        </pc:sldMkLst>
        <pc:spChg chg="del">
          <ac:chgData name="vancuong0510" userId="85c7fee3-5bf6-469a-8c2a-a9f51ccf5e67" providerId="ADAL" clId="{D491C030-E3D1-42C1-A663-B3DFA0F9EF5C}" dt="2022-07-28T04:08:08.383" v="1304" actId="21"/>
          <ac:spMkLst>
            <pc:docMk/>
            <pc:sldMk cId="3547436" sldId="437"/>
            <ac:spMk id="2" creationId="{BA6C61DF-C958-DF54-DCC4-79AA6FDBC03A}"/>
          </ac:spMkLst>
        </pc:spChg>
        <pc:spChg chg="del">
          <ac:chgData name="vancuong0510" userId="85c7fee3-5bf6-469a-8c2a-a9f51ccf5e67" providerId="ADAL" clId="{D491C030-E3D1-42C1-A663-B3DFA0F9EF5C}" dt="2022-07-28T04:08:11.209" v="1305" actId="21"/>
          <ac:spMkLst>
            <pc:docMk/>
            <pc:sldMk cId="3547436" sldId="437"/>
            <ac:spMk id="3" creationId="{808FFAF6-3E49-5EF9-3842-4E310EF50B6A}"/>
          </ac:spMkLst>
        </pc:spChg>
        <pc:spChg chg="add mod">
          <ac:chgData name="vancuong0510" userId="85c7fee3-5bf6-469a-8c2a-a9f51ccf5e67" providerId="ADAL" clId="{D491C030-E3D1-42C1-A663-B3DFA0F9EF5C}" dt="2022-07-28T17:59:06.836" v="2488" actId="1076"/>
          <ac:spMkLst>
            <pc:docMk/>
            <pc:sldMk cId="3547436" sldId="437"/>
            <ac:spMk id="13" creationId="{D718C4DE-E0DA-C962-3498-97DBC9322047}"/>
          </ac:spMkLst>
        </pc:spChg>
        <pc:spChg chg="add mod">
          <ac:chgData name="vancuong0510" userId="85c7fee3-5bf6-469a-8c2a-a9f51ccf5e67" providerId="ADAL" clId="{D491C030-E3D1-42C1-A663-B3DFA0F9EF5C}" dt="2022-07-28T17:59:09.371" v="2489" actId="1076"/>
          <ac:spMkLst>
            <pc:docMk/>
            <pc:sldMk cId="3547436" sldId="437"/>
            <ac:spMk id="15" creationId="{444EB46E-3DC4-1F43-C329-DE69F422FDDA}"/>
          </ac:spMkLst>
        </pc:spChg>
        <pc:spChg chg="add del mod">
          <ac:chgData name="vancuong0510" userId="85c7fee3-5bf6-469a-8c2a-a9f51ccf5e67" providerId="ADAL" clId="{D491C030-E3D1-42C1-A663-B3DFA0F9EF5C}" dt="2022-07-28T17:58:22.658" v="2481" actId="21"/>
          <ac:spMkLst>
            <pc:docMk/>
            <pc:sldMk cId="3547436" sldId="437"/>
            <ac:spMk id="17" creationId="{D279BDEF-AF66-64B2-75FB-32E8735141B4}"/>
          </ac:spMkLst>
        </pc:spChg>
        <pc:spChg chg="add del mod">
          <ac:chgData name="vancuong0510" userId="85c7fee3-5bf6-469a-8c2a-a9f51ccf5e67" providerId="ADAL" clId="{D491C030-E3D1-42C1-A663-B3DFA0F9EF5C}" dt="2022-07-28T17:58:22.658" v="2481" actId="21"/>
          <ac:spMkLst>
            <pc:docMk/>
            <pc:sldMk cId="3547436" sldId="437"/>
            <ac:spMk id="19" creationId="{891A36BD-2DC1-5B0C-2BEA-A92458B80298}"/>
          </ac:spMkLst>
        </pc:spChg>
        <pc:spChg chg="add del mod">
          <ac:chgData name="vancuong0510" userId="85c7fee3-5bf6-469a-8c2a-a9f51ccf5e67" providerId="ADAL" clId="{D491C030-E3D1-42C1-A663-B3DFA0F9EF5C}" dt="2022-07-28T17:58:03.891" v="2479" actId="21"/>
          <ac:spMkLst>
            <pc:docMk/>
            <pc:sldMk cId="3547436" sldId="437"/>
            <ac:spMk id="21" creationId="{3435148A-0541-80F4-DA5B-29AB61A231D2}"/>
          </ac:spMkLst>
        </pc:spChg>
        <pc:spChg chg="add del mod">
          <ac:chgData name="vancuong0510" userId="85c7fee3-5bf6-469a-8c2a-a9f51ccf5e67" providerId="ADAL" clId="{D491C030-E3D1-42C1-A663-B3DFA0F9EF5C}" dt="2022-07-28T17:58:03.891" v="2479" actId="21"/>
          <ac:spMkLst>
            <pc:docMk/>
            <pc:sldMk cId="3547436" sldId="437"/>
            <ac:spMk id="23" creationId="{3D81E656-DD84-1484-A4D4-4DF7EE76A3A7}"/>
          </ac:spMkLst>
        </pc:spChg>
        <pc:picChg chg="add mod">
          <ac:chgData name="vancuong0510" userId="85c7fee3-5bf6-469a-8c2a-a9f51ccf5e67" providerId="ADAL" clId="{D491C030-E3D1-42C1-A663-B3DFA0F9EF5C}" dt="2022-07-28T17:58:58.750" v="2487" actId="14100"/>
          <ac:picMkLst>
            <pc:docMk/>
            <pc:sldMk cId="3547436" sldId="437"/>
            <ac:picMk id="3" creationId="{0843DB33-8D32-067A-AFE6-A72F0929686D}"/>
          </ac:picMkLst>
        </pc:picChg>
        <pc:picChg chg="add mod">
          <ac:chgData name="vancuong0510" userId="85c7fee3-5bf6-469a-8c2a-a9f51ccf5e67" providerId="ADAL" clId="{D491C030-E3D1-42C1-A663-B3DFA0F9EF5C}" dt="2022-07-28T14:38:08.407" v="2303" actId="1076"/>
          <ac:picMkLst>
            <pc:docMk/>
            <pc:sldMk cId="3547436" sldId="437"/>
            <ac:picMk id="5" creationId="{2BF0C731-C8B5-9476-731F-17484D10A163}"/>
          </ac:picMkLst>
        </pc:picChg>
        <pc:picChg chg="add mod">
          <ac:chgData name="vancuong0510" userId="85c7fee3-5bf6-469a-8c2a-a9f51ccf5e67" providerId="ADAL" clId="{D491C030-E3D1-42C1-A663-B3DFA0F9EF5C}" dt="2022-07-28T04:23:56.776" v="1348" actId="1076"/>
          <ac:picMkLst>
            <pc:docMk/>
            <pc:sldMk cId="3547436" sldId="437"/>
            <ac:picMk id="7" creationId="{F9B58367-0FE4-79B2-A909-E8C3E204E68D}"/>
          </ac:picMkLst>
        </pc:picChg>
        <pc:picChg chg="add del mod">
          <ac:chgData name="vancuong0510" userId="85c7fee3-5bf6-469a-8c2a-a9f51ccf5e67" providerId="ADAL" clId="{D491C030-E3D1-42C1-A663-B3DFA0F9EF5C}" dt="2022-07-28T04:21:28.696" v="1324" actId="21"/>
          <ac:picMkLst>
            <pc:docMk/>
            <pc:sldMk cId="3547436" sldId="437"/>
            <ac:picMk id="9" creationId="{E0B54F0B-2DFB-49D2-5DC3-7200C6DB8238}"/>
          </ac:picMkLst>
        </pc:picChg>
        <pc:picChg chg="add del mod">
          <ac:chgData name="vancuong0510" userId="85c7fee3-5bf6-469a-8c2a-a9f51ccf5e67" providerId="ADAL" clId="{D491C030-E3D1-42C1-A663-B3DFA0F9EF5C}" dt="2022-07-28T17:56:55.769" v="2473" actId="21"/>
          <ac:picMkLst>
            <pc:docMk/>
            <pc:sldMk cId="3547436" sldId="437"/>
            <ac:picMk id="11" creationId="{F58E4ABC-A070-CDD4-E621-FB315E5E34ED}"/>
          </ac:picMkLst>
        </pc:picChg>
      </pc:sldChg>
      <pc:sldChg chg="addSp delSp modSp new mod">
        <pc:chgData name="vancuong0510" userId="85c7fee3-5bf6-469a-8c2a-a9f51ccf5e67" providerId="ADAL" clId="{D491C030-E3D1-42C1-A663-B3DFA0F9EF5C}" dt="2022-07-28T04:32:26.561" v="1478" actId="122"/>
        <pc:sldMkLst>
          <pc:docMk/>
          <pc:sldMk cId="3048787632" sldId="438"/>
        </pc:sldMkLst>
        <pc:spChg chg="del">
          <ac:chgData name="vancuong0510" userId="85c7fee3-5bf6-469a-8c2a-a9f51ccf5e67" providerId="ADAL" clId="{D491C030-E3D1-42C1-A663-B3DFA0F9EF5C}" dt="2022-07-28T04:11:02.708" v="1313" actId="21"/>
          <ac:spMkLst>
            <pc:docMk/>
            <pc:sldMk cId="3048787632" sldId="438"/>
            <ac:spMk id="2" creationId="{3258E970-6212-5720-039F-4D7D3D9FAD93}"/>
          </ac:spMkLst>
        </pc:spChg>
        <pc:spChg chg="del">
          <ac:chgData name="vancuong0510" userId="85c7fee3-5bf6-469a-8c2a-a9f51ccf5e67" providerId="ADAL" clId="{D491C030-E3D1-42C1-A663-B3DFA0F9EF5C}" dt="2022-07-28T04:10:59.581" v="1312" actId="21"/>
          <ac:spMkLst>
            <pc:docMk/>
            <pc:sldMk cId="3048787632" sldId="438"/>
            <ac:spMk id="3" creationId="{F5D4FC43-ABD3-E872-C2F8-78AE4678600D}"/>
          </ac:spMkLst>
        </pc:spChg>
        <pc:spChg chg="add mod">
          <ac:chgData name="vancuong0510" userId="85c7fee3-5bf6-469a-8c2a-a9f51ccf5e67" providerId="ADAL" clId="{D491C030-E3D1-42C1-A663-B3DFA0F9EF5C}" dt="2022-07-28T04:32:26.561" v="1478" actId="122"/>
          <ac:spMkLst>
            <pc:docMk/>
            <pc:sldMk cId="3048787632" sldId="438"/>
            <ac:spMk id="7" creationId="{CBBA245B-FDD4-5099-435F-7D7974A25040}"/>
          </ac:spMkLst>
        </pc:spChg>
        <pc:picChg chg="add mod">
          <ac:chgData name="vancuong0510" userId="85c7fee3-5bf6-469a-8c2a-a9f51ccf5e67" providerId="ADAL" clId="{D491C030-E3D1-42C1-A663-B3DFA0F9EF5C}" dt="2022-07-28T04:11:59.677" v="1319" actId="14100"/>
          <ac:picMkLst>
            <pc:docMk/>
            <pc:sldMk cId="3048787632" sldId="438"/>
            <ac:picMk id="5" creationId="{9B2CA237-B62D-5372-A89E-C9C66723586A}"/>
          </ac:picMkLst>
        </pc:picChg>
      </pc:sldChg>
      <pc:sldChg chg="addSp delSp modSp new del mod delAnim modAnim">
        <pc:chgData name="vancuong0510" userId="85c7fee3-5bf6-469a-8c2a-a9f51ccf5e67" providerId="ADAL" clId="{D491C030-E3D1-42C1-A663-B3DFA0F9EF5C}" dt="2022-07-28T16:20:15.824" v="2420" actId="47"/>
        <pc:sldMkLst>
          <pc:docMk/>
          <pc:sldMk cId="3333517383" sldId="439"/>
        </pc:sldMkLst>
        <pc:spChg chg="del">
          <ac:chgData name="vancuong0510" userId="85c7fee3-5bf6-469a-8c2a-a9f51ccf5e67" providerId="ADAL" clId="{D491C030-E3D1-42C1-A663-B3DFA0F9EF5C}" dt="2022-07-28T04:28:02.050" v="1388" actId="21"/>
          <ac:spMkLst>
            <pc:docMk/>
            <pc:sldMk cId="3333517383" sldId="439"/>
            <ac:spMk id="2" creationId="{ADBD5F66-578C-CC71-061E-841D8BA6853E}"/>
          </ac:spMkLst>
        </pc:spChg>
        <pc:spChg chg="del">
          <ac:chgData name="vancuong0510" userId="85c7fee3-5bf6-469a-8c2a-a9f51ccf5e67" providerId="ADAL" clId="{D491C030-E3D1-42C1-A663-B3DFA0F9EF5C}" dt="2022-07-28T04:27:59.300" v="1387" actId="21"/>
          <ac:spMkLst>
            <pc:docMk/>
            <pc:sldMk cId="3333517383" sldId="439"/>
            <ac:spMk id="3" creationId="{CE222EAB-4120-C982-6D1E-F6CD4992CCCC}"/>
          </ac:spMkLst>
        </pc:spChg>
        <pc:spChg chg="add mod">
          <ac:chgData name="vancuong0510" userId="85c7fee3-5bf6-469a-8c2a-a9f51ccf5e67" providerId="ADAL" clId="{D491C030-E3D1-42C1-A663-B3DFA0F9EF5C}" dt="2022-07-28T16:10:31.307" v="2390" actId="1076"/>
          <ac:spMkLst>
            <pc:docMk/>
            <pc:sldMk cId="3333517383" sldId="439"/>
            <ac:spMk id="5" creationId="{00EEC0AB-CA83-FA77-8B21-CBE68093CF62}"/>
          </ac:spMkLst>
        </pc:spChg>
        <pc:spChg chg="mod">
          <ac:chgData name="vancuong0510" userId="85c7fee3-5bf6-469a-8c2a-a9f51ccf5e67" providerId="ADAL" clId="{D491C030-E3D1-42C1-A663-B3DFA0F9EF5C}" dt="2022-07-28T08:39:23.995" v="1617"/>
          <ac:spMkLst>
            <pc:docMk/>
            <pc:sldMk cId="3333517383" sldId="439"/>
            <ac:spMk id="6" creationId="{4A0E7DE3-E592-D511-E553-07BD454B123A}"/>
          </ac:spMkLst>
        </pc:spChg>
        <pc:spChg chg="add del">
          <ac:chgData name="vancuong0510" userId="85c7fee3-5bf6-469a-8c2a-a9f51ccf5e67" providerId="ADAL" clId="{D491C030-E3D1-42C1-A663-B3DFA0F9EF5C}" dt="2022-07-28T04:30:05.963" v="1455" actId="22"/>
          <ac:spMkLst>
            <pc:docMk/>
            <pc:sldMk cId="3333517383" sldId="439"/>
            <ac:spMk id="7" creationId="{02782164-7265-3220-611F-134956E934BE}"/>
          </ac:spMkLst>
        </pc:spChg>
        <pc:spChg chg="mod">
          <ac:chgData name="vancuong0510" userId="85c7fee3-5bf6-469a-8c2a-a9f51ccf5e67" providerId="ADAL" clId="{D491C030-E3D1-42C1-A663-B3DFA0F9EF5C}" dt="2022-07-28T08:39:23.995" v="1617"/>
          <ac:spMkLst>
            <pc:docMk/>
            <pc:sldMk cId="3333517383" sldId="439"/>
            <ac:spMk id="7" creationId="{AB24B08C-33E3-E7E6-B5AC-6C290BFD89EA}"/>
          </ac:spMkLst>
        </pc:spChg>
        <pc:spChg chg="mod">
          <ac:chgData name="vancuong0510" userId="85c7fee3-5bf6-469a-8c2a-a9f51ccf5e67" providerId="ADAL" clId="{D491C030-E3D1-42C1-A663-B3DFA0F9EF5C}" dt="2022-07-28T08:40:41.724" v="1619"/>
          <ac:spMkLst>
            <pc:docMk/>
            <pc:sldMk cId="3333517383" sldId="439"/>
            <ac:spMk id="10" creationId="{F9265505-BF77-2BB9-C718-F837D3C92D6C}"/>
          </ac:spMkLst>
        </pc:spChg>
        <pc:spChg chg="mod">
          <ac:chgData name="vancuong0510" userId="85c7fee3-5bf6-469a-8c2a-a9f51ccf5e67" providerId="ADAL" clId="{D491C030-E3D1-42C1-A663-B3DFA0F9EF5C}" dt="2022-07-28T08:40:41.724" v="1619"/>
          <ac:spMkLst>
            <pc:docMk/>
            <pc:sldMk cId="3333517383" sldId="439"/>
            <ac:spMk id="11" creationId="{905FCD58-7AD4-F056-B4A4-05524CEDC094}"/>
          </ac:spMkLst>
        </pc:spChg>
        <pc:spChg chg="add del mod">
          <ac:chgData name="vancuong0510" userId="85c7fee3-5bf6-469a-8c2a-a9f51ccf5e67" providerId="ADAL" clId="{D491C030-E3D1-42C1-A663-B3DFA0F9EF5C}" dt="2022-07-28T08:57:32.937" v="1641" actId="21"/>
          <ac:spMkLst>
            <pc:docMk/>
            <pc:sldMk cId="3333517383" sldId="439"/>
            <ac:spMk id="12" creationId="{1D7B431E-79FD-7518-23A4-380E45582C59}"/>
          </ac:spMkLst>
        </pc:spChg>
        <pc:spChg chg="mod">
          <ac:chgData name="vancuong0510" userId="85c7fee3-5bf6-469a-8c2a-a9f51ccf5e67" providerId="ADAL" clId="{D491C030-E3D1-42C1-A663-B3DFA0F9EF5C}" dt="2022-07-28T16:10:05.745" v="2387" actId="1076"/>
          <ac:spMkLst>
            <pc:docMk/>
            <pc:sldMk cId="3333517383" sldId="439"/>
            <ac:spMk id="15" creationId="{81E3188A-8396-3987-52C0-935E873108EA}"/>
          </ac:spMkLst>
        </pc:spChg>
        <pc:spChg chg="mod">
          <ac:chgData name="vancuong0510" userId="85c7fee3-5bf6-469a-8c2a-a9f51ccf5e67" providerId="ADAL" clId="{D491C030-E3D1-42C1-A663-B3DFA0F9EF5C}" dt="2022-07-28T16:10:05.745" v="2387" actId="1076"/>
          <ac:spMkLst>
            <pc:docMk/>
            <pc:sldMk cId="3333517383" sldId="439"/>
            <ac:spMk id="16" creationId="{497468EB-7F54-0BB2-6AF0-91D8CCD7B678}"/>
          </ac:spMkLst>
        </pc:spChg>
        <pc:spChg chg="mod">
          <ac:chgData name="vancuong0510" userId="85c7fee3-5bf6-469a-8c2a-a9f51ccf5e67" providerId="ADAL" clId="{D491C030-E3D1-42C1-A663-B3DFA0F9EF5C}" dt="2022-07-28T16:10:05.745" v="2387" actId="1076"/>
          <ac:spMkLst>
            <pc:docMk/>
            <pc:sldMk cId="3333517383" sldId="439"/>
            <ac:spMk id="18" creationId="{48BE8A7B-0CB1-E55F-301B-03565ACC820A}"/>
          </ac:spMkLst>
        </pc:spChg>
        <pc:spChg chg="mod">
          <ac:chgData name="vancuong0510" userId="85c7fee3-5bf6-469a-8c2a-a9f51ccf5e67" providerId="ADAL" clId="{D491C030-E3D1-42C1-A663-B3DFA0F9EF5C}" dt="2022-07-28T16:10:05.745" v="2387" actId="1076"/>
          <ac:spMkLst>
            <pc:docMk/>
            <pc:sldMk cId="3333517383" sldId="439"/>
            <ac:spMk id="19" creationId="{8DAA980E-BBF5-C97D-696A-7E6D9D6280DF}"/>
          </ac:spMkLst>
        </pc:spChg>
        <pc:spChg chg="add del mod">
          <ac:chgData name="vancuong0510" userId="85c7fee3-5bf6-469a-8c2a-a9f51ccf5e67" providerId="ADAL" clId="{D491C030-E3D1-42C1-A663-B3DFA0F9EF5C}" dt="2022-07-28T16:11:29.525" v="2392" actId="478"/>
          <ac:spMkLst>
            <pc:docMk/>
            <pc:sldMk cId="3333517383" sldId="439"/>
            <ac:spMk id="20" creationId="{9B79EA06-2702-BAC2-C55E-D994C8641287}"/>
          </ac:spMkLst>
        </pc:spChg>
        <pc:spChg chg="add del mod">
          <ac:chgData name="vancuong0510" userId="85c7fee3-5bf6-469a-8c2a-a9f51ccf5e67" providerId="ADAL" clId="{D491C030-E3D1-42C1-A663-B3DFA0F9EF5C}" dt="2022-07-28T16:11:29.525" v="2392" actId="478"/>
          <ac:spMkLst>
            <pc:docMk/>
            <pc:sldMk cId="3333517383" sldId="439"/>
            <ac:spMk id="21" creationId="{54AFB2A9-1D91-CF15-5E5B-FC76C4D3E328}"/>
          </ac:spMkLst>
        </pc:spChg>
        <pc:spChg chg="add del mod">
          <ac:chgData name="vancuong0510" userId="85c7fee3-5bf6-469a-8c2a-a9f51ccf5e67" providerId="ADAL" clId="{D491C030-E3D1-42C1-A663-B3DFA0F9EF5C}" dt="2022-07-28T16:11:29.525" v="2392" actId="478"/>
          <ac:spMkLst>
            <pc:docMk/>
            <pc:sldMk cId="3333517383" sldId="439"/>
            <ac:spMk id="22" creationId="{810EFA2E-87CA-B42D-D19A-CCDAB907935A}"/>
          </ac:spMkLst>
        </pc:spChg>
        <pc:spChg chg="add del mod">
          <ac:chgData name="vancuong0510" userId="85c7fee3-5bf6-469a-8c2a-a9f51ccf5e67" providerId="ADAL" clId="{D491C030-E3D1-42C1-A663-B3DFA0F9EF5C}" dt="2022-07-28T16:11:29.525" v="2392" actId="478"/>
          <ac:spMkLst>
            <pc:docMk/>
            <pc:sldMk cId="3333517383" sldId="439"/>
            <ac:spMk id="23" creationId="{629AD07B-DE5B-4E3E-B9A2-113C2019E9BA}"/>
          </ac:spMkLst>
        </pc:spChg>
        <pc:spChg chg="add del mod">
          <ac:chgData name="vancuong0510" userId="85c7fee3-5bf6-469a-8c2a-a9f51ccf5e67" providerId="ADAL" clId="{D491C030-E3D1-42C1-A663-B3DFA0F9EF5C}" dt="2022-07-28T16:11:29.525" v="2392" actId="478"/>
          <ac:spMkLst>
            <pc:docMk/>
            <pc:sldMk cId="3333517383" sldId="439"/>
            <ac:spMk id="24" creationId="{943C6528-E91D-7C39-E158-FBA934F65A1C}"/>
          </ac:spMkLst>
        </pc:spChg>
        <pc:spChg chg="add del mod">
          <ac:chgData name="vancuong0510" userId="85c7fee3-5bf6-469a-8c2a-a9f51ccf5e67" providerId="ADAL" clId="{D491C030-E3D1-42C1-A663-B3DFA0F9EF5C}" dt="2022-07-28T16:11:29.525" v="2392" actId="478"/>
          <ac:spMkLst>
            <pc:docMk/>
            <pc:sldMk cId="3333517383" sldId="439"/>
            <ac:spMk id="25" creationId="{0D1BE014-415A-A13C-1879-CC8BD8812CA7}"/>
          </ac:spMkLst>
        </pc:spChg>
        <pc:spChg chg="add del mod">
          <ac:chgData name="vancuong0510" userId="85c7fee3-5bf6-469a-8c2a-a9f51ccf5e67" providerId="ADAL" clId="{D491C030-E3D1-42C1-A663-B3DFA0F9EF5C}" dt="2022-07-28T16:11:29.525" v="2392" actId="478"/>
          <ac:spMkLst>
            <pc:docMk/>
            <pc:sldMk cId="3333517383" sldId="439"/>
            <ac:spMk id="26" creationId="{1966FCE8-928A-5702-08D8-D800E63ED082}"/>
          </ac:spMkLst>
        </pc:spChg>
        <pc:spChg chg="add del mod">
          <ac:chgData name="vancuong0510" userId="85c7fee3-5bf6-469a-8c2a-a9f51ccf5e67" providerId="ADAL" clId="{D491C030-E3D1-42C1-A663-B3DFA0F9EF5C}" dt="2022-07-28T16:11:29.525" v="2392" actId="478"/>
          <ac:spMkLst>
            <pc:docMk/>
            <pc:sldMk cId="3333517383" sldId="439"/>
            <ac:spMk id="27" creationId="{0DDC8935-5AD5-2EAD-F1F5-D0A095DC232B}"/>
          </ac:spMkLst>
        </pc:spChg>
        <pc:spChg chg="add del mod">
          <ac:chgData name="vancuong0510" userId="85c7fee3-5bf6-469a-8c2a-a9f51ccf5e67" providerId="ADAL" clId="{D491C030-E3D1-42C1-A663-B3DFA0F9EF5C}" dt="2022-07-28T16:11:29.525" v="2392" actId="478"/>
          <ac:spMkLst>
            <pc:docMk/>
            <pc:sldMk cId="3333517383" sldId="439"/>
            <ac:spMk id="28" creationId="{EC46C14B-57DB-01F2-F10E-ACB4532E2870}"/>
          </ac:spMkLst>
        </pc:spChg>
        <pc:spChg chg="add del mod">
          <ac:chgData name="vancuong0510" userId="85c7fee3-5bf6-469a-8c2a-a9f51ccf5e67" providerId="ADAL" clId="{D491C030-E3D1-42C1-A663-B3DFA0F9EF5C}" dt="2022-07-28T16:11:29.525" v="2392" actId="478"/>
          <ac:spMkLst>
            <pc:docMk/>
            <pc:sldMk cId="3333517383" sldId="439"/>
            <ac:spMk id="29" creationId="{1CB28471-28BB-10F7-434F-C516C093B1A8}"/>
          </ac:spMkLst>
        </pc:spChg>
        <pc:spChg chg="add del mod">
          <ac:chgData name="vancuong0510" userId="85c7fee3-5bf6-469a-8c2a-a9f51ccf5e67" providerId="ADAL" clId="{D491C030-E3D1-42C1-A663-B3DFA0F9EF5C}" dt="2022-07-28T16:11:29.525" v="2392" actId="478"/>
          <ac:spMkLst>
            <pc:docMk/>
            <pc:sldMk cId="3333517383" sldId="439"/>
            <ac:spMk id="30" creationId="{4F6060D8-60B1-B945-9744-1F170859BC8F}"/>
          </ac:spMkLst>
        </pc:spChg>
        <pc:spChg chg="add del mod">
          <ac:chgData name="vancuong0510" userId="85c7fee3-5bf6-469a-8c2a-a9f51ccf5e67" providerId="ADAL" clId="{D491C030-E3D1-42C1-A663-B3DFA0F9EF5C}" dt="2022-07-28T16:11:29.525" v="2392" actId="478"/>
          <ac:spMkLst>
            <pc:docMk/>
            <pc:sldMk cId="3333517383" sldId="439"/>
            <ac:spMk id="31" creationId="{0D9C6371-4B51-1F18-A647-A1D8C562CB3C}"/>
          </ac:spMkLst>
        </pc:spChg>
        <pc:spChg chg="add del mod">
          <ac:chgData name="vancuong0510" userId="85c7fee3-5bf6-469a-8c2a-a9f51ccf5e67" providerId="ADAL" clId="{D491C030-E3D1-42C1-A663-B3DFA0F9EF5C}" dt="2022-07-28T16:11:29.525" v="2392" actId="478"/>
          <ac:spMkLst>
            <pc:docMk/>
            <pc:sldMk cId="3333517383" sldId="439"/>
            <ac:spMk id="32" creationId="{2EC07050-DF3B-7F4E-0B7E-3B08C51B12B7}"/>
          </ac:spMkLst>
        </pc:spChg>
        <pc:spChg chg="add del mod">
          <ac:chgData name="vancuong0510" userId="85c7fee3-5bf6-469a-8c2a-a9f51ccf5e67" providerId="ADAL" clId="{D491C030-E3D1-42C1-A663-B3DFA0F9EF5C}" dt="2022-07-28T16:11:29.525" v="2392" actId="478"/>
          <ac:spMkLst>
            <pc:docMk/>
            <pc:sldMk cId="3333517383" sldId="439"/>
            <ac:spMk id="33" creationId="{8B4A5A35-09A0-A87C-51C3-75B88E02A17B}"/>
          </ac:spMkLst>
        </pc:spChg>
        <pc:spChg chg="add del mod">
          <ac:chgData name="vancuong0510" userId="85c7fee3-5bf6-469a-8c2a-a9f51ccf5e67" providerId="ADAL" clId="{D491C030-E3D1-42C1-A663-B3DFA0F9EF5C}" dt="2022-07-28T16:11:29.525" v="2392" actId="478"/>
          <ac:spMkLst>
            <pc:docMk/>
            <pc:sldMk cId="3333517383" sldId="439"/>
            <ac:spMk id="34" creationId="{5FB5F3FD-CCE1-50A6-4CCF-557F117740DA}"/>
          </ac:spMkLst>
        </pc:spChg>
        <pc:spChg chg="add del mod">
          <ac:chgData name="vancuong0510" userId="85c7fee3-5bf6-469a-8c2a-a9f51ccf5e67" providerId="ADAL" clId="{D491C030-E3D1-42C1-A663-B3DFA0F9EF5C}" dt="2022-07-28T16:11:29.525" v="2392" actId="478"/>
          <ac:spMkLst>
            <pc:docMk/>
            <pc:sldMk cId="3333517383" sldId="439"/>
            <ac:spMk id="35" creationId="{E7BD7515-52B5-697E-644E-0E067550232D}"/>
          </ac:spMkLst>
        </pc:spChg>
        <pc:spChg chg="add del mod">
          <ac:chgData name="vancuong0510" userId="85c7fee3-5bf6-469a-8c2a-a9f51ccf5e67" providerId="ADAL" clId="{D491C030-E3D1-42C1-A663-B3DFA0F9EF5C}" dt="2022-07-28T16:11:29.525" v="2392" actId="478"/>
          <ac:spMkLst>
            <pc:docMk/>
            <pc:sldMk cId="3333517383" sldId="439"/>
            <ac:spMk id="36" creationId="{6F2FCBD3-D64C-3A3A-D68F-F675FC1BB23F}"/>
          </ac:spMkLst>
        </pc:spChg>
        <pc:spChg chg="add del mod">
          <ac:chgData name="vancuong0510" userId="85c7fee3-5bf6-469a-8c2a-a9f51ccf5e67" providerId="ADAL" clId="{D491C030-E3D1-42C1-A663-B3DFA0F9EF5C}" dt="2022-07-28T16:11:29.525" v="2392" actId="478"/>
          <ac:spMkLst>
            <pc:docMk/>
            <pc:sldMk cId="3333517383" sldId="439"/>
            <ac:spMk id="37" creationId="{A8FF621F-0C24-058A-FA99-7FD72483E246}"/>
          </ac:spMkLst>
        </pc:spChg>
        <pc:spChg chg="add del mod">
          <ac:chgData name="vancuong0510" userId="85c7fee3-5bf6-469a-8c2a-a9f51ccf5e67" providerId="ADAL" clId="{D491C030-E3D1-42C1-A663-B3DFA0F9EF5C}" dt="2022-07-28T16:11:29.525" v="2392" actId="478"/>
          <ac:spMkLst>
            <pc:docMk/>
            <pc:sldMk cId="3333517383" sldId="439"/>
            <ac:spMk id="38" creationId="{6AF279C6-99A8-0E54-6BB6-1D05325D46E8}"/>
          </ac:spMkLst>
        </pc:spChg>
        <pc:spChg chg="add del mod">
          <ac:chgData name="vancuong0510" userId="85c7fee3-5bf6-469a-8c2a-a9f51ccf5e67" providerId="ADAL" clId="{D491C030-E3D1-42C1-A663-B3DFA0F9EF5C}" dt="2022-07-28T16:11:29.525" v="2392" actId="478"/>
          <ac:spMkLst>
            <pc:docMk/>
            <pc:sldMk cId="3333517383" sldId="439"/>
            <ac:spMk id="39" creationId="{342FFBA8-5D88-DCAF-3D24-6FBD1C3361B6}"/>
          </ac:spMkLst>
        </pc:spChg>
        <pc:spChg chg="add del mod">
          <ac:chgData name="vancuong0510" userId="85c7fee3-5bf6-469a-8c2a-a9f51ccf5e67" providerId="ADAL" clId="{D491C030-E3D1-42C1-A663-B3DFA0F9EF5C}" dt="2022-07-28T16:11:29.525" v="2392" actId="478"/>
          <ac:spMkLst>
            <pc:docMk/>
            <pc:sldMk cId="3333517383" sldId="439"/>
            <ac:spMk id="40" creationId="{00D5E956-5A90-EBDF-2EAE-2847057A1BF5}"/>
          </ac:spMkLst>
        </pc:spChg>
        <pc:spChg chg="add del mod">
          <ac:chgData name="vancuong0510" userId="85c7fee3-5bf6-469a-8c2a-a9f51ccf5e67" providerId="ADAL" clId="{D491C030-E3D1-42C1-A663-B3DFA0F9EF5C}" dt="2022-07-28T16:11:29.525" v="2392" actId="478"/>
          <ac:spMkLst>
            <pc:docMk/>
            <pc:sldMk cId="3333517383" sldId="439"/>
            <ac:spMk id="41" creationId="{C80E6B0F-07EE-AE9C-2A43-F124581B85E9}"/>
          </ac:spMkLst>
        </pc:spChg>
        <pc:spChg chg="add del mod">
          <ac:chgData name="vancuong0510" userId="85c7fee3-5bf6-469a-8c2a-a9f51ccf5e67" providerId="ADAL" clId="{D491C030-E3D1-42C1-A663-B3DFA0F9EF5C}" dt="2022-07-28T16:11:29.525" v="2392" actId="478"/>
          <ac:spMkLst>
            <pc:docMk/>
            <pc:sldMk cId="3333517383" sldId="439"/>
            <ac:spMk id="42" creationId="{8E94662F-CEE1-7EC9-696D-EEF8018916CA}"/>
          </ac:spMkLst>
        </pc:spChg>
        <pc:spChg chg="add del mod">
          <ac:chgData name="vancuong0510" userId="85c7fee3-5bf6-469a-8c2a-a9f51ccf5e67" providerId="ADAL" clId="{D491C030-E3D1-42C1-A663-B3DFA0F9EF5C}" dt="2022-07-28T16:11:29.525" v="2392" actId="478"/>
          <ac:spMkLst>
            <pc:docMk/>
            <pc:sldMk cId="3333517383" sldId="439"/>
            <ac:spMk id="43" creationId="{54AC2A92-5316-484D-FB16-4483685AD796}"/>
          </ac:spMkLst>
        </pc:spChg>
        <pc:spChg chg="add del mod">
          <ac:chgData name="vancuong0510" userId="85c7fee3-5bf6-469a-8c2a-a9f51ccf5e67" providerId="ADAL" clId="{D491C030-E3D1-42C1-A663-B3DFA0F9EF5C}" dt="2022-07-28T16:11:29.525" v="2392" actId="478"/>
          <ac:spMkLst>
            <pc:docMk/>
            <pc:sldMk cId="3333517383" sldId="439"/>
            <ac:spMk id="44" creationId="{21E67B18-9351-AA5F-3995-C2851C0233D9}"/>
          </ac:spMkLst>
        </pc:spChg>
        <pc:spChg chg="add del mod">
          <ac:chgData name="vancuong0510" userId="85c7fee3-5bf6-469a-8c2a-a9f51ccf5e67" providerId="ADAL" clId="{D491C030-E3D1-42C1-A663-B3DFA0F9EF5C}" dt="2022-07-28T16:11:29.525" v="2392" actId="478"/>
          <ac:spMkLst>
            <pc:docMk/>
            <pc:sldMk cId="3333517383" sldId="439"/>
            <ac:spMk id="45" creationId="{04A49B28-569D-426F-B944-BA8DE7E665C9}"/>
          </ac:spMkLst>
        </pc:spChg>
        <pc:spChg chg="mod">
          <ac:chgData name="vancuong0510" userId="85c7fee3-5bf6-469a-8c2a-a9f51ccf5e67" providerId="ADAL" clId="{D491C030-E3D1-42C1-A663-B3DFA0F9EF5C}" dt="2022-07-28T16:10:05.745" v="2387" actId="1076"/>
          <ac:spMkLst>
            <pc:docMk/>
            <pc:sldMk cId="3333517383" sldId="439"/>
            <ac:spMk id="47" creationId="{7AAFFEC6-9B5A-4321-7AB6-C92061E69243}"/>
          </ac:spMkLst>
        </pc:spChg>
        <pc:spChg chg="mod">
          <ac:chgData name="vancuong0510" userId="85c7fee3-5bf6-469a-8c2a-a9f51ccf5e67" providerId="ADAL" clId="{D491C030-E3D1-42C1-A663-B3DFA0F9EF5C}" dt="2022-07-28T16:10:05.745" v="2387" actId="1076"/>
          <ac:spMkLst>
            <pc:docMk/>
            <pc:sldMk cId="3333517383" sldId="439"/>
            <ac:spMk id="48" creationId="{5998F2D6-7D02-49BB-AE00-193BA4ED74B9}"/>
          </ac:spMkLst>
        </pc:spChg>
        <pc:spChg chg="mod">
          <ac:chgData name="vancuong0510" userId="85c7fee3-5bf6-469a-8c2a-a9f51ccf5e67" providerId="ADAL" clId="{D491C030-E3D1-42C1-A663-B3DFA0F9EF5C}" dt="2022-07-28T16:10:05.745" v="2387" actId="1076"/>
          <ac:spMkLst>
            <pc:docMk/>
            <pc:sldMk cId="3333517383" sldId="439"/>
            <ac:spMk id="49" creationId="{1BC243BA-23BC-084F-2CD4-FD3E08B5D193}"/>
          </ac:spMkLst>
        </pc:spChg>
        <pc:spChg chg="mod">
          <ac:chgData name="vancuong0510" userId="85c7fee3-5bf6-469a-8c2a-a9f51ccf5e67" providerId="ADAL" clId="{D491C030-E3D1-42C1-A663-B3DFA0F9EF5C}" dt="2022-07-28T16:10:05.745" v="2387" actId="1076"/>
          <ac:spMkLst>
            <pc:docMk/>
            <pc:sldMk cId="3333517383" sldId="439"/>
            <ac:spMk id="50" creationId="{8B10D457-E27E-8443-C097-53C2E4AFF2DD}"/>
          </ac:spMkLst>
        </pc:spChg>
        <pc:spChg chg="mod">
          <ac:chgData name="vancuong0510" userId="85c7fee3-5bf6-469a-8c2a-a9f51ccf5e67" providerId="ADAL" clId="{D491C030-E3D1-42C1-A663-B3DFA0F9EF5C}" dt="2022-07-28T16:10:05.745" v="2387" actId="1076"/>
          <ac:spMkLst>
            <pc:docMk/>
            <pc:sldMk cId="3333517383" sldId="439"/>
            <ac:spMk id="51" creationId="{0EE01D57-EB8F-0522-F0BC-F454E70723AF}"/>
          </ac:spMkLst>
        </pc:spChg>
        <pc:spChg chg="mod">
          <ac:chgData name="vancuong0510" userId="85c7fee3-5bf6-469a-8c2a-a9f51ccf5e67" providerId="ADAL" clId="{D491C030-E3D1-42C1-A663-B3DFA0F9EF5C}" dt="2022-07-28T16:10:05.745" v="2387" actId="1076"/>
          <ac:spMkLst>
            <pc:docMk/>
            <pc:sldMk cId="3333517383" sldId="439"/>
            <ac:spMk id="52" creationId="{68DEAF00-31D0-2F42-C57A-BFE3142EFECC}"/>
          </ac:spMkLst>
        </pc:spChg>
        <pc:spChg chg="mod">
          <ac:chgData name="vancuong0510" userId="85c7fee3-5bf6-469a-8c2a-a9f51ccf5e67" providerId="ADAL" clId="{D491C030-E3D1-42C1-A663-B3DFA0F9EF5C}" dt="2022-07-28T16:10:05.745" v="2387" actId="1076"/>
          <ac:spMkLst>
            <pc:docMk/>
            <pc:sldMk cId="3333517383" sldId="439"/>
            <ac:spMk id="54" creationId="{F8AE344B-E7BF-3E2D-0541-32BA1E50CA25}"/>
          </ac:spMkLst>
        </pc:spChg>
        <pc:spChg chg="mod">
          <ac:chgData name="vancuong0510" userId="85c7fee3-5bf6-469a-8c2a-a9f51ccf5e67" providerId="ADAL" clId="{D491C030-E3D1-42C1-A663-B3DFA0F9EF5C}" dt="2022-07-28T16:10:05.745" v="2387" actId="1076"/>
          <ac:spMkLst>
            <pc:docMk/>
            <pc:sldMk cId="3333517383" sldId="439"/>
            <ac:spMk id="55" creationId="{B8E8E6D1-11BD-783F-6095-98FC0A02A0F1}"/>
          </ac:spMkLst>
        </pc:spChg>
        <pc:spChg chg="mod">
          <ac:chgData name="vancuong0510" userId="85c7fee3-5bf6-469a-8c2a-a9f51ccf5e67" providerId="ADAL" clId="{D491C030-E3D1-42C1-A663-B3DFA0F9EF5C}" dt="2022-07-28T16:10:05.745" v="2387" actId="1076"/>
          <ac:spMkLst>
            <pc:docMk/>
            <pc:sldMk cId="3333517383" sldId="439"/>
            <ac:spMk id="56" creationId="{1E4CEA56-EEF2-07EF-AEE8-1259E1FF9073}"/>
          </ac:spMkLst>
        </pc:spChg>
        <pc:spChg chg="mod">
          <ac:chgData name="vancuong0510" userId="85c7fee3-5bf6-469a-8c2a-a9f51ccf5e67" providerId="ADAL" clId="{D491C030-E3D1-42C1-A663-B3DFA0F9EF5C}" dt="2022-07-28T16:10:05.745" v="2387" actId="1076"/>
          <ac:spMkLst>
            <pc:docMk/>
            <pc:sldMk cId="3333517383" sldId="439"/>
            <ac:spMk id="57" creationId="{C12B411D-B0EE-E1FD-1EA2-2E805F6407F1}"/>
          </ac:spMkLst>
        </pc:spChg>
        <pc:spChg chg="mod">
          <ac:chgData name="vancuong0510" userId="85c7fee3-5bf6-469a-8c2a-a9f51ccf5e67" providerId="ADAL" clId="{D491C030-E3D1-42C1-A663-B3DFA0F9EF5C}" dt="2022-07-28T16:10:05.745" v="2387" actId="1076"/>
          <ac:spMkLst>
            <pc:docMk/>
            <pc:sldMk cId="3333517383" sldId="439"/>
            <ac:spMk id="58" creationId="{30CCAC16-11D2-AEEF-4EBE-DF2AAF4A2772}"/>
          </ac:spMkLst>
        </pc:spChg>
        <pc:spChg chg="mod">
          <ac:chgData name="vancuong0510" userId="85c7fee3-5bf6-469a-8c2a-a9f51ccf5e67" providerId="ADAL" clId="{D491C030-E3D1-42C1-A663-B3DFA0F9EF5C}" dt="2022-07-28T16:10:05.745" v="2387" actId="1076"/>
          <ac:spMkLst>
            <pc:docMk/>
            <pc:sldMk cId="3333517383" sldId="439"/>
            <ac:spMk id="59" creationId="{91171BF1-D1D3-4740-6A77-20F1A08913B0}"/>
          </ac:spMkLst>
        </pc:spChg>
        <pc:spChg chg="mod">
          <ac:chgData name="vancuong0510" userId="85c7fee3-5bf6-469a-8c2a-a9f51ccf5e67" providerId="ADAL" clId="{D491C030-E3D1-42C1-A663-B3DFA0F9EF5C}" dt="2022-07-28T16:10:05.745" v="2387" actId="1076"/>
          <ac:spMkLst>
            <pc:docMk/>
            <pc:sldMk cId="3333517383" sldId="439"/>
            <ac:spMk id="61" creationId="{80CB8C05-112D-4EE4-D3C9-3A88CC978FEC}"/>
          </ac:spMkLst>
        </pc:spChg>
        <pc:spChg chg="mod">
          <ac:chgData name="vancuong0510" userId="85c7fee3-5bf6-469a-8c2a-a9f51ccf5e67" providerId="ADAL" clId="{D491C030-E3D1-42C1-A663-B3DFA0F9EF5C}" dt="2022-07-28T16:10:05.745" v="2387" actId="1076"/>
          <ac:spMkLst>
            <pc:docMk/>
            <pc:sldMk cId="3333517383" sldId="439"/>
            <ac:spMk id="62" creationId="{11639A25-A06C-06AD-465B-C1DDB28F2462}"/>
          </ac:spMkLst>
        </pc:spChg>
        <pc:spChg chg="mod">
          <ac:chgData name="vancuong0510" userId="85c7fee3-5bf6-469a-8c2a-a9f51ccf5e67" providerId="ADAL" clId="{D491C030-E3D1-42C1-A663-B3DFA0F9EF5C}" dt="2022-07-28T16:10:05.745" v="2387" actId="1076"/>
          <ac:spMkLst>
            <pc:docMk/>
            <pc:sldMk cId="3333517383" sldId="439"/>
            <ac:spMk id="63" creationId="{E0AD13D3-29E0-3907-F3FE-5F5EC8DC73DE}"/>
          </ac:spMkLst>
        </pc:spChg>
        <pc:spChg chg="mod">
          <ac:chgData name="vancuong0510" userId="85c7fee3-5bf6-469a-8c2a-a9f51ccf5e67" providerId="ADAL" clId="{D491C030-E3D1-42C1-A663-B3DFA0F9EF5C}" dt="2022-07-28T16:10:05.745" v="2387" actId="1076"/>
          <ac:spMkLst>
            <pc:docMk/>
            <pc:sldMk cId="3333517383" sldId="439"/>
            <ac:spMk id="64" creationId="{2FB03631-74A6-B590-779B-EF9FBE8CDC88}"/>
          </ac:spMkLst>
        </pc:spChg>
        <pc:spChg chg="mod">
          <ac:chgData name="vancuong0510" userId="85c7fee3-5bf6-469a-8c2a-a9f51ccf5e67" providerId="ADAL" clId="{D491C030-E3D1-42C1-A663-B3DFA0F9EF5C}" dt="2022-07-28T16:10:05.745" v="2387" actId="1076"/>
          <ac:spMkLst>
            <pc:docMk/>
            <pc:sldMk cId="3333517383" sldId="439"/>
            <ac:spMk id="65" creationId="{73FA8CDC-5C6B-B1F1-683E-D8798E41D267}"/>
          </ac:spMkLst>
        </pc:spChg>
        <pc:spChg chg="mod">
          <ac:chgData name="vancuong0510" userId="85c7fee3-5bf6-469a-8c2a-a9f51ccf5e67" providerId="ADAL" clId="{D491C030-E3D1-42C1-A663-B3DFA0F9EF5C}" dt="2022-07-28T16:10:05.745" v="2387" actId="1076"/>
          <ac:spMkLst>
            <pc:docMk/>
            <pc:sldMk cId="3333517383" sldId="439"/>
            <ac:spMk id="66" creationId="{1B2220AA-F51B-60CE-DEE3-A8B91A99348F}"/>
          </ac:spMkLst>
        </pc:spChg>
        <pc:spChg chg="mod">
          <ac:chgData name="vancuong0510" userId="85c7fee3-5bf6-469a-8c2a-a9f51ccf5e67" providerId="ADAL" clId="{D491C030-E3D1-42C1-A663-B3DFA0F9EF5C}" dt="2022-07-28T16:10:05.745" v="2387" actId="1076"/>
          <ac:spMkLst>
            <pc:docMk/>
            <pc:sldMk cId="3333517383" sldId="439"/>
            <ac:spMk id="68" creationId="{16A625CB-CA2A-31F1-8840-7D8BBBAE41D3}"/>
          </ac:spMkLst>
        </pc:spChg>
        <pc:spChg chg="mod">
          <ac:chgData name="vancuong0510" userId="85c7fee3-5bf6-469a-8c2a-a9f51ccf5e67" providerId="ADAL" clId="{D491C030-E3D1-42C1-A663-B3DFA0F9EF5C}" dt="2022-07-28T16:10:05.745" v="2387" actId="1076"/>
          <ac:spMkLst>
            <pc:docMk/>
            <pc:sldMk cId="3333517383" sldId="439"/>
            <ac:spMk id="69" creationId="{C57754E6-3C4D-A2F9-7F90-9B00F9AF937A}"/>
          </ac:spMkLst>
        </pc:spChg>
        <pc:spChg chg="mod">
          <ac:chgData name="vancuong0510" userId="85c7fee3-5bf6-469a-8c2a-a9f51ccf5e67" providerId="ADAL" clId="{D491C030-E3D1-42C1-A663-B3DFA0F9EF5C}" dt="2022-07-28T16:10:05.745" v="2387" actId="1076"/>
          <ac:spMkLst>
            <pc:docMk/>
            <pc:sldMk cId="3333517383" sldId="439"/>
            <ac:spMk id="70" creationId="{5AB015B2-0663-8506-7A2E-CEB79D5A690A}"/>
          </ac:spMkLst>
        </pc:spChg>
        <pc:spChg chg="mod">
          <ac:chgData name="vancuong0510" userId="85c7fee3-5bf6-469a-8c2a-a9f51ccf5e67" providerId="ADAL" clId="{D491C030-E3D1-42C1-A663-B3DFA0F9EF5C}" dt="2022-07-28T16:10:05.745" v="2387" actId="1076"/>
          <ac:spMkLst>
            <pc:docMk/>
            <pc:sldMk cId="3333517383" sldId="439"/>
            <ac:spMk id="71" creationId="{0DE0021F-DDEE-DD92-8A5B-BAAAABE96EED}"/>
          </ac:spMkLst>
        </pc:spChg>
        <pc:spChg chg="mod">
          <ac:chgData name="vancuong0510" userId="85c7fee3-5bf6-469a-8c2a-a9f51ccf5e67" providerId="ADAL" clId="{D491C030-E3D1-42C1-A663-B3DFA0F9EF5C}" dt="2022-07-28T16:10:05.745" v="2387" actId="1076"/>
          <ac:spMkLst>
            <pc:docMk/>
            <pc:sldMk cId="3333517383" sldId="439"/>
            <ac:spMk id="72" creationId="{3ECBFE8B-A30D-97BB-5EB7-40D0075CBA7B}"/>
          </ac:spMkLst>
        </pc:spChg>
        <pc:spChg chg="mod">
          <ac:chgData name="vancuong0510" userId="85c7fee3-5bf6-469a-8c2a-a9f51ccf5e67" providerId="ADAL" clId="{D491C030-E3D1-42C1-A663-B3DFA0F9EF5C}" dt="2022-07-28T16:10:05.745" v="2387" actId="1076"/>
          <ac:spMkLst>
            <pc:docMk/>
            <pc:sldMk cId="3333517383" sldId="439"/>
            <ac:spMk id="73" creationId="{3862058E-CE8E-7341-7714-CE4B987F0290}"/>
          </ac:spMkLst>
        </pc:spChg>
        <pc:spChg chg="mod">
          <ac:chgData name="vancuong0510" userId="85c7fee3-5bf6-469a-8c2a-a9f51ccf5e67" providerId="ADAL" clId="{D491C030-E3D1-42C1-A663-B3DFA0F9EF5C}" dt="2022-07-28T16:10:05.745" v="2387" actId="1076"/>
          <ac:spMkLst>
            <pc:docMk/>
            <pc:sldMk cId="3333517383" sldId="439"/>
            <ac:spMk id="75" creationId="{E18F22C9-6E3E-9A88-3603-1F9E84A22156}"/>
          </ac:spMkLst>
        </pc:spChg>
        <pc:spChg chg="mod">
          <ac:chgData name="vancuong0510" userId="85c7fee3-5bf6-469a-8c2a-a9f51ccf5e67" providerId="ADAL" clId="{D491C030-E3D1-42C1-A663-B3DFA0F9EF5C}" dt="2022-07-28T16:10:05.745" v="2387" actId="1076"/>
          <ac:spMkLst>
            <pc:docMk/>
            <pc:sldMk cId="3333517383" sldId="439"/>
            <ac:spMk id="76" creationId="{C6BCB502-A4D0-B3A2-0DBE-505061D7B885}"/>
          </ac:spMkLst>
        </pc:spChg>
        <pc:spChg chg="mod">
          <ac:chgData name="vancuong0510" userId="85c7fee3-5bf6-469a-8c2a-a9f51ccf5e67" providerId="ADAL" clId="{D491C030-E3D1-42C1-A663-B3DFA0F9EF5C}" dt="2022-07-28T16:10:05.745" v="2387" actId="1076"/>
          <ac:spMkLst>
            <pc:docMk/>
            <pc:sldMk cId="3333517383" sldId="439"/>
            <ac:spMk id="77" creationId="{84D3A758-6C64-571D-92AB-9C09D2C0C1DF}"/>
          </ac:spMkLst>
        </pc:spChg>
        <pc:spChg chg="mod">
          <ac:chgData name="vancuong0510" userId="85c7fee3-5bf6-469a-8c2a-a9f51ccf5e67" providerId="ADAL" clId="{D491C030-E3D1-42C1-A663-B3DFA0F9EF5C}" dt="2022-07-28T16:10:05.745" v="2387" actId="1076"/>
          <ac:spMkLst>
            <pc:docMk/>
            <pc:sldMk cId="3333517383" sldId="439"/>
            <ac:spMk id="78" creationId="{9B5D36B6-7F8D-2E82-6FE5-A1AF80C5FC50}"/>
          </ac:spMkLst>
        </pc:spChg>
        <pc:spChg chg="mod">
          <ac:chgData name="vancuong0510" userId="85c7fee3-5bf6-469a-8c2a-a9f51ccf5e67" providerId="ADAL" clId="{D491C030-E3D1-42C1-A663-B3DFA0F9EF5C}" dt="2022-07-28T16:10:05.745" v="2387" actId="1076"/>
          <ac:spMkLst>
            <pc:docMk/>
            <pc:sldMk cId="3333517383" sldId="439"/>
            <ac:spMk id="79" creationId="{AC28750A-D983-458A-6211-C58DE92059E3}"/>
          </ac:spMkLst>
        </pc:spChg>
        <pc:spChg chg="mod">
          <ac:chgData name="vancuong0510" userId="85c7fee3-5bf6-469a-8c2a-a9f51ccf5e67" providerId="ADAL" clId="{D491C030-E3D1-42C1-A663-B3DFA0F9EF5C}" dt="2022-07-28T16:10:05.745" v="2387" actId="1076"/>
          <ac:spMkLst>
            <pc:docMk/>
            <pc:sldMk cId="3333517383" sldId="439"/>
            <ac:spMk id="80" creationId="{B2DC3917-50A0-C8AF-2E8F-1F4FC4BA3AE0}"/>
          </ac:spMkLst>
        </pc:spChg>
        <pc:spChg chg="mod">
          <ac:chgData name="vancuong0510" userId="85c7fee3-5bf6-469a-8c2a-a9f51ccf5e67" providerId="ADAL" clId="{D491C030-E3D1-42C1-A663-B3DFA0F9EF5C}" dt="2022-07-28T16:10:05.745" v="2387" actId="1076"/>
          <ac:spMkLst>
            <pc:docMk/>
            <pc:sldMk cId="3333517383" sldId="439"/>
            <ac:spMk id="82" creationId="{C2A3D4F2-87D9-428E-E89B-79F20FBFEA73}"/>
          </ac:spMkLst>
        </pc:spChg>
        <pc:spChg chg="mod">
          <ac:chgData name="vancuong0510" userId="85c7fee3-5bf6-469a-8c2a-a9f51ccf5e67" providerId="ADAL" clId="{D491C030-E3D1-42C1-A663-B3DFA0F9EF5C}" dt="2022-07-28T16:10:05.745" v="2387" actId="1076"/>
          <ac:spMkLst>
            <pc:docMk/>
            <pc:sldMk cId="3333517383" sldId="439"/>
            <ac:spMk id="83" creationId="{8497A822-85B2-B4B4-C346-6DC7D150E0DB}"/>
          </ac:spMkLst>
        </pc:spChg>
        <pc:spChg chg="mod">
          <ac:chgData name="vancuong0510" userId="85c7fee3-5bf6-469a-8c2a-a9f51ccf5e67" providerId="ADAL" clId="{D491C030-E3D1-42C1-A663-B3DFA0F9EF5C}" dt="2022-07-28T16:10:05.745" v="2387" actId="1076"/>
          <ac:spMkLst>
            <pc:docMk/>
            <pc:sldMk cId="3333517383" sldId="439"/>
            <ac:spMk id="84" creationId="{7B234AED-C55C-0F99-6090-630EC81172C8}"/>
          </ac:spMkLst>
        </pc:spChg>
        <pc:spChg chg="mod">
          <ac:chgData name="vancuong0510" userId="85c7fee3-5bf6-469a-8c2a-a9f51ccf5e67" providerId="ADAL" clId="{D491C030-E3D1-42C1-A663-B3DFA0F9EF5C}" dt="2022-07-28T16:10:05.745" v="2387" actId="1076"/>
          <ac:spMkLst>
            <pc:docMk/>
            <pc:sldMk cId="3333517383" sldId="439"/>
            <ac:spMk id="85" creationId="{BD990536-8BBE-D4F6-F1E2-4F411E42527D}"/>
          </ac:spMkLst>
        </pc:spChg>
        <pc:spChg chg="mod">
          <ac:chgData name="vancuong0510" userId="85c7fee3-5bf6-469a-8c2a-a9f51ccf5e67" providerId="ADAL" clId="{D491C030-E3D1-42C1-A663-B3DFA0F9EF5C}" dt="2022-07-28T16:10:05.745" v="2387" actId="1076"/>
          <ac:spMkLst>
            <pc:docMk/>
            <pc:sldMk cId="3333517383" sldId="439"/>
            <ac:spMk id="86" creationId="{1A6CA3FB-534C-DE9C-0B5F-4D37E0354FDB}"/>
          </ac:spMkLst>
        </pc:spChg>
        <pc:spChg chg="mod">
          <ac:chgData name="vancuong0510" userId="85c7fee3-5bf6-469a-8c2a-a9f51ccf5e67" providerId="ADAL" clId="{D491C030-E3D1-42C1-A663-B3DFA0F9EF5C}" dt="2022-07-28T16:10:05.745" v="2387" actId="1076"/>
          <ac:spMkLst>
            <pc:docMk/>
            <pc:sldMk cId="3333517383" sldId="439"/>
            <ac:spMk id="87" creationId="{93324770-FB14-7DDA-9576-70B239EE4CBE}"/>
          </ac:spMkLst>
        </pc:spChg>
        <pc:spChg chg="mod">
          <ac:chgData name="vancuong0510" userId="85c7fee3-5bf6-469a-8c2a-a9f51ccf5e67" providerId="ADAL" clId="{D491C030-E3D1-42C1-A663-B3DFA0F9EF5C}" dt="2022-07-28T16:10:05.745" v="2387" actId="1076"/>
          <ac:spMkLst>
            <pc:docMk/>
            <pc:sldMk cId="3333517383" sldId="439"/>
            <ac:spMk id="89" creationId="{5C3C5E29-B83D-0AEE-A33F-B91B05DA4646}"/>
          </ac:spMkLst>
        </pc:spChg>
        <pc:spChg chg="mod">
          <ac:chgData name="vancuong0510" userId="85c7fee3-5bf6-469a-8c2a-a9f51ccf5e67" providerId="ADAL" clId="{D491C030-E3D1-42C1-A663-B3DFA0F9EF5C}" dt="2022-07-28T16:10:05.745" v="2387" actId="1076"/>
          <ac:spMkLst>
            <pc:docMk/>
            <pc:sldMk cId="3333517383" sldId="439"/>
            <ac:spMk id="90" creationId="{26062B0F-BD0F-4564-E3AC-B7A639485D58}"/>
          </ac:spMkLst>
        </pc:spChg>
        <pc:spChg chg="mod">
          <ac:chgData name="vancuong0510" userId="85c7fee3-5bf6-469a-8c2a-a9f51ccf5e67" providerId="ADAL" clId="{D491C030-E3D1-42C1-A663-B3DFA0F9EF5C}" dt="2022-07-28T16:10:05.745" v="2387" actId="1076"/>
          <ac:spMkLst>
            <pc:docMk/>
            <pc:sldMk cId="3333517383" sldId="439"/>
            <ac:spMk id="91" creationId="{EF67E505-C810-B7F1-3144-CCCAEA4EE94C}"/>
          </ac:spMkLst>
        </pc:spChg>
        <pc:spChg chg="mod">
          <ac:chgData name="vancuong0510" userId="85c7fee3-5bf6-469a-8c2a-a9f51ccf5e67" providerId="ADAL" clId="{D491C030-E3D1-42C1-A663-B3DFA0F9EF5C}" dt="2022-07-28T16:10:05.745" v="2387" actId="1076"/>
          <ac:spMkLst>
            <pc:docMk/>
            <pc:sldMk cId="3333517383" sldId="439"/>
            <ac:spMk id="92" creationId="{5C1A5A0C-22C7-08F4-B1A2-8AEEB29F51EC}"/>
          </ac:spMkLst>
        </pc:spChg>
        <pc:spChg chg="mod">
          <ac:chgData name="vancuong0510" userId="85c7fee3-5bf6-469a-8c2a-a9f51ccf5e67" providerId="ADAL" clId="{D491C030-E3D1-42C1-A663-B3DFA0F9EF5C}" dt="2022-07-28T16:10:05.745" v="2387" actId="1076"/>
          <ac:spMkLst>
            <pc:docMk/>
            <pc:sldMk cId="3333517383" sldId="439"/>
            <ac:spMk id="93" creationId="{0C49DDA2-542D-90B0-7D6C-2706B2023FF9}"/>
          </ac:spMkLst>
        </pc:spChg>
        <pc:spChg chg="mod">
          <ac:chgData name="vancuong0510" userId="85c7fee3-5bf6-469a-8c2a-a9f51ccf5e67" providerId="ADAL" clId="{D491C030-E3D1-42C1-A663-B3DFA0F9EF5C}" dt="2022-07-28T16:10:05.745" v="2387" actId="1076"/>
          <ac:spMkLst>
            <pc:docMk/>
            <pc:sldMk cId="3333517383" sldId="439"/>
            <ac:spMk id="94" creationId="{33F6806F-0156-E6B6-814C-FBE6AEE8A621}"/>
          </ac:spMkLst>
        </pc:spChg>
        <pc:spChg chg="mod">
          <ac:chgData name="vancuong0510" userId="85c7fee3-5bf6-469a-8c2a-a9f51ccf5e67" providerId="ADAL" clId="{D491C030-E3D1-42C1-A663-B3DFA0F9EF5C}" dt="2022-07-28T16:10:05.745" v="2387" actId="1076"/>
          <ac:spMkLst>
            <pc:docMk/>
            <pc:sldMk cId="3333517383" sldId="439"/>
            <ac:spMk id="96" creationId="{D2334955-9CB6-2EC7-C28F-74684D34FA52}"/>
          </ac:spMkLst>
        </pc:spChg>
        <pc:spChg chg="mod">
          <ac:chgData name="vancuong0510" userId="85c7fee3-5bf6-469a-8c2a-a9f51ccf5e67" providerId="ADAL" clId="{D491C030-E3D1-42C1-A663-B3DFA0F9EF5C}" dt="2022-07-28T16:10:05.745" v="2387" actId="1076"/>
          <ac:spMkLst>
            <pc:docMk/>
            <pc:sldMk cId="3333517383" sldId="439"/>
            <ac:spMk id="97" creationId="{7CEA045F-103F-DB04-7198-6207D12D3281}"/>
          </ac:spMkLst>
        </pc:spChg>
        <pc:spChg chg="mod">
          <ac:chgData name="vancuong0510" userId="85c7fee3-5bf6-469a-8c2a-a9f51ccf5e67" providerId="ADAL" clId="{D491C030-E3D1-42C1-A663-B3DFA0F9EF5C}" dt="2022-07-28T16:10:05.745" v="2387" actId="1076"/>
          <ac:spMkLst>
            <pc:docMk/>
            <pc:sldMk cId="3333517383" sldId="439"/>
            <ac:spMk id="98" creationId="{4171EDD9-D79E-2DAA-9A9C-EF24AAAE2F6F}"/>
          </ac:spMkLst>
        </pc:spChg>
        <pc:spChg chg="mod">
          <ac:chgData name="vancuong0510" userId="85c7fee3-5bf6-469a-8c2a-a9f51ccf5e67" providerId="ADAL" clId="{D491C030-E3D1-42C1-A663-B3DFA0F9EF5C}" dt="2022-07-28T16:10:05.745" v="2387" actId="1076"/>
          <ac:spMkLst>
            <pc:docMk/>
            <pc:sldMk cId="3333517383" sldId="439"/>
            <ac:spMk id="99" creationId="{1256437D-2767-9C3D-4FBB-A9F2AE4D6BE8}"/>
          </ac:spMkLst>
        </pc:spChg>
        <pc:spChg chg="mod">
          <ac:chgData name="vancuong0510" userId="85c7fee3-5bf6-469a-8c2a-a9f51ccf5e67" providerId="ADAL" clId="{D491C030-E3D1-42C1-A663-B3DFA0F9EF5C}" dt="2022-07-28T16:10:05.745" v="2387" actId="1076"/>
          <ac:spMkLst>
            <pc:docMk/>
            <pc:sldMk cId="3333517383" sldId="439"/>
            <ac:spMk id="100" creationId="{06206151-5B71-D875-335C-71CED2CD6FC4}"/>
          </ac:spMkLst>
        </pc:spChg>
        <pc:spChg chg="mod">
          <ac:chgData name="vancuong0510" userId="85c7fee3-5bf6-469a-8c2a-a9f51ccf5e67" providerId="ADAL" clId="{D491C030-E3D1-42C1-A663-B3DFA0F9EF5C}" dt="2022-07-28T16:10:05.745" v="2387" actId="1076"/>
          <ac:spMkLst>
            <pc:docMk/>
            <pc:sldMk cId="3333517383" sldId="439"/>
            <ac:spMk id="101" creationId="{311A3542-C613-BAA7-76A2-513C86526116}"/>
          </ac:spMkLst>
        </pc:spChg>
        <pc:spChg chg="mod">
          <ac:chgData name="vancuong0510" userId="85c7fee3-5bf6-469a-8c2a-a9f51ccf5e67" providerId="ADAL" clId="{D491C030-E3D1-42C1-A663-B3DFA0F9EF5C}" dt="2022-07-28T16:10:05.745" v="2387" actId="1076"/>
          <ac:spMkLst>
            <pc:docMk/>
            <pc:sldMk cId="3333517383" sldId="439"/>
            <ac:spMk id="103" creationId="{C6655CAF-DAC6-6778-6E63-C4F44070C61B}"/>
          </ac:spMkLst>
        </pc:spChg>
        <pc:spChg chg="mod">
          <ac:chgData name="vancuong0510" userId="85c7fee3-5bf6-469a-8c2a-a9f51ccf5e67" providerId="ADAL" clId="{D491C030-E3D1-42C1-A663-B3DFA0F9EF5C}" dt="2022-07-28T16:10:05.745" v="2387" actId="1076"/>
          <ac:spMkLst>
            <pc:docMk/>
            <pc:sldMk cId="3333517383" sldId="439"/>
            <ac:spMk id="104" creationId="{85568142-EDA0-0AF9-0D41-C57E93B1F2C4}"/>
          </ac:spMkLst>
        </pc:spChg>
        <pc:spChg chg="mod">
          <ac:chgData name="vancuong0510" userId="85c7fee3-5bf6-469a-8c2a-a9f51ccf5e67" providerId="ADAL" clId="{D491C030-E3D1-42C1-A663-B3DFA0F9EF5C}" dt="2022-07-28T16:10:05.745" v="2387" actId="1076"/>
          <ac:spMkLst>
            <pc:docMk/>
            <pc:sldMk cId="3333517383" sldId="439"/>
            <ac:spMk id="105" creationId="{2EE0E2BB-ADB7-D273-E31F-67721CA6949F}"/>
          </ac:spMkLst>
        </pc:spChg>
        <pc:spChg chg="mod">
          <ac:chgData name="vancuong0510" userId="85c7fee3-5bf6-469a-8c2a-a9f51ccf5e67" providerId="ADAL" clId="{D491C030-E3D1-42C1-A663-B3DFA0F9EF5C}" dt="2022-07-28T16:10:05.745" v="2387" actId="1076"/>
          <ac:spMkLst>
            <pc:docMk/>
            <pc:sldMk cId="3333517383" sldId="439"/>
            <ac:spMk id="106" creationId="{6BA5F65A-1377-8DD8-B189-2AF8FBA1C26F}"/>
          </ac:spMkLst>
        </pc:spChg>
        <pc:spChg chg="mod">
          <ac:chgData name="vancuong0510" userId="85c7fee3-5bf6-469a-8c2a-a9f51ccf5e67" providerId="ADAL" clId="{D491C030-E3D1-42C1-A663-B3DFA0F9EF5C}" dt="2022-07-28T16:10:05.745" v="2387" actId="1076"/>
          <ac:spMkLst>
            <pc:docMk/>
            <pc:sldMk cId="3333517383" sldId="439"/>
            <ac:spMk id="107" creationId="{139F9F0D-60F9-1DE9-9564-E0D623E7B19B}"/>
          </ac:spMkLst>
        </pc:spChg>
        <pc:spChg chg="mod">
          <ac:chgData name="vancuong0510" userId="85c7fee3-5bf6-469a-8c2a-a9f51ccf5e67" providerId="ADAL" clId="{D491C030-E3D1-42C1-A663-B3DFA0F9EF5C}" dt="2022-07-28T16:10:05.745" v="2387" actId="1076"/>
          <ac:spMkLst>
            <pc:docMk/>
            <pc:sldMk cId="3333517383" sldId="439"/>
            <ac:spMk id="108" creationId="{8CC01294-103F-6E0F-3308-76121990FC22}"/>
          </ac:spMkLst>
        </pc:spChg>
        <pc:spChg chg="mod">
          <ac:chgData name="vancuong0510" userId="85c7fee3-5bf6-469a-8c2a-a9f51ccf5e67" providerId="ADAL" clId="{D491C030-E3D1-42C1-A663-B3DFA0F9EF5C}" dt="2022-07-28T16:10:05.745" v="2387" actId="1076"/>
          <ac:spMkLst>
            <pc:docMk/>
            <pc:sldMk cId="3333517383" sldId="439"/>
            <ac:spMk id="110" creationId="{13F76855-1F6A-62F9-E1EB-72D2F24DA6E0}"/>
          </ac:spMkLst>
        </pc:spChg>
        <pc:spChg chg="mod">
          <ac:chgData name="vancuong0510" userId="85c7fee3-5bf6-469a-8c2a-a9f51ccf5e67" providerId="ADAL" clId="{D491C030-E3D1-42C1-A663-B3DFA0F9EF5C}" dt="2022-07-28T16:10:05.745" v="2387" actId="1076"/>
          <ac:spMkLst>
            <pc:docMk/>
            <pc:sldMk cId="3333517383" sldId="439"/>
            <ac:spMk id="111" creationId="{2FB84E86-C1B8-A1AF-0076-DE32C48AE635}"/>
          </ac:spMkLst>
        </pc:spChg>
        <pc:spChg chg="mod">
          <ac:chgData name="vancuong0510" userId="85c7fee3-5bf6-469a-8c2a-a9f51ccf5e67" providerId="ADAL" clId="{D491C030-E3D1-42C1-A663-B3DFA0F9EF5C}" dt="2022-07-28T16:10:05.745" v="2387" actId="1076"/>
          <ac:spMkLst>
            <pc:docMk/>
            <pc:sldMk cId="3333517383" sldId="439"/>
            <ac:spMk id="112" creationId="{2017F9F7-A6D8-3795-7224-7C7C38A6BEEE}"/>
          </ac:spMkLst>
        </pc:spChg>
        <pc:spChg chg="mod">
          <ac:chgData name="vancuong0510" userId="85c7fee3-5bf6-469a-8c2a-a9f51ccf5e67" providerId="ADAL" clId="{D491C030-E3D1-42C1-A663-B3DFA0F9EF5C}" dt="2022-07-28T16:10:05.745" v="2387" actId="1076"/>
          <ac:spMkLst>
            <pc:docMk/>
            <pc:sldMk cId="3333517383" sldId="439"/>
            <ac:spMk id="113" creationId="{231BF416-4318-ABC0-837B-1FE502901842}"/>
          </ac:spMkLst>
        </pc:spChg>
        <pc:spChg chg="mod">
          <ac:chgData name="vancuong0510" userId="85c7fee3-5bf6-469a-8c2a-a9f51ccf5e67" providerId="ADAL" clId="{D491C030-E3D1-42C1-A663-B3DFA0F9EF5C}" dt="2022-07-28T16:10:05.745" v="2387" actId="1076"/>
          <ac:spMkLst>
            <pc:docMk/>
            <pc:sldMk cId="3333517383" sldId="439"/>
            <ac:spMk id="114" creationId="{5FC378E8-6C3B-B3B4-7B44-75B9239E4BE2}"/>
          </ac:spMkLst>
        </pc:spChg>
        <pc:spChg chg="mod">
          <ac:chgData name="vancuong0510" userId="85c7fee3-5bf6-469a-8c2a-a9f51ccf5e67" providerId="ADAL" clId="{D491C030-E3D1-42C1-A663-B3DFA0F9EF5C}" dt="2022-07-28T16:10:05.745" v="2387" actId="1076"/>
          <ac:spMkLst>
            <pc:docMk/>
            <pc:sldMk cId="3333517383" sldId="439"/>
            <ac:spMk id="115" creationId="{B2F4A9B3-FFBB-6C10-52FC-C9F555881C4A}"/>
          </ac:spMkLst>
        </pc:spChg>
        <pc:spChg chg="mod">
          <ac:chgData name="vancuong0510" userId="85c7fee3-5bf6-469a-8c2a-a9f51ccf5e67" providerId="ADAL" clId="{D491C030-E3D1-42C1-A663-B3DFA0F9EF5C}" dt="2022-07-28T16:10:05.745" v="2387" actId="1076"/>
          <ac:spMkLst>
            <pc:docMk/>
            <pc:sldMk cId="3333517383" sldId="439"/>
            <ac:spMk id="117" creationId="{31B52C40-69D2-E0A3-650D-48BB5E104954}"/>
          </ac:spMkLst>
        </pc:spChg>
        <pc:spChg chg="mod">
          <ac:chgData name="vancuong0510" userId="85c7fee3-5bf6-469a-8c2a-a9f51ccf5e67" providerId="ADAL" clId="{D491C030-E3D1-42C1-A663-B3DFA0F9EF5C}" dt="2022-07-28T16:10:05.745" v="2387" actId="1076"/>
          <ac:spMkLst>
            <pc:docMk/>
            <pc:sldMk cId="3333517383" sldId="439"/>
            <ac:spMk id="118" creationId="{0D12FA8E-FA05-5302-A798-7A8F061A6C54}"/>
          </ac:spMkLst>
        </pc:spChg>
        <pc:spChg chg="mod">
          <ac:chgData name="vancuong0510" userId="85c7fee3-5bf6-469a-8c2a-a9f51ccf5e67" providerId="ADAL" clId="{D491C030-E3D1-42C1-A663-B3DFA0F9EF5C}" dt="2022-07-28T16:10:05.745" v="2387" actId="1076"/>
          <ac:spMkLst>
            <pc:docMk/>
            <pc:sldMk cId="3333517383" sldId="439"/>
            <ac:spMk id="119" creationId="{7C643D44-8A9A-BF54-5BF4-1154FECE36EC}"/>
          </ac:spMkLst>
        </pc:spChg>
        <pc:spChg chg="mod">
          <ac:chgData name="vancuong0510" userId="85c7fee3-5bf6-469a-8c2a-a9f51ccf5e67" providerId="ADAL" clId="{D491C030-E3D1-42C1-A663-B3DFA0F9EF5C}" dt="2022-07-28T16:10:05.745" v="2387" actId="1076"/>
          <ac:spMkLst>
            <pc:docMk/>
            <pc:sldMk cId="3333517383" sldId="439"/>
            <ac:spMk id="120" creationId="{57FC9F32-25D3-C4F3-2586-33DBFA1B9C31}"/>
          </ac:spMkLst>
        </pc:spChg>
        <pc:spChg chg="mod">
          <ac:chgData name="vancuong0510" userId="85c7fee3-5bf6-469a-8c2a-a9f51ccf5e67" providerId="ADAL" clId="{D491C030-E3D1-42C1-A663-B3DFA0F9EF5C}" dt="2022-07-28T16:10:05.745" v="2387" actId="1076"/>
          <ac:spMkLst>
            <pc:docMk/>
            <pc:sldMk cId="3333517383" sldId="439"/>
            <ac:spMk id="121" creationId="{0F73B5B6-5D2A-2293-1BE3-B7FE8891B999}"/>
          </ac:spMkLst>
        </pc:spChg>
        <pc:spChg chg="mod">
          <ac:chgData name="vancuong0510" userId="85c7fee3-5bf6-469a-8c2a-a9f51ccf5e67" providerId="ADAL" clId="{D491C030-E3D1-42C1-A663-B3DFA0F9EF5C}" dt="2022-07-28T16:10:05.745" v="2387" actId="1076"/>
          <ac:spMkLst>
            <pc:docMk/>
            <pc:sldMk cId="3333517383" sldId="439"/>
            <ac:spMk id="122" creationId="{C2BD747C-BAB0-CE69-C212-EB67D2A5BC9A}"/>
          </ac:spMkLst>
        </pc:spChg>
        <pc:spChg chg="mod">
          <ac:chgData name="vancuong0510" userId="85c7fee3-5bf6-469a-8c2a-a9f51ccf5e67" providerId="ADAL" clId="{D491C030-E3D1-42C1-A663-B3DFA0F9EF5C}" dt="2022-07-28T16:10:05.745" v="2387" actId="1076"/>
          <ac:spMkLst>
            <pc:docMk/>
            <pc:sldMk cId="3333517383" sldId="439"/>
            <ac:spMk id="124" creationId="{551383C0-D196-1EAB-50FE-5B64EA251F80}"/>
          </ac:spMkLst>
        </pc:spChg>
        <pc:spChg chg="mod">
          <ac:chgData name="vancuong0510" userId="85c7fee3-5bf6-469a-8c2a-a9f51ccf5e67" providerId="ADAL" clId="{D491C030-E3D1-42C1-A663-B3DFA0F9EF5C}" dt="2022-07-28T16:10:05.745" v="2387" actId="1076"/>
          <ac:spMkLst>
            <pc:docMk/>
            <pc:sldMk cId="3333517383" sldId="439"/>
            <ac:spMk id="125" creationId="{FF015ADE-8436-D1D3-B2AF-C4B114581A97}"/>
          </ac:spMkLst>
        </pc:spChg>
        <pc:spChg chg="mod">
          <ac:chgData name="vancuong0510" userId="85c7fee3-5bf6-469a-8c2a-a9f51ccf5e67" providerId="ADAL" clId="{D491C030-E3D1-42C1-A663-B3DFA0F9EF5C}" dt="2022-07-28T16:10:05.745" v="2387" actId="1076"/>
          <ac:spMkLst>
            <pc:docMk/>
            <pc:sldMk cId="3333517383" sldId="439"/>
            <ac:spMk id="126" creationId="{4FB34611-244D-7E3F-5430-FC7DCFA81482}"/>
          </ac:spMkLst>
        </pc:spChg>
        <pc:spChg chg="mod">
          <ac:chgData name="vancuong0510" userId="85c7fee3-5bf6-469a-8c2a-a9f51ccf5e67" providerId="ADAL" clId="{D491C030-E3D1-42C1-A663-B3DFA0F9EF5C}" dt="2022-07-28T16:10:05.745" v="2387" actId="1076"/>
          <ac:spMkLst>
            <pc:docMk/>
            <pc:sldMk cId="3333517383" sldId="439"/>
            <ac:spMk id="127" creationId="{8E184D9E-7E92-FD42-6797-7905770B9D79}"/>
          </ac:spMkLst>
        </pc:spChg>
        <pc:spChg chg="mod">
          <ac:chgData name="vancuong0510" userId="85c7fee3-5bf6-469a-8c2a-a9f51ccf5e67" providerId="ADAL" clId="{D491C030-E3D1-42C1-A663-B3DFA0F9EF5C}" dt="2022-07-28T16:10:05.745" v="2387" actId="1076"/>
          <ac:spMkLst>
            <pc:docMk/>
            <pc:sldMk cId="3333517383" sldId="439"/>
            <ac:spMk id="128" creationId="{BEC740D6-AC6E-9718-90AD-CE1F9E1E9071}"/>
          </ac:spMkLst>
        </pc:spChg>
        <pc:spChg chg="mod">
          <ac:chgData name="vancuong0510" userId="85c7fee3-5bf6-469a-8c2a-a9f51ccf5e67" providerId="ADAL" clId="{D491C030-E3D1-42C1-A663-B3DFA0F9EF5C}" dt="2022-07-28T16:10:05.745" v="2387" actId="1076"/>
          <ac:spMkLst>
            <pc:docMk/>
            <pc:sldMk cId="3333517383" sldId="439"/>
            <ac:spMk id="129" creationId="{55B1FB99-32F7-7C9D-2C4F-230C876586A6}"/>
          </ac:spMkLst>
        </pc:spChg>
        <pc:spChg chg="add del mod">
          <ac:chgData name="vancuong0510" userId="85c7fee3-5bf6-469a-8c2a-a9f51ccf5e67" providerId="ADAL" clId="{D491C030-E3D1-42C1-A663-B3DFA0F9EF5C}" dt="2022-07-28T16:11:29.525" v="2392" actId="478"/>
          <ac:spMkLst>
            <pc:docMk/>
            <pc:sldMk cId="3333517383" sldId="439"/>
            <ac:spMk id="130" creationId="{95E07128-FF37-53EF-9D1F-C80DFB4FE0FA}"/>
          </ac:spMkLst>
        </pc:spChg>
        <pc:spChg chg="add del mod">
          <ac:chgData name="vancuong0510" userId="85c7fee3-5bf6-469a-8c2a-a9f51ccf5e67" providerId="ADAL" clId="{D491C030-E3D1-42C1-A663-B3DFA0F9EF5C}" dt="2022-07-28T16:11:29.525" v="2392" actId="478"/>
          <ac:spMkLst>
            <pc:docMk/>
            <pc:sldMk cId="3333517383" sldId="439"/>
            <ac:spMk id="131" creationId="{856F50B9-0D09-A91C-5311-87C1B16F0A55}"/>
          </ac:spMkLst>
        </pc:spChg>
        <pc:spChg chg="add del mod">
          <ac:chgData name="vancuong0510" userId="85c7fee3-5bf6-469a-8c2a-a9f51ccf5e67" providerId="ADAL" clId="{D491C030-E3D1-42C1-A663-B3DFA0F9EF5C}" dt="2022-07-28T16:11:29.525" v="2392" actId="478"/>
          <ac:spMkLst>
            <pc:docMk/>
            <pc:sldMk cId="3333517383" sldId="439"/>
            <ac:spMk id="132" creationId="{833A4A33-72EE-8AD1-4C7D-F7CA3EA21A72}"/>
          </ac:spMkLst>
        </pc:spChg>
        <pc:spChg chg="add del mod">
          <ac:chgData name="vancuong0510" userId="85c7fee3-5bf6-469a-8c2a-a9f51ccf5e67" providerId="ADAL" clId="{D491C030-E3D1-42C1-A663-B3DFA0F9EF5C}" dt="2022-07-28T16:11:29.525" v="2392" actId="478"/>
          <ac:spMkLst>
            <pc:docMk/>
            <pc:sldMk cId="3333517383" sldId="439"/>
            <ac:spMk id="133" creationId="{3D95F8D1-EC0D-4627-5A14-1E9D94B27225}"/>
          </ac:spMkLst>
        </pc:spChg>
        <pc:spChg chg="add del mod">
          <ac:chgData name="vancuong0510" userId="85c7fee3-5bf6-469a-8c2a-a9f51ccf5e67" providerId="ADAL" clId="{D491C030-E3D1-42C1-A663-B3DFA0F9EF5C}" dt="2022-07-28T16:11:29.525" v="2392" actId="478"/>
          <ac:spMkLst>
            <pc:docMk/>
            <pc:sldMk cId="3333517383" sldId="439"/>
            <ac:spMk id="134" creationId="{5D3C9D0D-4D02-4136-1942-9BBD63072C48}"/>
          </ac:spMkLst>
        </pc:spChg>
        <pc:spChg chg="add del mod">
          <ac:chgData name="vancuong0510" userId="85c7fee3-5bf6-469a-8c2a-a9f51ccf5e67" providerId="ADAL" clId="{D491C030-E3D1-42C1-A663-B3DFA0F9EF5C}" dt="2022-07-28T16:11:29.525" v="2392" actId="478"/>
          <ac:spMkLst>
            <pc:docMk/>
            <pc:sldMk cId="3333517383" sldId="439"/>
            <ac:spMk id="135" creationId="{D6626ACA-4ADD-E5AE-C91B-B435D2BB7180}"/>
          </ac:spMkLst>
        </pc:spChg>
        <pc:spChg chg="add del mod">
          <ac:chgData name="vancuong0510" userId="85c7fee3-5bf6-469a-8c2a-a9f51ccf5e67" providerId="ADAL" clId="{D491C030-E3D1-42C1-A663-B3DFA0F9EF5C}" dt="2022-07-28T16:11:29.525" v="2392" actId="478"/>
          <ac:spMkLst>
            <pc:docMk/>
            <pc:sldMk cId="3333517383" sldId="439"/>
            <ac:spMk id="136" creationId="{DFFBCFB8-2DDC-F146-3678-E5B57AA9DCD1}"/>
          </ac:spMkLst>
        </pc:spChg>
        <pc:spChg chg="add del mod">
          <ac:chgData name="vancuong0510" userId="85c7fee3-5bf6-469a-8c2a-a9f51ccf5e67" providerId="ADAL" clId="{D491C030-E3D1-42C1-A663-B3DFA0F9EF5C}" dt="2022-07-28T16:11:29.525" v="2392" actId="478"/>
          <ac:spMkLst>
            <pc:docMk/>
            <pc:sldMk cId="3333517383" sldId="439"/>
            <ac:spMk id="137" creationId="{11CAE8D1-597A-8555-E2AA-C8F0F1F4E494}"/>
          </ac:spMkLst>
        </pc:spChg>
        <pc:spChg chg="add del mod">
          <ac:chgData name="vancuong0510" userId="85c7fee3-5bf6-469a-8c2a-a9f51ccf5e67" providerId="ADAL" clId="{D491C030-E3D1-42C1-A663-B3DFA0F9EF5C}" dt="2022-07-28T16:11:29.525" v="2392" actId="478"/>
          <ac:spMkLst>
            <pc:docMk/>
            <pc:sldMk cId="3333517383" sldId="439"/>
            <ac:spMk id="138" creationId="{E828E1F2-B0CE-8AAB-E023-6D8890B4A97D}"/>
          </ac:spMkLst>
        </pc:spChg>
        <pc:spChg chg="mod">
          <ac:chgData name="vancuong0510" userId="85c7fee3-5bf6-469a-8c2a-a9f51ccf5e67" providerId="ADAL" clId="{D491C030-E3D1-42C1-A663-B3DFA0F9EF5C}" dt="2022-07-28T16:15:38.423" v="2411" actId="255"/>
          <ac:spMkLst>
            <pc:docMk/>
            <pc:sldMk cId="3333517383" sldId="439"/>
            <ac:spMk id="140" creationId="{A2D30FF8-43D2-7778-071F-56EF1417C397}"/>
          </ac:spMkLst>
        </pc:spChg>
        <pc:spChg chg="mod">
          <ac:chgData name="vancuong0510" userId="85c7fee3-5bf6-469a-8c2a-a9f51ccf5e67" providerId="ADAL" clId="{D491C030-E3D1-42C1-A663-B3DFA0F9EF5C}" dt="2022-07-28T16:15:38.423" v="2411" actId="255"/>
          <ac:spMkLst>
            <pc:docMk/>
            <pc:sldMk cId="3333517383" sldId="439"/>
            <ac:spMk id="141" creationId="{0ADFF62D-6645-D5ED-74DA-E80D396CBE78}"/>
          </ac:spMkLst>
        </pc:spChg>
        <pc:spChg chg="mod">
          <ac:chgData name="vancuong0510" userId="85c7fee3-5bf6-469a-8c2a-a9f51ccf5e67" providerId="ADAL" clId="{D491C030-E3D1-42C1-A663-B3DFA0F9EF5C}" dt="2022-07-28T16:13:39.385" v="2396" actId="255"/>
          <ac:spMkLst>
            <pc:docMk/>
            <pc:sldMk cId="3333517383" sldId="439"/>
            <ac:spMk id="143" creationId="{B044C71D-2D16-2D23-35DC-D5E0EDAA0111}"/>
          </ac:spMkLst>
        </pc:spChg>
        <pc:spChg chg="mod">
          <ac:chgData name="vancuong0510" userId="85c7fee3-5bf6-469a-8c2a-a9f51ccf5e67" providerId="ADAL" clId="{D491C030-E3D1-42C1-A663-B3DFA0F9EF5C}" dt="2022-07-28T16:13:39.385" v="2396" actId="255"/>
          <ac:spMkLst>
            <pc:docMk/>
            <pc:sldMk cId="3333517383" sldId="439"/>
            <ac:spMk id="144" creationId="{D686E4EA-88DF-57FB-CEA7-CF0CE474C299}"/>
          </ac:spMkLst>
        </pc:spChg>
        <pc:spChg chg="add mod">
          <ac:chgData name="vancuong0510" userId="85c7fee3-5bf6-469a-8c2a-a9f51ccf5e67" providerId="ADAL" clId="{D491C030-E3D1-42C1-A663-B3DFA0F9EF5C}" dt="2022-07-28T16:11:45.956" v="2394" actId="1076"/>
          <ac:spMkLst>
            <pc:docMk/>
            <pc:sldMk cId="3333517383" sldId="439"/>
            <ac:spMk id="145" creationId="{7C1D5617-75DB-C9BE-FFCB-AEEB6EBC9B3C}"/>
          </ac:spMkLst>
        </pc:spChg>
        <pc:spChg chg="add mod">
          <ac:chgData name="vancuong0510" userId="85c7fee3-5bf6-469a-8c2a-a9f51ccf5e67" providerId="ADAL" clId="{D491C030-E3D1-42C1-A663-B3DFA0F9EF5C}" dt="2022-07-28T16:15:37.519" v="2410" actId="14100"/>
          <ac:spMkLst>
            <pc:docMk/>
            <pc:sldMk cId="3333517383" sldId="439"/>
            <ac:spMk id="146" creationId="{7E7B5BA7-822E-1C3C-41CF-4622B06EBD30}"/>
          </ac:spMkLst>
        </pc:spChg>
        <pc:spChg chg="add mod">
          <ac:chgData name="vancuong0510" userId="85c7fee3-5bf6-469a-8c2a-a9f51ccf5e67" providerId="ADAL" clId="{D491C030-E3D1-42C1-A663-B3DFA0F9EF5C}" dt="2022-07-28T16:15:37.519" v="2410" actId="14100"/>
          <ac:spMkLst>
            <pc:docMk/>
            <pc:sldMk cId="3333517383" sldId="439"/>
            <ac:spMk id="147" creationId="{C979310A-7E10-77E6-96B1-770D8CF593DF}"/>
          </ac:spMkLst>
        </pc:spChg>
        <pc:spChg chg="add mod">
          <ac:chgData name="vancuong0510" userId="85c7fee3-5bf6-469a-8c2a-a9f51ccf5e67" providerId="ADAL" clId="{D491C030-E3D1-42C1-A663-B3DFA0F9EF5C}" dt="2022-07-28T16:15:37.519" v="2410" actId="14100"/>
          <ac:spMkLst>
            <pc:docMk/>
            <pc:sldMk cId="3333517383" sldId="439"/>
            <ac:spMk id="148" creationId="{2674CAE2-4A45-05FF-A8C9-CC8B6D2AB2F0}"/>
          </ac:spMkLst>
        </pc:spChg>
        <pc:spChg chg="add mod">
          <ac:chgData name="vancuong0510" userId="85c7fee3-5bf6-469a-8c2a-a9f51ccf5e67" providerId="ADAL" clId="{D491C030-E3D1-42C1-A663-B3DFA0F9EF5C}" dt="2022-07-28T16:15:37.519" v="2410" actId="14100"/>
          <ac:spMkLst>
            <pc:docMk/>
            <pc:sldMk cId="3333517383" sldId="439"/>
            <ac:spMk id="149" creationId="{92EC2B5D-0351-F63A-26C3-B453D05C879A}"/>
          </ac:spMkLst>
        </pc:spChg>
        <pc:spChg chg="add mod">
          <ac:chgData name="vancuong0510" userId="85c7fee3-5bf6-469a-8c2a-a9f51ccf5e67" providerId="ADAL" clId="{D491C030-E3D1-42C1-A663-B3DFA0F9EF5C}" dt="2022-07-28T16:15:37.519" v="2410" actId="14100"/>
          <ac:spMkLst>
            <pc:docMk/>
            <pc:sldMk cId="3333517383" sldId="439"/>
            <ac:spMk id="150" creationId="{DFBB06A8-C883-1E38-7270-3CF58E92DBF7}"/>
          </ac:spMkLst>
        </pc:spChg>
        <pc:spChg chg="add mod">
          <ac:chgData name="vancuong0510" userId="85c7fee3-5bf6-469a-8c2a-a9f51ccf5e67" providerId="ADAL" clId="{D491C030-E3D1-42C1-A663-B3DFA0F9EF5C}" dt="2022-07-28T16:15:37.519" v="2410" actId="14100"/>
          <ac:spMkLst>
            <pc:docMk/>
            <pc:sldMk cId="3333517383" sldId="439"/>
            <ac:spMk id="151" creationId="{1693CF43-7379-5BB4-9BEE-C128BBF180CB}"/>
          </ac:spMkLst>
        </pc:spChg>
        <pc:spChg chg="add mod">
          <ac:chgData name="vancuong0510" userId="85c7fee3-5bf6-469a-8c2a-a9f51ccf5e67" providerId="ADAL" clId="{D491C030-E3D1-42C1-A663-B3DFA0F9EF5C}" dt="2022-07-28T16:15:37.519" v="2410" actId="14100"/>
          <ac:spMkLst>
            <pc:docMk/>
            <pc:sldMk cId="3333517383" sldId="439"/>
            <ac:spMk id="152" creationId="{C1676CC0-888C-6AF9-A719-00495F755833}"/>
          </ac:spMkLst>
        </pc:spChg>
        <pc:spChg chg="add mod">
          <ac:chgData name="vancuong0510" userId="85c7fee3-5bf6-469a-8c2a-a9f51ccf5e67" providerId="ADAL" clId="{D491C030-E3D1-42C1-A663-B3DFA0F9EF5C}" dt="2022-07-28T16:15:37.519" v="2410" actId="14100"/>
          <ac:spMkLst>
            <pc:docMk/>
            <pc:sldMk cId="3333517383" sldId="439"/>
            <ac:spMk id="153" creationId="{8F361E53-A9BC-F6A1-AD0D-40741A260150}"/>
          </ac:spMkLst>
        </pc:spChg>
        <pc:spChg chg="add mod">
          <ac:chgData name="vancuong0510" userId="85c7fee3-5bf6-469a-8c2a-a9f51ccf5e67" providerId="ADAL" clId="{D491C030-E3D1-42C1-A663-B3DFA0F9EF5C}" dt="2022-07-28T16:15:37.519" v="2410" actId="14100"/>
          <ac:spMkLst>
            <pc:docMk/>
            <pc:sldMk cId="3333517383" sldId="439"/>
            <ac:spMk id="154" creationId="{66D385AD-A128-51E5-E92E-7AD7EDEBC75D}"/>
          </ac:spMkLst>
        </pc:spChg>
        <pc:spChg chg="add mod">
          <ac:chgData name="vancuong0510" userId="85c7fee3-5bf6-469a-8c2a-a9f51ccf5e67" providerId="ADAL" clId="{D491C030-E3D1-42C1-A663-B3DFA0F9EF5C}" dt="2022-07-28T16:15:37.519" v="2410" actId="14100"/>
          <ac:spMkLst>
            <pc:docMk/>
            <pc:sldMk cId="3333517383" sldId="439"/>
            <ac:spMk id="155" creationId="{CFD5747F-E936-5E0A-E121-8AE41193EA73}"/>
          </ac:spMkLst>
        </pc:spChg>
        <pc:spChg chg="add mod">
          <ac:chgData name="vancuong0510" userId="85c7fee3-5bf6-469a-8c2a-a9f51ccf5e67" providerId="ADAL" clId="{D491C030-E3D1-42C1-A663-B3DFA0F9EF5C}" dt="2022-07-28T16:15:37.519" v="2410" actId="14100"/>
          <ac:spMkLst>
            <pc:docMk/>
            <pc:sldMk cId="3333517383" sldId="439"/>
            <ac:spMk id="156" creationId="{C0B16036-A2B3-8EB9-D1B2-CB2617386ECF}"/>
          </ac:spMkLst>
        </pc:spChg>
        <pc:spChg chg="add mod">
          <ac:chgData name="vancuong0510" userId="85c7fee3-5bf6-469a-8c2a-a9f51ccf5e67" providerId="ADAL" clId="{D491C030-E3D1-42C1-A663-B3DFA0F9EF5C}" dt="2022-07-28T16:15:37.519" v="2410" actId="14100"/>
          <ac:spMkLst>
            <pc:docMk/>
            <pc:sldMk cId="3333517383" sldId="439"/>
            <ac:spMk id="157" creationId="{947AAA4B-CD7E-0E4E-F2A5-200084E48E16}"/>
          </ac:spMkLst>
        </pc:spChg>
        <pc:spChg chg="add mod">
          <ac:chgData name="vancuong0510" userId="85c7fee3-5bf6-469a-8c2a-a9f51ccf5e67" providerId="ADAL" clId="{D491C030-E3D1-42C1-A663-B3DFA0F9EF5C}" dt="2022-07-28T16:15:37.519" v="2410" actId="14100"/>
          <ac:spMkLst>
            <pc:docMk/>
            <pc:sldMk cId="3333517383" sldId="439"/>
            <ac:spMk id="158" creationId="{65881C73-9929-9504-1071-7EB57FE9989F}"/>
          </ac:spMkLst>
        </pc:spChg>
        <pc:spChg chg="add mod">
          <ac:chgData name="vancuong0510" userId="85c7fee3-5bf6-469a-8c2a-a9f51ccf5e67" providerId="ADAL" clId="{D491C030-E3D1-42C1-A663-B3DFA0F9EF5C}" dt="2022-07-28T16:15:37.519" v="2410" actId="14100"/>
          <ac:spMkLst>
            <pc:docMk/>
            <pc:sldMk cId="3333517383" sldId="439"/>
            <ac:spMk id="159" creationId="{9BFAAB8F-745C-E2F5-0346-153F52D250A3}"/>
          </ac:spMkLst>
        </pc:spChg>
        <pc:spChg chg="add mod">
          <ac:chgData name="vancuong0510" userId="85c7fee3-5bf6-469a-8c2a-a9f51ccf5e67" providerId="ADAL" clId="{D491C030-E3D1-42C1-A663-B3DFA0F9EF5C}" dt="2022-07-28T16:15:37.519" v="2410" actId="14100"/>
          <ac:spMkLst>
            <pc:docMk/>
            <pc:sldMk cId="3333517383" sldId="439"/>
            <ac:spMk id="160" creationId="{04AE7E4B-AFBF-07EA-2B81-83F7D8912C4E}"/>
          </ac:spMkLst>
        </pc:spChg>
        <pc:spChg chg="add mod">
          <ac:chgData name="vancuong0510" userId="85c7fee3-5bf6-469a-8c2a-a9f51ccf5e67" providerId="ADAL" clId="{D491C030-E3D1-42C1-A663-B3DFA0F9EF5C}" dt="2022-07-28T16:15:37.519" v="2410" actId="14100"/>
          <ac:spMkLst>
            <pc:docMk/>
            <pc:sldMk cId="3333517383" sldId="439"/>
            <ac:spMk id="161" creationId="{E0D09432-59BB-2299-C662-E8B0C263D06B}"/>
          </ac:spMkLst>
        </pc:spChg>
        <pc:spChg chg="add mod">
          <ac:chgData name="vancuong0510" userId="85c7fee3-5bf6-469a-8c2a-a9f51ccf5e67" providerId="ADAL" clId="{D491C030-E3D1-42C1-A663-B3DFA0F9EF5C}" dt="2022-07-28T16:15:37.519" v="2410" actId="14100"/>
          <ac:spMkLst>
            <pc:docMk/>
            <pc:sldMk cId="3333517383" sldId="439"/>
            <ac:spMk id="162" creationId="{32C119D1-54C0-F9CD-7CDE-CDCD269DFC2A}"/>
          </ac:spMkLst>
        </pc:spChg>
        <pc:spChg chg="add mod">
          <ac:chgData name="vancuong0510" userId="85c7fee3-5bf6-469a-8c2a-a9f51ccf5e67" providerId="ADAL" clId="{D491C030-E3D1-42C1-A663-B3DFA0F9EF5C}" dt="2022-07-28T16:15:37.519" v="2410" actId="14100"/>
          <ac:spMkLst>
            <pc:docMk/>
            <pc:sldMk cId="3333517383" sldId="439"/>
            <ac:spMk id="163" creationId="{6062FA53-FB72-9EDD-4028-F336B4696039}"/>
          </ac:spMkLst>
        </pc:spChg>
        <pc:spChg chg="add mod">
          <ac:chgData name="vancuong0510" userId="85c7fee3-5bf6-469a-8c2a-a9f51ccf5e67" providerId="ADAL" clId="{D491C030-E3D1-42C1-A663-B3DFA0F9EF5C}" dt="2022-07-28T16:15:37.519" v="2410" actId="14100"/>
          <ac:spMkLst>
            <pc:docMk/>
            <pc:sldMk cId="3333517383" sldId="439"/>
            <ac:spMk id="164" creationId="{C72D1D25-EF68-705C-7EFA-178EAD16BD3D}"/>
          </ac:spMkLst>
        </pc:spChg>
        <pc:spChg chg="add mod">
          <ac:chgData name="vancuong0510" userId="85c7fee3-5bf6-469a-8c2a-a9f51ccf5e67" providerId="ADAL" clId="{D491C030-E3D1-42C1-A663-B3DFA0F9EF5C}" dt="2022-07-28T16:15:37.519" v="2410" actId="14100"/>
          <ac:spMkLst>
            <pc:docMk/>
            <pc:sldMk cId="3333517383" sldId="439"/>
            <ac:spMk id="165" creationId="{D37D76FE-8DBD-19FD-BFAA-37C4B7CCAF8B}"/>
          </ac:spMkLst>
        </pc:spChg>
        <pc:spChg chg="add mod">
          <ac:chgData name="vancuong0510" userId="85c7fee3-5bf6-469a-8c2a-a9f51ccf5e67" providerId="ADAL" clId="{D491C030-E3D1-42C1-A663-B3DFA0F9EF5C}" dt="2022-07-28T16:15:37.519" v="2410" actId="14100"/>
          <ac:spMkLst>
            <pc:docMk/>
            <pc:sldMk cId="3333517383" sldId="439"/>
            <ac:spMk id="166" creationId="{39C96DF6-8E59-AA01-44D6-B170B3B6F31D}"/>
          </ac:spMkLst>
        </pc:spChg>
        <pc:spChg chg="add mod">
          <ac:chgData name="vancuong0510" userId="85c7fee3-5bf6-469a-8c2a-a9f51ccf5e67" providerId="ADAL" clId="{D491C030-E3D1-42C1-A663-B3DFA0F9EF5C}" dt="2022-07-28T16:15:37.519" v="2410" actId="14100"/>
          <ac:spMkLst>
            <pc:docMk/>
            <pc:sldMk cId="3333517383" sldId="439"/>
            <ac:spMk id="167" creationId="{9291F499-3ABE-F8E3-833B-A4FFE6C7871C}"/>
          </ac:spMkLst>
        </pc:spChg>
        <pc:spChg chg="add mod">
          <ac:chgData name="vancuong0510" userId="85c7fee3-5bf6-469a-8c2a-a9f51ccf5e67" providerId="ADAL" clId="{D491C030-E3D1-42C1-A663-B3DFA0F9EF5C}" dt="2022-07-28T16:15:37.519" v="2410" actId="14100"/>
          <ac:spMkLst>
            <pc:docMk/>
            <pc:sldMk cId="3333517383" sldId="439"/>
            <ac:spMk id="168" creationId="{33206042-B1D5-2462-93DD-3DD3B75776EA}"/>
          </ac:spMkLst>
        </pc:spChg>
        <pc:spChg chg="mod">
          <ac:chgData name="vancuong0510" userId="85c7fee3-5bf6-469a-8c2a-a9f51ccf5e67" providerId="ADAL" clId="{D491C030-E3D1-42C1-A663-B3DFA0F9EF5C}" dt="2022-07-28T16:15:36.641" v="2409" actId="1076"/>
          <ac:spMkLst>
            <pc:docMk/>
            <pc:sldMk cId="3333517383" sldId="439"/>
            <ac:spMk id="170" creationId="{D985EDA1-8A2B-033B-DF9B-0B2DB15F1DC3}"/>
          </ac:spMkLst>
        </pc:spChg>
        <pc:spChg chg="mod">
          <ac:chgData name="vancuong0510" userId="85c7fee3-5bf6-469a-8c2a-a9f51ccf5e67" providerId="ADAL" clId="{D491C030-E3D1-42C1-A663-B3DFA0F9EF5C}" dt="2022-07-28T16:15:36.641" v="2409" actId="1076"/>
          <ac:spMkLst>
            <pc:docMk/>
            <pc:sldMk cId="3333517383" sldId="439"/>
            <ac:spMk id="171" creationId="{48EA76B1-A0EA-E459-1854-A36730194AC4}"/>
          </ac:spMkLst>
        </pc:spChg>
        <pc:spChg chg="add mod">
          <ac:chgData name="vancuong0510" userId="85c7fee3-5bf6-469a-8c2a-a9f51ccf5e67" providerId="ADAL" clId="{D491C030-E3D1-42C1-A663-B3DFA0F9EF5C}" dt="2022-07-28T16:15:37.519" v="2410" actId="14100"/>
          <ac:spMkLst>
            <pc:docMk/>
            <pc:sldMk cId="3333517383" sldId="439"/>
            <ac:spMk id="172" creationId="{3600ED90-90C2-77A6-0932-9BB27A38A1DD}"/>
          </ac:spMkLst>
        </pc:spChg>
        <pc:spChg chg="add mod">
          <ac:chgData name="vancuong0510" userId="85c7fee3-5bf6-469a-8c2a-a9f51ccf5e67" providerId="ADAL" clId="{D491C030-E3D1-42C1-A663-B3DFA0F9EF5C}" dt="2022-07-28T16:15:37.519" v="2410" actId="14100"/>
          <ac:spMkLst>
            <pc:docMk/>
            <pc:sldMk cId="3333517383" sldId="439"/>
            <ac:spMk id="173" creationId="{7681EC9B-5E22-00CA-310B-1C91C9B5F99C}"/>
          </ac:spMkLst>
        </pc:spChg>
        <pc:spChg chg="add mod">
          <ac:chgData name="vancuong0510" userId="85c7fee3-5bf6-469a-8c2a-a9f51ccf5e67" providerId="ADAL" clId="{D491C030-E3D1-42C1-A663-B3DFA0F9EF5C}" dt="2022-07-28T16:15:37.519" v="2410" actId="14100"/>
          <ac:spMkLst>
            <pc:docMk/>
            <pc:sldMk cId="3333517383" sldId="439"/>
            <ac:spMk id="174" creationId="{B07C204D-CDF5-78CE-4EBC-28B58720A898}"/>
          </ac:spMkLst>
        </pc:spChg>
        <pc:spChg chg="mod">
          <ac:chgData name="vancuong0510" userId="85c7fee3-5bf6-469a-8c2a-a9f51ccf5e67" providerId="ADAL" clId="{D491C030-E3D1-42C1-A663-B3DFA0F9EF5C}" dt="2022-07-28T16:15:37.519" v="2410" actId="14100"/>
          <ac:spMkLst>
            <pc:docMk/>
            <pc:sldMk cId="3333517383" sldId="439"/>
            <ac:spMk id="176" creationId="{E44AA721-3EEC-ED66-EAFB-FF3986D3BD1B}"/>
          </ac:spMkLst>
        </pc:spChg>
        <pc:spChg chg="mod">
          <ac:chgData name="vancuong0510" userId="85c7fee3-5bf6-469a-8c2a-a9f51ccf5e67" providerId="ADAL" clId="{D491C030-E3D1-42C1-A663-B3DFA0F9EF5C}" dt="2022-07-28T16:15:37.519" v="2410" actId="14100"/>
          <ac:spMkLst>
            <pc:docMk/>
            <pc:sldMk cId="3333517383" sldId="439"/>
            <ac:spMk id="177" creationId="{8FF1BFD0-268F-2DC0-14D2-77922EAA19F5}"/>
          </ac:spMkLst>
        </pc:spChg>
        <pc:spChg chg="mod">
          <ac:chgData name="vancuong0510" userId="85c7fee3-5bf6-469a-8c2a-a9f51ccf5e67" providerId="ADAL" clId="{D491C030-E3D1-42C1-A663-B3DFA0F9EF5C}" dt="2022-07-28T16:15:37.519" v="2410" actId="14100"/>
          <ac:spMkLst>
            <pc:docMk/>
            <pc:sldMk cId="3333517383" sldId="439"/>
            <ac:spMk id="178" creationId="{9A4374C5-F45D-11D0-7709-3DE6E322FF44}"/>
          </ac:spMkLst>
        </pc:spChg>
        <pc:spChg chg="mod">
          <ac:chgData name="vancuong0510" userId="85c7fee3-5bf6-469a-8c2a-a9f51ccf5e67" providerId="ADAL" clId="{D491C030-E3D1-42C1-A663-B3DFA0F9EF5C}" dt="2022-07-28T16:15:37.519" v="2410" actId="14100"/>
          <ac:spMkLst>
            <pc:docMk/>
            <pc:sldMk cId="3333517383" sldId="439"/>
            <ac:spMk id="179" creationId="{8D0DC13B-6573-094D-21E4-F8AB580120A1}"/>
          </ac:spMkLst>
        </pc:spChg>
        <pc:spChg chg="mod">
          <ac:chgData name="vancuong0510" userId="85c7fee3-5bf6-469a-8c2a-a9f51ccf5e67" providerId="ADAL" clId="{D491C030-E3D1-42C1-A663-B3DFA0F9EF5C}" dt="2022-07-28T16:15:37.519" v="2410" actId="14100"/>
          <ac:spMkLst>
            <pc:docMk/>
            <pc:sldMk cId="3333517383" sldId="439"/>
            <ac:spMk id="180" creationId="{78D9A972-B769-0713-905C-3181F12F67BF}"/>
          </ac:spMkLst>
        </pc:spChg>
        <pc:spChg chg="mod">
          <ac:chgData name="vancuong0510" userId="85c7fee3-5bf6-469a-8c2a-a9f51ccf5e67" providerId="ADAL" clId="{D491C030-E3D1-42C1-A663-B3DFA0F9EF5C}" dt="2022-07-28T16:15:37.519" v="2410" actId="14100"/>
          <ac:spMkLst>
            <pc:docMk/>
            <pc:sldMk cId="3333517383" sldId="439"/>
            <ac:spMk id="181" creationId="{F1850E35-D6B6-6277-E0D7-207407F6DA44}"/>
          </ac:spMkLst>
        </pc:spChg>
        <pc:spChg chg="mod">
          <ac:chgData name="vancuong0510" userId="85c7fee3-5bf6-469a-8c2a-a9f51ccf5e67" providerId="ADAL" clId="{D491C030-E3D1-42C1-A663-B3DFA0F9EF5C}" dt="2022-07-28T16:15:37.519" v="2410" actId="14100"/>
          <ac:spMkLst>
            <pc:docMk/>
            <pc:sldMk cId="3333517383" sldId="439"/>
            <ac:spMk id="183" creationId="{0A4F0789-4763-25CB-A2C1-72355B784BFE}"/>
          </ac:spMkLst>
        </pc:spChg>
        <pc:spChg chg="mod">
          <ac:chgData name="vancuong0510" userId="85c7fee3-5bf6-469a-8c2a-a9f51ccf5e67" providerId="ADAL" clId="{D491C030-E3D1-42C1-A663-B3DFA0F9EF5C}" dt="2022-07-28T16:15:37.519" v="2410" actId="14100"/>
          <ac:spMkLst>
            <pc:docMk/>
            <pc:sldMk cId="3333517383" sldId="439"/>
            <ac:spMk id="184" creationId="{DEEFDF18-4B70-89F2-AEAC-C6538C099B65}"/>
          </ac:spMkLst>
        </pc:spChg>
        <pc:spChg chg="mod">
          <ac:chgData name="vancuong0510" userId="85c7fee3-5bf6-469a-8c2a-a9f51ccf5e67" providerId="ADAL" clId="{D491C030-E3D1-42C1-A663-B3DFA0F9EF5C}" dt="2022-07-28T16:15:37.519" v="2410" actId="14100"/>
          <ac:spMkLst>
            <pc:docMk/>
            <pc:sldMk cId="3333517383" sldId="439"/>
            <ac:spMk id="185" creationId="{306E728F-5751-506E-EE2A-1AA8BFE0DB63}"/>
          </ac:spMkLst>
        </pc:spChg>
        <pc:spChg chg="mod">
          <ac:chgData name="vancuong0510" userId="85c7fee3-5bf6-469a-8c2a-a9f51ccf5e67" providerId="ADAL" clId="{D491C030-E3D1-42C1-A663-B3DFA0F9EF5C}" dt="2022-07-28T16:15:37.519" v="2410" actId="14100"/>
          <ac:spMkLst>
            <pc:docMk/>
            <pc:sldMk cId="3333517383" sldId="439"/>
            <ac:spMk id="186" creationId="{15A5D02E-9552-4D3E-B6E1-8B642C87DFB2}"/>
          </ac:spMkLst>
        </pc:spChg>
        <pc:spChg chg="mod">
          <ac:chgData name="vancuong0510" userId="85c7fee3-5bf6-469a-8c2a-a9f51ccf5e67" providerId="ADAL" clId="{D491C030-E3D1-42C1-A663-B3DFA0F9EF5C}" dt="2022-07-28T16:15:37.519" v="2410" actId="14100"/>
          <ac:spMkLst>
            <pc:docMk/>
            <pc:sldMk cId="3333517383" sldId="439"/>
            <ac:spMk id="187" creationId="{272963A4-A747-EF61-4E45-0D985195A591}"/>
          </ac:spMkLst>
        </pc:spChg>
        <pc:spChg chg="mod">
          <ac:chgData name="vancuong0510" userId="85c7fee3-5bf6-469a-8c2a-a9f51ccf5e67" providerId="ADAL" clId="{D491C030-E3D1-42C1-A663-B3DFA0F9EF5C}" dt="2022-07-28T16:15:37.519" v="2410" actId="14100"/>
          <ac:spMkLst>
            <pc:docMk/>
            <pc:sldMk cId="3333517383" sldId="439"/>
            <ac:spMk id="188" creationId="{DBD0C301-1E4A-1D1F-9F6E-7823B6B4456A}"/>
          </ac:spMkLst>
        </pc:spChg>
        <pc:spChg chg="mod">
          <ac:chgData name="vancuong0510" userId="85c7fee3-5bf6-469a-8c2a-a9f51ccf5e67" providerId="ADAL" clId="{D491C030-E3D1-42C1-A663-B3DFA0F9EF5C}" dt="2022-07-28T16:15:37.519" v="2410" actId="14100"/>
          <ac:spMkLst>
            <pc:docMk/>
            <pc:sldMk cId="3333517383" sldId="439"/>
            <ac:spMk id="190" creationId="{A9062270-54F2-F7A1-6757-17B434B705D5}"/>
          </ac:spMkLst>
        </pc:spChg>
        <pc:spChg chg="mod">
          <ac:chgData name="vancuong0510" userId="85c7fee3-5bf6-469a-8c2a-a9f51ccf5e67" providerId="ADAL" clId="{D491C030-E3D1-42C1-A663-B3DFA0F9EF5C}" dt="2022-07-28T16:15:37.519" v="2410" actId="14100"/>
          <ac:spMkLst>
            <pc:docMk/>
            <pc:sldMk cId="3333517383" sldId="439"/>
            <ac:spMk id="191" creationId="{1EFAF69F-73E3-8C81-F167-25944F4A11D5}"/>
          </ac:spMkLst>
        </pc:spChg>
        <pc:spChg chg="mod">
          <ac:chgData name="vancuong0510" userId="85c7fee3-5bf6-469a-8c2a-a9f51ccf5e67" providerId="ADAL" clId="{D491C030-E3D1-42C1-A663-B3DFA0F9EF5C}" dt="2022-07-28T16:15:37.519" v="2410" actId="14100"/>
          <ac:spMkLst>
            <pc:docMk/>
            <pc:sldMk cId="3333517383" sldId="439"/>
            <ac:spMk id="192" creationId="{555BCC8A-9B8C-775E-8B31-1F864042F08F}"/>
          </ac:spMkLst>
        </pc:spChg>
        <pc:spChg chg="mod">
          <ac:chgData name="vancuong0510" userId="85c7fee3-5bf6-469a-8c2a-a9f51ccf5e67" providerId="ADAL" clId="{D491C030-E3D1-42C1-A663-B3DFA0F9EF5C}" dt="2022-07-28T16:15:37.519" v="2410" actId="14100"/>
          <ac:spMkLst>
            <pc:docMk/>
            <pc:sldMk cId="3333517383" sldId="439"/>
            <ac:spMk id="193" creationId="{DFD0747E-73C1-3CD5-BC38-138EABB4FA78}"/>
          </ac:spMkLst>
        </pc:spChg>
        <pc:spChg chg="mod">
          <ac:chgData name="vancuong0510" userId="85c7fee3-5bf6-469a-8c2a-a9f51ccf5e67" providerId="ADAL" clId="{D491C030-E3D1-42C1-A663-B3DFA0F9EF5C}" dt="2022-07-28T16:15:37.519" v="2410" actId="14100"/>
          <ac:spMkLst>
            <pc:docMk/>
            <pc:sldMk cId="3333517383" sldId="439"/>
            <ac:spMk id="194" creationId="{22B880A5-A019-CCBD-5217-D43D47315220}"/>
          </ac:spMkLst>
        </pc:spChg>
        <pc:spChg chg="mod">
          <ac:chgData name="vancuong0510" userId="85c7fee3-5bf6-469a-8c2a-a9f51ccf5e67" providerId="ADAL" clId="{D491C030-E3D1-42C1-A663-B3DFA0F9EF5C}" dt="2022-07-28T16:15:37.519" v="2410" actId="14100"/>
          <ac:spMkLst>
            <pc:docMk/>
            <pc:sldMk cId="3333517383" sldId="439"/>
            <ac:spMk id="195" creationId="{6355B855-1EBB-EB7A-855B-3E9F9FC4F35C}"/>
          </ac:spMkLst>
        </pc:spChg>
        <pc:spChg chg="mod">
          <ac:chgData name="vancuong0510" userId="85c7fee3-5bf6-469a-8c2a-a9f51ccf5e67" providerId="ADAL" clId="{D491C030-E3D1-42C1-A663-B3DFA0F9EF5C}" dt="2022-07-28T16:15:37.519" v="2410" actId="14100"/>
          <ac:spMkLst>
            <pc:docMk/>
            <pc:sldMk cId="3333517383" sldId="439"/>
            <ac:spMk id="197" creationId="{39772D33-609D-C6AE-D24A-F78F104464FA}"/>
          </ac:spMkLst>
        </pc:spChg>
        <pc:spChg chg="mod">
          <ac:chgData name="vancuong0510" userId="85c7fee3-5bf6-469a-8c2a-a9f51ccf5e67" providerId="ADAL" clId="{D491C030-E3D1-42C1-A663-B3DFA0F9EF5C}" dt="2022-07-28T16:15:37.519" v="2410" actId="14100"/>
          <ac:spMkLst>
            <pc:docMk/>
            <pc:sldMk cId="3333517383" sldId="439"/>
            <ac:spMk id="198" creationId="{7C5B4757-FDF2-76AD-6CAF-9DC9D74FEA62}"/>
          </ac:spMkLst>
        </pc:spChg>
        <pc:spChg chg="mod">
          <ac:chgData name="vancuong0510" userId="85c7fee3-5bf6-469a-8c2a-a9f51ccf5e67" providerId="ADAL" clId="{D491C030-E3D1-42C1-A663-B3DFA0F9EF5C}" dt="2022-07-28T16:15:37.519" v="2410" actId="14100"/>
          <ac:spMkLst>
            <pc:docMk/>
            <pc:sldMk cId="3333517383" sldId="439"/>
            <ac:spMk id="199" creationId="{94C7F2AA-5C7A-FA76-7BA1-0533357AE53C}"/>
          </ac:spMkLst>
        </pc:spChg>
        <pc:spChg chg="mod">
          <ac:chgData name="vancuong0510" userId="85c7fee3-5bf6-469a-8c2a-a9f51ccf5e67" providerId="ADAL" clId="{D491C030-E3D1-42C1-A663-B3DFA0F9EF5C}" dt="2022-07-28T16:15:37.519" v="2410" actId="14100"/>
          <ac:spMkLst>
            <pc:docMk/>
            <pc:sldMk cId="3333517383" sldId="439"/>
            <ac:spMk id="200" creationId="{382D6CA6-6E29-594F-2530-E41B6621C504}"/>
          </ac:spMkLst>
        </pc:spChg>
        <pc:spChg chg="mod">
          <ac:chgData name="vancuong0510" userId="85c7fee3-5bf6-469a-8c2a-a9f51ccf5e67" providerId="ADAL" clId="{D491C030-E3D1-42C1-A663-B3DFA0F9EF5C}" dt="2022-07-28T16:15:37.519" v="2410" actId="14100"/>
          <ac:spMkLst>
            <pc:docMk/>
            <pc:sldMk cId="3333517383" sldId="439"/>
            <ac:spMk id="201" creationId="{CDE7AA52-064F-0FE1-C5DE-66C4A7D5ABAE}"/>
          </ac:spMkLst>
        </pc:spChg>
        <pc:spChg chg="mod">
          <ac:chgData name="vancuong0510" userId="85c7fee3-5bf6-469a-8c2a-a9f51ccf5e67" providerId="ADAL" clId="{D491C030-E3D1-42C1-A663-B3DFA0F9EF5C}" dt="2022-07-28T16:15:37.519" v="2410" actId="14100"/>
          <ac:spMkLst>
            <pc:docMk/>
            <pc:sldMk cId="3333517383" sldId="439"/>
            <ac:spMk id="202" creationId="{2CE0316D-5646-C314-9C96-95FEAF1AB7CA}"/>
          </ac:spMkLst>
        </pc:spChg>
        <pc:spChg chg="mod">
          <ac:chgData name="vancuong0510" userId="85c7fee3-5bf6-469a-8c2a-a9f51ccf5e67" providerId="ADAL" clId="{D491C030-E3D1-42C1-A663-B3DFA0F9EF5C}" dt="2022-07-28T16:15:37.519" v="2410" actId="14100"/>
          <ac:spMkLst>
            <pc:docMk/>
            <pc:sldMk cId="3333517383" sldId="439"/>
            <ac:spMk id="204" creationId="{26D51405-2CF0-B152-591B-5A6B7AE354CC}"/>
          </ac:spMkLst>
        </pc:spChg>
        <pc:spChg chg="mod">
          <ac:chgData name="vancuong0510" userId="85c7fee3-5bf6-469a-8c2a-a9f51ccf5e67" providerId="ADAL" clId="{D491C030-E3D1-42C1-A663-B3DFA0F9EF5C}" dt="2022-07-28T16:15:37.519" v="2410" actId="14100"/>
          <ac:spMkLst>
            <pc:docMk/>
            <pc:sldMk cId="3333517383" sldId="439"/>
            <ac:spMk id="205" creationId="{2419633D-F2A4-E11F-6CB7-44C628CB7D47}"/>
          </ac:spMkLst>
        </pc:spChg>
        <pc:spChg chg="mod">
          <ac:chgData name="vancuong0510" userId="85c7fee3-5bf6-469a-8c2a-a9f51ccf5e67" providerId="ADAL" clId="{D491C030-E3D1-42C1-A663-B3DFA0F9EF5C}" dt="2022-07-28T16:15:37.519" v="2410" actId="14100"/>
          <ac:spMkLst>
            <pc:docMk/>
            <pc:sldMk cId="3333517383" sldId="439"/>
            <ac:spMk id="206" creationId="{96C5D808-40C6-A10C-25C3-63A64C30BBB7}"/>
          </ac:spMkLst>
        </pc:spChg>
        <pc:spChg chg="mod">
          <ac:chgData name="vancuong0510" userId="85c7fee3-5bf6-469a-8c2a-a9f51ccf5e67" providerId="ADAL" clId="{D491C030-E3D1-42C1-A663-B3DFA0F9EF5C}" dt="2022-07-28T16:15:37.519" v="2410" actId="14100"/>
          <ac:spMkLst>
            <pc:docMk/>
            <pc:sldMk cId="3333517383" sldId="439"/>
            <ac:spMk id="207" creationId="{776D895C-F899-A90C-9A4C-8D2B1F49BC08}"/>
          </ac:spMkLst>
        </pc:spChg>
        <pc:spChg chg="mod">
          <ac:chgData name="vancuong0510" userId="85c7fee3-5bf6-469a-8c2a-a9f51ccf5e67" providerId="ADAL" clId="{D491C030-E3D1-42C1-A663-B3DFA0F9EF5C}" dt="2022-07-28T16:15:37.519" v="2410" actId="14100"/>
          <ac:spMkLst>
            <pc:docMk/>
            <pc:sldMk cId="3333517383" sldId="439"/>
            <ac:spMk id="208" creationId="{4B12CCB8-CD9E-E39C-BABC-35185DE3A75A}"/>
          </ac:spMkLst>
        </pc:spChg>
        <pc:spChg chg="mod">
          <ac:chgData name="vancuong0510" userId="85c7fee3-5bf6-469a-8c2a-a9f51ccf5e67" providerId="ADAL" clId="{D491C030-E3D1-42C1-A663-B3DFA0F9EF5C}" dt="2022-07-28T16:15:37.519" v="2410" actId="14100"/>
          <ac:spMkLst>
            <pc:docMk/>
            <pc:sldMk cId="3333517383" sldId="439"/>
            <ac:spMk id="209" creationId="{EFEEEA6C-A257-5640-8146-9E0A9CBACAC6}"/>
          </ac:spMkLst>
        </pc:spChg>
        <pc:spChg chg="mod">
          <ac:chgData name="vancuong0510" userId="85c7fee3-5bf6-469a-8c2a-a9f51ccf5e67" providerId="ADAL" clId="{D491C030-E3D1-42C1-A663-B3DFA0F9EF5C}" dt="2022-07-28T16:15:37.519" v="2410" actId="14100"/>
          <ac:spMkLst>
            <pc:docMk/>
            <pc:sldMk cId="3333517383" sldId="439"/>
            <ac:spMk id="211" creationId="{0C2AD0D1-A439-ABCF-42C5-2790F731248F}"/>
          </ac:spMkLst>
        </pc:spChg>
        <pc:spChg chg="mod">
          <ac:chgData name="vancuong0510" userId="85c7fee3-5bf6-469a-8c2a-a9f51ccf5e67" providerId="ADAL" clId="{D491C030-E3D1-42C1-A663-B3DFA0F9EF5C}" dt="2022-07-28T16:15:37.519" v="2410" actId="14100"/>
          <ac:spMkLst>
            <pc:docMk/>
            <pc:sldMk cId="3333517383" sldId="439"/>
            <ac:spMk id="212" creationId="{94C74825-E073-A784-F2A9-24D1D95DCF61}"/>
          </ac:spMkLst>
        </pc:spChg>
        <pc:spChg chg="mod">
          <ac:chgData name="vancuong0510" userId="85c7fee3-5bf6-469a-8c2a-a9f51ccf5e67" providerId="ADAL" clId="{D491C030-E3D1-42C1-A663-B3DFA0F9EF5C}" dt="2022-07-28T16:15:37.519" v="2410" actId="14100"/>
          <ac:spMkLst>
            <pc:docMk/>
            <pc:sldMk cId="3333517383" sldId="439"/>
            <ac:spMk id="213" creationId="{B06FA3F8-5F3F-BA27-0040-69DB00EC137F}"/>
          </ac:spMkLst>
        </pc:spChg>
        <pc:spChg chg="mod">
          <ac:chgData name="vancuong0510" userId="85c7fee3-5bf6-469a-8c2a-a9f51ccf5e67" providerId="ADAL" clId="{D491C030-E3D1-42C1-A663-B3DFA0F9EF5C}" dt="2022-07-28T16:15:37.519" v="2410" actId="14100"/>
          <ac:spMkLst>
            <pc:docMk/>
            <pc:sldMk cId="3333517383" sldId="439"/>
            <ac:spMk id="214" creationId="{9D6923B6-789A-6798-9C81-9ABA2E3ABC9C}"/>
          </ac:spMkLst>
        </pc:spChg>
        <pc:spChg chg="mod">
          <ac:chgData name="vancuong0510" userId="85c7fee3-5bf6-469a-8c2a-a9f51ccf5e67" providerId="ADAL" clId="{D491C030-E3D1-42C1-A663-B3DFA0F9EF5C}" dt="2022-07-28T16:15:37.519" v="2410" actId="14100"/>
          <ac:spMkLst>
            <pc:docMk/>
            <pc:sldMk cId="3333517383" sldId="439"/>
            <ac:spMk id="215" creationId="{6EEA4E0B-5E1F-E676-17C4-A512203186F5}"/>
          </ac:spMkLst>
        </pc:spChg>
        <pc:spChg chg="mod">
          <ac:chgData name="vancuong0510" userId="85c7fee3-5bf6-469a-8c2a-a9f51ccf5e67" providerId="ADAL" clId="{D491C030-E3D1-42C1-A663-B3DFA0F9EF5C}" dt="2022-07-28T16:15:37.519" v="2410" actId="14100"/>
          <ac:spMkLst>
            <pc:docMk/>
            <pc:sldMk cId="3333517383" sldId="439"/>
            <ac:spMk id="216" creationId="{C4CFCBB8-FF32-86C5-E57E-2B0A24FFA8BE}"/>
          </ac:spMkLst>
        </pc:spChg>
        <pc:spChg chg="mod">
          <ac:chgData name="vancuong0510" userId="85c7fee3-5bf6-469a-8c2a-a9f51ccf5e67" providerId="ADAL" clId="{D491C030-E3D1-42C1-A663-B3DFA0F9EF5C}" dt="2022-07-28T16:15:37.519" v="2410" actId="14100"/>
          <ac:spMkLst>
            <pc:docMk/>
            <pc:sldMk cId="3333517383" sldId="439"/>
            <ac:spMk id="218" creationId="{A00578D3-7730-A8A7-309F-BCD5D51E839F}"/>
          </ac:spMkLst>
        </pc:spChg>
        <pc:spChg chg="mod">
          <ac:chgData name="vancuong0510" userId="85c7fee3-5bf6-469a-8c2a-a9f51ccf5e67" providerId="ADAL" clId="{D491C030-E3D1-42C1-A663-B3DFA0F9EF5C}" dt="2022-07-28T16:15:37.519" v="2410" actId="14100"/>
          <ac:spMkLst>
            <pc:docMk/>
            <pc:sldMk cId="3333517383" sldId="439"/>
            <ac:spMk id="219" creationId="{E4EB6EAD-0219-9554-DA7E-29D5BFA67990}"/>
          </ac:spMkLst>
        </pc:spChg>
        <pc:spChg chg="mod">
          <ac:chgData name="vancuong0510" userId="85c7fee3-5bf6-469a-8c2a-a9f51ccf5e67" providerId="ADAL" clId="{D491C030-E3D1-42C1-A663-B3DFA0F9EF5C}" dt="2022-07-28T16:15:37.519" v="2410" actId="14100"/>
          <ac:spMkLst>
            <pc:docMk/>
            <pc:sldMk cId="3333517383" sldId="439"/>
            <ac:spMk id="220" creationId="{8E1762C4-34FF-9B53-FD2F-F5D2C9322FE4}"/>
          </ac:spMkLst>
        </pc:spChg>
        <pc:spChg chg="mod">
          <ac:chgData name="vancuong0510" userId="85c7fee3-5bf6-469a-8c2a-a9f51ccf5e67" providerId="ADAL" clId="{D491C030-E3D1-42C1-A663-B3DFA0F9EF5C}" dt="2022-07-28T16:15:37.519" v="2410" actId="14100"/>
          <ac:spMkLst>
            <pc:docMk/>
            <pc:sldMk cId="3333517383" sldId="439"/>
            <ac:spMk id="221" creationId="{D3FD6263-783F-B7CF-5039-1E00F1CE9FF5}"/>
          </ac:spMkLst>
        </pc:spChg>
        <pc:spChg chg="mod">
          <ac:chgData name="vancuong0510" userId="85c7fee3-5bf6-469a-8c2a-a9f51ccf5e67" providerId="ADAL" clId="{D491C030-E3D1-42C1-A663-B3DFA0F9EF5C}" dt="2022-07-28T16:15:37.519" v="2410" actId="14100"/>
          <ac:spMkLst>
            <pc:docMk/>
            <pc:sldMk cId="3333517383" sldId="439"/>
            <ac:spMk id="222" creationId="{91255CEB-571A-4C7B-DDAA-5612E6436CE0}"/>
          </ac:spMkLst>
        </pc:spChg>
        <pc:spChg chg="mod">
          <ac:chgData name="vancuong0510" userId="85c7fee3-5bf6-469a-8c2a-a9f51ccf5e67" providerId="ADAL" clId="{D491C030-E3D1-42C1-A663-B3DFA0F9EF5C}" dt="2022-07-28T16:15:37.519" v="2410" actId="14100"/>
          <ac:spMkLst>
            <pc:docMk/>
            <pc:sldMk cId="3333517383" sldId="439"/>
            <ac:spMk id="223" creationId="{A3A71DBE-DD9A-7513-5AEF-010562D03DB6}"/>
          </ac:spMkLst>
        </pc:spChg>
        <pc:spChg chg="mod">
          <ac:chgData name="vancuong0510" userId="85c7fee3-5bf6-469a-8c2a-a9f51ccf5e67" providerId="ADAL" clId="{D491C030-E3D1-42C1-A663-B3DFA0F9EF5C}" dt="2022-07-28T16:15:37.519" v="2410" actId="14100"/>
          <ac:spMkLst>
            <pc:docMk/>
            <pc:sldMk cId="3333517383" sldId="439"/>
            <ac:spMk id="225" creationId="{F05F7407-A95C-1519-3E93-66A4B3B45D9E}"/>
          </ac:spMkLst>
        </pc:spChg>
        <pc:spChg chg="mod">
          <ac:chgData name="vancuong0510" userId="85c7fee3-5bf6-469a-8c2a-a9f51ccf5e67" providerId="ADAL" clId="{D491C030-E3D1-42C1-A663-B3DFA0F9EF5C}" dt="2022-07-28T16:15:37.519" v="2410" actId="14100"/>
          <ac:spMkLst>
            <pc:docMk/>
            <pc:sldMk cId="3333517383" sldId="439"/>
            <ac:spMk id="226" creationId="{A88E8DFA-B140-E379-6AEE-1FEE43737D6D}"/>
          </ac:spMkLst>
        </pc:spChg>
        <pc:spChg chg="mod">
          <ac:chgData name="vancuong0510" userId="85c7fee3-5bf6-469a-8c2a-a9f51ccf5e67" providerId="ADAL" clId="{D491C030-E3D1-42C1-A663-B3DFA0F9EF5C}" dt="2022-07-28T16:15:37.519" v="2410" actId="14100"/>
          <ac:spMkLst>
            <pc:docMk/>
            <pc:sldMk cId="3333517383" sldId="439"/>
            <ac:spMk id="227" creationId="{D4F2B108-40C8-2AD8-C702-B56D6DD17787}"/>
          </ac:spMkLst>
        </pc:spChg>
        <pc:spChg chg="mod">
          <ac:chgData name="vancuong0510" userId="85c7fee3-5bf6-469a-8c2a-a9f51ccf5e67" providerId="ADAL" clId="{D491C030-E3D1-42C1-A663-B3DFA0F9EF5C}" dt="2022-07-28T16:15:37.519" v="2410" actId="14100"/>
          <ac:spMkLst>
            <pc:docMk/>
            <pc:sldMk cId="3333517383" sldId="439"/>
            <ac:spMk id="228" creationId="{88E9D387-FF5F-16E9-9B03-94404196858F}"/>
          </ac:spMkLst>
        </pc:spChg>
        <pc:spChg chg="mod">
          <ac:chgData name="vancuong0510" userId="85c7fee3-5bf6-469a-8c2a-a9f51ccf5e67" providerId="ADAL" clId="{D491C030-E3D1-42C1-A663-B3DFA0F9EF5C}" dt="2022-07-28T16:15:37.519" v="2410" actId="14100"/>
          <ac:spMkLst>
            <pc:docMk/>
            <pc:sldMk cId="3333517383" sldId="439"/>
            <ac:spMk id="229" creationId="{E1DACDCA-64A0-B70B-339F-CED8FBB0F247}"/>
          </ac:spMkLst>
        </pc:spChg>
        <pc:spChg chg="mod">
          <ac:chgData name="vancuong0510" userId="85c7fee3-5bf6-469a-8c2a-a9f51ccf5e67" providerId="ADAL" clId="{D491C030-E3D1-42C1-A663-B3DFA0F9EF5C}" dt="2022-07-28T16:15:37.519" v="2410" actId="14100"/>
          <ac:spMkLst>
            <pc:docMk/>
            <pc:sldMk cId="3333517383" sldId="439"/>
            <ac:spMk id="230" creationId="{33C612FD-63F6-FA80-1BCC-5D9187840994}"/>
          </ac:spMkLst>
        </pc:spChg>
        <pc:spChg chg="mod">
          <ac:chgData name="vancuong0510" userId="85c7fee3-5bf6-469a-8c2a-a9f51ccf5e67" providerId="ADAL" clId="{D491C030-E3D1-42C1-A663-B3DFA0F9EF5C}" dt="2022-07-28T16:15:37.519" v="2410" actId="14100"/>
          <ac:spMkLst>
            <pc:docMk/>
            <pc:sldMk cId="3333517383" sldId="439"/>
            <ac:spMk id="232" creationId="{01C52AEC-E52C-3345-5EE6-A7D3E6C791EC}"/>
          </ac:spMkLst>
        </pc:spChg>
        <pc:spChg chg="mod">
          <ac:chgData name="vancuong0510" userId="85c7fee3-5bf6-469a-8c2a-a9f51ccf5e67" providerId="ADAL" clId="{D491C030-E3D1-42C1-A663-B3DFA0F9EF5C}" dt="2022-07-28T16:15:37.519" v="2410" actId="14100"/>
          <ac:spMkLst>
            <pc:docMk/>
            <pc:sldMk cId="3333517383" sldId="439"/>
            <ac:spMk id="233" creationId="{18697FAF-E277-D810-4978-E171E71B178A}"/>
          </ac:spMkLst>
        </pc:spChg>
        <pc:spChg chg="mod">
          <ac:chgData name="vancuong0510" userId="85c7fee3-5bf6-469a-8c2a-a9f51ccf5e67" providerId="ADAL" clId="{D491C030-E3D1-42C1-A663-B3DFA0F9EF5C}" dt="2022-07-28T16:15:37.519" v="2410" actId="14100"/>
          <ac:spMkLst>
            <pc:docMk/>
            <pc:sldMk cId="3333517383" sldId="439"/>
            <ac:spMk id="234" creationId="{30FA4ADF-4AB8-2BB9-516B-CE9A5F72F14A}"/>
          </ac:spMkLst>
        </pc:spChg>
        <pc:spChg chg="mod">
          <ac:chgData name="vancuong0510" userId="85c7fee3-5bf6-469a-8c2a-a9f51ccf5e67" providerId="ADAL" clId="{D491C030-E3D1-42C1-A663-B3DFA0F9EF5C}" dt="2022-07-28T16:15:37.519" v="2410" actId="14100"/>
          <ac:spMkLst>
            <pc:docMk/>
            <pc:sldMk cId="3333517383" sldId="439"/>
            <ac:spMk id="235" creationId="{37D149C1-201E-B756-5786-F7B2748A3170}"/>
          </ac:spMkLst>
        </pc:spChg>
        <pc:spChg chg="mod">
          <ac:chgData name="vancuong0510" userId="85c7fee3-5bf6-469a-8c2a-a9f51ccf5e67" providerId="ADAL" clId="{D491C030-E3D1-42C1-A663-B3DFA0F9EF5C}" dt="2022-07-28T16:15:37.519" v="2410" actId="14100"/>
          <ac:spMkLst>
            <pc:docMk/>
            <pc:sldMk cId="3333517383" sldId="439"/>
            <ac:spMk id="236" creationId="{29D57314-FD04-99FF-E0E4-8361E4F656D0}"/>
          </ac:spMkLst>
        </pc:spChg>
        <pc:spChg chg="mod">
          <ac:chgData name="vancuong0510" userId="85c7fee3-5bf6-469a-8c2a-a9f51ccf5e67" providerId="ADAL" clId="{D491C030-E3D1-42C1-A663-B3DFA0F9EF5C}" dt="2022-07-28T16:15:37.519" v="2410" actId="14100"/>
          <ac:spMkLst>
            <pc:docMk/>
            <pc:sldMk cId="3333517383" sldId="439"/>
            <ac:spMk id="237" creationId="{24A7305C-71E6-29C3-0B6C-D1270A0801E3}"/>
          </ac:spMkLst>
        </pc:spChg>
        <pc:spChg chg="mod">
          <ac:chgData name="vancuong0510" userId="85c7fee3-5bf6-469a-8c2a-a9f51ccf5e67" providerId="ADAL" clId="{D491C030-E3D1-42C1-A663-B3DFA0F9EF5C}" dt="2022-07-28T16:15:37.519" v="2410" actId="14100"/>
          <ac:spMkLst>
            <pc:docMk/>
            <pc:sldMk cId="3333517383" sldId="439"/>
            <ac:spMk id="239" creationId="{7C8D5078-81B6-8290-D695-DF3EC97CAD1A}"/>
          </ac:spMkLst>
        </pc:spChg>
        <pc:spChg chg="mod">
          <ac:chgData name="vancuong0510" userId="85c7fee3-5bf6-469a-8c2a-a9f51ccf5e67" providerId="ADAL" clId="{D491C030-E3D1-42C1-A663-B3DFA0F9EF5C}" dt="2022-07-28T16:15:37.519" v="2410" actId="14100"/>
          <ac:spMkLst>
            <pc:docMk/>
            <pc:sldMk cId="3333517383" sldId="439"/>
            <ac:spMk id="240" creationId="{3A791621-13F4-5BB4-D0C8-7A2271E3501B}"/>
          </ac:spMkLst>
        </pc:spChg>
        <pc:spChg chg="mod">
          <ac:chgData name="vancuong0510" userId="85c7fee3-5bf6-469a-8c2a-a9f51ccf5e67" providerId="ADAL" clId="{D491C030-E3D1-42C1-A663-B3DFA0F9EF5C}" dt="2022-07-28T16:15:37.519" v="2410" actId="14100"/>
          <ac:spMkLst>
            <pc:docMk/>
            <pc:sldMk cId="3333517383" sldId="439"/>
            <ac:spMk id="241" creationId="{A898F4B7-8E45-4917-9C2F-D1DAA13B6420}"/>
          </ac:spMkLst>
        </pc:spChg>
        <pc:spChg chg="mod">
          <ac:chgData name="vancuong0510" userId="85c7fee3-5bf6-469a-8c2a-a9f51ccf5e67" providerId="ADAL" clId="{D491C030-E3D1-42C1-A663-B3DFA0F9EF5C}" dt="2022-07-28T16:15:37.519" v="2410" actId="14100"/>
          <ac:spMkLst>
            <pc:docMk/>
            <pc:sldMk cId="3333517383" sldId="439"/>
            <ac:spMk id="242" creationId="{23017518-11C9-72A5-B20C-AADCA0BB94B1}"/>
          </ac:spMkLst>
        </pc:spChg>
        <pc:spChg chg="mod">
          <ac:chgData name="vancuong0510" userId="85c7fee3-5bf6-469a-8c2a-a9f51ccf5e67" providerId="ADAL" clId="{D491C030-E3D1-42C1-A663-B3DFA0F9EF5C}" dt="2022-07-28T16:15:37.519" v="2410" actId="14100"/>
          <ac:spMkLst>
            <pc:docMk/>
            <pc:sldMk cId="3333517383" sldId="439"/>
            <ac:spMk id="243" creationId="{EF896BA0-157A-77AE-4003-36020429014D}"/>
          </ac:spMkLst>
        </pc:spChg>
        <pc:spChg chg="mod">
          <ac:chgData name="vancuong0510" userId="85c7fee3-5bf6-469a-8c2a-a9f51ccf5e67" providerId="ADAL" clId="{D491C030-E3D1-42C1-A663-B3DFA0F9EF5C}" dt="2022-07-28T16:15:37.519" v="2410" actId="14100"/>
          <ac:spMkLst>
            <pc:docMk/>
            <pc:sldMk cId="3333517383" sldId="439"/>
            <ac:spMk id="244" creationId="{89EF8797-2F3F-A355-6347-82ADAFE44508}"/>
          </ac:spMkLst>
        </pc:spChg>
        <pc:spChg chg="mod">
          <ac:chgData name="vancuong0510" userId="85c7fee3-5bf6-469a-8c2a-a9f51ccf5e67" providerId="ADAL" clId="{D491C030-E3D1-42C1-A663-B3DFA0F9EF5C}" dt="2022-07-28T16:15:37.519" v="2410" actId="14100"/>
          <ac:spMkLst>
            <pc:docMk/>
            <pc:sldMk cId="3333517383" sldId="439"/>
            <ac:spMk id="246" creationId="{BC722E2C-99C3-5522-C1C2-08EBD72C965B}"/>
          </ac:spMkLst>
        </pc:spChg>
        <pc:spChg chg="mod">
          <ac:chgData name="vancuong0510" userId="85c7fee3-5bf6-469a-8c2a-a9f51ccf5e67" providerId="ADAL" clId="{D491C030-E3D1-42C1-A663-B3DFA0F9EF5C}" dt="2022-07-28T16:15:37.519" v="2410" actId="14100"/>
          <ac:spMkLst>
            <pc:docMk/>
            <pc:sldMk cId="3333517383" sldId="439"/>
            <ac:spMk id="247" creationId="{6E970D82-DC47-FD76-23D0-09B6BCA387D8}"/>
          </ac:spMkLst>
        </pc:spChg>
        <pc:spChg chg="mod">
          <ac:chgData name="vancuong0510" userId="85c7fee3-5bf6-469a-8c2a-a9f51ccf5e67" providerId="ADAL" clId="{D491C030-E3D1-42C1-A663-B3DFA0F9EF5C}" dt="2022-07-28T16:15:37.519" v="2410" actId="14100"/>
          <ac:spMkLst>
            <pc:docMk/>
            <pc:sldMk cId="3333517383" sldId="439"/>
            <ac:spMk id="248" creationId="{56E444AC-374E-13FD-4E88-5B82B80F3710}"/>
          </ac:spMkLst>
        </pc:spChg>
        <pc:spChg chg="mod">
          <ac:chgData name="vancuong0510" userId="85c7fee3-5bf6-469a-8c2a-a9f51ccf5e67" providerId="ADAL" clId="{D491C030-E3D1-42C1-A663-B3DFA0F9EF5C}" dt="2022-07-28T16:15:37.519" v="2410" actId="14100"/>
          <ac:spMkLst>
            <pc:docMk/>
            <pc:sldMk cId="3333517383" sldId="439"/>
            <ac:spMk id="249" creationId="{257A926F-2A49-A91B-6FEF-EED62EA29672}"/>
          </ac:spMkLst>
        </pc:spChg>
        <pc:spChg chg="mod">
          <ac:chgData name="vancuong0510" userId="85c7fee3-5bf6-469a-8c2a-a9f51ccf5e67" providerId="ADAL" clId="{D491C030-E3D1-42C1-A663-B3DFA0F9EF5C}" dt="2022-07-28T16:15:37.519" v="2410" actId="14100"/>
          <ac:spMkLst>
            <pc:docMk/>
            <pc:sldMk cId="3333517383" sldId="439"/>
            <ac:spMk id="250" creationId="{A37B7BE6-4E02-2858-98A6-A9A119C4C787}"/>
          </ac:spMkLst>
        </pc:spChg>
        <pc:spChg chg="mod">
          <ac:chgData name="vancuong0510" userId="85c7fee3-5bf6-469a-8c2a-a9f51ccf5e67" providerId="ADAL" clId="{D491C030-E3D1-42C1-A663-B3DFA0F9EF5C}" dt="2022-07-28T16:15:37.519" v="2410" actId="14100"/>
          <ac:spMkLst>
            <pc:docMk/>
            <pc:sldMk cId="3333517383" sldId="439"/>
            <ac:spMk id="251" creationId="{93CF859E-D02B-F4C4-3005-DD34AD1EC431}"/>
          </ac:spMkLst>
        </pc:spChg>
        <pc:spChg chg="mod">
          <ac:chgData name="vancuong0510" userId="85c7fee3-5bf6-469a-8c2a-a9f51ccf5e67" providerId="ADAL" clId="{D491C030-E3D1-42C1-A663-B3DFA0F9EF5C}" dt="2022-07-28T16:15:37.519" v="2410" actId="14100"/>
          <ac:spMkLst>
            <pc:docMk/>
            <pc:sldMk cId="3333517383" sldId="439"/>
            <ac:spMk id="253" creationId="{87D68D10-ACB4-E793-BF6F-97022E0F42DF}"/>
          </ac:spMkLst>
        </pc:spChg>
        <pc:spChg chg="mod">
          <ac:chgData name="vancuong0510" userId="85c7fee3-5bf6-469a-8c2a-a9f51ccf5e67" providerId="ADAL" clId="{D491C030-E3D1-42C1-A663-B3DFA0F9EF5C}" dt="2022-07-28T16:15:37.519" v="2410" actId="14100"/>
          <ac:spMkLst>
            <pc:docMk/>
            <pc:sldMk cId="3333517383" sldId="439"/>
            <ac:spMk id="254" creationId="{AF765DDE-B7FF-F582-0D93-99ED1C3577AC}"/>
          </ac:spMkLst>
        </pc:spChg>
        <pc:spChg chg="mod">
          <ac:chgData name="vancuong0510" userId="85c7fee3-5bf6-469a-8c2a-a9f51ccf5e67" providerId="ADAL" clId="{D491C030-E3D1-42C1-A663-B3DFA0F9EF5C}" dt="2022-07-28T16:15:37.519" v="2410" actId="14100"/>
          <ac:spMkLst>
            <pc:docMk/>
            <pc:sldMk cId="3333517383" sldId="439"/>
            <ac:spMk id="255" creationId="{3F80612D-F130-133F-CE3F-5AED6EE02E9B}"/>
          </ac:spMkLst>
        </pc:spChg>
        <pc:spChg chg="mod">
          <ac:chgData name="vancuong0510" userId="85c7fee3-5bf6-469a-8c2a-a9f51ccf5e67" providerId="ADAL" clId="{D491C030-E3D1-42C1-A663-B3DFA0F9EF5C}" dt="2022-07-28T16:15:37.519" v="2410" actId="14100"/>
          <ac:spMkLst>
            <pc:docMk/>
            <pc:sldMk cId="3333517383" sldId="439"/>
            <ac:spMk id="256" creationId="{81CFC777-B35C-67DA-1D48-8C4EA497F127}"/>
          </ac:spMkLst>
        </pc:spChg>
        <pc:spChg chg="mod">
          <ac:chgData name="vancuong0510" userId="85c7fee3-5bf6-469a-8c2a-a9f51ccf5e67" providerId="ADAL" clId="{D491C030-E3D1-42C1-A663-B3DFA0F9EF5C}" dt="2022-07-28T16:15:37.519" v="2410" actId="14100"/>
          <ac:spMkLst>
            <pc:docMk/>
            <pc:sldMk cId="3333517383" sldId="439"/>
            <ac:spMk id="257" creationId="{FAA7EF14-6935-64FC-D096-452385312975}"/>
          </ac:spMkLst>
        </pc:spChg>
        <pc:spChg chg="mod">
          <ac:chgData name="vancuong0510" userId="85c7fee3-5bf6-469a-8c2a-a9f51ccf5e67" providerId="ADAL" clId="{D491C030-E3D1-42C1-A663-B3DFA0F9EF5C}" dt="2022-07-28T16:15:37.519" v="2410" actId="14100"/>
          <ac:spMkLst>
            <pc:docMk/>
            <pc:sldMk cId="3333517383" sldId="439"/>
            <ac:spMk id="258" creationId="{59F1FAF7-F0D7-890E-6A42-EF62C7C042C7}"/>
          </ac:spMkLst>
        </pc:spChg>
        <pc:spChg chg="add mod">
          <ac:chgData name="vancuong0510" userId="85c7fee3-5bf6-469a-8c2a-a9f51ccf5e67" providerId="ADAL" clId="{D491C030-E3D1-42C1-A663-B3DFA0F9EF5C}" dt="2022-07-28T16:15:37.519" v="2410" actId="14100"/>
          <ac:spMkLst>
            <pc:docMk/>
            <pc:sldMk cId="3333517383" sldId="439"/>
            <ac:spMk id="259" creationId="{DEA1914B-42E5-DD09-FACD-55F757713DC4}"/>
          </ac:spMkLst>
        </pc:spChg>
        <pc:spChg chg="add mod">
          <ac:chgData name="vancuong0510" userId="85c7fee3-5bf6-469a-8c2a-a9f51ccf5e67" providerId="ADAL" clId="{D491C030-E3D1-42C1-A663-B3DFA0F9EF5C}" dt="2022-07-28T16:15:37.519" v="2410" actId="14100"/>
          <ac:spMkLst>
            <pc:docMk/>
            <pc:sldMk cId="3333517383" sldId="439"/>
            <ac:spMk id="260" creationId="{DDE8A45E-2E2B-BB98-EF81-953E0D749F50}"/>
          </ac:spMkLst>
        </pc:spChg>
        <pc:spChg chg="add mod">
          <ac:chgData name="vancuong0510" userId="85c7fee3-5bf6-469a-8c2a-a9f51ccf5e67" providerId="ADAL" clId="{D491C030-E3D1-42C1-A663-B3DFA0F9EF5C}" dt="2022-07-28T16:15:37.519" v="2410" actId="14100"/>
          <ac:spMkLst>
            <pc:docMk/>
            <pc:sldMk cId="3333517383" sldId="439"/>
            <ac:spMk id="261" creationId="{C11E3D57-1E69-A7EA-88DD-185D35CFA1BD}"/>
          </ac:spMkLst>
        </pc:spChg>
        <pc:spChg chg="add mod">
          <ac:chgData name="vancuong0510" userId="85c7fee3-5bf6-469a-8c2a-a9f51ccf5e67" providerId="ADAL" clId="{D491C030-E3D1-42C1-A663-B3DFA0F9EF5C}" dt="2022-07-28T16:15:37.519" v="2410" actId="14100"/>
          <ac:spMkLst>
            <pc:docMk/>
            <pc:sldMk cId="3333517383" sldId="439"/>
            <ac:spMk id="262" creationId="{C9E5F9EA-B8B7-A0FB-6BFD-E09B9D922A66}"/>
          </ac:spMkLst>
        </pc:spChg>
        <pc:spChg chg="add mod">
          <ac:chgData name="vancuong0510" userId="85c7fee3-5bf6-469a-8c2a-a9f51ccf5e67" providerId="ADAL" clId="{D491C030-E3D1-42C1-A663-B3DFA0F9EF5C}" dt="2022-07-28T16:15:37.519" v="2410" actId="14100"/>
          <ac:spMkLst>
            <pc:docMk/>
            <pc:sldMk cId="3333517383" sldId="439"/>
            <ac:spMk id="263" creationId="{B91665C5-492D-038B-01D6-0EC782E4EA39}"/>
          </ac:spMkLst>
        </pc:spChg>
        <pc:spChg chg="add mod">
          <ac:chgData name="vancuong0510" userId="85c7fee3-5bf6-469a-8c2a-a9f51ccf5e67" providerId="ADAL" clId="{D491C030-E3D1-42C1-A663-B3DFA0F9EF5C}" dt="2022-07-28T16:15:37.519" v="2410" actId="14100"/>
          <ac:spMkLst>
            <pc:docMk/>
            <pc:sldMk cId="3333517383" sldId="439"/>
            <ac:spMk id="264" creationId="{0CC8A0C1-AE9C-B374-CA75-0884F06D846B}"/>
          </ac:spMkLst>
        </pc:spChg>
        <pc:spChg chg="add mod">
          <ac:chgData name="vancuong0510" userId="85c7fee3-5bf6-469a-8c2a-a9f51ccf5e67" providerId="ADAL" clId="{D491C030-E3D1-42C1-A663-B3DFA0F9EF5C}" dt="2022-07-28T16:15:37.519" v="2410" actId="14100"/>
          <ac:spMkLst>
            <pc:docMk/>
            <pc:sldMk cId="3333517383" sldId="439"/>
            <ac:spMk id="265" creationId="{74123854-7FF8-6C33-8380-E1ED38517C29}"/>
          </ac:spMkLst>
        </pc:spChg>
        <pc:spChg chg="add mod">
          <ac:chgData name="vancuong0510" userId="85c7fee3-5bf6-469a-8c2a-a9f51ccf5e67" providerId="ADAL" clId="{D491C030-E3D1-42C1-A663-B3DFA0F9EF5C}" dt="2022-07-28T16:11:45.956" v="2394" actId="1076"/>
          <ac:spMkLst>
            <pc:docMk/>
            <pc:sldMk cId="3333517383" sldId="439"/>
            <ac:spMk id="266" creationId="{210B18F1-DDDD-2205-81A5-959CC11493A1}"/>
          </ac:spMkLst>
        </pc:spChg>
        <pc:spChg chg="add mod">
          <ac:chgData name="vancuong0510" userId="85c7fee3-5bf6-469a-8c2a-a9f51ccf5e67" providerId="ADAL" clId="{D491C030-E3D1-42C1-A663-B3DFA0F9EF5C}" dt="2022-07-28T16:15:37.519" v="2410" actId="14100"/>
          <ac:spMkLst>
            <pc:docMk/>
            <pc:sldMk cId="3333517383" sldId="439"/>
            <ac:spMk id="267" creationId="{E2A0ABB5-CFDF-07DD-D7B3-404A81D7FEB0}"/>
          </ac:spMkLst>
        </pc:spChg>
        <pc:spChg chg="add mod">
          <ac:chgData name="vancuong0510" userId="85c7fee3-5bf6-469a-8c2a-a9f51ccf5e67" providerId="ADAL" clId="{D491C030-E3D1-42C1-A663-B3DFA0F9EF5C}" dt="2022-07-28T16:15:37.519" v="2410" actId="14100"/>
          <ac:spMkLst>
            <pc:docMk/>
            <pc:sldMk cId="3333517383" sldId="439"/>
            <ac:spMk id="268" creationId="{74506760-DF11-FF2D-8698-D8F20656D4B1}"/>
          </ac:spMkLst>
        </pc:spChg>
        <pc:grpChg chg="add del mod">
          <ac:chgData name="vancuong0510" userId="85c7fee3-5bf6-469a-8c2a-a9f51ccf5e67" providerId="ADAL" clId="{D491C030-E3D1-42C1-A663-B3DFA0F9EF5C}" dt="2022-07-28T08:40:28.879" v="1618" actId="21"/>
          <ac:grpSpMkLst>
            <pc:docMk/>
            <pc:sldMk cId="3333517383" sldId="439"/>
            <ac:grpSpMk id="4" creationId="{FA0909B2-C622-7054-8215-1B3FFEEBE076}"/>
          </ac:grpSpMkLst>
        </pc:grpChg>
        <pc:grpChg chg="add del mod">
          <ac:chgData name="vancuong0510" userId="85c7fee3-5bf6-469a-8c2a-a9f51ccf5e67" providerId="ADAL" clId="{D491C030-E3D1-42C1-A663-B3DFA0F9EF5C}" dt="2022-07-28T16:09:22.855" v="2383" actId="478"/>
          <ac:grpSpMkLst>
            <pc:docMk/>
            <pc:sldMk cId="3333517383" sldId="439"/>
            <ac:grpSpMk id="9" creationId="{17E03C5F-0ABC-F937-694B-A393A63E72B7}"/>
          </ac:grpSpMkLst>
        </pc:grpChg>
        <pc:grpChg chg="add del mod">
          <ac:chgData name="vancuong0510" userId="85c7fee3-5bf6-469a-8c2a-a9f51ccf5e67" providerId="ADAL" clId="{D491C030-E3D1-42C1-A663-B3DFA0F9EF5C}" dt="2022-07-28T16:11:29.525" v="2392" actId="478"/>
          <ac:grpSpMkLst>
            <pc:docMk/>
            <pc:sldMk cId="3333517383" sldId="439"/>
            <ac:grpSpMk id="12" creationId="{6AFABEB5-C462-F242-90B0-15D02ECB04D6}"/>
          </ac:grpSpMkLst>
        </pc:grpChg>
        <pc:grpChg chg="add del mod">
          <ac:chgData name="vancuong0510" userId="85c7fee3-5bf6-469a-8c2a-a9f51ccf5e67" providerId="ADAL" clId="{D491C030-E3D1-42C1-A663-B3DFA0F9EF5C}" dt="2022-07-28T16:11:29.525" v="2392" actId="478"/>
          <ac:grpSpMkLst>
            <pc:docMk/>
            <pc:sldMk cId="3333517383" sldId="439"/>
            <ac:grpSpMk id="17" creationId="{28469B94-71A5-11B2-09B7-2057DB6E58F0}"/>
          </ac:grpSpMkLst>
        </pc:grpChg>
        <pc:grpChg chg="add del mod">
          <ac:chgData name="vancuong0510" userId="85c7fee3-5bf6-469a-8c2a-a9f51ccf5e67" providerId="ADAL" clId="{D491C030-E3D1-42C1-A663-B3DFA0F9EF5C}" dt="2022-07-28T16:11:29.525" v="2392" actId="478"/>
          <ac:grpSpMkLst>
            <pc:docMk/>
            <pc:sldMk cId="3333517383" sldId="439"/>
            <ac:grpSpMk id="46" creationId="{6D3FA52D-8B38-5532-06EB-8BBB33F341C5}"/>
          </ac:grpSpMkLst>
        </pc:grpChg>
        <pc:grpChg chg="add del mod">
          <ac:chgData name="vancuong0510" userId="85c7fee3-5bf6-469a-8c2a-a9f51ccf5e67" providerId="ADAL" clId="{D491C030-E3D1-42C1-A663-B3DFA0F9EF5C}" dt="2022-07-28T16:11:29.525" v="2392" actId="478"/>
          <ac:grpSpMkLst>
            <pc:docMk/>
            <pc:sldMk cId="3333517383" sldId="439"/>
            <ac:grpSpMk id="53" creationId="{9CC52FCF-D2E3-ED9B-4FA2-34094F6F7D6D}"/>
          </ac:grpSpMkLst>
        </pc:grpChg>
        <pc:grpChg chg="add del mod">
          <ac:chgData name="vancuong0510" userId="85c7fee3-5bf6-469a-8c2a-a9f51ccf5e67" providerId="ADAL" clId="{D491C030-E3D1-42C1-A663-B3DFA0F9EF5C}" dt="2022-07-28T16:11:29.525" v="2392" actId="478"/>
          <ac:grpSpMkLst>
            <pc:docMk/>
            <pc:sldMk cId="3333517383" sldId="439"/>
            <ac:grpSpMk id="60" creationId="{542DE893-75DD-645D-3DC2-7981020DD37E}"/>
          </ac:grpSpMkLst>
        </pc:grpChg>
        <pc:grpChg chg="add del mod">
          <ac:chgData name="vancuong0510" userId="85c7fee3-5bf6-469a-8c2a-a9f51ccf5e67" providerId="ADAL" clId="{D491C030-E3D1-42C1-A663-B3DFA0F9EF5C}" dt="2022-07-28T16:11:29.525" v="2392" actId="478"/>
          <ac:grpSpMkLst>
            <pc:docMk/>
            <pc:sldMk cId="3333517383" sldId="439"/>
            <ac:grpSpMk id="67" creationId="{98F48882-0453-7B72-B346-B02529BCAFC3}"/>
          </ac:grpSpMkLst>
        </pc:grpChg>
        <pc:grpChg chg="add del mod">
          <ac:chgData name="vancuong0510" userId="85c7fee3-5bf6-469a-8c2a-a9f51ccf5e67" providerId="ADAL" clId="{D491C030-E3D1-42C1-A663-B3DFA0F9EF5C}" dt="2022-07-28T16:11:29.525" v="2392" actId="478"/>
          <ac:grpSpMkLst>
            <pc:docMk/>
            <pc:sldMk cId="3333517383" sldId="439"/>
            <ac:grpSpMk id="74" creationId="{1E19A4F5-B81D-0382-B1FC-DA4EEE8A6906}"/>
          </ac:grpSpMkLst>
        </pc:grpChg>
        <pc:grpChg chg="add del mod">
          <ac:chgData name="vancuong0510" userId="85c7fee3-5bf6-469a-8c2a-a9f51ccf5e67" providerId="ADAL" clId="{D491C030-E3D1-42C1-A663-B3DFA0F9EF5C}" dt="2022-07-28T16:11:29.525" v="2392" actId="478"/>
          <ac:grpSpMkLst>
            <pc:docMk/>
            <pc:sldMk cId="3333517383" sldId="439"/>
            <ac:grpSpMk id="81" creationId="{58BF28BF-7D51-03AA-353A-C923C966CD5F}"/>
          </ac:grpSpMkLst>
        </pc:grpChg>
        <pc:grpChg chg="add del mod">
          <ac:chgData name="vancuong0510" userId="85c7fee3-5bf6-469a-8c2a-a9f51ccf5e67" providerId="ADAL" clId="{D491C030-E3D1-42C1-A663-B3DFA0F9EF5C}" dt="2022-07-28T16:11:29.525" v="2392" actId="478"/>
          <ac:grpSpMkLst>
            <pc:docMk/>
            <pc:sldMk cId="3333517383" sldId="439"/>
            <ac:grpSpMk id="88" creationId="{159284D4-2DF1-AC4D-6DF7-ADFD7392676B}"/>
          </ac:grpSpMkLst>
        </pc:grpChg>
        <pc:grpChg chg="add del mod">
          <ac:chgData name="vancuong0510" userId="85c7fee3-5bf6-469a-8c2a-a9f51ccf5e67" providerId="ADAL" clId="{D491C030-E3D1-42C1-A663-B3DFA0F9EF5C}" dt="2022-07-28T16:11:29.525" v="2392" actId="478"/>
          <ac:grpSpMkLst>
            <pc:docMk/>
            <pc:sldMk cId="3333517383" sldId="439"/>
            <ac:grpSpMk id="95" creationId="{20AB5B1A-5420-E4EA-76D9-6B4DDD948DB1}"/>
          </ac:grpSpMkLst>
        </pc:grpChg>
        <pc:grpChg chg="add del mod">
          <ac:chgData name="vancuong0510" userId="85c7fee3-5bf6-469a-8c2a-a9f51ccf5e67" providerId="ADAL" clId="{D491C030-E3D1-42C1-A663-B3DFA0F9EF5C}" dt="2022-07-28T16:11:29.525" v="2392" actId="478"/>
          <ac:grpSpMkLst>
            <pc:docMk/>
            <pc:sldMk cId="3333517383" sldId="439"/>
            <ac:grpSpMk id="102" creationId="{E299D5D1-6EC7-6950-3EF2-854CE169FB15}"/>
          </ac:grpSpMkLst>
        </pc:grpChg>
        <pc:grpChg chg="add del mod">
          <ac:chgData name="vancuong0510" userId="85c7fee3-5bf6-469a-8c2a-a9f51ccf5e67" providerId="ADAL" clId="{D491C030-E3D1-42C1-A663-B3DFA0F9EF5C}" dt="2022-07-28T16:11:29.525" v="2392" actId="478"/>
          <ac:grpSpMkLst>
            <pc:docMk/>
            <pc:sldMk cId="3333517383" sldId="439"/>
            <ac:grpSpMk id="109" creationId="{FAC77B3D-D129-D555-78D5-C040DB4A36F5}"/>
          </ac:grpSpMkLst>
        </pc:grpChg>
        <pc:grpChg chg="add del mod">
          <ac:chgData name="vancuong0510" userId="85c7fee3-5bf6-469a-8c2a-a9f51ccf5e67" providerId="ADAL" clId="{D491C030-E3D1-42C1-A663-B3DFA0F9EF5C}" dt="2022-07-28T16:11:29.525" v="2392" actId="478"/>
          <ac:grpSpMkLst>
            <pc:docMk/>
            <pc:sldMk cId="3333517383" sldId="439"/>
            <ac:grpSpMk id="116" creationId="{AA6E0872-2BE3-EA51-128D-A218716D7157}"/>
          </ac:grpSpMkLst>
        </pc:grpChg>
        <pc:grpChg chg="add del mod">
          <ac:chgData name="vancuong0510" userId="85c7fee3-5bf6-469a-8c2a-a9f51ccf5e67" providerId="ADAL" clId="{D491C030-E3D1-42C1-A663-B3DFA0F9EF5C}" dt="2022-07-28T16:11:29.525" v="2392" actId="478"/>
          <ac:grpSpMkLst>
            <pc:docMk/>
            <pc:sldMk cId="3333517383" sldId="439"/>
            <ac:grpSpMk id="123" creationId="{2E91428E-7366-9944-7C1F-6703E76337D5}"/>
          </ac:grpSpMkLst>
        </pc:grpChg>
        <pc:grpChg chg="add mod">
          <ac:chgData name="vancuong0510" userId="85c7fee3-5bf6-469a-8c2a-a9f51ccf5e67" providerId="ADAL" clId="{D491C030-E3D1-42C1-A663-B3DFA0F9EF5C}" dt="2022-07-28T16:13:50.690" v="2397" actId="14100"/>
          <ac:grpSpMkLst>
            <pc:docMk/>
            <pc:sldMk cId="3333517383" sldId="439"/>
            <ac:grpSpMk id="139" creationId="{4D5AC267-554F-4CB3-DE9E-5794B2952867}"/>
          </ac:grpSpMkLst>
        </pc:grpChg>
        <pc:grpChg chg="add mod">
          <ac:chgData name="vancuong0510" userId="85c7fee3-5bf6-469a-8c2a-a9f51ccf5e67" providerId="ADAL" clId="{D491C030-E3D1-42C1-A663-B3DFA0F9EF5C}" dt="2022-07-28T16:13:28.692" v="2395" actId="14100"/>
          <ac:grpSpMkLst>
            <pc:docMk/>
            <pc:sldMk cId="3333517383" sldId="439"/>
            <ac:grpSpMk id="142" creationId="{DE60413D-610A-07AE-1DA9-45DCE8ABDDB2}"/>
          </ac:grpSpMkLst>
        </pc:grpChg>
        <pc:grpChg chg="add mod">
          <ac:chgData name="vancuong0510" userId="85c7fee3-5bf6-469a-8c2a-a9f51ccf5e67" providerId="ADAL" clId="{D491C030-E3D1-42C1-A663-B3DFA0F9EF5C}" dt="2022-07-28T16:15:36.641" v="2409" actId="1076"/>
          <ac:grpSpMkLst>
            <pc:docMk/>
            <pc:sldMk cId="3333517383" sldId="439"/>
            <ac:grpSpMk id="169" creationId="{A7D92270-30A5-DC73-328F-6FD9099CDF01}"/>
          </ac:grpSpMkLst>
        </pc:grpChg>
        <pc:grpChg chg="add mod">
          <ac:chgData name="vancuong0510" userId="85c7fee3-5bf6-469a-8c2a-a9f51ccf5e67" providerId="ADAL" clId="{D491C030-E3D1-42C1-A663-B3DFA0F9EF5C}" dt="2022-07-28T16:15:37.519" v="2410" actId="14100"/>
          <ac:grpSpMkLst>
            <pc:docMk/>
            <pc:sldMk cId="3333517383" sldId="439"/>
            <ac:grpSpMk id="175" creationId="{BA72CBDF-E539-727B-AED3-9F049A4DCB05}"/>
          </ac:grpSpMkLst>
        </pc:grpChg>
        <pc:grpChg chg="add mod">
          <ac:chgData name="vancuong0510" userId="85c7fee3-5bf6-469a-8c2a-a9f51ccf5e67" providerId="ADAL" clId="{D491C030-E3D1-42C1-A663-B3DFA0F9EF5C}" dt="2022-07-28T16:15:37.519" v="2410" actId="14100"/>
          <ac:grpSpMkLst>
            <pc:docMk/>
            <pc:sldMk cId="3333517383" sldId="439"/>
            <ac:grpSpMk id="182" creationId="{0E6B0B8A-13DB-D4FE-7214-A4C6D30823A2}"/>
          </ac:grpSpMkLst>
        </pc:grpChg>
        <pc:grpChg chg="add mod">
          <ac:chgData name="vancuong0510" userId="85c7fee3-5bf6-469a-8c2a-a9f51ccf5e67" providerId="ADAL" clId="{D491C030-E3D1-42C1-A663-B3DFA0F9EF5C}" dt="2022-07-28T16:15:37.519" v="2410" actId="14100"/>
          <ac:grpSpMkLst>
            <pc:docMk/>
            <pc:sldMk cId="3333517383" sldId="439"/>
            <ac:grpSpMk id="189" creationId="{361BC86E-3F3D-EC0A-2583-05C6EC68072B}"/>
          </ac:grpSpMkLst>
        </pc:grpChg>
        <pc:grpChg chg="add mod">
          <ac:chgData name="vancuong0510" userId="85c7fee3-5bf6-469a-8c2a-a9f51ccf5e67" providerId="ADAL" clId="{D491C030-E3D1-42C1-A663-B3DFA0F9EF5C}" dt="2022-07-28T16:15:37.519" v="2410" actId="14100"/>
          <ac:grpSpMkLst>
            <pc:docMk/>
            <pc:sldMk cId="3333517383" sldId="439"/>
            <ac:grpSpMk id="196" creationId="{3FA3B88B-9799-DFEE-C775-E4DEB99EF87A}"/>
          </ac:grpSpMkLst>
        </pc:grpChg>
        <pc:grpChg chg="add mod">
          <ac:chgData name="vancuong0510" userId="85c7fee3-5bf6-469a-8c2a-a9f51ccf5e67" providerId="ADAL" clId="{D491C030-E3D1-42C1-A663-B3DFA0F9EF5C}" dt="2022-07-28T16:15:37.519" v="2410" actId="14100"/>
          <ac:grpSpMkLst>
            <pc:docMk/>
            <pc:sldMk cId="3333517383" sldId="439"/>
            <ac:grpSpMk id="203" creationId="{800C43C3-FB86-976E-383E-846734054667}"/>
          </ac:grpSpMkLst>
        </pc:grpChg>
        <pc:grpChg chg="add mod">
          <ac:chgData name="vancuong0510" userId="85c7fee3-5bf6-469a-8c2a-a9f51ccf5e67" providerId="ADAL" clId="{D491C030-E3D1-42C1-A663-B3DFA0F9EF5C}" dt="2022-07-28T16:15:37.519" v="2410" actId="14100"/>
          <ac:grpSpMkLst>
            <pc:docMk/>
            <pc:sldMk cId="3333517383" sldId="439"/>
            <ac:grpSpMk id="210" creationId="{D380D778-27A4-AE94-A189-CD7E2C69ED43}"/>
          </ac:grpSpMkLst>
        </pc:grpChg>
        <pc:grpChg chg="add mod">
          <ac:chgData name="vancuong0510" userId="85c7fee3-5bf6-469a-8c2a-a9f51ccf5e67" providerId="ADAL" clId="{D491C030-E3D1-42C1-A663-B3DFA0F9EF5C}" dt="2022-07-28T16:15:37.519" v="2410" actId="14100"/>
          <ac:grpSpMkLst>
            <pc:docMk/>
            <pc:sldMk cId="3333517383" sldId="439"/>
            <ac:grpSpMk id="217" creationId="{3E59E5F9-BFDA-4B0C-52C0-00133D1233C6}"/>
          </ac:grpSpMkLst>
        </pc:grpChg>
        <pc:grpChg chg="add mod">
          <ac:chgData name="vancuong0510" userId="85c7fee3-5bf6-469a-8c2a-a9f51ccf5e67" providerId="ADAL" clId="{D491C030-E3D1-42C1-A663-B3DFA0F9EF5C}" dt="2022-07-28T16:15:37.519" v="2410" actId="14100"/>
          <ac:grpSpMkLst>
            <pc:docMk/>
            <pc:sldMk cId="3333517383" sldId="439"/>
            <ac:grpSpMk id="224" creationId="{69CAE797-3250-8824-1B69-09CFCDCA75D8}"/>
          </ac:grpSpMkLst>
        </pc:grpChg>
        <pc:grpChg chg="add mod">
          <ac:chgData name="vancuong0510" userId="85c7fee3-5bf6-469a-8c2a-a9f51ccf5e67" providerId="ADAL" clId="{D491C030-E3D1-42C1-A663-B3DFA0F9EF5C}" dt="2022-07-28T16:15:37.519" v="2410" actId="14100"/>
          <ac:grpSpMkLst>
            <pc:docMk/>
            <pc:sldMk cId="3333517383" sldId="439"/>
            <ac:grpSpMk id="231" creationId="{26595265-8C2D-7AE2-C77A-28FE82CAC458}"/>
          </ac:grpSpMkLst>
        </pc:grpChg>
        <pc:grpChg chg="add mod">
          <ac:chgData name="vancuong0510" userId="85c7fee3-5bf6-469a-8c2a-a9f51ccf5e67" providerId="ADAL" clId="{D491C030-E3D1-42C1-A663-B3DFA0F9EF5C}" dt="2022-07-28T16:15:37.519" v="2410" actId="14100"/>
          <ac:grpSpMkLst>
            <pc:docMk/>
            <pc:sldMk cId="3333517383" sldId="439"/>
            <ac:grpSpMk id="238" creationId="{2A786FEE-A855-E2F4-E6DB-B4AF3644FE3B}"/>
          </ac:grpSpMkLst>
        </pc:grpChg>
        <pc:grpChg chg="add mod">
          <ac:chgData name="vancuong0510" userId="85c7fee3-5bf6-469a-8c2a-a9f51ccf5e67" providerId="ADAL" clId="{D491C030-E3D1-42C1-A663-B3DFA0F9EF5C}" dt="2022-07-28T16:15:37.519" v="2410" actId="14100"/>
          <ac:grpSpMkLst>
            <pc:docMk/>
            <pc:sldMk cId="3333517383" sldId="439"/>
            <ac:grpSpMk id="245" creationId="{5674FC5E-C111-A7A7-13B3-61C464F73F96}"/>
          </ac:grpSpMkLst>
        </pc:grpChg>
        <pc:grpChg chg="add mod">
          <ac:chgData name="vancuong0510" userId="85c7fee3-5bf6-469a-8c2a-a9f51ccf5e67" providerId="ADAL" clId="{D491C030-E3D1-42C1-A663-B3DFA0F9EF5C}" dt="2022-07-28T16:15:37.519" v="2410" actId="14100"/>
          <ac:grpSpMkLst>
            <pc:docMk/>
            <pc:sldMk cId="3333517383" sldId="439"/>
            <ac:grpSpMk id="252" creationId="{805BA394-1C37-BA5E-05E8-C53576083F97}"/>
          </ac:grpSpMkLst>
        </pc:grpChg>
        <pc:picChg chg="add del mod">
          <ac:chgData name="vancuong0510" userId="85c7fee3-5bf6-469a-8c2a-a9f51ccf5e67" providerId="ADAL" clId="{D491C030-E3D1-42C1-A663-B3DFA0F9EF5C}" dt="2022-07-28T08:40:28.879" v="1618" actId="21"/>
          <ac:picMkLst>
            <pc:docMk/>
            <pc:sldMk cId="3333517383" sldId="439"/>
            <ac:picMk id="3" creationId="{01061F43-D340-C82F-B33D-5A33F6C19231}"/>
          </ac:picMkLst>
        </pc:picChg>
        <pc:picChg chg="add del mod">
          <ac:chgData name="vancuong0510" userId="85c7fee3-5bf6-469a-8c2a-a9f51ccf5e67" providerId="ADAL" clId="{D491C030-E3D1-42C1-A663-B3DFA0F9EF5C}" dt="2022-07-28T16:09:21.048" v="2382" actId="478"/>
          <ac:picMkLst>
            <pc:docMk/>
            <pc:sldMk cId="3333517383" sldId="439"/>
            <ac:picMk id="8" creationId="{7C0A78A8-747D-7D0F-DEDD-E1FE529EBDAC}"/>
          </ac:picMkLst>
        </pc:picChg>
        <pc:picChg chg="add mod">
          <ac:chgData name="vancuong0510" userId="85c7fee3-5bf6-469a-8c2a-a9f51ccf5e67" providerId="ADAL" clId="{D491C030-E3D1-42C1-A663-B3DFA0F9EF5C}" dt="2022-07-28T16:10:37.540" v="2391" actId="1076"/>
          <ac:picMkLst>
            <pc:docMk/>
            <pc:sldMk cId="3333517383" sldId="439"/>
            <ac:picMk id="13" creationId="{518C4298-6827-7171-922C-A2D343D22B61}"/>
          </ac:picMkLst>
        </pc:picChg>
        <pc:picChg chg="add mod">
          <ac:chgData name="vancuong0510" userId="85c7fee3-5bf6-469a-8c2a-a9f51ccf5e67" providerId="ADAL" clId="{D491C030-E3D1-42C1-A663-B3DFA0F9EF5C}" dt="2022-07-28T16:10:25.135" v="2389" actId="14100"/>
          <ac:picMkLst>
            <pc:docMk/>
            <pc:sldMk cId="3333517383" sldId="439"/>
            <ac:picMk id="14" creationId="{09BF838E-08B0-0668-E82D-1D047863AF05}"/>
          </ac:picMkLst>
        </pc:picChg>
      </pc:sldChg>
      <pc:sldChg chg="addSp delSp modSp new mod modAnim">
        <pc:chgData name="vancuong0510" userId="85c7fee3-5bf6-469a-8c2a-a9f51ccf5e67" providerId="ADAL" clId="{D491C030-E3D1-42C1-A663-B3DFA0F9EF5C}" dt="2022-07-28T23:15:29.063" v="2634" actId="20577"/>
        <pc:sldMkLst>
          <pc:docMk/>
          <pc:sldMk cId="3509698424" sldId="440"/>
        </pc:sldMkLst>
        <pc:spChg chg="del">
          <ac:chgData name="vancuong0510" userId="85c7fee3-5bf6-469a-8c2a-a9f51ccf5e67" providerId="ADAL" clId="{D491C030-E3D1-42C1-A663-B3DFA0F9EF5C}" dt="2022-07-28T04:30:14.701" v="1458" actId="21"/>
          <ac:spMkLst>
            <pc:docMk/>
            <pc:sldMk cId="3509698424" sldId="440"/>
            <ac:spMk id="2" creationId="{7A1842AA-13E3-7D01-5639-21E16F4C8DCA}"/>
          </ac:spMkLst>
        </pc:spChg>
        <pc:spChg chg="del">
          <ac:chgData name="vancuong0510" userId="85c7fee3-5bf6-469a-8c2a-a9f51ccf5e67" providerId="ADAL" clId="{D491C030-E3D1-42C1-A663-B3DFA0F9EF5C}" dt="2022-07-28T04:30:11.900" v="1457" actId="21"/>
          <ac:spMkLst>
            <pc:docMk/>
            <pc:sldMk cId="3509698424" sldId="440"/>
            <ac:spMk id="3" creationId="{1B64A950-0527-9E05-6EDF-BDB267F30764}"/>
          </ac:spMkLst>
        </pc:spChg>
        <pc:spChg chg="add mod">
          <ac:chgData name="vancuong0510" userId="85c7fee3-5bf6-469a-8c2a-a9f51ccf5e67" providerId="ADAL" clId="{D491C030-E3D1-42C1-A663-B3DFA0F9EF5C}" dt="2022-07-28T23:15:29.063" v="2634" actId="20577"/>
          <ac:spMkLst>
            <pc:docMk/>
            <pc:sldMk cId="3509698424" sldId="440"/>
            <ac:spMk id="9" creationId="{00452231-23FE-9E81-7980-31FA6D04E137}"/>
          </ac:spMkLst>
        </pc:spChg>
        <pc:spChg chg="add mod">
          <ac:chgData name="vancuong0510" userId="85c7fee3-5bf6-469a-8c2a-a9f51ccf5e67" providerId="ADAL" clId="{D491C030-E3D1-42C1-A663-B3DFA0F9EF5C}" dt="2022-07-28T04:38:41.209" v="1515" actId="14100"/>
          <ac:spMkLst>
            <pc:docMk/>
            <pc:sldMk cId="3509698424" sldId="440"/>
            <ac:spMk id="11" creationId="{FEFB4F84-2F61-5266-158B-043F85C99A02}"/>
          </ac:spMkLst>
        </pc:spChg>
        <pc:picChg chg="add mod">
          <ac:chgData name="vancuong0510" userId="85c7fee3-5bf6-469a-8c2a-a9f51ccf5e67" providerId="ADAL" clId="{D491C030-E3D1-42C1-A663-B3DFA0F9EF5C}" dt="2022-07-28T04:38:06.080" v="1507" actId="14100"/>
          <ac:picMkLst>
            <pc:docMk/>
            <pc:sldMk cId="3509698424" sldId="440"/>
            <ac:picMk id="5" creationId="{27596C5E-507F-6792-82C5-7F2343818F95}"/>
          </ac:picMkLst>
        </pc:picChg>
        <pc:picChg chg="add mod">
          <ac:chgData name="vancuong0510" userId="85c7fee3-5bf6-469a-8c2a-a9f51ccf5e67" providerId="ADAL" clId="{D491C030-E3D1-42C1-A663-B3DFA0F9EF5C}" dt="2022-07-28T04:38:10.975" v="1509" actId="1076"/>
          <ac:picMkLst>
            <pc:docMk/>
            <pc:sldMk cId="3509698424" sldId="440"/>
            <ac:picMk id="7" creationId="{C1C8819A-1865-EC54-A2E9-675087D38D6C}"/>
          </ac:picMkLst>
        </pc:picChg>
      </pc:sldChg>
      <pc:sldChg chg="addSp delSp modSp new mod modTransition setBg">
        <pc:chgData name="vancuong0510" userId="85c7fee3-5bf6-469a-8c2a-a9f51ccf5e67" providerId="ADAL" clId="{D491C030-E3D1-42C1-A663-B3DFA0F9EF5C}" dt="2022-07-28T14:36:07.512" v="2296"/>
        <pc:sldMkLst>
          <pc:docMk/>
          <pc:sldMk cId="323835219" sldId="441"/>
        </pc:sldMkLst>
        <pc:spChg chg="add del">
          <ac:chgData name="vancuong0510" userId="85c7fee3-5bf6-469a-8c2a-a9f51ccf5e67" providerId="ADAL" clId="{D491C030-E3D1-42C1-A663-B3DFA0F9EF5C}" dt="2022-07-28T04:47:26.936" v="1593" actId="21"/>
          <ac:spMkLst>
            <pc:docMk/>
            <pc:sldMk cId="323835219" sldId="441"/>
            <ac:spMk id="2" creationId="{7201B6AC-8078-E6FC-62DC-3168663D72EA}"/>
          </ac:spMkLst>
        </pc:spChg>
        <pc:spChg chg="del">
          <ac:chgData name="vancuong0510" userId="85c7fee3-5bf6-469a-8c2a-a9f51ccf5e67" providerId="ADAL" clId="{D491C030-E3D1-42C1-A663-B3DFA0F9EF5C}" dt="2022-07-28T04:46:28.426" v="1582" actId="21"/>
          <ac:spMkLst>
            <pc:docMk/>
            <pc:sldMk cId="323835219" sldId="441"/>
            <ac:spMk id="3" creationId="{D5B96AA1-95AC-D4CC-3D69-67135BBC5612}"/>
          </ac:spMkLst>
        </pc:spChg>
        <pc:spChg chg="add del">
          <ac:chgData name="vancuong0510" userId="85c7fee3-5bf6-469a-8c2a-a9f51ccf5e67" providerId="ADAL" clId="{D491C030-E3D1-42C1-A663-B3DFA0F9EF5C}" dt="2022-07-28T04:49:28.219" v="1603" actId="26606"/>
          <ac:spMkLst>
            <pc:docMk/>
            <pc:sldMk cId="323835219" sldId="441"/>
            <ac:spMk id="10" creationId="{BFDC535F-AC0A-417D-96AB-6706BECACD95}"/>
          </ac:spMkLst>
        </pc:spChg>
        <pc:spChg chg="add del">
          <ac:chgData name="vancuong0510" userId="85c7fee3-5bf6-469a-8c2a-a9f51ccf5e67" providerId="ADAL" clId="{D491C030-E3D1-42C1-A663-B3DFA0F9EF5C}" dt="2022-07-28T04:47:21.833" v="1589" actId="26606"/>
          <ac:spMkLst>
            <pc:docMk/>
            <pc:sldMk cId="323835219" sldId="441"/>
            <ac:spMk id="11" creationId="{9527FCEA-6143-4C5E-8C45-8AC9237ADE89}"/>
          </ac:spMkLst>
        </pc:spChg>
        <pc:spChg chg="add del">
          <ac:chgData name="vancuong0510" userId="85c7fee3-5bf6-469a-8c2a-a9f51ccf5e67" providerId="ADAL" clId="{D491C030-E3D1-42C1-A663-B3DFA0F9EF5C}" dt="2022-07-28T04:49:28.219" v="1603" actId="26606"/>
          <ac:spMkLst>
            <pc:docMk/>
            <pc:sldMk cId="323835219" sldId="441"/>
            <ac:spMk id="12" creationId="{97AAAF8E-31DB-4148-8FCA-4D8233D691C6}"/>
          </ac:spMkLst>
        </pc:spChg>
        <pc:spChg chg="add del">
          <ac:chgData name="vancuong0510" userId="85c7fee3-5bf6-469a-8c2a-a9f51ccf5e67" providerId="ADAL" clId="{D491C030-E3D1-42C1-A663-B3DFA0F9EF5C}" dt="2022-07-28T04:47:21.833" v="1589" actId="26606"/>
          <ac:spMkLst>
            <pc:docMk/>
            <pc:sldMk cId="323835219" sldId="441"/>
            <ac:spMk id="13" creationId="{1A9F23AD-7A55-49F3-A3EC-743F47F36B0E}"/>
          </ac:spMkLst>
        </pc:spChg>
        <pc:spChg chg="add del">
          <ac:chgData name="vancuong0510" userId="85c7fee3-5bf6-469a-8c2a-a9f51ccf5e67" providerId="ADAL" clId="{D491C030-E3D1-42C1-A663-B3DFA0F9EF5C}" dt="2022-07-28T04:49:28.219" v="1603" actId="26606"/>
          <ac:spMkLst>
            <pc:docMk/>
            <pc:sldMk cId="323835219" sldId="441"/>
            <ac:spMk id="14" creationId="{AA274328-4774-4DF9-BA53-452565122FBB}"/>
          </ac:spMkLst>
        </pc:spChg>
        <pc:spChg chg="add del">
          <ac:chgData name="vancuong0510" userId="85c7fee3-5bf6-469a-8c2a-a9f51ccf5e67" providerId="ADAL" clId="{D491C030-E3D1-42C1-A663-B3DFA0F9EF5C}" dt="2022-07-28T04:47:21.833" v="1589" actId="26606"/>
          <ac:spMkLst>
            <pc:docMk/>
            <pc:sldMk cId="323835219" sldId="441"/>
            <ac:spMk id="15" creationId="{D7D9F91F-72C9-4DB9-ABD0-A8180D8262D5}"/>
          </ac:spMkLst>
        </pc:spChg>
        <pc:spChg chg="add del">
          <ac:chgData name="vancuong0510" userId="85c7fee3-5bf6-469a-8c2a-a9f51ccf5e67" providerId="ADAL" clId="{D491C030-E3D1-42C1-A663-B3DFA0F9EF5C}" dt="2022-07-28T04:47:21.833" v="1589" actId="26606"/>
          <ac:spMkLst>
            <pc:docMk/>
            <pc:sldMk cId="323835219" sldId="441"/>
            <ac:spMk id="17" creationId="{BE016956-CE9F-4946-8834-A8BC3529D0F6}"/>
          </ac:spMkLst>
        </pc:spChg>
        <pc:spChg chg="add del">
          <ac:chgData name="vancuong0510" userId="85c7fee3-5bf6-469a-8c2a-a9f51ccf5e67" providerId="ADAL" clId="{D491C030-E3D1-42C1-A663-B3DFA0F9EF5C}" dt="2022-07-28T04:49:28.219" v="1603" actId="26606"/>
          <ac:spMkLst>
            <pc:docMk/>
            <pc:sldMk cId="323835219" sldId="441"/>
            <ac:spMk id="19" creationId="{01C7B46D-2FEF-4FAA-915B-8B21A66BB647}"/>
          </ac:spMkLst>
        </pc:spChg>
        <pc:spChg chg="add del">
          <ac:chgData name="vancuong0510" userId="85c7fee3-5bf6-469a-8c2a-a9f51ccf5e67" providerId="ADAL" clId="{D491C030-E3D1-42C1-A663-B3DFA0F9EF5C}" dt="2022-07-28T04:49:34.144" v="1605" actId="26606"/>
          <ac:spMkLst>
            <pc:docMk/>
            <pc:sldMk cId="323835219" sldId="441"/>
            <ac:spMk id="21" creationId="{9527FCEA-6143-4C5E-8C45-8AC9237ADE89}"/>
          </ac:spMkLst>
        </pc:spChg>
        <pc:spChg chg="add del">
          <ac:chgData name="vancuong0510" userId="85c7fee3-5bf6-469a-8c2a-a9f51ccf5e67" providerId="ADAL" clId="{D491C030-E3D1-42C1-A663-B3DFA0F9EF5C}" dt="2022-07-28T04:49:34.144" v="1605" actId="26606"/>
          <ac:spMkLst>
            <pc:docMk/>
            <pc:sldMk cId="323835219" sldId="441"/>
            <ac:spMk id="22" creationId="{1A9F23AD-7A55-49F3-A3EC-743F47F36B0E}"/>
          </ac:spMkLst>
        </pc:spChg>
        <pc:spChg chg="add del">
          <ac:chgData name="vancuong0510" userId="85c7fee3-5bf6-469a-8c2a-a9f51ccf5e67" providerId="ADAL" clId="{D491C030-E3D1-42C1-A663-B3DFA0F9EF5C}" dt="2022-07-28T04:49:34.144" v="1605" actId="26606"/>
          <ac:spMkLst>
            <pc:docMk/>
            <pc:sldMk cId="323835219" sldId="441"/>
            <ac:spMk id="23" creationId="{D7D9F91F-72C9-4DB9-ABD0-A8180D8262D5}"/>
          </ac:spMkLst>
        </pc:spChg>
        <pc:spChg chg="add del">
          <ac:chgData name="vancuong0510" userId="85c7fee3-5bf6-469a-8c2a-a9f51ccf5e67" providerId="ADAL" clId="{D491C030-E3D1-42C1-A663-B3DFA0F9EF5C}" dt="2022-07-28T04:49:34.144" v="1605" actId="26606"/>
          <ac:spMkLst>
            <pc:docMk/>
            <pc:sldMk cId="323835219" sldId="441"/>
            <ac:spMk id="24" creationId="{BE016956-CE9F-4946-8834-A8BC3529D0F6}"/>
          </ac:spMkLst>
        </pc:spChg>
        <pc:spChg chg="add del">
          <ac:chgData name="vancuong0510" userId="85c7fee3-5bf6-469a-8c2a-a9f51ccf5e67" providerId="ADAL" clId="{D491C030-E3D1-42C1-A663-B3DFA0F9EF5C}" dt="2022-07-28T04:49:38.151" v="1607" actId="26606"/>
          <ac:spMkLst>
            <pc:docMk/>
            <pc:sldMk cId="323835219" sldId="441"/>
            <ac:spMk id="26" creationId="{749FA6A2-2239-4EF2-9EB3-B1DC295FE14D}"/>
          </ac:spMkLst>
        </pc:spChg>
        <pc:spChg chg="add">
          <ac:chgData name="vancuong0510" userId="85c7fee3-5bf6-469a-8c2a-a9f51ccf5e67" providerId="ADAL" clId="{D491C030-E3D1-42C1-A663-B3DFA0F9EF5C}" dt="2022-07-28T04:49:38.160" v="1608" actId="26606"/>
          <ac:spMkLst>
            <pc:docMk/>
            <pc:sldMk cId="323835219" sldId="441"/>
            <ac:spMk id="28" creationId="{9527FCEA-6143-4C5E-8C45-8AC9237ADE89}"/>
          </ac:spMkLst>
        </pc:spChg>
        <pc:spChg chg="add">
          <ac:chgData name="vancuong0510" userId="85c7fee3-5bf6-469a-8c2a-a9f51ccf5e67" providerId="ADAL" clId="{D491C030-E3D1-42C1-A663-B3DFA0F9EF5C}" dt="2022-07-28T04:49:38.160" v="1608" actId="26606"/>
          <ac:spMkLst>
            <pc:docMk/>
            <pc:sldMk cId="323835219" sldId="441"/>
            <ac:spMk id="29" creationId="{1A9F23AD-7A55-49F3-A3EC-743F47F36B0E}"/>
          </ac:spMkLst>
        </pc:spChg>
        <pc:spChg chg="add">
          <ac:chgData name="vancuong0510" userId="85c7fee3-5bf6-469a-8c2a-a9f51ccf5e67" providerId="ADAL" clId="{D491C030-E3D1-42C1-A663-B3DFA0F9EF5C}" dt="2022-07-28T04:49:38.160" v="1608" actId="26606"/>
          <ac:spMkLst>
            <pc:docMk/>
            <pc:sldMk cId="323835219" sldId="441"/>
            <ac:spMk id="30" creationId="{D7D9F91F-72C9-4DB9-ABD0-A8180D8262D5}"/>
          </ac:spMkLst>
        </pc:spChg>
        <pc:spChg chg="add">
          <ac:chgData name="vancuong0510" userId="85c7fee3-5bf6-469a-8c2a-a9f51ccf5e67" providerId="ADAL" clId="{D491C030-E3D1-42C1-A663-B3DFA0F9EF5C}" dt="2022-07-28T04:49:38.160" v="1608" actId="26606"/>
          <ac:spMkLst>
            <pc:docMk/>
            <pc:sldMk cId="323835219" sldId="441"/>
            <ac:spMk id="31" creationId="{BE016956-CE9F-4946-8834-A8BC3529D0F6}"/>
          </ac:spMkLst>
        </pc:spChg>
        <pc:picChg chg="add del mod ord">
          <ac:chgData name="vancuong0510" userId="85c7fee3-5bf6-469a-8c2a-a9f51ccf5e67" providerId="ADAL" clId="{D491C030-E3D1-42C1-A663-B3DFA0F9EF5C}" dt="2022-07-28T04:49:38.160" v="1608" actId="26606"/>
          <ac:picMkLst>
            <pc:docMk/>
            <pc:sldMk cId="323835219" sldId="441"/>
            <ac:picMk id="4" creationId="{5C151069-F2D1-1D3B-53E4-39E1B116E79C}"/>
          </ac:picMkLst>
        </pc:picChg>
        <pc:picChg chg="add del mod">
          <ac:chgData name="vancuong0510" userId="85c7fee3-5bf6-469a-8c2a-a9f51ccf5e67" providerId="ADAL" clId="{D491C030-E3D1-42C1-A663-B3DFA0F9EF5C}" dt="2022-07-28T04:49:38.160" v="1608" actId="26606"/>
          <ac:picMkLst>
            <pc:docMk/>
            <pc:sldMk cId="323835219" sldId="441"/>
            <ac:picMk id="5" creationId="{F8EA2794-B685-849A-F5C2-B23AE5B4852E}"/>
          </ac:picMkLst>
        </pc:picChg>
        <pc:picChg chg="add del mod">
          <ac:chgData name="vancuong0510" userId="85c7fee3-5bf6-469a-8c2a-a9f51ccf5e67" providerId="ADAL" clId="{D491C030-E3D1-42C1-A663-B3DFA0F9EF5C}" dt="2022-07-28T04:47:41.684" v="1598" actId="21"/>
          <ac:picMkLst>
            <pc:docMk/>
            <pc:sldMk cId="323835219" sldId="441"/>
            <ac:picMk id="6" creationId="{6BC0C0C6-D3A3-514A-F382-E7472F6C8960}"/>
          </ac:picMkLst>
        </pc:picChg>
        <pc:picChg chg="add mod ord">
          <ac:chgData name="vancuong0510" userId="85c7fee3-5bf6-469a-8c2a-a9f51ccf5e67" providerId="ADAL" clId="{D491C030-E3D1-42C1-A663-B3DFA0F9EF5C}" dt="2022-07-28T04:49:38.160" v="1608" actId="26606"/>
          <ac:picMkLst>
            <pc:docMk/>
            <pc:sldMk cId="323835219" sldId="441"/>
            <ac:picMk id="8" creationId="{0A202189-9326-02F9-01B1-A2618944CBFF}"/>
          </ac:picMkLst>
        </pc:picChg>
      </pc:sldChg>
      <pc:sldChg chg="modSp mod modAnim">
        <pc:chgData name="vancuong0510" userId="85c7fee3-5bf6-469a-8c2a-a9f51ccf5e67" providerId="ADAL" clId="{D491C030-E3D1-42C1-A663-B3DFA0F9EF5C}" dt="2022-07-28T18:16:54.805" v="2612"/>
        <pc:sldMkLst>
          <pc:docMk/>
          <pc:sldMk cId="0" sldId="444"/>
        </pc:sldMkLst>
        <pc:spChg chg="mod">
          <ac:chgData name="vancuong0510" userId="85c7fee3-5bf6-469a-8c2a-a9f51ccf5e67" providerId="ADAL" clId="{D491C030-E3D1-42C1-A663-B3DFA0F9EF5C}" dt="2022-07-28T18:11:34.037" v="2604" actId="1076"/>
          <ac:spMkLst>
            <pc:docMk/>
            <pc:sldMk cId="0" sldId="444"/>
            <ac:spMk id="5" creationId="{B505C5C7-004D-4F1D-8103-9C14AB6639C0}"/>
          </ac:spMkLst>
        </pc:spChg>
        <pc:spChg chg="mod">
          <ac:chgData name="vancuong0510" userId="85c7fee3-5bf6-469a-8c2a-a9f51ccf5e67" providerId="ADAL" clId="{D491C030-E3D1-42C1-A663-B3DFA0F9EF5C}" dt="2022-07-28T18:11:34.037" v="2604" actId="1076"/>
          <ac:spMkLst>
            <pc:docMk/>
            <pc:sldMk cId="0" sldId="444"/>
            <ac:spMk id="35843" creationId="{00000000-0000-0000-0000-000000000000}"/>
          </ac:spMkLst>
        </pc:spChg>
        <pc:picChg chg="mod">
          <ac:chgData name="vancuong0510" userId="85c7fee3-5bf6-469a-8c2a-a9f51ccf5e67" providerId="ADAL" clId="{D491C030-E3D1-42C1-A663-B3DFA0F9EF5C}" dt="2022-07-28T18:11:28.302" v="2603" actId="1076"/>
          <ac:picMkLst>
            <pc:docMk/>
            <pc:sldMk cId="0" sldId="444"/>
            <ac:picMk id="35842" creationId="{00000000-0000-0000-0000-000000000000}"/>
          </ac:picMkLst>
        </pc:picChg>
      </pc:sldChg>
      <pc:sldChg chg="modSp">
        <pc:chgData name="vancuong0510" userId="85c7fee3-5bf6-469a-8c2a-a9f51ccf5e67" providerId="ADAL" clId="{D491C030-E3D1-42C1-A663-B3DFA0F9EF5C}" dt="2022-07-28T18:11:53.876" v="2606" actId="2711"/>
        <pc:sldMkLst>
          <pc:docMk/>
          <pc:sldMk cId="866892527" sldId="446"/>
        </pc:sldMkLst>
        <pc:spChg chg="mod">
          <ac:chgData name="vancuong0510" userId="85c7fee3-5bf6-469a-8c2a-a9f51ccf5e67" providerId="ADAL" clId="{D491C030-E3D1-42C1-A663-B3DFA0F9EF5C}" dt="2022-07-28T18:11:53.876" v="2606" actId="2711"/>
          <ac:spMkLst>
            <pc:docMk/>
            <pc:sldMk cId="866892527" sldId="446"/>
            <ac:spMk id="13" creationId="{00000000-0000-0000-0000-000000000000}"/>
          </ac:spMkLst>
        </pc:spChg>
      </pc:sldChg>
      <pc:sldChg chg="del">
        <pc:chgData name="vancuong0510" userId="85c7fee3-5bf6-469a-8c2a-a9f51ccf5e67" providerId="ADAL" clId="{D491C030-E3D1-42C1-A663-B3DFA0F9EF5C}" dt="2022-07-28T18:10:08.464" v="2527" actId="2696"/>
        <pc:sldMkLst>
          <pc:docMk/>
          <pc:sldMk cId="866892527" sldId="446"/>
        </pc:sldMkLst>
      </pc:sldChg>
      <pc:sldChg chg="del">
        <pc:chgData name="vancuong0510" userId="85c7fee3-5bf6-469a-8c2a-a9f51ccf5e67" providerId="ADAL" clId="{D491C030-E3D1-42C1-A663-B3DFA0F9EF5C}" dt="2022-07-28T18:11:42.661" v="2605" actId="2696"/>
        <pc:sldMkLst>
          <pc:docMk/>
          <pc:sldMk cId="896062887" sldId="446"/>
        </pc:sldMkLst>
      </pc:sldChg>
      <pc:sldChg chg="addSp delSp modSp new mod">
        <pc:chgData name="vancuong0510" userId="85c7fee3-5bf6-469a-8c2a-a9f51ccf5e67" providerId="ADAL" clId="{D491C030-E3D1-42C1-A663-B3DFA0F9EF5C}" dt="2022-07-28T18:08:32.872" v="2517" actId="20577"/>
        <pc:sldMkLst>
          <pc:docMk/>
          <pc:sldMk cId="526250479" sldId="447"/>
        </pc:sldMkLst>
        <pc:spChg chg="mod">
          <ac:chgData name="vancuong0510" userId="85c7fee3-5bf6-469a-8c2a-a9f51ccf5e67" providerId="ADAL" clId="{D491C030-E3D1-42C1-A663-B3DFA0F9EF5C}" dt="2022-07-28T09:11:22.039" v="1841" actId="113"/>
          <ac:spMkLst>
            <pc:docMk/>
            <pc:sldMk cId="526250479" sldId="447"/>
            <ac:spMk id="2" creationId="{1FC849C6-AE23-157C-8E0C-4179D3CDBB6C}"/>
          </ac:spMkLst>
        </pc:spChg>
        <pc:spChg chg="del">
          <ac:chgData name="vancuong0510" userId="85c7fee3-5bf6-469a-8c2a-a9f51ccf5e67" providerId="ADAL" clId="{D491C030-E3D1-42C1-A663-B3DFA0F9EF5C}" dt="2022-07-28T09:07:24.086" v="1786" actId="21"/>
          <ac:spMkLst>
            <pc:docMk/>
            <pc:sldMk cId="526250479" sldId="447"/>
            <ac:spMk id="3" creationId="{589E61DA-71CC-C0CC-7BAD-91852CA16881}"/>
          </ac:spMkLst>
        </pc:spChg>
        <pc:spChg chg="add mod">
          <ac:chgData name="vancuong0510" userId="85c7fee3-5bf6-469a-8c2a-a9f51ccf5e67" providerId="ADAL" clId="{D491C030-E3D1-42C1-A663-B3DFA0F9EF5C}" dt="2022-07-28T18:08:32.872" v="2517" actId="20577"/>
          <ac:spMkLst>
            <pc:docMk/>
            <pc:sldMk cId="526250479" sldId="447"/>
            <ac:spMk id="5" creationId="{E649A89C-FF5F-6266-4FAF-8FF3BAE6B097}"/>
          </ac:spMkLst>
        </pc:spChg>
      </pc:sldChg>
      <pc:sldChg chg="addSp delSp modSp mod">
        <pc:chgData name="vancuong0510" userId="85c7fee3-5bf6-469a-8c2a-a9f51ccf5e67" providerId="ADAL" clId="{D491C030-E3D1-42C1-A663-B3DFA0F9EF5C}" dt="2022-07-28T18:09:20" v="2524" actId="1076"/>
        <pc:sldMkLst>
          <pc:docMk/>
          <pc:sldMk cId="2396751008" sldId="448"/>
        </pc:sldMkLst>
        <pc:spChg chg="mod">
          <ac:chgData name="vancuong0510" userId="85c7fee3-5bf6-469a-8c2a-a9f51ccf5e67" providerId="ADAL" clId="{D491C030-E3D1-42C1-A663-B3DFA0F9EF5C}" dt="2022-07-28T18:09:16.944" v="2523" actId="1076"/>
          <ac:spMkLst>
            <pc:docMk/>
            <pc:sldMk cId="2396751008" sldId="448"/>
            <ac:spMk id="2" creationId="{1FC849C6-AE23-157C-8E0C-4179D3CDBB6C}"/>
          </ac:spMkLst>
        </pc:spChg>
        <pc:spChg chg="mod">
          <ac:chgData name="vancuong0510" userId="85c7fee3-5bf6-469a-8c2a-a9f51ccf5e67" providerId="ADAL" clId="{D491C030-E3D1-42C1-A663-B3DFA0F9EF5C}" dt="2022-07-28T18:09:20" v="2524" actId="1076"/>
          <ac:spMkLst>
            <pc:docMk/>
            <pc:sldMk cId="2396751008" sldId="448"/>
            <ac:spMk id="5" creationId="{E649A89C-FF5F-6266-4FAF-8FF3BAE6B097}"/>
          </ac:spMkLst>
        </pc:spChg>
        <pc:spChg chg="add del">
          <ac:chgData name="vancuong0510" userId="85c7fee3-5bf6-469a-8c2a-a9f51ccf5e67" providerId="ADAL" clId="{D491C030-E3D1-42C1-A663-B3DFA0F9EF5C}" dt="2022-07-28T14:21:25.337" v="1962" actId="22"/>
          <ac:spMkLst>
            <pc:docMk/>
            <pc:sldMk cId="2396751008" sldId="448"/>
            <ac:spMk id="6" creationId="{321DEE07-1AE7-E1A2-B8DB-AD82D77634D9}"/>
          </ac:spMkLst>
        </pc:spChg>
      </pc:sldChg>
      <pc:sldChg chg="addSp delSp modSp new mod">
        <pc:chgData name="vancuong0510" userId="85c7fee3-5bf6-469a-8c2a-a9f51ccf5e67" providerId="ADAL" clId="{D491C030-E3D1-42C1-A663-B3DFA0F9EF5C}" dt="2022-07-28T14:51:45.354" v="2380" actId="255"/>
        <pc:sldMkLst>
          <pc:docMk/>
          <pc:sldMk cId="859289466" sldId="449"/>
        </pc:sldMkLst>
        <pc:spChg chg="del">
          <ac:chgData name="vancuong0510" userId="85c7fee3-5bf6-469a-8c2a-a9f51ccf5e67" providerId="ADAL" clId="{D491C030-E3D1-42C1-A663-B3DFA0F9EF5C}" dt="2022-07-28T14:21:36.150" v="1965" actId="21"/>
          <ac:spMkLst>
            <pc:docMk/>
            <pc:sldMk cId="859289466" sldId="449"/>
            <ac:spMk id="2" creationId="{DDA25C01-38F4-2BAB-5528-6203D8904490}"/>
          </ac:spMkLst>
        </pc:spChg>
        <pc:spChg chg="del">
          <ac:chgData name="vancuong0510" userId="85c7fee3-5bf6-469a-8c2a-a9f51ccf5e67" providerId="ADAL" clId="{D491C030-E3D1-42C1-A663-B3DFA0F9EF5C}" dt="2022-07-28T14:21:36.150" v="1965" actId="21"/>
          <ac:spMkLst>
            <pc:docMk/>
            <pc:sldMk cId="859289466" sldId="449"/>
            <ac:spMk id="3" creationId="{6207AEBC-AF81-2494-7851-FC5D1948DD3D}"/>
          </ac:spMkLst>
        </pc:spChg>
        <pc:spChg chg="add mod">
          <ac:chgData name="vancuong0510" userId="85c7fee3-5bf6-469a-8c2a-a9f51ccf5e67" providerId="ADAL" clId="{D491C030-E3D1-42C1-A663-B3DFA0F9EF5C}" dt="2022-07-28T14:51:45.354" v="2380" actId="255"/>
          <ac:spMkLst>
            <pc:docMk/>
            <pc:sldMk cId="859289466" sldId="449"/>
            <ac:spMk id="5" creationId="{4B77A33C-09D8-C91D-FCD0-D7D51A383589}"/>
          </ac:spMkLst>
        </pc:spChg>
        <pc:picChg chg="add mod">
          <ac:chgData name="vancuong0510" userId="85c7fee3-5bf6-469a-8c2a-a9f51ccf5e67" providerId="ADAL" clId="{D491C030-E3D1-42C1-A663-B3DFA0F9EF5C}" dt="2022-07-28T14:22:45.169" v="1979" actId="1076"/>
          <ac:picMkLst>
            <pc:docMk/>
            <pc:sldMk cId="859289466" sldId="449"/>
            <ac:picMk id="6" creationId="{0FDBB7EE-99AA-DBDF-33F2-B4FCC4D182E3}"/>
          </ac:picMkLst>
        </pc:picChg>
        <pc:picChg chg="add del mod">
          <ac:chgData name="vancuong0510" userId="85c7fee3-5bf6-469a-8c2a-a9f51ccf5e67" providerId="ADAL" clId="{D491C030-E3D1-42C1-A663-B3DFA0F9EF5C}" dt="2022-07-28T14:51:37.094" v="2378" actId="21"/>
          <ac:picMkLst>
            <pc:docMk/>
            <pc:sldMk cId="859289466" sldId="449"/>
            <ac:picMk id="7" creationId="{5B8A3BCA-BCDA-4CE0-B80E-ACF76034B985}"/>
          </ac:picMkLst>
        </pc:picChg>
      </pc:sldChg>
      <pc:sldChg chg="new del">
        <pc:chgData name="vancuong0510" userId="85c7fee3-5bf6-469a-8c2a-a9f51ccf5e67" providerId="ADAL" clId="{D491C030-E3D1-42C1-A663-B3DFA0F9EF5C}" dt="2022-07-28T18:09:50.449" v="2525" actId="2696"/>
        <pc:sldMkLst>
          <pc:docMk/>
          <pc:sldMk cId="3082406693" sldId="450"/>
        </pc:sldMkLst>
      </pc:sldChg>
      <pc:sldChg chg="addSp delSp modSp del mod">
        <pc:chgData name="vancuong0510" userId="85c7fee3-5bf6-469a-8c2a-a9f51ccf5e67" providerId="ADAL" clId="{D491C030-E3D1-42C1-A663-B3DFA0F9EF5C}" dt="2022-07-28T18:10:03.777" v="2526" actId="2696"/>
        <pc:sldMkLst>
          <pc:docMk/>
          <pc:sldMk cId="1224858524" sldId="514"/>
        </pc:sldMkLst>
        <pc:spChg chg="mod">
          <ac:chgData name="vancuong0510" userId="85c7fee3-5bf6-469a-8c2a-a9f51ccf5e67" providerId="ADAL" clId="{D491C030-E3D1-42C1-A663-B3DFA0F9EF5C}" dt="2022-07-28T14:30:47.280" v="2237" actId="255"/>
          <ac:spMkLst>
            <pc:docMk/>
            <pc:sldMk cId="1224858524" sldId="514"/>
            <ac:spMk id="4" creationId="{00000000-0000-0000-0000-000000000000}"/>
          </ac:spMkLst>
        </pc:spChg>
        <pc:spChg chg="mod">
          <ac:chgData name="vancuong0510" userId="85c7fee3-5bf6-469a-8c2a-a9f51ccf5e67" providerId="ADAL" clId="{D491C030-E3D1-42C1-A663-B3DFA0F9EF5C}" dt="2022-07-28T14:32:27.734" v="2263" actId="1076"/>
          <ac:spMkLst>
            <pc:docMk/>
            <pc:sldMk cId="1224858524" sldId="514"/>
            <ac:spMk id="6" creationId="{00000000-0000-0000-0000-000000000000}"/>
          </ac:spMkLst>
        </pc:spChg>
        <pc:spChg chg="mod">
          <ac:chgData name="vancuong0510" userId="85c7fee3-5bf6-469a-8c2a-a9f51ccf5e67" providerId="ADAL" clId="{D491C030-E3D1-42C1-A663-B3DFA0F9EF5C}" dt="2022-07-28T14:32:21.102" v="2262" actId="1076"/>
          <ac:spMkLst>
            <pc:docMk/>
            <pc:sldMk cId="1224858524" sldId="514"/>
            <ac:spMk id="7" creationId="{00000000-0000-0000-0000-000000000000}"/>
          </ac:spMkLst>
        </pc:spChg>
        <pc:spChg chg="del mod">
          <ac:chgData name="vancuong0510" userId="85c7fee3-5bf6-469a-8c2a-a9f51ccf5e67" providerId="ADAL" clId="{D491C030-E3D1-42C1-A663-B3DFA0F9EF5C}" dt="2022-07-28T14:29:35.849" v="2228" actId="21"/>
          <ac:spMkLst>
            <pc:docMk/>
            <pc:sldMk cId="1224858524" sldId="514"/>
            <ac:spMk id="8" creationId="{00000000-0000-0000-0000-000000000000}"/>
          </ac:spMkLst>
        </pc:spChg>
        <pc:spChg chg="del mod">
          <ac:chgData name="vancuong0510" userId="85c7fee3-5bf6-469a-8c2a-a9f51ccf5e67" providerId="ADAL" clId="{D491C030-E3D1-42C1-A663-B3DFA0F9EF5C}" dt="2022-07-28T14:29:22.919" v="2225" actId="21"/>
          <ac:spMkLst>
            <pc:docMk/>
            <pc:sldMk cId="1224858524" sldId="514"/>
            <ac:spMk id="9" creationId="{00000000-0000-0000-0000-000000000000}"/>
          </ac:spMkLst>
        </pc:spChg>
        <pc:spChg chg="mod">
          <ac:chgData name="vancuong0510" userId="85c7fee3-5bf6-469a-8c2a-a9f51ccf5e67" providerId="ADAL" clId="{D491C030-E3D1-42C1-A663-B3DFA0F9EF5C}" dt="2022-07-28T14:32:40.562" v="2265" actId="255"/>
          <ac:spMkLst>
            <pc:docMk/>
            <pc:sldMk cId="1224858524" sldId="514"/>
            <ac:spMk id="10" creationId="{00000000-0000-0000-0000-000000000000}"/>
          </ac:spMkLst>
        </pc:spChg>
        <pc:spChg chg="mod">
          <ac:chgData name="vancuong0510" userId="85c7fee3-5bf6-469a-8c2a-a9f51ccf5e67" providerId="ADAL" clId="{D491C030-E3D1-42C1-A663-B3DFA0F9EF5C}" dt="2022-07-28T14:32:51.420" v="2267" actId="20577"/>
          <ac:spMkLst>
            <pc:docMk/>
            <pc:sldMk cId="1224858524" sldId="514"/>
            <ac:spMk id="15" creationId="{00000000-0000-0000-0000-000000000000}"/>
          </ac:spMkLst>
        </pc:spChg>
        <pc:spChg chg="mod">
          <ac:chgData name="vancuong0510" userId="85c7fee3-5bf6-469a-8c2a-a9f51ccf5e67" providerId="ADAL" clId="{D491C030-E3D1-42C1-A663-B3DFA0F9EF5C}" dt="2022-07-28T14:32:47.126" v="2266" actId="1076"/>
          <ac:spMkLst>
            <pc:docMk/>
            <pc:sldMk cId="1224858524" sldId="514"/>
            <ac:spMk id="16" creationId="{00000000-0000-0000-0000-000000000000}"/>
          </ac:spMkLst>
        </pc:spChg>
        <pc:spChg chg="del mod">
          <ac:chgData name="vancuong0510" userId="85c7fee3-5bf6-469a-8c2a-a9f51ccf5e67" providerId="ADAL" clId="{D491C030-E3D1-42C1-A663-B3DFA0F9EF5C}" dt="2022-07-28T14:29:25.708" v="2226" actId="21"/>
          <ac:spMkLst>
            <pc:docMk/>
            <pc:sldMk cId="1224858524" sldId="514"/>
            <ac:spMk id="17" creationId="{788093CC-49D6-4423-B405-34241A14C798}"/>
          </ac:spMkLst>
        </pc:spChg>
        <pc:spChg chg="add mod">
          <ac:chgData name="vancuong0510" userId="85c7fee3-5bf6-469a-8c2a-a9f51ccf5e67" providerId="ADAL" clId="{D491C030-E3D1-42C1-A663-B3DFA0F9EF5C}" dt="2022-07-28T14:32:08.390" v="2261" actId="1076"/>
          <ac:spMkLst>
            <pc:docMk/>
            <pc:sldMk cId="1224858524" sldId="514"/>
            <ac:spMk id="18" creationId="{31188D32-5197-499B-CE7A-D5DD34FBED5C}"/>
          </ac:spMkLst>
        </pc:spChg>
        <pc:spChg chg="add mod">
          <ac:chgData name="vancuong0510" userId="85c7fee3-5bf6-469a-8c2a-a9f51ccf5e67" providerId="ADAL" clId="{D491C030-E3D1-42C1-A663-B3DFA0F9EF5C}" dt="2022-07-28T14:33:22.015" v="2271" actId="255"/>
          <ac:spMkLst>
            <pc:docMk/>
            <pc:sldMk cId="1224858524" sldId="514"/>
            <ac:spMk id="19" creationId="{018AB666-C057-1C8F-EA67-D2575EC6D8BE}"/>
          </ac:spMkLst>
        </pc:spChg>
        <pc:grpChg chg="mod">
          <ac:chgData name="vancuong0510" userId="85c7fee3-5bf6-469a-8c2a-a9f51ccf5e67" providerId="ADAL" clId="{D491C030-E3D1-42C1-A663-B3DFA0F9EF5C}" dt="2022-07-28T14:27:46.824" v="1989" actId="207"/>
          <ac:grpSpMkLst>
            <pc:docMk/>
            <pc:sldMk cId="1224858524" sldId="514"/>
            <ac:grpSpMk id="13" creationId="{00000000-0000-0000-0000-000000000000}"/>
          </ac:grpSpMkLst>
        </pc:grpChg>
        <pc:cxnChg chg="mod">
          <ac:chgData name="vancuong0510" userId="85c7fee3-5bf6-469a-8c2a-a9f51ccf5e67" providerId="ADAL" clId="{D491C030-E3D1-42C1-A663-B3DFA0F9EF5C}" dt="2022-07-28T14:27:46.824" v="1989" actId="207"/>
          <ac:cxnSpMkLst>
            <pc:docMk/>
            <pc:sldMk cId="1224858524" sldId="514"/>
            <ac:cxnSpMk id="11" creationId="{00000000-0000-0000-0000-000000000000}"/>
          </ac:cxnSpMkLst>
        </pc:cxnChg>
      </pc:sldChg>
      <pc:sldChg chg="delSp modSp mod modTransition modAnim">
        <pc:chgData name="vancuong0510" userId="85c7fee3-5bf6-469a-8c2a-a9f51ccf5e67" providerId="ADAL" clId="{D491C030-E3D1-42C1-A663-B3DFA0F9EF5C}" dt="2022-07-28T18:18:50.164" v="2625"/>
        <pc:sldMkLst>
          <pc:docMk/>
          <pc:sldMk cId="3368554356" sldId="514"/>
        </pc:sldMkLst>
        <pc:spChg chg="del">
          <ac:chgData name="vancuong0510" userId="85c7fee3-5bf6-469a-8c2a-a9f51ccf5e67" providerId="ADAL" clId="{D491C030-E3D1-42C1-A663-B3DFA0F9EF5C}" dt="2022-07-28T18:17:50.088" v="2614" actId="21"/>
          <ac:spMkLst>
            <pc:docMk/>
            <pc:sldMk cId="3368554356" sldId="514"/>
            <ac:spMk id="4" creationId="{00000000-0000-0000-0000-000000000000}"/>
          </ac:spMkLst>
        </pc:spChg>
        <pc:spChg chg="del">
          <ac:chgData name="vancuong0510" userId="85c7fee3-5bf6-469a-8c2a-a9f51ccf5e67" providerId="ADAL" clId="{D491C030-E3D1-42C1-A663-B3DFA0F9EF5C}" dt="2022-07-28T18:17:50.088" v="2614" actId="21"/>
          <ac:spMkLst>
            <pc:docMk/>
            <pc:sldMk cId="3368554356" sldId="514"/>
            <ac:spMk id="6" creationId="{00000000-0000-0000-0000-000000000000}"/>
          </ac:spMkLst>
        </pc:spChg>
        <pc:spChg chg="del">
          <ac:chgData name="vancuong0510" userId="85c7fee3-5bf6-469a-8c2a-a9f51ccf5e67" providerId="ADAL" clId="{D491C030-E3D1-42C1-A663-B3DFA0F9EF5C}" dt="2022-07-28T18:17:50.088" v="2614" actId="21"/>
          <ac:spMkLst>
            <pc:docMk/>
            <pc:sldMk cId="3368554356" sldId="514"/>
            <ac:spMk id="7" creationId="{00000000-0000-0000-0000-000000000000}"/>
          </ac:spMkLst>
        </pc:spChg>
        <pc:spChg chg="del">
          <ac:chgData name="vancuong0510" userId="85c7fee3-5bf6-469a-8c2a-a9f51ccf5e67" providerId="ADAL" clId="{D491C030-E3D1-42C1-A663-B3DFA0F9EF5C}" dt="2022-07-28T18:17:50.088" v="2614" actId="21"/>
          <ac:spMkLst>
            <pc:docMk/>
            <pc:sldMk cId="3368554356" sldId="514"/>
            <ac:spMk id="10" creationId="{00000000-0000-0000-0000-000000000000}"/>
          </ac:spMkLst>
        </pc:spChg>
        <pc:spChg chg="mod">
          <ac:chgData name="vancuong0510" userId="85c7fee3-5bf6-469a-8c2a-a9f51ccf5e67" providerId="ADAL" clId="{D491C030-E3D1-42C1-A663-B3DFA0F9EF5C}" dt="2022-07-28T18:18:08.030" v="2619" actId="14100"/>
          <ac:spMkLst>
            <pc:docMk/>
            <pc:sldMk cId="3368554356" sldId="514"/>
            <ac:spMk id="14" creationId="{00000000-0000-0000-0000-000000000000}"/>
          </ac:spMkLst>
        </pc:spChg>
        <pc:spChg chg="mod">
          <ac:chgData name="vancuong0510" userId="85c7fee3-5bf6-469a-8c2a-a9f51ccf5e67" providerId="ADAL" clId="{D491C030-E3D1-42C1-A663-B3DFA0F9EF5C}" dt="2022-07-28T18:18:08.030" v="2619" actId="14100"/>
          <ac:spMkLst>
            <pc:docMk/>
            <pc:sldMk cId="3368554356" sldId="514"/>
            <ac:spMk id="15" creationId="{00000000-0000-0000-0000-000000000000}"/>
          </ac:spMkLst>
        </pc:spChg>
        <pc:spChg chg="mod">
          <ac:chgData name="vancuong0510" userId="85c7fee3-5bf6-469a-8c2a-a9f51ccf5e67" providerId="ADAL" clId="{D491C030-E3D1-42C1-A663-B3DFA0F9EF5C}" dt="2022-07-28T18:18:08.030" v="2619" actId="14100"/>
          <ac:spMkLst>
            <pc:docMk/>
            <pc:sldMk cId="3368554356" sldId="514"/>
            <ac:spMk id="16" creationId="{00000000-0000-0000-0000-000000000000}"/>
          </ac:spMkLst>
        </pc:spChg>
        <pc:spChg chg="del">
          <ac:chgData name="vancuong0510" userId="85c7fee3-5bf6-469a-8c2a-a9f51ccf5e67" providerId="ADAL" clId="{D491C030-E3D1-42C1-A663-B3DFA0F9EF5C}" dt="2022-07-28T18:17:50.088" v="2614" actId="21"/>
          <ac:spMkLst>
            <pc:docMk/>
            <pc:sldMk cId="3368554356" sldId="514"/>
            <ac:spMk id="18" creationId="{31188D32-5197-499B-CE7A-D5DD34FBED5C}"/>
          </ac:spMkLst>
        </pc:spChg>
        <pc:spChg chg="mod">
          <ac:chgData name="vancuong0510" userId="85c7fee3-5bf6-469a-8c2a-a9f51ccf5e67" providerId="ADAL" clId="{D491C030-E3D1-42C1-A663-B3DFA0F9EF5C}" dt="2022-07-28T18:18:23.667" v="2623" actId="14100"/>
          <ac:spMkLst>
            <pc:docMk/>
            <pc:sldMk cId="3368554356" sldId="514"/>
            <ac:spMk id="19" creationId="{018AB666-C057-1C8F-EA67-D2575EC6D8BE}"/>
          </ac:spMkLst>
        </pc:spChg>
        <pc:grpChg chg="mod">
          <ac:chgData name="vancuong0510" userId="85c7fee3-5bf6-469a-8c2a-a9f51ccf5e67" providerId="ADAL" clId="{D491C030-E3D1-42C1-A663-B3DFA0F9EF5C}" dt="2022-07-28T18:18:08.030" v="2619" actId="14100"/>
          <ac:grpSpMkLst>
            <pc:docMk/>
            <pc:sldMk cId="3368554356" sldId="514"/>
            <ac:grpSpMk id="13" creationId="{00000000-0000-0000-0000-000000000000}"/>
          </ac:grpSpMkLst>
        </pc:grpChg>
        <pc:cxnChg chg="del">
          <ac:chgData name="vancuong0510" userId="85c7fee3-5bf6-469a-8c2a-a9f51ccf5e67" providerId="ADAL" clId="{D491C030-E3D1-42C1-A663-B3DFA0F9EF5C}" dt="2022-07-28T18:18:02.765" v="2617" actId="21"/>
          <ac:cxnSpMkLst>
            <pc:docMk/>
            <pc:sldMk cId="3368554356" sldId="514"/>
            <ac:cxnSpMk id="11" creationId="{00000000-0000-0000-0000-000000000000}"/>
          </ac:cxnSpMkLst>
        </pc:cxnChg>
      </pc:sldChg>
      <pc:sldChg chg="addSp delSp modSp add mod delAnim modAnim">
        <pc:chgData name="vancuong0510" userId="85c7fee3-5bf6-469a-8c2a-a9f51ccf5e67" providerId="ADAL" clId="{D491C030-E3D1-42C1-A663-B3DFA0F9EF5C}" dt="2022-07-28T16:21:55.278" v="2429"/>
        <pc:sldMkLst>
          <pc:docMk/>
          <pc:sldMk cId="458549466" sldId="515"/>
        </pc:sldMkLst>
        <pc:spChg chg="del mod topLvl">
          <ac:chgData name="vancuong0510" userId="85c7fee3-5bf6-469a-8c2a-a9f51ccf5e67" providerId="ADAL" clId="{D491C030-E3D1-42C1-A663-B3DFA0F9EF5C}" dt="2022-07-28T16:18:50.896" v="2418" actId="478"/>
          <ac:spMkLst>
            <pc:docMk/>
            <pc:sldMk cId="458549466" sldId="515"/>
            <ac:spMk id="15" creationId="{B9E0AE05-F9B8-16CC-BF0C-AB2B8DD028CE}"/>
          </ac:spMkLst>
        </pc:spChg>
        <pc:spChg chg="del mod topLvl">
          <ac:chgData name="vancuong0510" userId="85c7fee3-5bf6-469a-8c2a-a9f51ccf5e67" providerId="ADAL" clId="{D491C030-E3D1-42C1-A663-B3DFA0F9EF5C}" dt="2022-07-28T16:18:49.102" v="2417" actId="478"/>
          <ac:spMkLst>
            <pc:docMk/>
            <pc:sldMk cId="458549466" sldId="515"/>
            <ac:spMk id="16" creationId="{DEF1FE25-3EB6-F647-3104-D056815F69C3}"/>
          </ac:spMkLst>
        </pc:spChg>
        <pc:spChg chg="mod">
          <ac:chgData name="vancuong0510" userId="85c7fee3-5bf6-469a-8c2a-a9f51ccf5e67" providerId="ADAL" clId="{D491C030-E3D1-42C1-A663-B3DFA0F9EF5C}" dt="2022-07-28T16:16:44.103" v="2412"/>
          <ac:spMkLst>
            <pc:docMk/>
            <pc:sldMk cId="458549466" sldId="515"/>
            <ac:spMk id="18" creationId="{E7894F61-C9C6-E759-6D4B-DD2C6BE451C9}"/>
          </ac:spMkLst>
        </pc:spChg>
        <pc:spChg chg="mod">
          <ac:chgData name="vancuong0510" userId="85c7fee3-5bf6-469a-8c2a-a9f51ccf5e67" providerId="ADAL" clId="{D491C030-E3D1-42C1-A663-B3DFA0F9EF5C}" dt="2022-07-28T16:16:44.103" v="2412"/>
          <ac:spMkLst>
            <pc:docMk/>
            <pc:sldMk cId="458549466" sldId="515"/>
            <ac:spMk id="19" creationId="{FEBDEE2A-FBE5-A876-D775-B77E0ED6EB31}"/>
          </ac:spMkLst>
        </pc:spChg>
        <pc:grpChg chg="del">
          <ac:chgData name="vancuong0510" userId="85c7fee3-5bf6-469a-8c2a-a9f51ccf5e67" providerId="ADAL" clId="{D491C030-E3D1-42C1-A663-B3DFA0F9EF5C}" dt="2022-07-28T16:20:21.926" v="2421" actId="478"/>
          <ac:grpSpMkLst>
            <pc:docMk/>
            <pc:sldMk cId="458549466" sldId="515"/>
            <ac:grpSpMk id="9" creationId="{17E03C5F-0ABC-F937-694B-A393A63E72B7}"/>
          </ac:grpSpMkLst>
        </pc:grpChg>
        <pc:grpChg chg="add del mod">
          <ac:chgData name="vancuong0510" userId="85c7fee3-5bf6-469a-8c2a-a9f51ccf5e67" providerId="ADAL" clId="{D491C030-E3D1-42C1-A663-B3DFA0F9EF5C}" dt="2022-07-28T16:18:49.102" v="2417" actId="478"/>
          <ac:grpSpMkLst>
            <pc:docMk/>
            <pc:sldMk cId="458549466" sldId="515"/>
            <ac:grpSpMk id="12" creationId="{FE31E224-6D43-E4D8-1EFA-C25A2CBED7A6}"/>
          </ac:grpSpMkLst>
        </pc:grpChg>
        <pc:grpChg chg="add del mod">
          <ac:chgData name="vancuong0510" userId="85c7fee3-5bf6-469a-8c2a-a9f51ccf5e67" providerId="ADAL" clId="{D491C030-E3D1-42C1-A663-B3DFA0F9EF5C}" dt="2022-07-28T16:18:45.949" v="2416" actId="478"/>
          <ac:grpSpMkLst>
            <pc:docMk/>
            <pc:sldMk cId="458549466" sldId="515"/>
            <ac:grpSpMk id="17" creationId="{3E1FFE7D-E5CC-D924-240F-1E7F4599101A}"/>
          </ac:grpSpMkLst>
        </pc:grpChg>
        <pc:picChg chg="del">
          <ac:chgData name="vancuong0510" userId="85c7fee3-5bf6-469a-8c2a-a9f51ccf5e67" providerId="ADAL" clId="{D491C030-E3D1-42C1-A663-B3DFA0F9EF5C}" dt="2022-07-28T16:20:23.365" v="2422" actId="478"/>
          <ac:picMkLst>
            <pc:docMk/>
            <pc:sldMk cId="458549466" sldId="515"/>
            <ac:picMk id="8" creationId="{7C0A78A8-747D-7D0F-DEDD-E1FE529EBDAC}"/>
          </ac:picMkLst>
        </pc:picChg>
        <pc:picChg chg="add mod">
          <ac:chgData name="vancuong0510" userId="85c7fee3-5bf6-469a-8c2a-a9f51ccf5e67" providerId="ADAL" clId="{D491C030-E3D1-42C1-A663-B3DFA0F9EF5C}" dt="2022-07-28T16:20:34.017" v="2425" actId="1076"/>
          <ac:picMkLst>
            <pc:docMk/>
            <pc:sldMk cId="458549466" sldId="515"/>
            <ac:picMk id="20" creationId="{AB79AC0D-D7DD-F797-275F-14DAE3597BC3}"/>
          </ac:picMkLst>
        </pc:picChg>
      </pc:sldChg>
      <pc:sldChg chg="addSp delSp modSp new mod setBg modAnim">
        <pc:chgData name="vancuong0510" userId="85c7fee3-5bf6-469a-8c2a-a9f51ccf5e67" providerId="ADAL" clId="{D491C030-E3D1-42C1-A663-B3DFA0F9EF5C}" dt="2022-07-28T23:14:35.876" v="2633" actId="26606"/>
        <pc:sldMkLst>
          <pc:docMk/>
          <pc:sldMk cId="1283992224" sldId="516"/>
        </pc:sldMkLst>
        <pc:spChg chg="del">
          <ac:chgData name="vancuong0510" userId="85c7fee3-5bf6-469a-8c2a-a9f51ccf5e67" providerId="ADAL" clId="{D491C030-E3D1-42C1-A663-B3DFA0F9EF5C}" dt="2022-07-28T17:44:00.950" v="2458" actId="21"/>
          <ac:spMkLst>
            <pc:docMk/>
            <pc:sldMk cId="1283992224" sldId="516"/>
            <ac:spMk id="2" creationId="{6836A34C-3CFF-7F31-2B5E-9CBC42674711}"/>
          </ac:spMkLst>
        </pc:spChg>
        <pc:spChg chg="del">
          <ac:chgData name="vancuong0510" userId="85c7fee3-5bf6-469a-8c2a-a9f51ccf5e67" providerId="ADAL" clId="{D491C030-E3D1-42C1-A663-B3DFA0F9EF5C}" dt="2022-07-28T17:44:03.133" v="2459" actId="21"/>
          <ac:spMkLst>
            <pc:docMk/>
            <pc:sldMk cId="1283992224" sldId="516"/>
            <ac:spMk id="3" creationId="{30B66F6F-C275-76B6-4CE0-D422588F5587}"/>
          </ac:spMkLst>
        </pc:spChg>
        <pc:spChg chg="add">
          <ac:chgData name="vancuong0510" userId="85c7fee3-5bf6-469a-8c2a-a9f51ccf5e67" providerId="ADAL" clId="{D491C030-E3D1-42C1-A663-B3DFA0F9EF5C}" dt="2022-07-28T23:14:35.876" v="2633" actId="26606"/>
          <ac:spMkLst>
            <pc:docMk/>
            <pc:sldMk cId="1283992224" sldId="516"/>
            <ac:spMk id="4" creationId="{AB8C311F-7253-4AED-9701-7FC0708C41C7}"/>
          </ac:spMkLst>
        </pc:spChg>
        <pc:spChg chg="add">
          <ac:chgData name="vancuong0510" userId="85c7fee3-5bf6-469a-8c2a-a9f51ccf5e67" providerId="ADAL" clId="{D491C030-E3D1-42C1-A663-B3DFA0F9EF5C}" dt="2022-07-28T23:14:35.876" v="2633" actId="26606"/>
          <ac:spMkLst>
            <pc:docMk/>
            <pc:sldMk cId="1283992224" sldId="516"/>
            <ac:spMk id="5" creationId="{E2384209-CB15-4CDF-9D31-C44FD9A3F20D}"/>
          </ac:spMkLst>
        </pc:spChg>
        <pc:spChg chg="add">
          <ac:chgData name="vancuong0510" userId="85c7fee3-5bf6-469a-8c2a-a9f51ccf5e67" providerId="ADAL" clId="{D491C030-E3D1-42C1-A663-B3DFA0F9EF5C}" dt="2022-07-28T23:14:35.876" v="2633" actId="26606"/>
          <ac:spMkLst>
            <pc:docMk/>
            <pc:sldMk cId="1283992224" sldId="516"/>
            <ac:spMk id="6" creationId="{2633B3B5-CC90-43F0-8714-D31D1F3F0209}"/>
          </ac:spMkLst>
        </pc:spChg>
        <pc:spChg chg="add del">
          <ac:chgData name="vancuong0510" userId="85c7fee3-5bf6-469a-8c2a-a9f51ccf5e67" providerId="ADAL" clId="{D491C030-E3D1-42C1-A663-B3DFA0F9EF5C}" dt="2022-07-28T23:14:30.054" v="2628" actId="26606"/>
          <ac:spMkLst>
            <pc:docMk/>
            <pc:sldMk cId="1283992224" sldId="516"/>
            <ac:spMk id="7" creationId="{32BC26D8-82FB-445E-AA49-62A77D7C1EE0}"/>
          </ac:spMkLst>
        </pc:spChg>
        <pc:spChg chg="add">
          <ac:chgData name="vancuong0510" userId="85c7fee3-5bf6-469a-8c2a-a9f51ccf5e67" providerId="ADAL" clId="{D491C030-E3D1-42C1-A663-B3DFA0F9EF5C}" dt="2022-07-28T23:14:35.876" v="2633" actId="26606"/>
          <ac:spMkLst>
            <pc:docMk/>
            <pc:sldMk cId="1283992224" sldId="516"/>
            <ac:spMk id="8" creationId="{A8D57A06-A426-446D-B02C-A2DC6B62E45E}"/>
          </ac:spMkLst>
        </pc:spChg>
        <pc:spChg chg="add del">
          <ac:chgData name="vancuong0510" userId="85c7fee3-5bf6-469a-8c2a-a9f51ccf5e67" providerId="ADAL" clId="{D491C030-E3D1-42C1-A663-B3DFA0F9EF5C}" dt="2022-07-28T23:14:30.054" v="2628" actId="26606"/>
          <ac:spMkLst>
            <pc:docMk/>
            <pc:sldMk cId="1283992224" sldId="516"/>
            <ac:spMk id="9" creationId="{CB44330D-EA18-4254-AA95-EB49948539B8}"/>
          </ac:spMkLst>
        </pc:spChg>
        <pc:spChg chg="add del">
          <ac:chgData name="vancuong0510" userId="85c7fee3-5bf6-469a-8c2a-a9f51ccf5e67" providerId="ADAL" clId="{D491C030-E3D1-42C1-A663-B3DFA0F9EF5C}" dt="2022-07-28T23:14:33.915" v="2630" actId="26606"/>
          <ac:spMkLst>
            <pc:docMk/>
            <pc:sldMk cId="1283992224" sldId="516"/>
            <ac:spMk id="11" creationId="{2633B3B5-CC90-43F0-8714-D31D1F3F0209}"/>
          </ac:spMkLst>
        </pc:spChg>
        <pc:spChg chg="add del">
          <ac:chgData name="vancuong0510" userId="85c7fee3-5bf6-469a-8c2a-a9f51ccf5e67" providerId="ADAL" clId="{D491C030-E3D1-42C1-A663-B3DFA0F9EF5C}" dt="2022-07-28T23:14:33.915" v="2630" actId="26606"/>
          <ac:spMkLst>
            <pc:docMk/>
            <pc:sldMk cId="1283992224" sldId="516"/>
            <ac:spMk id="12" creationId="{AB8C311F-7253-4AED-9701-7FC0708C41C7}"/>
          </ac:spMkLst>
        </pc:spChg>
        <pc:spChg chg="add del">
          <ac:chgData name="vancuong0510" userId="85c7fee3-5bf6-469a-8c2a-a9f51ccf5e67" providerId="ADAL" clId="{D491C030-E3D1-42C1-A663-B3DFA0F9EF5C}" dt="2022-07-28T23:14:33.915" v="2630" actId="26606"/>
          <ac:spMkLst>
            <pc:docMk/>
            <pc:sldMk cId="1283992224" sldId="516"/>
            <ac:spMk id="13" creationId="{A8D57A06-A426-446D-B02C-A2DC6B62E45E}"/>
          </ac:spMkLst>
        </pc:spChg>
        <pc:spChg chg="add del">
          <ac:chgData name="vancuong0510" userId="85c7fee3-5bf6-469a-8c2a-a9f51ccf5e67" providerId="ADAL" clId="{D491C030-E3D1-42C1-A663-B3DFA0F9EF5C}" dt="2022-07-28T23:14:33.915" v="2630" actId="26606"/>
          <ac:spMkLst>
            <pc:docMk/>
            <pc:sldMk cId="1283992224" sldId="516"/>
            <ac:spMk id="14" creationId="{E2384209-CB15-4CDF-9D31-C44FD9A3F20D}"/>
          </ac:spMkLst>
        </pc:spChg>
        <pc:picChg chg="add mod">
          <ac:chgData name="vancuong0510" userId="85c7fee3-5bf6-469a-8c2a-a9f51ccf5e67" providerId="ADAL" clId="{D491C030-E3D1-42C1-A663-B3DFA0F9EF5C}" dt="2022-07-28T23:14:35.876" v="2633" actId="26606"/>
          <ac:picMkLst>
            <pc:docMk/>
            <pc:sldMk cId="1283992224" sldId="516"/>
            <ac:picMk id="2" creationId="{2A24C03F-D019-3D36-5C35-2DD5C90D75B8}"/>
          </ac:picMkLst>
        </pc:picChg>
      </pc:sldChg>
      <pc:sldChg chg="delSp mod delAnim modAnim">
        <pc:chgData name="vancuong0510" userId="85c7fee3-5bf6-469a-8c2a-a9f51ccf5e67" providerId="ADAL" clId="{D491C030-E3D1-42C1-A663-B3DFA0F9EF5C}" dt="2022-07-28T18:13:00.688" v="2608"/>
        <pc:sldMkLst>
          <pc:docMk/>
          <pc:sldMk cId="1009165010" sldId="517"/>
        </pc:sldMkLst>
        <pc:picChg chg="del">
          <ac:chgData name="vancuong0510" userId="85c7fee3-5bf6-469a-8c2a-a9f51ccf5e67" providerId="ADAL" clId="{D491C030-E3D1-42C1-A663-B3DFA0F9EF5C}" dt="2022-07-28T17:59:53.686" v="2491" actId="21"/>
          <ac:picMkLst>
            <pc:docMk/>
            <pc:sldMk cId="1009165010" sldId="517"/>
            <ac:picMk id="3" creationId="{0843DB33-8D32-067A-AFE6-A72F0929686D}"/>
          </ac:picMkLst>
        </pc:picChg>
      </pc:sldChg>
      <pc:sldMasterChg chg="setBg modSldLayout">
        <pc:chgData name="vancuong0510" userId="85c7fee3-5bf6-469a-8c2a-a9f51ccf5e67" providerId="ADAL" clId="{D491C030-E3D1-42C1-A663-B3DFA0F9EF5C}" dt="2022-07-28T14:40:22.878" v="2366"/>
        <pc:sldMasterMkLst>
          <pc:docMk/>
          <pc:sldMasterMk cId="1598680121" sldId="2147483740"/>
        </pc:sldMasterMkLst>
        <pc:sldLayoutChg chg="setBg">
          <pc:chgData name="vancuong0510" userId="85c7fee3-5bf6-469a-8c2a-a9f51ccf5e67" providerId="ADAL" clId="{D491C030-E3D1-42C1-A663-B3DFA0F9EF5C}" dt="2022-07-28T14:40:22.878" v="2366"/>
          <pc:sldLayoutMkLst>
            <pc:docMk/>
            <pc:sldMasterMk cId="1598680121" sldId="2147483740"/>
            <pc:sldLayoutMk cId="4181474022" sldId="2147483741"/>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2322289188" sldId="2147483742"/>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2293829037" sldId="2147483743"/>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2376350241" sldId="2147483744"/>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1797272901" sldId="2147483745"/>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2044231128" sldId="2147483746"/>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4008318563" sldId="2147483747"/>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1556263457" sldId="2147483748"/>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3482174245" sldId="2147483749"/>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1713818688" sldId="2147483750"/>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3223239620" sldId="2147483751"/>
          </pc:sldLayoutMkLst>
        </pc:sldLayoutChg>
        <pc:sldLayoutChg chg="setBg">
          <pc:chgData name="vancuong0510" userId="85c7fee3-5bf6-469a-8c2a-a9f51ccf5e67" providerId="ADAL" clId="{D491C030-E3D1-42C1-A663-B3DFA0F9EF5C}" dt="2022-07-28T14:40:22.878" v="2366"/>
          <pc:sldLayoutMkLst>
            <pc:docMk/>
            <pc:sldMasterMk cId="1598680121" sldId="2147483740"/>
            <pc:sldLayoutMk cId="1026748873" sldId="21474837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20037-2C08-4406-AE0F-509A4498B1BE}" type="datetimeFigureOut">
              <a:rPr lang="en-US" smtClean="0"/>
              <a:t>22/07/2023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609D4-ADF3-4228-B139-8ECC99CDDE0D}" type="slidenum">
              <a:rPr lang="en-US" smtClean="0"/>
              <a:t>‹#›</a:t>
            </a:fld>
            <a:endParaRPr lang="en-US"/>
          </a:p>
        </p:txBody>
      </p:sp>
    </p:spTree>
    <p:extLst>
      <p:ext uri="{BB962C8B-B14F-4D97-AF65-F5344CB8AC3E}">
        <p14:creationId xmlns:p14="http://schemas.microsoft.com/office/powerpoint/2010/main" val="17540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100FEC-B636-462C-A209-499A718F51F3}" type="slidenum">
              <a:rPr lang="en-US" altLang="en-US" smtClean="0"/>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3F6A83-D487-45C5-8251-BD8623D2877E}" type="datetimeFigureOut">
              <a:rPr lang="en-US" smtClean="0"/>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92591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3F6A83-D487-45C5-8251-BD8623D2877E}" type="datetimeFigureOut">
              <a:rPr lang="en-US" smtClean="0"/>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352874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3F6A83-D487-45C5-8251-BD8623D2877E}" type="datetimeFigureOut">
              <a:rPr lang="en-US" smtClean="0"/>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390506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4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34"/>
        <p:cNvGrpSpPr/>
        <p:nvPr/>
      </p:nvGrpSpPr>
      <p:grpSpPr>
        <a:xfrm>
          <a:off x="0" y="0"/>
          <a:ext cx="0" cy="0"/>
          <a:chOff x="0" y="0"/>
          <a:chExt cx="0" cy="0"/>
        </a:xfrm>
      </p:grpSpPr>
      <p:grpSp>
        <p:nvGrpSpPr>
          <p:cNvPr id="8935" name="Google Shape;8935;p17"/>
          <p:cNvGrpSpPr/>
          <p:nvPr/>
        </p:nvGrpSpPr>
        <p:grpSpPr>
          <a:xfrm>
            <a:off x="-59163" y="-149462"/>
            <a:ext cx="12310325" cy="7156923"/>
            <a:chOff x="-36097" y="-112100"/>
            <a:chExt cx="9232744" cy="5367692"/>
          </a:xfrm>
        </p:grpSpPr>
        <p:sp>
          <p:nvSpPr>
            <p:cNvPr id="8936" name="Google Shape;8936;p1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1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1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1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1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1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1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1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1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1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1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1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1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1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1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1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1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1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1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1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1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1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1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1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1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1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1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1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1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1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1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1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1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1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1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1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1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1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1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1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1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1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1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1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1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1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1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1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1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1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1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1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1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1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1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1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1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1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1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1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1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1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1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1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1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1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1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1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1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1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1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1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1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1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1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1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1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1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1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1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1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1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1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1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1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1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1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1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1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1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1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1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1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1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1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1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1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1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1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1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1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1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1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1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1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1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1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1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1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1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1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1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1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1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1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1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1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1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1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1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1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1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1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1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1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1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1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1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1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1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1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1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1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1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1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1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1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1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1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1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1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1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1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1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1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1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1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1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1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1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1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1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1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1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1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1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1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1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1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1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1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1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1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1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1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1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1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1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1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1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1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1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1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1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1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1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1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1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1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1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1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1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1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1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1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1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1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1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1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1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1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1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1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1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1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1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1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1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1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1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1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1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1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1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1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1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1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1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1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1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1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1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1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1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1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1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1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1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1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1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1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1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1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1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1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1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1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1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1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1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1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1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1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1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1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1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1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1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1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1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1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1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1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1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1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1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1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1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1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1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1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1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1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1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1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1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1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1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1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1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1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1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1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1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1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1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1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1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1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1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1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1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1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1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1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1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1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1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1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1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1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1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1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1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1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1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1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1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1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1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1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1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1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1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1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1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1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1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1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1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1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1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1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1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1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1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1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1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1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1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1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1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1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1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1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1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1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1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1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1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1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1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1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1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1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1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1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1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1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1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1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1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1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1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1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1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1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1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1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1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1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1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1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1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1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1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1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1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1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1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1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1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1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1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1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1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1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1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1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1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1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1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1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1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1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1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1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1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1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1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1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1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1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1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1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1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1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1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1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1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1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1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1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1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1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1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1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1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1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1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1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1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1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1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1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1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1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1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1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1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1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1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1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1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1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1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1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1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1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1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1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1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1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1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1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1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1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1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1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1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1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1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1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1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1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1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1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1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1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1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1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1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1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1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1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1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1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1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1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1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1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1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1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1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1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1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1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1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1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1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1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1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1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1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1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1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1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1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1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1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1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1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1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1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1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1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1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1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1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1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1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1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1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1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1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1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1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1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1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1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1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1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1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1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1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1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1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1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1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1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1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1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1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1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1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1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1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1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1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1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1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1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1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1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1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1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1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1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1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1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1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1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1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1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1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1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1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1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1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1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1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1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1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1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1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1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1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1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1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1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1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1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1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1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1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1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1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1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1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1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1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1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1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1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1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1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1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1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1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1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1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1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1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1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1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1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1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1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1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1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1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1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1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1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1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1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1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1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1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1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1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1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1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1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1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1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1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1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1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1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1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1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1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1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1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1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1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1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1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1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1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1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1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1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1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1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1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1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1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1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1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1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1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1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1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1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1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1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1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1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1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1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1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1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1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1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1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1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1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1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1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1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1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1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1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1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1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1" name="Google Shape;9571;p17"/>
          <p:cNvSpPr txBox="1">
            <a:spLocks noGrp="1"/>
          </p:cNvSpPr>
          <p:nvPr>
            <p:ph type="title"/>
          </p:nvPr>
        </p:nvSpPr>
        <p:spPr>
          <a:xfrm>
            <a:off x="1757400" y="4461633"/>
            <a:ext cx="8649200" cy="70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572" name="Google Shape;9572;p17"/>
          <p:cNvSpPr txBox="1">
            <a:spLocks noGrp="1"/>
          </p:cNvSpPr>
          <p:nvPr>
            <p:ph type="subTitle" idx="1"/>
          </p:nvPr>
        </p:nvSpPr>
        <p:spPr>
          <a:xfrm>
            <a:off x="1757400" y="1687167"/>
            <a:ext cx="8677200" cy="23204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grpSp>
        <p:nvGrpSpPr>
          <p:cNvPr id="9573" name="Google Shape;9573;p17"/>
          <p:cNvGrpSpPr/>
          <p:nvPr/>
        </p:nvGrpSpPr>
        <p:grpSpPr>
          <a:xfrm>
            <a:off x="327384" y="-60590"/>
            <a:ext cx="689185" cy="2856291"/>
            <a:chOff x="3981600" y="1542850"/>
            <a:chExt cx="657954" cy="2726856"/>
          </a:xfrm>
        </p:grpSpPr>
        <p:sp>
          <p:nvSpPr>
            <p:cNvPr id="9574" name="Google Shape;9574;p17"/>
            <p:cNvSpPr/>
            <p:nvPr/>
          </p:nvSpPr>
          <p:spPr>
            <a:xfrm>
              <a:off x="4025909" y="2965520"/>
              <a:ext cx="571964" cy="357056"/>
            </a:xfrm>
            <a:custGeom>
              <a:avLst/>
              <a:gdLst/>
              <a:ahLst/>
              <a:cxnLst/>
              <a:rect l="l" t="t" r="r" b="b"/>
              <a:pathLst>
                <a:path w="12405" h="7744" fill="none" extrusionOk="0">
                  <a:moveTo>
                    <a:pt x="6216" y="7743"/>
                  </a:moveTo>
                  <a:lnTo>
                    <a:pt x="0" y="1"/>
                  </a:lnTo>
                  <a:lnTo>
                    <a:pt x="6216" y="1"/>
                  </a:lnTo>
                  <a:lnTo>
                    <a:pt x="12405"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17"/>
            <p:cNvSpPr/>
            <p:nvPr/>
          </p:nvSpPr>
          <p:spPr>
            <a:xfrm>
              <a:off x="4264742" y="3435624"/>
              <a:ext cx="107753" cy="92768"/>
            </a:xfrm>
            <a:custGeom>
              <a:avLst/>
              <a:gdLst/>
              <a:ahLst/>
              <a:cxnLst/>
              <a:rect l="l" t="t" r="r" b="b"/>
              <a:pathLst>
                <a:path w="2337" h="2012" extrusionOk="0">
                  <a:moveTo>
                    <a:pt x="1026" y="1"/>
                  </a:moveTo>
                  <a:cubicBezTo>
                    <a:pt x="505" y="1"/>
                    <a:pt x="0" y="407"/>
                    <a:pt x="19" y="1023"/>
                  </a:cubicBezTo>
                  <a:cubicBezTo>
                    <a:pt x="19" y="1559"/>
                    <a:pt x="443" y="2012"/>
                    <a:pt x="1008" y="2012"/>
                  </a:cubicBezTo>
                  <a:cubicBezTo>
                    <a:pt x="1912" y="2012"/>
                    <a:pt x="2336" y="938"/>
                    <a:pt x="1715" y="288"/>
                  </a:cubicBezTo>
                  <a:cubicBezTo>
                    <a:pt x="1516" y="90"/>
                    <a:pt x="1269" y="1"/>
                    <a:pt x="1026"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17"/>
            <p:cNvSpPr/>
            <p:nvPr/>
          </p:nvSpPr>
          <p:spPr>
            <a:xfrm>
              <a:off x="4196550" y="3292555"/>
              <a:ext cx="199369" cy="171520"/>
            </a:xfrm>
            <a:custGeom>
              <a:avLst/>
              <a:gdLst/>
              <a:ahLst/>
              <a:cxnLst/>
              <a:rect l="l" t="t" r="r" b="b"/>
              <a:pathLst>
                <a:path w="4324" h="3720" extrusionOk="0">
                  <a:moveTo>
                    <a:pt x="2487" y="0"/>
                  </a:moveTo>
                  <a:cubicBezTo>
                    <a:pt x="820" y="0"/>
                    <a:pt x="1" y="2006"/>
                    <a:pt x="1159" y="3165"/>
                  </a:cubicBezTo>
                  <a:cubicBezTo>
                    <a:pt x="1543" y="3549"/>
                    <a:pt x="2010" y="3720"/>
                    <a:pt x="2466" y="3720"/>
                  </a:cubicBezTo>
                  <a:cubicBezTo>
                    <a:pt x="3419" y="3720"/>
                    <a:pt x="4324" y="2973"/>
                    <a:pt x="4324" y="1865"/>
                  </a:cubicBezTo>
                  <a:cubicBezTo>
                    <a:pt x="4324" y="848"/>
                    <a:pt x="3504" y="0"/>
                    <a:pt x="2487" y="0"/>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17"/>
            <p:cNvSpPr/>
            <p:nvPr/>
          </p:nvSpPr>
          <p:spPr>
            <a:xfrm>
              <a:off x="4188758" y="3598381"/>
              <a:ext cx="245984" cy="640802"/>
            </a:xfrm>
            <a:custGeom>
              <a:avLst/>
              <a:gdLst/>
              <a:ahLst/>
              <a:cxnLst/>
              <a:rect l="l" t="t" r="r" b="b"/>
              <a:pathLst>
                <a:path w="5335" h="13898" extrusionOk="0">
                  <a:moveTo>
                    <a:pt x="2790" y="0"/>
                  </a:moveTo>
                  <a:cubicBezTo>
                    <a:pt x="2755" y="0"/>
                    <a:pt x="2720" y="3"/>
                    <a:pt x="2684" y="7"/>
                  </a:cubicBezTo>
                  <a:cubicBezTo>
                    <a:pt x="0" y="375"/>
                    <a:pt x="509" y="13429"/>
                    <a:pt x="509" y="13429"/>
                  </a:cubicBezTo>
                  <a:cubicBezTo>
                    <a:pt x="1297" y="13723"/>
                    <a:pt x="2067" y="13897"/>
                    <a:pt x="2802" y="13897"/>
                  </a:cubicBezTo>
                  <a:cubicBezTo>
                    <a:pt x="3622" y="13897"/>
                    <a:pt x="4400" y="13681"/>
                    <a:pt x="5115" y="13175"/>
                  </a:cubicBezTo>
                  <a:cubicBezTo>
                    <a:pt x="5115" y="13175"/>
                    <a:pt x="5335" y="0"/>
                    <a:pt x="2790"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17"/>
            <p:cNvSpPr/>
            <p:nvPr/>
          </p:nvSpPr>
          <p:spPr>
            <a:xfrm>
              <a:off x="4311217" y="3528345"/>
              <a:ext cx="46" cy="70406"/>
            </a:xfrm>
            <a:custGeom>
              <a:avLst/>
              <a:gdLst/>
              <a:ahLst/>
              <a:cxnLst/>
              <a:rect l="l" t="t" r="r" b="b"/>
              <a:pathLst>
                <a:path w="1" h="1527" fill="none" extrusionOk="0">
                  <a:moveTo>
                    <a:pt x="0" y="1"/>
                  </a:moveTo>
                  <a:lnTo>
                    <a:pt x="0" y="15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17"/>
            <p:cNvSpPr/>
            <p:nvPr/>
          </p:nvSpPr>
          <p:spPr>
            <a:xfrm>
              <a:off x="4265618" y="3598704"/>
              <a:ext cx="122508" cy="671002"/>
            </a:xfrm>
            <a:custGeom>
              <a:avLst/>
              <a:gdLst/>
              <a:ahLst/>
              <a:cxnLst/>
              <a:rect l="l" t="t" r="r" b="b"/>
              <a:pathLst>
                <a:path w="2657" h="14553" fill="none" extrusionOk="0">
                  <a:moveTo>
                    <a:pt x="1978" y="14553"/>
                  </a:moveTo>
                  <a:cubicBezTo>
                    <a:pt x="2656" y="2430"/>
                    <a:pt x="1017" y="0"/>
                    <a:pt x="1017" y="0"/>
                  </a:cubicBezTo>
                  <a:cubicBezTo>
                    <a:pt x="1017" y="0"/>
                    <a:pt x="0" y="1668"/>
                    <a:pt x="0" y="14553"/>
                  </a:cubicBezTo>
                </a:path>
              </a:pathLst>
            </a:custGeom>
            <a:noFill/>
            <a:ln w="9175" cap="rnd" cmpd="sng">
              <a:solidFill>
                <a:srgbClr val="EBA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17"/>
            <p:cNvSpPr/>
            <p:nvPr/>
          </p:nvSpPr>
          <p:spPr>
            <a:xfrm>
              <a:off x="4025909" y="1542850"/>
              <a:ext cx="571964" cy="375269"/>
            </a:xfrm>
            <a:custGeom>
              <a:avLst/>
              <a:gdLst/>
              <a:ahLst/>
              <a:cxnLst/>
              <a:rect l="l" t="t" r="r" b="b"/>
              <a:pathLst>
                <a:path w="12405" h="8139" fill="none" extrusionOk="0">
                  <a:moveTo>
                    <a:pt x="5849" y="481"/>
                  </a:moveTo>
                  <a:lnTo>
                    <a:pt x="0" y="8139"/>
                  </a:lnTo>
                  <a:lnTo>
                    <a:pt x="6216" y="8139"/>
                  </a:lnTo>
                  <a:lnTo>
                    <a:pt x="12405" y="8139"/>
                  </a:lnTo>
                  <a:lnTo>
                    <a:pt x="6216"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17"/>
            <p:cNvSpPr/>
            <p:nvPr/>
          </p:nvSpPr>
          <p:spPr>
            <a:xfrm>
              <a:off x="4028491" y="1945408"/>
              <a:ext cx="564171" cy="1012382"/>
            </a:xfrm>
            <a:custGeom>
              <a:avLst/>
              <a:gdLst/>
              <a:ahLst/>
              <a:cxnLst/>
              <a:rect l="l" t="t" r="r" b="b"/>
              <a:pathLst>
                <a:path w="12236" h="21957" extrusionOk="0">
                  <a:moveTo>
                    <a:pt x="1" y="1"/>
                  </a:moveTo>
                  <a:lnTo>
                    <a:pt x="1" y="21956"/>
                  </a:lnTo>
                  <a:lnTo>
                    <a:pt x="12236" y="21956"/>
                  </a:lnTo>
                  <a:lnTo>
                    <a:pt x="12236" y="1"/>
                  </a:ln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17"/>
            <p:cNvSpPr/>
            <p:nvPr/>
          </p:nvSpPr>
          <p:spPr>
            <a:xfrm>
              <a:off x="4028491" y="1945408"/>
              <a:ext cx="564171" cy="218965"/>
            </a:xfrm>
            <a:custGeom>
              <a:avLst/>
              <a:gdLst/>
              <a:ahLst/>
              <a:cxnLst/>
              <a:rect l="l" t="t" r="r" b="b"/>
              <a:pathLst>
                <a:path w="12236" h="4749" extrusionOk="0">
                  <a:moveTo>
                    <a:pt x="1" y="1"/>
                  </a:moveTo>
                  <a:lnTo>
                    <a:pt x="1" y="4748"/>
                  </a:lnTo>
                  <a:lnTo>
                    <a:pt x="12236" y="4748"/>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17"/>
            <p:cNvSpPr/>
            <p:nvPr/>
          </p:nvSpPr>
          <p:spPr>
            <a:xfrm>
              <a:off x="4028491" y="2737522"/>
              <a:ext cx="564171" cy="220256"/>
            </a:xfrm>
            <a:custGeom>
              <a:avLst/>
              <a:gdLst/>
              <a:ahLst/>
              <a:cxnLst/>
              <a:rect l="l" t="t" r="r" b="b"/>
              <a:pathLst>
                <a:path w="12236" h="4777" extrusionOk="0">
                  <a:moveTo>
                    <a:pt x="1" y="1"/>
                  </a:moveTo>
                  <a:lnTo>
                    <a:pt x="1" y="4776"/>
                  </a:lnTo>
                  <a:lnTo>
                    <a:pt x="12236" y="4776"/>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17"/>
            <p:cNvSpPr/>
            <p:nvPr/>
          </p:nvSpPr>
          <p:spPr>
            <a:xfrm>
              <a:off x="4028491" y="2415743"/>
              <a:ext cx="564171" cy="70406"/>
            </a:xfrm>
            <a:custGeom>
              <a:avLst/>
              <a:gdLst/>
              <a:ahLst/>
              <a:cxnLst/>
              <a:rect l="l" t="t" r="r" b="b"/>
              <a:pathLst>
                <a:path w="12236" h="1527" extrusionOk="0">
                  <a:moveTo>
                    <a:pt x="1" y="1"/>
                  </a:moveTo>
                  <a:lnTo>
                    <a:pt x="1" y="1526"/>
                  </a:lnTo>
                  <a:lnTo>
                    <a:pt x="12236" y="1526"/>
                  </a:lnTo>
                  <a:lnTo>
                    <a:pt x="12236" y="1"/>
                  </a:ln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17"/>
            <p:cNvSpPr/>
            <p:nvPr/>
          </p:nvSpPr>
          <p:spPr>
            <a:xfrm>
              <a:off x="3981600" y="1906356"/>
              <a:ext cx="657954" cy="39099"/>
            </a:xfrm>
            <a:custGeom>
              <a:avLst/>
              <a:gdLst/>
              <a:ahLst/>
              <a:cxnLst/>
              <a:rect l="l" t="t" r="r" b="b"/>
              <a:pathLst>
                <a:path w="14270" h="848" extrusionOk="0">
                  <a:moveTo>
                    <a:pt x="0" y="0"/>
                  </a:moveTo>
                  <a:cubicBezTo>
                    <a:pt x="0" y="452"/>
                    <a:pt x="396" y="848"/>
                    <a:pt x="848" y="848"/>
                  </a:cubicBezTo>
                  <a:lnTo>
                    <a:pt x="13422" y="848"/>
                  </a:lnTo>
                  <a:cubicBezTo>
                    <a:pt x="13874" y="848"/>
                    <a:pt x="14270" y="452"/>
                    <a:pt x="14270" y="0"/>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17"/>
            <p:cNvSpPr/>
            <p:nvPr/>
          </p:nvSpPr>
          <p:spPr>
            <a:xfrm>
              <a:off x="3981600" y="2938179"/>
              <a:ext cx="657954" cy="39145"/>
            </a:xfrm>
            <a:custGeom>
              <a:avLst/>
              <a:gdLst/>
              <a:ahLst/>
              <a:cxnLst/>
              <a:rect l="l" t="t" r="r" b="b"/>
              <a:pathLst>
                <a:path w="14270" h="849" extrusionOk="0">
                  <a:moveTo>
                    <a:pt x="848" y="0"/>
                  </a:moveTo>
                  <a:cubicBezTo>
                    <a:pt x="396" y="0"/>
                    <a:pt x="0" y="368"/>
                    <a:pt x="0" y="848"/>
                  </a:cubicBezTo>
                  <a:lnTo>
                    <a:pt x="14270" y="848"/>
                  </a:lnTo>
                  <a:cubicBezTo>
                    <a:pt x="14270" y="368"/>
                    <a:pt x="13874" y="0"/>
                    <a:pt x="13422" y="0"/>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7" name="Google Shape;9587;p17"/>
          <p:cNvGrpSpPr/>
          <p:nvPr/>
        </p:nvGrpSpPr>
        <p:grpSpPr>
          <a:xfrm>
            <a:off x="535052" y="4999527"/>
            <a:ext cx="227241" cy="278656"/>
            <a:chOff x="7314226" y="2364570"/>
            <a:chExt cx="170431" cy="208992"/>
          </a:xfrm>
        </p:grpSpPr>
        <p:sp>
          <p:nvSpPr>
            <p:cNvPr id="9588" name="Google Shape;9588;p17"/>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17"/>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17"/>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17"/>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2" name="Google Shape;9592;p17"/>
          <p:cNvSpPr/>
          <p:nvPr/>
        </p:nvSpPr>
        <p:spPr>
          <a:xfrm>
            <a:off x="781129" y="5707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9593" name="Google Shape;9593;p17"/>
          <p:cNvGrpSpPr/>
          <p:nvPr/>
        </p:nvGrpSpPr>
        <p:grpSpPr>
          <a:xfrm>
            <a:off x="266969" y="4322676"/>
            <a:ext cx="227241" cy="278656"/>
            <a:chOff x="7314226" y="2364570"/>
            <a:chExt cx="170431" cy="208992"/>
          </a:xfrm>
        </p:grpSpPr>
        <p:sp>
          <p:nvSpPr>
            <p:cNvPr id="9594" name="Google Shape;9594;p17"/>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17"/>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17"/>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17"/>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8" name="Google Shape;9598;p17"/>
          <p:cNvSpPr/>
          <p:nvPr/>
        </p:nvSpPr>
        <p:spPr>
          <a:xfrm>
            <a:off x="861825" y="4007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599" name="Google Shape;9599;p17"/>
          <p:cNvSpPr/>
          <p:nvPr/>
        </p:nvSpPr>
        <p:spPr>
          <a:xfrm>
            <a:off x="279667" y="34408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9600" name="Google Shape;9600;p17"/>
          <p:cNvGrpSpPr/>
          <p:nvPr/>
        </p:nvGrpSpPr>
        <p:grpSpPr>
          <a:xfrm>
            <a:off x="10901865" y="-231400"/>
            <a:ext cx="1087648" cy="4877503"/>
            <a:chOff x="5833699" y="209050"/>
            <a:chExt cx="815736" cy="3658127"/>
          </a:xfrm>
        </p:grpSpPr>
        <p:sp>
          <p:nvSpPr>
            <p:cNvPr id="9601" name="Google Shape;9601;p17"/>
            <p:cNvSpPr/>
            <p:nvPr/>
          </p:nvSpPr>
          <p:spPr>
            <a:xfrm flipH="1">
              <a:off x="5901116" y="20905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17"/>
            <p:cNvSpPr/>
            <p:nvPr/>
          </p:nvSpPr>
          <p:spPr>
            <a:xfrm flipH="1">
              <a:off x="5833699" y="67355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17"/>
            <p:cNvSpPr/>
            <p:nvPr/>
          </p:nvSpPr>
          <p:spPr>
            <a:xfrm flipH="1">
              <a:off x="6042603" y="228990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17"/>
            <p:cNvSpPr/>
            <p:nvPr/>
          </p:nvSpPr>
          <p:spPr>
            <a:xfrm flipH="1">
              <a:off x="5886615" y="152091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17"/>
            <p:cNvSpPr/>
            <p:nvPr/>
          </p:nvSpPr>
          <p:spPr>
            <a:xfrm flipH="1">
              <a:off x="6317571" y="309689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618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96"/>
        <p:cNvGrpSpPr/>
        <p:nvPr/>
      </p:nvGrpSpPr>
      <p:grpSpPr>
        <a:xfrm>
          <a:off x="0" y="0"/>
          <a:ext cx="0" cy="0"/>
          <a:chOff x="0" y="0"/>
          <a:chExt cx="0" cy="0"/>
        </a:xfrm>
      </p:grpSpPr>
      <p:grpSp>
        <p:nvGrpSpPr>
          <p:cNvPr id="19297" name="Google Shape;19297;p32"/>
          <p:cNvGrpSpPr/>
          <p:nvPr/>
        </p:nvGrpSpPr>
        <p:grpSpPr>
          <a:xfrm>
            <a:off x="-59163" y="-149462"/>
            <a:ext cx="12310325" cy="7156923"/>
            <a:chOff x="-36097" y="-112100"/>
            <a:chExt cx="9232744" cy="5367692"/>
          </a:xfrm>
        </p:grpSpPr>
        <p:sp>
          <p:nvSpPr>
            <p:cNvPr id="19298" name="Google Shape;19298;p32"/>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9" name="Google Shape;19299;p32"/>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0" name="Google Shape;19300;p32"/>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1" name="Google Shape;19301;p32"/>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2" name="Google Shape;19302;p32"/>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3" name="Google Shape;19303;p32"/>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4" name="Google Shape;19304;p32"/>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5" name="Google Shape;19305;p32"/>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6" name="Google Shape;19306;p32"/>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7" name="Google Shape;19307;p32"/>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8" name="Google Shape;19308;p32"/>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9" name="Google Shape;19309;p32"/>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0" name="Google Shape;19310;p32"/>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1" name="Google Shape;19311;p32"/>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2" name="Google Shape;19312;p32"/>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3" name="Google Shape;19313;p32"/>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4" name="Google Shape;19314;p32"/>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5" name="Google Shape;19315;p32"/>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6" name="Google Shape;19316;p32"/>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7" name="Google Shape;19317;p32"/>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8" name="Google Shape;19318;p32"/>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9" name="Google Shape;19319;p32"/>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0" name="Google Shape;19320;p32"/>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1" name="Google Shape;19321;p32"/>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2" name="Google Shape;19322;p32"/>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3" name="Google Shape;19323;p32"/>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4" name="Google Shape;19324;p32"/>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5" name="Google Shape;19325;p32"/>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6" name="Google Shape;19326;p32"/>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7" name="Google Shape;19327;p32"/>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8" name="Google Shape;19328;p32"/>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9" name="Google Shape;19329;p32"/>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0" name="Google Shape;19330;p32"/>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1" name="Google Shape;19331;p32"/>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2" name="Google Shape;19332;p32"/>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3" name="Google Shape;19333;p32"/>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4" name="Google Shape;19334;p32"/>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5" name="Google Shape;19335;p32"/>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6" name="Google Shape;19336;p32"/>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7" name="Google Shape;19337;p32"/>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8" name="Google Shape;19338;p32"/>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9" name="Google Shape;19339;p32"/>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0" name="Google Shape;19340;p32"/>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1" name="Google Shape;19341;p32"/>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2" name="Google Shape;19342;p32"/>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3" name="Google Shape;19343;p32"/>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4" name="Google Shape;19344;p32"/>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5" name="Google Shape;19345;p32"/>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6" name="Google Shape;19346;p32"/>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7" name="Google Shape;19347;p32"/>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8" name="Google Shape;19348;p32"/>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9" name="Google Shape;19349;p32"/>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0" name="Google Shape;19350;p32"/>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1" name="Google Shape;19351;p32"/>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2" name="Google Shape;19352;p32"/>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3" name="Google Shape;19353;p32"/>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4" name="Google Shape;19354;p32"/>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5" name="Google Shape;19355;p32"/>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6" name="Google Shape;19356;p32"/>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7" name="Google Shape;19357;p32"/>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8" name="Google Shape;19358;p32"/>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9" name="Google Shape;19359;p32"/>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0" name="Google Shape;19360;p32"/>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1" name="Google Shape;19361;p32"/>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2" name="Google Shape;19362;p32"/>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3" name="Google Shape;19363;p32"/>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4" name="Google Shape;19364;p32"/>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5" name="Google Shape;19365;p32"/>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6" name="Google Shape;19366;p32"/>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7" name="Google Shape;19367;p32"/>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8" name="Google Shape;19368;p32"/>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9" name="Google Shape;19369;p32"/>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0" name="Google Shape;19370;p32"/>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1" name="Google Shape;19371;p32"/>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2" name="Google Shape;19372;p32"/>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3" name="Google Shape;19373;p32"/>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4" name="Google Shape;19374;p32"/>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5" name="Google Shape;19375;p32"/>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6" name="Google Shape;19376;p32"/>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7" name="Google Shape;19377;p32"/>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8" name="Google Shape;19378;p32"/>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9" name="Google Shape;19379;p32"/>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0" name="Google Shape;19380;p32"/>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1" name="Google Shape;19381;p32"/>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2" name="Google Shape;19382;p32"/>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3" name="Google Shape;19383;p32"/>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4" name="Google Shape;19384;p32"/>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5" name="Google Shape;19385;p32"/>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6" name="Google Shape;19386;p32"/>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7" name="Google Shape;19387;p32"/>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8" name="Google Shape;19388;p32"/>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9" name="Google Shape;19389;p32"/>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0" name="Google Shape;19390;p32"/>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1" name="Google Shape;19391;p32"/>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2" name="Google Shape;19392;p32"/>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3" name="Google Shape;19393;p32"/>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4" name="Google Shape;19394;p32"/>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5" name="Google Shape;19395;p32"/>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6" name="Google Shape;19396;p32"/>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7" name="Google Shape;19397;p32"/>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8" name="Google Shape;19398;p32"/>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9" name="Google Shape;19399;p32"/>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0" name="Google Shape;19400;p32"/>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1" name="Google Shape;19401;p32"/>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2" name="Google Shape;19402;p32"/>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3" name="Google Shape;19403;p32"/>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4" name="Google Shape;19404;p32"/>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5" name="Google Shape;19405;p32"/>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6" name="Google Shape;19406;p32"/>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7" name="Google Shape;19407;p32"/>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8" name="Google Shape;19408;p32"/>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9" name="Google Shape;19409;p32"/>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0" name="Google Shape;19410;p32"/>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1" name="Google Shape;19411;p32"/>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2" name="Google Shape;19412;p32"/>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3" name="Google Shape;19413;p32"/>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4" name="Google Shape;19414;p32"/>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5" name="Google Shape;19415;p32"/>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6" name="Google Shape;19416;p32"/>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7" name="Google Shape;19417;p32"/>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8" name="Google Shape;19418;p32"/>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9" name="Google Shape;19419;p32"/>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0" name="Google Shape;19420;p32"/>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1" name="Google Shape;19421;p32"/>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2" name="Google Shape;19422;p32"/>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3" name="Google Shape;19423;p32"/>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4" name="Google Shape;19424;p32"/>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5" name="Google Shape;19425;p32"/>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6" name="Google Shape;19426;p32"/>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7" name="Google Shape;19427;p32"/>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8" name="Google Shape;19428;p32"/>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9" name="Google Shape;19429;p32"/>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0" name="Google Shape;19430;p32"/>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1" name="Google Shape;19431;p32"/>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2" name="Google Shape;19432;p32"/>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3" name="Google Shape;19433;p32"/>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4" name="Google Shape;19434;p32"/>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5" name="Google Shape;19435;p32"/>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6" name="Google Shape;19436;p32"/>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7" name="Google Shape;19437;p32"/>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8" name="Google Shape;19438;p32"/>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9" name="Google Shape;19439;p32"/>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0" name="Google Shape;19440;p32"/>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1" name="Google Shape;19441;p32"/>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2" name="Google Shape;19442;p32"/>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3" name="Google Shape;19443;p32"/>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4" name="Google Shape;19444;p32"/>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5" name="Google Shape;19445;p32"/>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6" name="Google Shape;19446;p32"/>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7" name="Google Shape;19447;p32"/>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8" name="Google Shape;19448;p32"/>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9" name="Google Shape;19449;p32"/>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0" name="Google Shape;19450;p32"/>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1" name="Google Shape;19451;p32"/>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2" name="Google Shape;19452;p32"/>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3" name="Google Shape;19453;p32"/>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4" name="Google Shape;19454;p32"/>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5" name="Google Shape;19455;p32"/>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6" name="Google Shape;19456;p32"/>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7" name="Google Shape;19457;p32"/>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8" name="Google Shape;19458;p32"/>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9" name="Google Shape;19459;p32"/>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0" name="Google Shape;19460;p32"/>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1" name="Google Shape;19461;p32"/>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2" name="Google Shape;19462;p32"/>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3" name="Google Shape;19463;p32"/>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4" name="Google Shape;19464;p32"/>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5" name="Google Shape;19465;p32"/>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6" name="Google Shape;19466;p32"/>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7" name="Google Shape;19467;p32"/>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8" name="Google Shape;19468;p32"/>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9" name="Google Shape;19469;p32"/>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0" name="Google Shape;19470;p32"/>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1" name="Google Shape;19471;p32"/>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2" name="Google Shape;19472;p32"/>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3" name="Google Shape;19473;p32"/>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4" name="Google Shape;19474;p32"/>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5" name="Google Shape;19475;p32"/>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6" name="Google Shape;19476;p32"/>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7" name="Google Shape;19477;p32"/>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8" name="Google Shape;19478;p32"/>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9" name="Google Shape;19479;p32"/>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0" name="Google Shape;19480;p32"/>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1" name="Google Shape;19481;p32"/>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2" name="Google Shape;19482;p32"/>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3" name="Google Shape;19483;p32"/>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4" name="Google Shape;19484;p32"/>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5" name="Google Shape;19485;p32"/>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6" name="Google Shape;19486;p32"/>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7" name="Google Shape;19487;p32"/>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8" name="Google Shape;19488;p32"/>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9" name="Google Shape;19489;p32"/>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0" name="Google Shape;19490;p32"/>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1" name="Google Shape;19491;p32"/>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2" name="Google Shape;19492;p32"/>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3" name="Google Shape;19493;p32"/>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4" name="Google Shape;19494;p32"/>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5" name="Google Shape;19495;p32"/>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6" name="Google Shape;19496;p32"/>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7" name="Google Shape;19497;p32"/>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8" name="Google Shape;19498;p32"/>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9" name="Google Shape;19499;p32"/>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0" name="Google Shape;19500;p32"/>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1" name="Google Shape;19501;p32"/>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2" name="Google Shape;19502;p32"/>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3" name="Google Shape;19503;p32"/>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4" name="Google Shape;19504;p32"/>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5" name="Google Shape;19505;p32"/>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6" name="Google Shape;19506;p32"/>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7" name="Google Shape;19507;p32"/>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8" name="Google Shape;19508;p32"/>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9" name="Google Shape;19509;p32"/>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0" name="Google Shape;19510;p32"/>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1" name="Google Shape;19511;p32"/>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2" name="Google Shape;19512;p32"/>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3" name="Google Shape;19513;p32"/>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4" name="Google Shape;19514;p32"/>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5" name="Google Shape;19515;p32"/>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6" name="Google Shape;19516;p32"/>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7" name="Google Shape;19517;p32"/>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8" name="Google Shape;19518;p32"/>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9" name="Google Shape;19519;p32"/>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0" name="Google Shape;19520;p32"/>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1" name="Google Shape;19521;p32"/>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2" name="Google Shape;19522;p32"/>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3" name="Google Shape;19523;p32"/>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4" name="Google Shape;19524;p32"/>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5" name="Google Shape;19525;p32"/>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6" name="Google Shape;19526;p32"/>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7" name="Google Shape;19527;p32"/>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8" name="Google Shape;19528;p32"/>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9" name="Google Shape;19529;p32"/>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0" name="Google Shape;19530;p32"/>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1" name="Google Shape;19531;p32"/>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2" name="Google Shape;19532;p32"/>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3" name="Google Shape;19533;p32"/>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4" name="Google Shape;19534;p32"/>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5" name="Google Shape;19535;p32"/>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6" name="Google Shape;19536;p32"/>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7" name="Google Shape;19537;p32"/>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8" name="Google Shape;19538;p32"/>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9" name="Google Shape;19539;p32"/>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0" name="Google Shape;19540;p32"/>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1" name="Google Shape;19541;p32"/>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2" name="Google Shape;19542;p32"/>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3" name="Google Shape;19543;p32"/>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4" name="Google Shape;19544;p32"/>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5" name="Google Shape;19545;p32"/>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6" name="Google Shape;19546;p32"/>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7" name="Google Shape;19547;p32"/>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8" name="Google Shape;19548;p32"/>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9" name="Google Shape;19549;p32"/>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0" name="Google Shape;19550;p32"/>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1" name="Google Shape;19551;p32"/>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2" name="Google Shape;19552;p32"/>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3" name="Google Shape;19553;p32"/>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4" name="Google Shape;19554;p32"/>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5" name="Google Shape;19555;p32"/>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6" name="Google Shape;19556;p32"/>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7" name="Google Shape;19557;p32"/>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8" name="Google Shape;19558;p32"/>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9" name="Google Shape;19559;p32"/>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0" name="Google Shape;19560;p32"/>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1" name="Google Shape;19561;p32"/>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2" name="Google Shape;19562;p32"/>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3" name="Google Shape;19563;p32"/>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4" name="Google Shape;19564;p32"/>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5" name="Google Shape;19565;p32"/>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6" name="Google Shape;19566;p32"/>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7" name="Google Shape;19567;p32"/>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8" name="Google Shape;19568;p32"/>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9" name="Google Shape;19569;p32"/>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0" name="Google Shape;19570;p32"/>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1" name="Google Shape;19571;p32"/>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2" name="Google Shape;19572;p32"/>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3" name="Google Shape;19573;p32"/>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4" name="Google Shape;19574;p32"/>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5" name="Google Shape;19575;p32"/>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6" name="Google Shape;19576;p32"/>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7" name="Google Shape;19577;p32"/>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8" name="Google Shape;19578;p32"/>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9" name="Google Shape;19579;p32"/>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0" name="Google Shape;19580;p32"/>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1" name="Google Shape;19581;p32"/>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2" name="Google Shape;19582;p32"/>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3" name="Google Shape;19583;p32"/>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4" name="Google Shape;19584;p32"/>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5" name="Google Shape;19585;p32"/>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6" name="Google Shape;19586;p32"/>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7" name="Google Shape;19587;p32"/>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8" name="Google Shape;19588;p32"/>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9" name="Google Shape;19589;p32"/>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0" name="Google Shape;19590;p32"/>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1" name="Google Shape;19591;p32"/>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2" name="Google Shape;19592;p32"/>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3" name="Google Shape;19593;p32"/>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4" name="Google Shape;19594;p32"/>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5" name="Google Shape;19595;p32"/>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6" name="Google Shape;19596;p32"/>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7" name="Google Shape;19597;p32"/>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8" name="Google Shape;19598;p32"/>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9" name="Google Shape;19599;p32"/>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0" name="Google Shape;19600;p32"/>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1" name="Google Shape;19601;p32"/>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2" name="Google Shape;19602;p32"/>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3" name="Google Shape;19603;p32"/>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4" name="Google Shape;19604;p32"/>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5" name="Google Shape;19605;p32"/>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6" name="Google Shape;19606;p32"/>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7" name="Google Shape;19607;p32"/>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8" name="Google Shape;19608;p32"/>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9" name="Google Shape;19609;p32"/>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0" name="Google Shape;19610;p32"/>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1" name="Google Shape;19611;p32"/>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2" name="Google Shape;19612;p32"/>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3" name="Google Shape;19613;p32"/>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4" name="Google Shape;19614;p32"/>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5" name="Google Shape;19615;p32"/>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6" name="Google Shape;19616;p32"/>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7" name="Google Shape;19617;p32"/>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8" name="Google Shape;19618;p32"/>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9" name="Google Shape;19619;p32"/>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0" name="Google Shape;19620;p32"/>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1" name="Google Shape;19621;p32"/>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2" name="Google Shape;19622;p32"/>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3" name="Google Shape;19623;p32"/>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4" name="Google Shape;19624;p32"/>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5" name="Google Shape;19625;p32"/>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6" name="Google Shape;19626;p32"/>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7" name="Google Shape;19627;p32"/>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8" name="Google Shape;19628;p32"/>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9" name="Google Shape;19629;p32"/>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0" name="Google Shape;19630;p32"/>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1" name="Google Shape;19631;p32"/>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2" name="Google Shape;19632;p32"/>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3" name="Google Shape;19633;p32"/>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4" name="Google Shape;19634;p32"/>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5" name="Google Shape;19635;p32"/>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6" name="Google Shape;19636;p32"/>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7" name="Google Shape;19637;p32"/>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8" name="Google Shape;19638;p32"/>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9" name="Google Shape;19639;p32"/>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0" name="Google Shape;19640;p32"/>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1" name="Google Shape;19641;p32"/>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2" name="Google Shape;19642;p32"/>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3" name="Google Shape;19643;p32"/>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4" name="Google Shape;19644;p32"/>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5" name="Google Shape;19645;p32"/>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6" name="Google Shape;19646;p32"/>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7" name="Google Shape;19647;p32"/>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8" name="Google Shape;19648;p32"/>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9" name="Google Shape;19649;p32"/>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0" name="Google Shape;19650;p32"/>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1" name="Google Shape;19651;p32"/>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2" name="Google Shape;19652;p32"/>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3" name="Google Shape;19653;p32"/>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4" name="Google Shape;19654;p32"/>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5" name="Google Shape;19655;p32"/>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6" name="Google Shape;19656;p32"/>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7" name="Google Shape;19657;p32"/>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8" name="Google Shape;19658;p32"/>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9" name="Google Shape;19659;p32"/>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0" name="Google Shape;19660;p32"/>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1" name="Google Shape;19661;p32"/>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2" name="Google Shape;19662;p32"/>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3" name="Google Shape;19663;p32"/>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4" name="Google Shape;19664;p32"/>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5" name="Google Shape;19665;p32"/>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6" name="Google Shape;19666;p32"/>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7" name="Google Shape;19667;p32"/>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8" name="Google Shape;19668;p32"/>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9" name="Google Shape;19669;p32"/>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0" name="Google Shape;19670;p32"/>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1" name="Google Shape;19671;p32"/>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2" name="Google Shape;19672;p32"/>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3" name="Google Shape;19673;p32"/>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4" name="Google Shape;19674;p32"/>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5" name="Google Shape;19675;p32"/>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6" name="Google Shape;19676;p32"/>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7" name="Google Shape;19677;p32"/>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8" name="Google Shape;19678;p32"/>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9" name="Google Shape;19679;p32"/>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0" name="Google Shape;19680;p32"/>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1" name="Google Shape;19681;p32"/>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2" name="Google Shape;19682;p32"/>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3" name="Google Shape;19683;p32"/>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4" name="Google Shape;19684;p32"/>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5" name="Google Shape;19685;p32"/>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6" name="Google Shape;19686;p32"/>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7" name="Google Shape;19687;p32"/>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8" name="Google Shape;19688;p32"/>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9" name="Google Shape;19689;p32"/>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0" name="Google Shape;19690;p32"/>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1" name="Google Shape;19691;p32"/>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2" name="Google Shape;19692;p32"/>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3" name="Google Shape;19693;p32"/>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4" name="Google Shape;19694;p32"/>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5" name="Google Shape;19695;p32"/>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6" name="Google Shape;19696;p32"/>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7" name="Google Shape;19697;p32"/>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8" name="Google Shape;19698;p32"/>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9" name="Google Shape;19699;p32"/>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0" name="Google Shape;19700;p32"/>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1" name="Google Shape;19701;p32"/>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2" name="Google Shape;19702;p32"/>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3" name="Google Shape;19703;p32"/>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4" name="Google Shape;19704;p32"/>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5" name="Google Shape;19705;p32"/>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6" name="Google Shape;19706;p32"/>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7" name="Google Shape;19707;p32"/>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8" name="Google Shape;19708;p32"/>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9" name="Google Shape;19709;p32"/>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0" name="Google Shape;19710;p32"/>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1" name="Google Shape;19711;p32"/>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2" name="Google Shape;19712;p32"/>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3" name="Google Shape;19713;p32"/>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4" name="Google Shape;19714;p32"/>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5" name="Google Shape;19715;p32"/>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6" name="Google Shape;19716;p32"/>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7" name="Google Shape;19717;p32"/>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8" name="Google Shape;19718;p32"/>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9" name="Google Shape;19719;p32"/>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0" name="Google Shape;19720;p32"/>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1" name="Google Shape;19721;p32"/>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2" name="Google Shape;19722;p32"/>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3" name="Google Shape;19723;p32"/>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4" name="Google Shape;19724;p32"/>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5" name="Google Shape;19725;p32"/>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6" name="Google Shape;19726;p32"/>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7" name="Google Shape;19727;p32"/>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8" name="Google Shape;19728;p32"/>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9" name="Google Shape;19729;p32"/>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0" name="Google Shape;19730;p32"/>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1" name="Google Shape;19731;p32"/>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2" name="Google Shape;19732;p32"/>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3" name="Google Shape;19733;p32"/>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4" name="Google Shape;19734;p32"/>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5" name="Google Shape;19735;p32"/>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6" name="Google Shape;19736;p32"/>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7" name="Google Shape;19737;p32"/>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8" name="Google Shape;19738;p32"/>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9" name="Google Shape;19739;p32"/>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0" name="Google Shape;19740;p32"/>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1" name="Google Shape;19741;p32"/>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2" name="Google Shape;19742;p32"/>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3" name="Google Shape;19743;p32"/>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4" name="Google Shape;19744;p32"/>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5" name="Google Shape;19745;p32"/>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6" name="Google Shape;19746;p32"/>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7" name="Google Shape;19747;p32"/>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8" name="Google Shape;19748;p32"/>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9" name="Google Shape;19749;p32"/>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0" name="Google Shape;19750;p32"/>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1" name="Google Shape;19751;p32"/>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2" name="Google Shape;19752;p32"/>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3" name="Google Shape;19753;p32"/>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4" name="Google Shape;19754;p32"/>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5" name="Google Shape;19755;p32"/>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6" name="Google Shape;19756;p32"/>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7" name="Google Shape;19757;p32"/>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8" name="Google Shape;19758;p32"/>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9" name="Google Shape;19759;p32"/>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0" name="Google Shape;19760;p32"/>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1" name="Google Shape;19761;p32"/>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2" name="Google Shape;19762;p32"/>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3" name="Google Shape;19763;p32"/>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4" name="Google Shape;19764;p32"/>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5" name="Google Shape;19765;p32"/>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6" name="Google Shape;19766;p32"/>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7" name="Google Shape;19767;p32"/>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8" name="Google Shape;19768;p32"/>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9" name="Google Shape;19769;p32"/>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0" name="Google Shape;19770;p32"/>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1" name="Google Shape;19771;p32"/>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2" name="Google Shape;19772;p32"/>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3" name="Google Shape;19773;p32"/>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4" name="Google Shape;19774;p32"/>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5" name="Google Shape;19775;p32"/>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6" name="Google Shape;19776;p32"/>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7" name="Google Shape;19777;p32"/>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8" name="Google Shape;19778;p32"/>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9" name="Google Shape;19779;p32"/>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0" name="Google Shape;19780;p32"/>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1" name="Google Shape;19781;p32"/>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2" name="Google Shape;19782;p32"/>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3" name="Google Shape;19783;p32"/>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4" name="Google Shape;19784;p32"/>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5" name="Google Shape;19785;p32"/>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6" name="Google Shape;19786;p32"/>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7" name="Google Shape;19787;p32"/>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8" name="Google Shape;19788;p32"/>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9" name="Google Shape;19789;p32"/>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0" name="Google Shape;19790;p32"/>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1" name="Google Shape;19791;p32"/>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2" name="Google Shape;19792;p32"/>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3" name="Google Shape;19793;p32"/>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4" name="Google Shape;19794;p32"/>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5" name="Google Shape;19795;p32"/>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6" name="Google Shape;19796;p32"/>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7" name="Google Shape;19797;p32"/>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8" name="Google Shape;19798;p32"/>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9" name="Google Shape;19799;p32"/>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0" name="Google Shape;19800;p32"/>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1" name="Google Shape;19801;p32"/>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2" name="Google Shape;19802;p32"/>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3" name="Google Shape;19803;p32"/>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4" name="Google Shape;19804;p32"/>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5" name="Google Shape;19805;p32"/>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6" name="Google Shape;19806;p32"/>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7" name="Google Shape;19807;p32"/>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8" name="Google Shape;19808;p32"/>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9" name="Google Shape;19809;p32"/>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0" name="Google Shape;19810;p32"/>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1" name="Google Shape;19811;p32"/>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2" name="Google Shape;19812;p32"/>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3" name="Google Shape;19813;p32"/>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4" name="Google Shape;19814;p32"/>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5" name="Google Shape;19815;p32"/>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6" name="Google Shape;19816;p32"/>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7" name="Google Shape;19817;p32"/>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8" name="Google Shape;19818;p32"/>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9" name="Google Shape;19819;p32"/>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0" name="Google Shape;19820;p32"/>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1" name="Google Shape;19821;p32"/>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2" name="Google Shape;19822;p32"/>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3" name="Google Shape;19823;p32"/>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4" name="Google Shape;19824;p32"/>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5" name="Google Shape;19825;p32"/>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6" name="Google Shape;19826;p32"/>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7" name="Google Shape;19827;p32"/>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8" name="Google Shape;19828;p32"/>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9" name="Google Shape;19829;p32"/>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0" name="Google Shape;19830;p32"/>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1" name="Google Shape;19831;p32"/>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2" name="Google Shape;19832;p32"/>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3" name="Google Shape;19833;p32"/>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4" name="Google Shape;19834;p32"/>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5" name="Google Shape;19835;p32"/>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6" name="Google Shape;19836;p32"/>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7" name="Google Shape;19837;p32"/>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8" name="Google Shape;19838;p32"/>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9" name="Google Shape;19839;p32"/>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0" name="Google Shape;19840;p32"/>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1" name="Google Shape;19841;p32"/>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2" name="Google Shape;19842;p32"/>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3" name="Google Shape;19843;p32"/>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4" name="Google Shape;19844;p32"/>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5" name="Google Shape;19845;p32"/>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6" name="Google Shape;19846;p32"/>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7" name="Google Shape;19847;p32"/>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8" name="Google Shape;19848;p32"/>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9" name="Google Shape;19849;p32"/>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0" name="Google Shape;19850;p32"/>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1" name="Google Shape;19851;p32"/>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2" name="Google Shape;19852;p32"/>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3" name="Google Shape;19853;p32"/>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4" name="Google Shape;19854;p32"/>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5" name="Google Shape;19855;p32"/>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6" name="Google Shape;19856;p32"/>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7" name="Google Shape;19857;p32"/>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8" name="Google Shape;19858;p32"/>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9" name="Google Shape;19859;p32"/>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0" name="Google Shape;19860;p32"/>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1" name="Google Shape;19861;p32"/>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2" name="Google Shape;19862;p32"/>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3" name="Google Shape;19863;p32"/>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4" name="Google Shape;19864;p32"/>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5" name="Google Shape;19865;p32"/>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6" name="Google Shape;19866;p32"/>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7" name="Google Shape;19867;p32"/>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8" name="Google Shape;19868;p32"/>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9" name="Google Shape;19869;p32"/>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0" name="Google Shape;19870;p32"/>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1" name="Google Shape;19871;p32"/>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2" name="Google Shape;19872;p32"/>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3" name="Google Shape;19873;p32"/>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4" name="Google Shape;19874;p32"/>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5" name="Google Shape;19875;p32"/>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6" name="Google Shape;19876;p32"/>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7" name="Google Shape;19877;p32"/>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8" name="Google Shape;19878;p32"/>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9" name="Google Shape;19879;p32"/>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0" name="Google Shape;19880;p32"/>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1" name="Google Shape;19881;p32"/>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2" name="Google Shape;19882;p32"/>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3" name="Google Shape;19883;p32"/>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4" name="Google Shape;19884;p32"/>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5" name="Google Shape;19885;p32"/>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6" name="Google Shape;19886;p32"/>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7" name="Google Shape;19887;p32"/>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8" name="Google Shape;19888;p32"/>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9" name="Google Shape;19889;p32"/>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0" name="Google Shape;19890;p32"/>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1" name="Google Shape;19891;p32"/>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2" name="Google Shape;19892;p32"/>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3" name="Google Shape;19893;p32"/>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4" name="Google Shape;19894;p32"/>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5" name="Google Shape;19895;p32"/>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6" name="Google Shape;19896;p32"/>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7" name="Google Shape;19897;p32"/>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8" name="Google Shape;19898;p32"/>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9" name="Google Shape;19899;p32"/>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0" name="Google Shape;19900;p32"/>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1" name="Google Shape;19901;p32"/>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2" name="Google Shape;19902;p32"/>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3" name="Google Shape;19903;p32"/>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4" name="Google Shape;19904;p32"/>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5" name="Google Shape;19905;p32"/>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6" name="Google Shape;19906;p32"/>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7" name="Google Shape;19907;p32"/>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8" name="Google Shape;19908;p32"/>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9" name="Google Shape;19909;p32"/>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0" name="Google Shape;19910;p32"/>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1" name="Google Shape;19911;p32"/>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2" name="Google Shape;19912;p32"/>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3" name="Google Shape;19913;p32"/>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4" name="Google Shape;19914;p32"/>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5" name="Google Shape;19915;p32"/>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6" name="Google Shape;19916;p32"/>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7" name="Google Shape;19917;p32"/>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8" name="Google Shape;19918;p32"/>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9" name="Google Shape;19919;p32"/>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0" name="Google Shape;19920;p32"/>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1" name="Google Shape;19921;p32"/>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2" name="Google Shape;19922;p32"/>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3" name="Google Shape;19923;p32"/>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4" name="Google Shape;19924;p32"/>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5" name="Google Shape;19925;p32"/>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6" name="Google Shape;19926;p32"/>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7" name="Google Shape;19927;p32"/>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8" name="Google Shape;19928;p32"/>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9" name="Google Shape;19929;p32"/>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0" name="Google Shape;19930;p32"/>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1" name="Google Shape;19931;p32"/>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2" name="Google Shape;19932;p32"/>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33" name="Google Shape;19933;p32"/>
          <p:cNvSpPr txBox="1">
            <a:spLocks noGrp="1"/>
          </p:cNvSpPr>
          <p:nvPr>
            <p:ph type="title"/>
          </p:nvPr>
        </p:nvSpPr>
        <p:spPr>
          <a:xfrm>
            <a:off x="953467" y="593367"/>
            <a:ext cx="10285200" cy="7636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934" name="Google Shape;19934;p32"/>
          <p:cNvGrpSpPr/>
          <p:nvPr/>
        </p:nvGrpSpPr>
        <p:grpSpPr>
          <a:xfrm flipH="1">
            <a:off x="88998" y="-116859"/>
            <a:ext cx="864463" cy="3876640"/>
            <a:chOff x="5833699" y="209050"/>
            <a:chExt cx="815736" cy="3658127"/>
          </a:xfrm>
        </p:grpSpPr>
        <p:sp>
          <p:nvSpPr>
            <p:cNvPr id="19935" name="Google Shape;19935;p32"/>
            <p:cNvSpPr/>
            <p:nvPr/>
          </p:nvSpPr>
          <p:spPr>
            <a:xfrm flipH="1">
              <a:off x="5901116" y="209050"/>
              <a:ext cx="747009" cy="3658127"/>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6" name="Google Shape;19936;p32"/>
            <p:cNvSpPr/>
            <p:nvPr/>
          </p:nvSpPr>
          <p:spPr>
            <a:xfrm flipH="1">
              <a:off x="5833699" y="673553"/>
              <a:ext cx="234078" cy="664008"/>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7" name="Google Shape;19937;p32"/>
            <p:cNvSpPr/>
            <p:nvPr/>
          </p:nvSpPr>
          <p:spPr>
            <a:xfrm flipH="1">
              <a:off x="6042603" y="2289908"/>
              <a:ext cx="407238" cy="658440"/>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8" name="Google Shape;19938;p32"/>
            <p:cNvSpPr/>
            <p:nvPr/>
          </p:nvSpPr>
          <p:spPr>
            <a:xfrm flipH="1">
              <a:off x="5886615" y="1520915"/>
              <a:ext cx="312026" cy="661575"/>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9" name="Google Shape;19939;p32"/>
            <p:cNvSpPr/>
            <p:nvPr/>
          </p:nvSpPr>
          <p:spPr>
            <a:xfrm flipH="1">
              <a:off x="6317571" y="3096893"/>
              <a:ext cx="331864" cy="661341"/>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0" name="Google Shape;19940;p32"/>
          <p:cNvGrpSpPr/>
          <p:nvPr/>
        </p:nvGrpSpPr>
        <p:grpSpPr>
          <a:xfrm rot="10038000" flipH="1">
            <a:off x="70439" y="4426190"/>
            <a:ext cx="849333" cy="849961"/>
            <a:chOff x="7654583" y="1341698"/>
            <a:chExt cx="1103561" cy="1104377"/>
          </a:xfrm>
        </p:grpSpPr>
        <p:sp>
          <p:nvSpPr>
            <p:cNvPr id="19941" name="Google Shape;19941;p32"/>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2" name="Google Shape;19942;p32"/>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3" name="Google Shape;19943;p32"/>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4" name="Google Shape;19944;p32"/>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5" name="Google Shape;19945;p32"/>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6" name="Google Shape;19946;p32"/>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7" name="Google Shape;19947;p32"/>
          <p:cNvGrpSpPr/>
          <p:nvPr/>
        </p:nvGrpSpPr>
        <p:grpSpPr>
          <a:xfrm>
            <a:off x="113377" y="5310920"/>
            <a:ext cx="1175623" cy="1152363"/>
            <a:chOff x="7683447" y="2854250"/>
            <a:chExt cx="1259236" cy="1234322"/>
          </a:xfrm>
        </p:grpSpPr>
        <p:sp>
          <p:nvSpPr>
            <p:cNvPr id="19948" name="Google Shape;19948;p32"/>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9" name="Google Shape;19949;p32"/>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0" name="Google Shape;19950;p32"/>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1" name="Google Shape;19951;p32"/>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2" name="Google Shape;19952;p32"/>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3" name="Google Shape;19953;p32"/>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4" name="Google Shape;19954;p32"/>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55" name="Google Shape;19955;p32"/>
          <p:cNvSpPr/>
          <p:nvPr/>
        </p:nvSpPr>
        <p:spPr>
          <a:xfrm>
            <a:off x="10686391" y="3197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9956" name="Google Shape;19956;p32"/>
          <p:cNvSpPr/>
          <p:nvPr/>
        </p:nvSpPr>
        <p:spPr>
          <a:xfrm>
            <a:off x="11781834" y="27289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19957" name="Google Shape;19957;p32"/>
          <p:cNvGrpSpPr/>
          <p:nvPr/>
        </p:nvGrpSpPr>
        <p:grpSpPr>
          <a:xfrm>
            <a:off x="11364869" y="2149043"/>
            <a:ext cx="227241" cy="278656"/>
            <a:chOff x="7314226" y="2364570"/>
            <a:chExt cx="170431" cy="208992"/>
          </a:xfrm>
        </p:grpSpPr>
        <p:sp>
          <p:nvSpPr>
            <p:cNvPr id="19958" name="Google Shape;19958;p32"/>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9" name="Google Shape;19959;p32"/>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0" name="Google Shape;19960;p32"/>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1" name="Google Shape;19961;p32"/>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2" name="Google Shape;19962;p32"/>
          <p:cNvGrpSpPr/>
          <p:nvPr/>
        </p:nvGrpSpPr>
        <p:grpSpPr>
          <a:xfrm>
            <a:off x="11364869" y="593360"/>
            <a:ext cx="227241" cy="278656"/>
            <a:chOff x="7314226" y="2364570"/>
            <a:chExt cx="170431" cy="208992"/>
          </a:xfrm>
        </p:grpSpPr>
        <p:sp>
          <p:nvSpPr>
            <p:cNvPr id="19963" name="Google Shape;19963;p32"/>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4" name="Google Shape;19964;p32"/>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5" name="Google Shape;19965;p32"/>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6" name="Google Shape;19966;p32"/>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67" name="Google Shape;19967;p32"/>
          <p:cNvSpPr/>
          <p:nvPr/>
        </p:nvSpPr>
        <p:spPr>
          <a:xfrm>
            <a:off x="11703300" y="11910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19968" name="Google Shape;19968;p32"/>
          <p:cNvGrpSpPr/>
          <p:nvPr/>
        </p:nvGrpSpPr>
        <p:grpSpPr>
          <a:xfrm>
            <a:off x="11841002" y="3797393"/>
            <a:ext cx="227241" cy="278656"/>
            <a:chOff x="7314226" y="2364570"/>
            <a:chExt cx="170431" cy="208992"/>
          </a:xfrm>
        </p:grpSpPr>
        <p:sp>
          <p:nvSpPr>
            <p:cNvPr id="19969" name="Google Shape;19969;p32"/>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0" name="Google Shape;19970;p32"/>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1" name="Google Shape;19971;p32"/>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2" name="Google Shape;19972;p32"/>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73" name="Google Shape;19973;p32"/>
          <p:cNvSpPr/>
          <p:nvPr/>
        </p:nvSpPr>
        <p:spPr>
          <a:xfrm>
            <a:off x="11522758" y="32984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9974" name="Google Shape;19974;p32"/>
          <p:cNvSpPr/>
          <p:nvPr/>
        </p:nvSpPr>
        <p:spPr>
          <a:xfrm>
            <a:off x="11408300" y="45146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9975" name="Google Shape;19975;p32"/>
          <p:cNvSpPr/>
          <p:nvPr/>
        </p:nvSpPr>
        <p:spPr>
          <a:xfrm>
            <a:off x="11721525" y="50561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9976" name="Google Shape;19976;p32"/>
          <p:cNvSpPr/>
          <p:nvPr/>
        </p:nvSpPr>
        <p:spPr>
          <a:xfrm>
            <a:off x="11837651" y="57179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19977" name="Google Shape;19977;p32"/>
          <p:cNvGrpSpPr/>
          <p:nvPr/>
        </p:nvGrpSpPr>
        <p:grpSpPr>
          <a:xfrm>
            <a:off x="11092336" y="6343176"/>
            <a:ext cx="227241" cy="278656"/>
            <a:chOff x="7314226" y="2364570"/>
            <a:chExt cx="170431" cy="208992"/>
          </a:xfrm>
        </p:grpSpPr>
        <p:sp>
          <p:nvSpPr>
            <p:cNvPr id="19978" name="Google Shape;19978;p32"/>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9" name="Google Shape;19979;p32"/>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0" name="Google Shape;19980;p32"/>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1" name="Google Shape;19981;p32"/>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9408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3F6A83-D487-45C5-8251-BD8623D2877E}" type="datetimeFigureOut">
              <a:rPr lang="en-US" smtClean="0"/>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77565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3F6A83-D487-45C5-8251-BD8623D2877E}" type="datetimeFigureOut">
              <a:rPr lang="en-US" smtClean="0"/>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198831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3F6A83-D487-45C5-8251-BD8623D2877E}" type="datetimeFigureOut">
              <a:rPr lang="en-US" smtClean="0"/>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295265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3F6A83-D487-45C5-8251-BD8623D2877E}" type="datetimeFigureOut">
              <a:rPr lang="en-US" smtClean="0"/>
              <a:t>22/07/2023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171276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3F6A83-D487-45C5-8251-BD8623D2877E}" type="datetimeFigureOut">
              <a:rPr lang="en-US" smtClean="0"/>
              <a:t>22/07/2023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188383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F6A83-D487-45C5-8251-BD8623D2877E}" type="datetimeFigureOut">
              <a:rPr lang="en-US" smtClean="0"/>
              <a:t>22/07/2023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451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F6A83-D487-45C5-8251-BD8623D2877E}" type="datetimeFigureOut">
              <a:rPr lang="en-US" smtClean="0"/>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324444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F6A83-D487-45C5-8251-BD8623D2877E}" type="datetimeFigureOut">
              <a:rPr lang="en-US" smtClean="0"/>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81714-329B-4B9C-A805-3941C0E80906}" type="slidenum">
              <a:rPr lang="en-US" smtClean="0"/>
              <a:t>‹#›</a:t>
            </a:fld>
            <a:endParaRPr lang="en-US"/>
          </a:p>
        </p:txBody>
      </p:sp>
    </p:spTree>
    <p:extLst>
      <p:ext uri="{BB962C8B-B14F-4D97-AF65-F5344CB8AC3E}">
        <p14:creationId xmlns:p14="http://schemas.microsoft.com/office/powerpoint/2010/main" val="245956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F6A83-D487-45C5-8251-BD8623D2877E}" type="datetimeFigureOut">
              <a:rPr lang="en-US" smtClean="0"/>
              <a:t>22/07/2023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81714-329B-4B9C-A805-3941C0E80906}" type="slidenum">
              <a:rPr lang="en-US" smtClean="0"/>
              <a:t>‹#›</a:t>
            </a:fld>
            <a:endParaRPr lang="en-US"/>
          </a:p>
        </p:txBody>
      </p:sp>
    </p:spTree>
    <p:extLst>
      <p:ext uri="{BB962C8B-B14F-4D97-AF65-F5344CB8AC3E}">
        <p14:creationId xmlns:p14="http://schemas.microsoft.com/office/powerpoint/2010/main" val="39861927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slide" Target="slide23.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WordArt 3"/>
          <p:cNvSpPr>
            <a:spLocks noChangeArrowheads="1" noChangeShapeType="1" noTextEdit="1"/>
          </p:cNvSpPr>
          <p:nvPr/>
        </p:nvSpPr>
        <p:spPr bwMode="auto">
          <a:xfrm>
            <a:off x="2552700" y="1254125"/>
            <a:ext cx="7162800" cy="3733800"/>
          </a:xfrm>
          <a:prstGeom prst="rect">
            <a:avLst/>
          </a:prstGeom>
          <a:noFill/>
        </p:spPr>
        <p:txBody>
          <a:bodyPr spcFirstLastPara="1" wrap="none" fromWordArt="1">
            <a:prstTxWarp prst="textArchUp">
              <a:avLst>
                <a:gd name="adj" fmla="val 10977729"/>
              </a:avLst>
            </a:prstTxWarp>
          </a:bodyPr>
          <a:lstStyle/>
          <a:p>
            <a:pPr algn="ctr"/>
            <a:r>
              <a:rPr lang="en-US" sz="3600" b="1" kern="10" dirty="0">
                <a:ln w="9525">
                  <a:solidFill>
                    <a:srgbClr val="006600"/>
                  </a:solidFill>
                  <a:round/>
                  <a:headEnd/>
                  <a:tailEnd/>
                </a:ln>
                <a:solidFill>
                  <a:srgbClr val="FF0000"/>
                </a:solidFill>
              </a:rPr>
              <a:t>CHÀO MỪNG THẦY CÔ VÀ CÁC EM</a:t>
            </a:r>
          </a:p>
        </p:txBody>
      </p:sp>
      <p:sp>
        <p:nvSpPr>
          <p:cNvPr id="5124" name="WordArt 4">
            <a:hlinkClick r:id="rId4" action="ppaction://hlinksldjump"/>
          </p:cNvPr>
          <p:cNvSpPr>
            <a:spLocks noChangeArrowheads="1" noChangeShapeType="1" noTextEdit="1"/>
          </p:cNvSpPr>
          <p:nvPr/>
        </p:nvSpPr>
        <p:spPr bwMode="auto">
          <a:xfrm>
            <a:off x="3448051" y="2395540"/>
            <a:ext cx="5295900" cy="771525"/>
          </a:xfrm>
          <a:prstGeom prst="rect">
            <a:avLst/>
          </a:prstGeom>
        </p:spPr>
        <p:txBody>
          <a:bodyPr wrap="none" fromWordArt="1">
            <a:prstTxWarp prst="textPlain">
              <a:avLst>
                <a:gd name="adj" fmla="val 50000"/>
              </a:avLst>
            </a:prstTxWarp>
          </a:bodyPr>
          <a:lstStyle/>
          <a:p>
            <a:pPr algn="ctr"/>
            <a:r>
              <a:rPr lang="en-US" sz="1600" b="1" kern="10" dirty="0">
                <a:ln w="19050">
                  <a:solidFill>
                    <a:srgbClr val="006600"/>
                  </a:solidFill>
                  <a:round/>
                  <a:headEnd/>
                  <a:tailEnd/>
                </a:ln>
                <a:solidFill>
                  <a:srgbClr val="0070C0"/>
                </a:solidFill>
              </a:rPr>
              <a:t>ĐẾN THAM DỰ TIẾT HỌC HÔM NAY</a:t>
            </a:r>
          </a:p>
        </p:txBody>
      </p:sp>
      <p:pic>
        <p:nvPicPr>
          <p:cNvPr id="4100" name="Picture 6" descr="67126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6112" y="5346702"/>
            <a:ext cx="19050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Slide Number Placeholder 195"/>
          <p:cNvSpPr txBox="1">
            <a:spLocks/>
          </p:cNvSpPr>
          <p:nvPr/>
        </p:nvSpPr>
        <p:spPr bwMode="auto">
          <a:xfrm>
            <a:off x="8077200" y="63563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DAA8E37-9DDF-4950-8003-B6ACB9CD116E}" type="slidenum">
              <a:rPr lang="en-US" altLang="en-US" sz="1200">
                <a:solidFill>
                  <a:srgbClr val="898989"/>
                </a:solidFill>
              </a:rPr>
              <a:pPr algn="r" eaLnBrk="1" hangingPunct="1">
                <a:lnSpc>
                  <a:spcPct val="100000"/>
                </a:lnSpc>
                <a:spcBef>
                  <a:spcPct val="0"/>
                </a:spcBef>
                <a:buFontTx/>
                <a:buNone/>
              </a:pPr>
              <a:t>1</a:t>
            </a:fld>
            <a:endParaRPr lang="en-US" altLang="en-US" sz="1200">
              <a:solidFill>
                <a:srgbClr val="898989"/>
              </a:solidFill>
            </a:endParaRPr>
          </a:p>
        </p:txBody>
      </p:sp>
      <p:sp>
        <p:nvSpPr>
          <p:cNvPr id="4104" name="TextBox 1"/>
          <p:cNvSpPr txBox="1">
            <a:spLocks noChangeArrowheads="1"/>
          </p:cNvSpPr>
          <p:nvPr/>
        </p:nvSpPr>
        <p:spPr bwMode="auto">
          <a:xfrm>
            <a:off x="3199263" y="4471987"/>
            <a:ext cx="63484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dirty="0" smtClean="0">
                <a:latin typeface="Times New Roman" panose="02020603050405020304" pitchFamily="18" charset="0"/>
                <a:cs typeface="Times New Roman" panose="02020603050405020304" pitchFamily="18" charset="0"/>
              </a:rPr>
              <a:t>GV: NGUYỄN THỊ THANH THỦY</a:t>
            </a:r>
          </a:p>
          <a:p>
            <a:pPr>
              <a:lnSpc>
                <a:spcPct val="100000"/>
              </a:lnSpc>
              <a:spcBef>
                <a:spcPct val="0"/>
              </a:spcBef>
              <a:buFontTx/>
              <a:buNone/>
            </a:pPr>
            <a:r>
              <a:rPr lang="en-US" altLang="en-US" sz="2400" b="1" dirty="0" err="1" smtClean="0">
                <a:latin typeface="Times New Roman" panose="02020603050405020304" pitchFamily="18" charset="0"/>
                <a:cs typeface="Times New Roman" panose="02020603050405020304" pitchFamily="18" charset="0"/>
              </a:rPr>
              <a:t>Trường</a:t>
            </a:r>
            <a:r>
              <a:rPr lang="en-US" altLang="en-US" sz="2400" b="1" dirty="0" smtClean="0">
                <a:latin typeface="Times New Roman" panose="02020603050405020304" pitchFamily="18" charset="0"/>
                <a:cs typeface="Times New Roman" panose="02020603050405020304" pitchFamily="18" charset="0"/>
              </a:rPr>
              <a:t>: THCS </a:t>
            </a:r>
            <a:r>
              <a:rPr lang="en-US" altLang="en-US" sz="2400" b="1" dirty="0" err="1" smtClean="0">
                <a:latin typeface="Times New Roman" panose="02020603050405020304" pitchFamily="18" charset="0"/>
                <a:cs typeface="Times New Roman" panose="02020603050405020304" pitchFamily="18" charset="0"/>
              </a:rPr>
              <a:t>Nguyễn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Đăng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Đạo</a:t>
            </a:r>
            <a:endParaRPr lang="en-US" altLang="en-US" sz="2400" b="1" dirty="0" smtClean="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2400" b="1" dirty="0" smtClean="0">
                <a:latin typeface="Times New Roman" panose="02020603050405020304" pitchFamily="18" charset="0"/>
                <a:cs typeface="Times New Roman" panose="02020603050405020304" pitchFamily="18" charset="0"/>
              </a:rPr>
              <a:t>                TP </a:t>
            </a:r>
            <a:r>
              <a:rPr lang="en-US" altLang="en-US" sz="2400" b="1" dirty="0" err="1" smtClean="0">
                <a:latin typeface="Times New Roman" panose="02020603050405020304" pitchFamily="18" charset="0"/>
                <a:cs typeface="Times New Roman" panose="02020603050405020304" pitchFamily="18" charset="0"/>
              </a:rPr>
              <a:t>Bắc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Ninh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Tỉnh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Bắc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Ninh</a:t>
            </a:r>
            <a:r>
              <a:rPr lang="en-US" altLang="en-US" sz="2400" b="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4105" name="Rectangle 2"/>
          <p:cNvSpPr>
            <a:spLocks noChangeArrowheads="1"/>
          </p:cNvSpPr>
          <p:nvPr/>
        </p:nvSpPr>
        <p:spPr bwMode="auto">
          <a:xfrm>
            <a:off x="3448049" y="3473450"/>
            <a:ext cx="695325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2000" b="1" dirty="0">
                <a:latin typeface="Times New Roman" panose="02020603050405020304" pitchFamily="18" charset="0"/>
                <a:cs typeface="Times New Roman" panose="02020603050405020304" pitchFamily="18" charset="0"/>
              </a:rPr>
              <a:t>MÔN : GIÁO DỤC CÔNG DÂN </a:t>
            </a:r>
            <a:r>
              <a:rPr lang="en-US" altLang="en-US" sz="2000" b="1" dirty="0" smtClean="0">
                <a:latin typeface="Times New Roman" panose="02020603050405020304" pitchFamily="18" charset="0"/>
                <a:cs typeface="Times New Roman" panose="02020603050405020304" pitchFamily="18" charset="0"/>
              </a:rPr>
              <a:t>8</a:t>
            </a:r>
            <a:endParaRPr lang="en-US" altLang="en-US" sz="2000" b="1" dirty="0">
              <a:latin typeface="Times New Roman" panose="02020603050405020304" pitchFamily="18" charset="0"/>
              <a:cs typeface="Times New Roman" panose="02020603050405020304" pitchFamily="18" charset="0"/>
            </a:endParaRPr>
          </a:p>
          <a:p>
            <a:pPr>
              <a:lnSpc>
                <a:spcPct val="100000"/>
              </a:lnSpc>
              <a:spcBef>
                <a:spcPct val="50000"/>
              </a:spcBef>
              <a:buFontTx/>
              <a:buNone/>
            </a:pPr>
            <a:r>
              <a:rPr lang="en-US" altLang="en-US" sz="2000" b="1" dirty="0">
                <a:latin typeface="Times New Roman" panose="02020603050405020304" pitchFamily="18" charset="0"/>
                <a:cs typeface="Times New Roman" panose="02020603050405020304" pitchFamily="18" charset="0"/>
              </a:rPr>
              <a:t>BỘ SÁCH KẾT NỐI TRI THỨC VỚI CUỘC SỐNG</a:t>
            </a:r>
          </a:p>
        </p:txBody>
      </p:sp>
      <p:pic>
        <p:nvPicPr>
          <p:cNvPr id="4106" name="Picture 6" descr="67126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47675" y="5298729"/>
            <a:ext cx="1905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67126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75406"/>
            <a:ext cx="1905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6" descr="67126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 y="31819"/>
            <a:ext cx="1905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Effect transition="in" filter="fade">
                                      <p:cBhvr>
                                        <p:cTn id="9" dur="1000"/>
                                        <p:tgtEl>
                                          <p:spTgt spid="5123"/>
                                        </p:tgtEl>
                                      </p:cBhvr>
                                    </p:animEffect>
                                  </p:childTnLst>
                                </p:cTn>
                              </p:par>
                              <p:par>
                                <p:cTn id="10" presetID="53"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1000" fill="hold"/>
                                        <p:tgtEl>
                                          <p:spTgt spid="5124"/>
                                        </p:tgtEl>
                                        <p:attrNameLst>
                                          <p:attrName>ppt_w</p:attrName>
                                        </p:attrNameLst>
                                      </p:cBhvr>
                                      <p:tavLst>
                                        <p:tav tm="0">
                                          <p:val>
                                            <p:fltVal val="0"/>
                                          </p:val>
                                        </p:tav>
                                        <p:tav tm="100000">
                                          <p:val>
                                            <p:strVal val="#ppt_w"/>
                                          </p:val>
                                        </p:tav>
                                      </p:tavLst>
                                    </p:anim>
                                    <p:anim calcmode="lin" valueType="num">
                                      <p:cBhvr>
                                        <p:cTn id="13" dur="1000" fill="hold"/>
                                        <p:tgtEl>
                                          <p:spTgt spid="5124"/>
                                        </p:tgtEl>
                                        <p:attrNameLst>
                                          <p:attrName>ppt_h</p:attrName>
                                        </p:attrNameLst>
                                      </p:cBhvr>
                                      <p:tavLst>
                                        <p:tav tm="0">
                                          <p:val>
                                            <p:fltVal val="0"/>
                                          </p:val>
                                        </p:tav>
                                        <p:tav tm="100000">
                                          <p:val>
                                            <p:strVal val="#ppt_h"/>
                                          </p:val>
                                        </p:tav>
                                      </p:tavLst>
                                    </p:anim>
                                    <p:animEffect transition="in" filter="fade">
                                      <p:cBhvr>
                                        <p:cTn id="14"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381001"/>
            <a:ext cx="11277600" cy="984885"/>
          </a:xfrm>
          <a:prstGeom prst="rect">
            <a:avLst/>
          </a:prstGeom>
          <a:noFill/>
        </p:spPr>
        <p:txBody>
          <a:bodyPr wrap="square" rtlCol="0">
            <a:spAutoFit/>
          </a:bodyPr>
          <a:lstStyle/>
          <a:p>
            <a:r>
              <a:rPr lang="en-US" sz="4000" b="1" i="1" dirty="0" smtClean="0">
                <a:solidFill>
                  <a:srgbClr val="FF0000"/>
                </a:solidFill>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
        <p:nvSpPr>
          <p:cNvPr id="9" name="Rectangle 8"/>
          <p:cNvSpPr/>
          <p:nvPr/>
        </p:nvSpPr>
        <p:spPr>
          <a:xfrm>
            <a:off x="914400" y="2852936"/>
            <a:ext cx="11176000" cy="3352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4000" i="1" dirty="0" smtClean="0">
                <a:solidFill>
                  <a:srgbClr val="7030A0"/>
                </a:solidFill>
                <a:latin typeface="Times New Roman" pitchFamily="18" charset="0"/>
                <a:cs typeface="Times New Roman" pitchFamily="18" charset="0"/>
              </a:rPr>
              <a:t>      </a:t>
            </a:r>
          </a:p>
          <a:p>
            <a:r>
              <a:rPr lang="en-US" sz="4000" i="1" dirty="0" smtClean="0">
                <a:solidFill>
                  <a:srgbClr val="FF0000"/>
                </a:solidFill>
                <a:latin typeface="Times New Roman" pitchFamily="18" charset="0"/>
                <a:cs typeface="Times New Roman" pitchFamily="18" charset="0"/>
              </a:rPr>
              <a:t> </a:t>
            </a:r>
            <a:r>
              <a:rPr lang="en-US" sz="4000" b="1" i="1" u="sng" dirty="0" smtClean="0">
                <a:solidFill>
                  <a:srgbClr val="FF0000"/>
                </a:solidFill>
                <a:latin typeface="Times New Roman" pitchFamily="18" charset="0"/>
                <a:cs typeface="Times New Roman" pitchFamily="18" charset="0"/>
              </a:rPr>
              <a:t>Câu hỏi:</a:t>
            </a:r>
          </a:p>
          <a:p>
            <a:r>
              <a:rPr lang="en-US" sz="4000" b="1" dirty="0" smtClean="0"/>
              <a:t>      </a:t>
            </a:r>
            <a:r>
              <a:rPr lang="vi-VN" sz="4000" dirty="0">
                <a:solidFill>
                  <a:srgbClr val="0033CC"/>
                </a:solidFill>
              </a:rPr>
              <a:t>Bạn Hà và các bạn trong trường hợp 2 đã làm gì để thể hiện thái độ tôn trọng sự đa dạng dân tộc và văn hóa? </a:t>
            </a:r>
          </a:p>
          <a:p>
            <a:endParaRPr lang="de-DE" sz="4000" b="1" dirty="0">
              <a:solidFill>
                <a:srgbClr val="FF0000"/>
              </a:solidFill>
              <a:latin typeface="Times New Roman" pitchFamily="18" charset="0"/>
              <a:cs typeface="Times New Roman" pitchFamily="18" charset="0"/>
            </a:endParaRPr>
          </a:p>
          <a:p>
            <a:endParaRPr lang="en-US" sz="4000" b="1" dirty="0">
              <a:latin typeface="Times New Roman" pitchFamily="18" charset="0"/>
              <a:cs typeface="Times New Roman" pitchFamily="18" charset="0"/>
            </a:endParaRPr>
          </a:p>
        </p:txBody>
      </p:sp>
      <p:sp>
        <p:nvSpPr>
          <p:cNvPr id="2" name="7-Point Star 1"/>
          <p:cNvSpPr/>
          <p:nvPr/>
        </p:nvSpPr>
        <p:spPr>
          <a:xfrm>
            <a:off x="304800" y="0"/>
            <a:ext cx="12395200" cy="236220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dirty="0" smtClean="0"/>
              <a:t>Thảo </a:t>
            </a:r>
            <a:r>
              <a:rPr lang="en-US" sz="5400" dirty="0" err="1" smtClean="0"/>
              <a:t>luận</a:t>
            </a:r>
            <a:r>
              <a:rPr lang="en-US" sz="5400" dirty="0" smtClean="0"/>
              <a:t> </a:t>
            </a:r>
            <a:r>
              <a:rPr lang="en-US" sz="5400" dirty="0" err="1" smtClean="0"/>
              <a:t>cặp</a:t>
            </a:r>
            <a:r>
              <a:rPr lang="en-US" sz="5400" dirty="0" smtClean="0"/>
              <a:t> </a:t>
            </a:r>
            <a:r>
              <a:rPr lang="en-US" sz="5400" dirty="0" err="1" smtClean="0"/>
              <a:t>đôi</a:t>
            </a:r>
            <a:endParaRPr lang="en-US" sz="5400" dirty="0"/>
          </a:p>
        </p:txBody>
      </p:sp>
      <p:pic>
        <p:nvPicPr>
          <p:cNvPr id="5" name="Content Placeholder 3" descr="question_pop_up_from_box_rotat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00" y="1844824"/>
            <a:ext cx="25274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5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369888" y="619125"/>
            <a:ext cx="5873750" cy="467360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000"/>
              <a:t>Ngoài giờ học chính khoan bạn Hà tham gia một khoa học tiếng Anh trực tuyến với người nước ngoài. Lớp học có nhiều thành viên ở các quốc gia với độ tuổi, màu da, sở thích, văn hoa khác nhau. Mặc dù vậy, mọi người đều thống nhất tuân thủ nguyên tắc của lớp học, tôn trong sự khác biệt trên tinh thần khoan dung, không kì thị, phân biệt chủng tộc và văn hóa Đề vua nâng cao trình độ tiếng Anh vừa nâng tầm hiểu biết các thành viên cùng nhau giới thiệu, chia sẻ những phong tục tập quan văn hóa độc đạo của dân tộc minh và các dân tộc khác trên thế giới Ban và cũng sưu tầm đượ nhiều tranh ảnh tư liệu phong chủ đề gọi thiệu với bạn ba nước ngai và những nét hay, nét đẹp của truyền thống dân tộc văn hóa Việt Nam </a:t>
            </a:r>
          </a:p>
        </p:txBody>
      </p:sp>
      <p:sp>
        <p:nvSpPr>
          <p:cNvPr id="64516" name="Rectangle 4"/>
          <p:cNvSpPr>
            <a:spLocks noChangeArrowheads="1"/>
          </p:cNvSpPr>
          <p:nvPr/>
        </p:nvSpPr>
        <p:spPr bwMode="auto">
          <a:xfrm>
            <a:off x="0" y="5426075"/>
            <a:ext cx="12192000" cy="14319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dirty="0"/>
              <a:t>Cùng nhau giới thiệu, chia sẻ những phong tục tập quán, văn hóa độc đáo của dân tộc mình và các dân tộc khác trên thế giới.</a:t>
            </a:r>
          </a:p>
          <a:p>
            <a:r>
              <a:rPr lang="vi-VN" sz="2200" dirty="0"/>
              <a:t>Chia sẻ những sưu tầm ảnh, tư liệu phong phú để giới thiệu với bạn bè nước ngoài về nét đẹp truyền thống dân tộc, văn hóa Việt Nam.</a:t>
            </a:r>
          </a:p>
        </p:txBody>
      </p:sp>
      <p:sp>
        <p:nvSpPr>
          <p:cNvPr id="64517" name="AutoShape 5" descr="LỚP HỌC KHÔNG BIÊN GIỚI - TOPIC: WHAT IS THE UK? - Alpha School - Học đam  mê, Sống tự chủ"/>
          <p:cNvSpPr>
            <a:spLocks noChangeAspect="1" noChangeArrowheads="1"/>
          </p:cNvSpPr>
          <p:nvPr/>
        </p:nvSpPr>
        <p:spPr bwMode="auto">
          <a:xfrm>
            <a:off x="5175250" y="4916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4518" name="Picture 6" descr="17-540x5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625" y="641350"/>
            <a:ext cx="5548313" cy="400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1000"/>
                                        <p:tgtEl>
                                          <p:spTgt spid="64516"/>
                                        </p:tgtEl>
                                      </p:cBhvr>
                                    </p:animEffect>
                                    <p:anim calcmode="lin" valueType="num">
                                      <p:cBhvr>
                                        <p:cTn id="8" dur="1000" fill="hold"/>
                                        <p:tgtEl>
                                          <p:spTgt spid="64516"/>
                                        </p:tgtEl>
                                        <p:attrNameLst>
                                          <p:attrName>ppt_x</p:attrName>
                                        </p:attrNameLst>
                                      </p:cBhvr>
                                      <p:tavLst>
                                        <p:tav tm="0">
                                          <p:val>
                                            <p:strVal val="#ppt_x"/>
                                          </p:val>
                                        </p:tav>
                                        <p:tav tm="100000">
                                          <p:val>
                                            <p:strVal val="#ppt_x"/>
                                          </p:val>
                                        </p:tav>
                                      </p:tavLst>
                                    </p:anim>
                                    <p:anim calcmode="lin" valueType="num">
                                      <p:cBhvr>
                                        <p:cTn id="9" dur="1000" fill="hold"/>
                                        <p:tgtEl>
                                          <p:spTgt spid="64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117" y="1524001"/>
            <a:ext cx="1219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30000"/>
              </a:spcBef>
            </a:pPr>
            <a:r>
              <a:rPr lang="vi-VN" sz="3300" b="1">
                <a:solidFill>
                  <a:srgbClr val="FF5050"/>
                </a:solidFill>
                <a:latin typeface="Times New Roman" pitchFamily="18" charset="0"/>
              </a:rPr>
              <a:t>   </a:t>
            </a:r>
            <a:endParaRPr lang="en-US" sz="3300" b="1">
              <a:solidFill>
                <a:srgbClr val="6666FF"/>
              </a:solidFill>
              <a:latin typeface="Times New Roman" pitchFamily="18" charset="0"/>
            </a:endParaRPr>
          </a:p>
        </p:txBody>
      </p:sp>
      <p:sp>
        <p:nvSpPr>
          <p:cNvPr id="15363" name="Text Box 7"/>
          <p:cNvSpPr txBox="1">
            <a:spLocks noChangeArrowheads="1"/>
          </p:cNvSpPr>
          <p:nvPr/>
        </p:nvSpPr>
        <p:spPr bwMode="auto">
          <a:xfrm>
            <a:off x="1198034" y="2630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vi-VN"/>
          </a:p>
        </p:txBody>
      </p:sp>
      <p:pic>
        <p:nvPicPr>
          <p:cNvPr id="15364" name="Picture 14" descr="http://lh5.ggpht.com/_2EIn1YC8mrA/SXkHhzG4YgI/AAAAAAAAQn8/0SwakI4H5p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619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4" descr="http://lh5.ggpht.com/_2EIn1YC8mrA/SXkHhzG4YgI/AAAAAAAAQn8/0SwakI4H5p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0"/>
            <a:ext cx="599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
          <p:cNvSpPr>
            <a:spLocks noChangeArrowheads="1"/>
          </p:cNvSpPr>
          <p:nvPr/>
        </p:nvSpPr>
        <p:spPr bwMode="auto">
          <a:xfrm>
            <a:off x="352022" y="350661"/>
            <a:ext cx="1123896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vi-VN" sz="3200" b="1" dirty="0" smtClean="0">
                <a:solidFill>
                  <a:srgbClr val="000000"/>
                </a:solidFill>
                <a:ea typeface="Times New Roman" pitchFamily="18" charset="0"/>
                <a:cs typeface="Arial" charset="0"/>
              </a:rPr>
              <a:t>       </a:t>
            </a:r>
            <a:endParaRPr lang="en-US" sz="3200" b="1" dirty="0" smtClean="0">
              <a:solidFill>
                <a:srgbClr val="000000"/>
              </a:solidFill>
              <a:ea typeface="Times New Roman" pitchFamily="18" charset="0"/>
              <a:cs typeface="Arial" charset="0"/>
            </a:endParaRPr>
          </a:p>
          <a:p>
            <a:pPr algn="ctr"/>
            <a:r>
              <a:rPr lang="en-US" sz="2800" b="1" dirty="0" smtClean="0">
                <a:solidFill>
                  <a:srgbClr val="FF0000"/>
                </a:solidFill>
                <a:latin typeface="Times New Roman" pitchFamily="18" charset="0"/>
                <a:ea typeface="Times New Roman" pitchFamily="18" charset="0"/>
                <a:cs typeface="Times New Roman" pitchFamily="18" charset="0"/>
              </a:rPr>
              <a:t>TRÒ CHƠI </a:t>
            </a:r>
            <a:endParaRPr lang="vi-VN" sz="2800" b="1" dirty="0" smtClean="0">
              <a:solidFill>
                <a:srgbClr val="FF0000"/>
              </a:solidFill>
              <a:latin typeface="Times New Roman" pitchFamily="18" charset="0"/>
              <a:ea typeface="Times New Roman" pitchFamily="18" charset="0"/>
              <a:cs typeface="Times New Roman" pitchFamily="18" charset="0"/>
            </a:endParaRPr>
          </a:p>
          <a:p>
            <a:pPr algn="ctr"/>
            <a:r>
              <a:rPr lang="en-US" sz="2800" b="1" dirty="0" smtClean="0">
                <a:solidFill>
                  <a:srgbClr val="FF0000"/>
                </a:solidFill>
                <a:latin typeface="Times New Roman" pitchFamily="18" charset="0"/>
                <a:ea typeface="Times New Roman" pitchFamily="18" charset="0"/>
                <a:cs typeface="Times New Roman" pitchFamily="18" charset="0"/>
              </a:rPr>
              <a:t>“</a:t>
            </a:r>
            <a:r>
              <a:rPr lang="vi-VN" sz="2800" b="1" dirty="0" smtClean="0">
                <a:solidFill>
                  <a:srgbClr val="FF0000"/>
                </a:solidFill>
                <a:latin typeface="Times New Roman" pitchFamily="18" charset="0"/>
                <a:ea typeface="Times New Roman" pitchFamily="18" charset="0"/>
                <a:cs typeface="Times New Roman" pitchFamily="18" charset="0"/>
              </a:rPr>
              <a:t>THỬ TÀI HIỂU BIẾT</a:t>
            </a:r>
            <a:r>
              <a:rPr lang="en-US" sz="2800" b="1" dirty="0" smtClean="0">
                <a:solidFill>
                  <a:srgbClr val="FF0000"/>
                </a:solidFill>
                <a:latin typeface="Times New Roman" pitchFamily="18" charset="0"/>
                <a:ea typeface="Times New Roman" pitchFamily="18" charset="0"/>
                <a:cs typeface="Times New Roman" pitchFamily="18" charset="0"/>
              </a:rPr>
              <a:t>”</a:t>
            </a:r>
            <a:endParaRPr lang="vi-VN" sz="2800" b="1" dirty="0">
              <a:solidFill>
                <a:srgbClr val="FF0000"/>
              </a:solidFill>
              <a:latin typeface="Times New Roman" pitchFamily="18" charset="0"/>
              <a:ea typeface="Times New Roman" pitchFamily="18" charset="0"/>
              <a:cs typeface="Times New Roman" pitchFamily="18" charset="0"/>
            </a:endParaRPr>
          </a:p>
          <a:p>
            <a:r>
              <a:rPr lang="vi-VN" sz="3200" b="1" dirty="0" smtClean="0">
                <a:solidFill>
                  <a:srgbClr val="000000"/>
                </a:solidFill>
                <a:latin typeface="+mj-lt"/>
                <a:ea typeface="Times New Roman" pitchFamily="18" charset="0"/>
                <a:cs typeface="Arial" charset="0"/>
              </a:rPr>
              <a:t>Thời </a:t>
            </a:r>
            <a:r>
              <a:rPr lang="vi-VN" sz="3200" b="1" dirty="0">
                <a:solidFill>
                  <a:srgbClr val="000000"/>
                </a:solidFill>
                <a:latin typeface="+mj-lt"/>
                <a:ea typeface="Times New Roman" pitchFamily="18" charset="0"/>
                <a:cs typeface="Arial" charset="0"/>
              </a:rPr>
              <a:t>gian </a:t>
            </a:r>
            <a:r>
              <a:rPr lang="en-US" sz="3200" b="1" dirty="0" smtClean="0">
                <a:solidFill>
                  <a:srgbClr val="000000"/>
                </a:solidFill>
                <a:latin typeface="+mj-lt"/>
                <a:ea typeface="Times New Roman" pitchFamily="18" charset="0"/>
                <a:cs typeface="Arial" charset="0"/>
              </a:rPr>
              <a:t>2</a:t>
            </a:r>
            <a:r>
              <a:rPr lang="vi-VN" sz="3200" b="1" dirty="0" smtClean="0">
                <a:solidFill>
                  <a:srgbClr val="000000"/>
                </a:solidFill>
                <a:latin typeface="+mj-lt"/>
                <a:ea typeface="Times New Roman" pitchFamily="18" charset="0"/>
                <a:cs typeface="Arial" charset="0"/>
              </a:rPr>
              <a:t>’</a:t>
            </a:r>
            <a:endParaRPr lang="en-US" sz="3200" b="1" dirty="0" smtClean="0">
              <a:solidFill>
                <a:srgbClr val="000000"/>
              </a:solidFill>
              <a:latin typeface="+mj-lt"/>
              <a:ea typeface="Times New Roman" pitchFamily="18" charset="0"/>
              <a:cs typeface="Arial" charset="0"/>
            </a:endParaRPr>
          </a:p>
          <a:p>
            <a:r>
              <a:rPr lang="it-IT" sz="3200" dirty="0" smtClean="0"/>
              <a:t> </a:t>
            </a:r>
            <a:r>
              <a:rPr lang="it-IT" sz="3200" b="1" dirty="0" smtClean="0">
                <a:solidFill>
                  <a:srgbClr val="FF0000"/>
                </a:solidFill>
              </a:rPr>
              <a:t>Câu hỏi: </a:t>
            </a:r>
            <a:r>
              <a:rPr lang="en-US" sz="3200" b="1" dirty="0" err="1">
                <a:solidFill>
                  <a:srgbClr val="FF0000"/>
                </a:solidFill>
              </a:rPr>
              <a:t>Tìm</a:t>
            </a:r>
            <a:r>
              <a:rPr lang="en-US" sz="3200" b="1" dirty="0">
                <a:solidFill>
                  <a:srgbClr val="FF0000"/>
                </a:solidFill>
              </a:rPr>
              <a:t> </a:t>
            </a:r>
            <a:r>
              <a:rPr lang="en-US" sz="3200" b="1" dirty="0" err="1">
                <a:solidFill>
                  <a:srgbClr val="FF0000"/>
                </a:solidFill>
              </a:rPr>
              <a:t>n</a:t>
            </a:r>
            <a:r>
              <a:rPr lang="en-US" sz="3200" dirty="0" err="1">
                <a:solidFill>
                  <a:srgbClr val="FF0000"/>
                </a:solidFill>
              </a:rPr>
              <a:t>hững</a:t>
            </a:r>
            <a:r>
              <a:rPr lang="en-US" sz="3200" dirty="0">
                <a:solidFill>
                  <a:srgbClr val="FF0000"/>
                </a:solidFill>
              </a:rPr>
              <a:t> </a:t>
            </a:r>
            <a:r>
              <a:rPr lang="en-US" sz="3200" dirty="0" err="1">
                <a:solidFill>
                  <a:srgbClr val="FF0000"/>
                </a:solidFill>
              </a:rPr>
              <a:t>việc</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thể</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thái</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tôn</a:t>
            </a:r>
            <a:r>
              <a:rPr lang="en-US" sz="3200" dirty="0">
                <a:solidFill>
                  <a:srgbClr val="FF0000"/>
                </a:solidFill>
              </a:rPr>
              <a:t> </a:t>
            </a:r>
            <a:r>
              <a:rPr lang="en-US" sz="3200" dirty="0" err="1">
                <a:solidFill>
                  <a:srgbClr val="FF0000"/>
                </a:solidFill>
              </a:rPr>
              <a:t>trọng</a:t>
            </a:r>
            <a:r>
              <a:rPr lang="en-US" sz="3200" dirty="0">
                <a:solidFill>
                  <a:srgbClr val="FF0000"/>
                </a:solidFill>
              </a:rPr>
              <a:t> </a:t>
            </a:r>
            <a:r>
              <a:rPr lang="vi-VN" sz="3200" dirty="0">
                <a:solidFill>
                  <a:srgbClr val="FF0000"/>
                </a:solidFill>
              </a:rPr>
              <a:t>tôn trọng tính cách, truyền thống, phong tục tập quán.... của các dân tộc khác trên thế giới</a:t>
            </a:r>
            <a:endParaRPr lang="en-US" sz="3200" dirty="0">
              <a:solidFill>
                <a:srgbClr val="FF0000"/>
              </a:solidFill>
            </a:endParaRPr>
          </a:p>
          <a:p>
            <a:endParaRPr lang="en-US" sz="3200" b="1" dirty="0">
              <a:solidFill>
                <a:srgbClr val="FF0000"/>
              </a:solidFill>
            </a:endParaRPr>
          </a:p>
          <a:p>
            <a:endParaRPr lang="vi-VN" sz="3200" b="1" dirty="0">
              <a:solidFill>
                <a:srgbClr val="000000"/>
              </a:solidFill>
              <a:ea typeface="Times New Roman" pitchFamily="18" charset="0"/>
              <a:cs typeface="Arial" charset="0"/>
            </a:endParaRPr>
          </a:p>
          <a:p>
            <a:endParaRPr lang="vi-VN" sz="3200" b="1" dirty="0">
              <a:solidFill>
                <a:srgbClr val="000000"/>
              </a:solidFill>
              <a:ea typeface="Times New Roman" pitchFamily="18" charset="0"/>
              <a:cs typeface="Arial" charset="0"/>
            </a:endParaRPr>
          </a:p>
          <a:p>
            <a:endParaRPr lang="vi-VN" sz="3200" dirty="0">
              <a:ea typeface="Times New Roman" pitchFamily="18" charset="0"/>
              <a:cs typeface="Arial" charset="0"/>
            </a:endParaRPr>
          </a:p>
        </p:txBody>
      </p:sp>
      <p:sp>
        <p:nvSpPr>
          <p:cNvPr id="15367" name="Rectangle 8"/>
          <p:cNvSpPr>
            <a:spLocks noChangeArrowheads="1"/>
          </p:cNvSpPr>
          <p:nvPr/>
        </p:nvSpPr>
        <p:spPr bwMode="auto">
          <a:xfrm>
            <a:off x="812800" y="3614531"/>
            <a:ext cx="10566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i="1" dirty="0">
                <a:solidFill>
                  <a:srgbClr val="030CBD"/>
                </a:solidFill>
                <a:latin typeface="Times New Roman" pitchFamily="18" charset="0"/>
                <a:cs typeface="Times New Roman" pitchFamily="18" charset="0"/>
              </a:rPr>
              <a:t>Cách làm</a:t>
            </a:r>
            <a:r>
              <a:rPr lang="en-US" sz="2800" dirty="0">
                <a:solidFill>
                  <a:srgbClr val="030CBD"/>
                </a:solidFill>
                <a:latin typeface="Times New Roman" pitchFamily="18" charset="0"/>
                <a:cs typeface="Times New Roman" pitchFamily="18" charset="0"/>
              </a:rPr>
              <a:t>: </a:t>
            </a:r>
            <a:r>
              <a:rPr lang="en-US" sz="2800" dirty="0" smtClean="0">
                <a:solidFill>
                  <a:srgbClr val="030CBD"/>
                </a:solidFill>
                <a:latin typeface="Times New Roman" pitchFamily="18" charset="0"/>
                <a:cs typeface="Times New Roman" pitchFamily="18" charset="0"/>
              </a:rPr>
              <a:t> Chia </a:t>
            </a:r>
            <a:r>
              <a:rPr lang="en-US" sz="2800" dirty="0" err="1" smtClean="0">
                <a:solidFill>
                  <a:srgbClr val="030CBD"/>
                </a:solidFill>
                <a:latin typeface="Times New Roman" pitchFamily="18" charset="0"/>
                <a:cs typeface="Times New Roman" pitchFamily="18" charset="0"/>
              </a:rPr>
              <a:t>lớp</a:t>
            </a:r>
            <a:r>
              <a:rPr lang="en-US" sz="2800" dirty="0" smtClean="0">
                <a:solidFill>
                  <a:srgbClr val="030CBD"/>
                </a:solidFill>
                <a:latin typeface="Times New Roman" pitchFamily="18" charset="0"/>
                <a:cs typeface="Times New Roman" pitchFamily="18" charset="0"/>
              </a:rPr>
              <a:t> </a:t>
            </a:r>
            <a:r>
              <a:rPr lang="en-US" sz="2800" dirty="0" err="1" smtClean="0">
                <a:solidFill>
                  <a:srgbClr val="030CBD"/>
                </a:solidFill>
                <a:latin typeface="Times New Roman" pitchFamily="18" charset="0"/>
                <a:cs typeface="Times New Roman" pitchFamily="18" charset="0"/>
              </a:rPr>
              <a:t>thành</a:t>
            </a:r>
            <a:r>
              <a:rPr lang="en-US" sz="2800" dirty="0" smtClean="0">
                <a:solidFill>
                  <a:srgbClr val="030CBD"/>
                </a:solidFill>
                <a:latin typeface="Times New Roman" pitchFamily="18" charset="0"/>
                <a:cs typeface="Times New Roman" pitchFamily="18" charset="0"/>
              </a:rPr>
              <a:t> 2 </a:t>
            </a:r>
            <a:r>
              <a:rPr lang="en-US" sz="2800" dirty="0" err="1" smtClean="0">
                <a:solidFill>
                  <a:srgbClr val="030CBD"/>
                </a:solidFill>
                <a:latin typeface="Times New Roman" pitchFamily="18" charset="0"/>
                <a:cs typeface="Times New Roman" pitchFamily="18" charset="0"/>
              </a:rPr>
              <a:t>đội</a:t>
            </a:r>
            <a:r>
              <a:rPr lang="en-US" sz="2800" dirty="0" smtClean="0">
                <a:solidFill>
                  <a:srgbClr val="030CBD"/>
                </a:solidFill>
                <a:latin typeface="Times New Roman" pitchFamily="18" charset="0"/>
                <a:cs typeface="Times New Roman" pitchFamily="18" charset="0"/>
              </a:rPr>
              <a:t>. </a:t>
            </a:r>
            <a:r>
              <a:rPr lang="en-US" sz="2800" dirty="0" err="1" smtClean="0">
                <a:solidFill>
                  <a:srgbClr val="030CBD"/>
                </a:solidFill>
                <a:latin typeface="Times New Roman" pitchFamily="18" charset="0"/>
                <a:cs typeface="Times New Roman" pitchFamily="18" charset="0"/>
              </a:rPr>
              <a:t>Mỗi</a:t>
            </a:r>
            <a:r>
              <a:rPr lang="en-US" sz="2800" dirty="0" smtClean="0">
                <a:solidFill>
                  <a:srgbClr val="030CBD"/>
                </a:solidFill>
                <a:latin typeface="Times New Roman" pitchFamily="18" charset="0"/>
                <a:cs typeface="Times New Roman" pitchFamily="18" charset="0"/>
              </a:rPr>
              <a:t> </a:t>
            </a:r>
            <a:r>
              <a:rPr lang="en-US" sz="2800" dirty="0">
                <a:solidFill>
                  <a:srgbClr val="030CBD"/>
                </a:solidFill>
                <a:latin typeface="Times New Roman" pitchFamily="18" charset="0"/>
                <a:cs typeface="Times New Roman" pitchFamily="18" charset="0"/>
              </a:rPr>
              <a:t>đội xếp thành một </a:t>
            </a:r>
            <a:r>
              <a:rPr lang="en-US" sz="2800" dirty="0" smtClean="0">
                <a:solidFill>
                  <a:srgbClr val="030CBD"/>
                </a:solidFill>
                <a:latin typeface="Times New Roman" pitchFamily="18" charset="0"/>
                <a:cs typeface="Times New Roman" pitchFamily="18" charset="0"/>
              </a:rPr>
              <a:t>hàng dọc, </a:t>
            </a:r>
            <a:r>
              <a:rPr lang="en-US" sz="2800" dirty="0" err="1" smtClean="0">
                <a:solidFill>
                  <a:srgbClr val="030CBD"/>
                </a:solidFill>
                <a:latin typeface="Times New Roman" pitchFamily="18" charset="0"/>
                <a:cs typeface="Times New Roman" pitchFamily="18" charset="0"/>
              </a:rPr>
              <a:t>khi</a:t>
            </a:r>
            <a:r>
              <a:rPr lang="en-US" sz="2800" dirty="0" smtClean="0">
                <a:solidFill>
                  <a:srgbClr val="030CBD"/>
                </a:solidFill>
                <a:latin typeface="Times New Roman" pitchFamily="18" charset="0"/>
                <a:cs typeface="Times New Roman" pitchFamily="18" charset="0"/>
              </a:rPr>
              <a:t> có hiệu lệnh tính giờ: Bắt đầu từ em đứng số 1 lên viết đáp </a:t>
            </a:r>
            <a:r>
              <a:rPr lang="en-US" sz="2800" dirty="0">
                <a:solidFill>
                  <a:srgbClr val="030CBD"/>
                </a:solidFill>
                <a:latin typeface="Times New Roman" pitchFamily="18" charset="0"/>
                <a:cs typeface="Times New Roman" pitchFamily="18" charset="0"/>
              </a:rPr>
              <a:t>án sau đó trở về cuối hàng và các bạn tiếp theo lên </a:t>
            </a:r>
            <a:r>
              <a:rPr lang="en-US" sz="2800" dirty="0" err="1">
                <a:solidFill>
                  <a:srgbClr val="030CBD"/>
                </a:solidFill>
                <a:latin typeface="Times New Roman" pitchFamily="18" charset="0"/>
                <a:cs typeface="Times New Roman" pitchFamily="18" charset="0"/>
              </a:rPr>
              <a:t>thực</a:t>
            </a:r>
            <a:r>
              <a:rPr lang="en-US" sz="2800" dirty="0">
                <a:solidFill>
                  <a:srgbClr val="030CBD"/>
                </a:solidFill>
                <a:latin typeface="Times New Roman" pitchFamily="18" charset="0"/>
                <a:cs typeface="Times New Roman" pitchFamily="18" charset="0"/>
              </a:rPr>
              <a:t> </a:t>
            </a:r>
            <a:r>
              <a:rPr lang="en-US" sz="2800" dirty="0" err="1" smtClean="0">
                <a:solidFill>
                  <a:srgbClr val="030CBD"/>
                </a:solidFill>
                <a:latin typeface="Times New Roman" pitchFamily="18" charset="0"/>
                <a:cs typeface="Times New Roman" pitchFamily="18" charset="0"/>
              </a:rPr>
              <a:t>hiện</a:t>
            </a:r>
            <a:r>
              <a:rPr lang="en-US" sz="2800" dirty="0" smtClean="0">
                <a:solidFill>
                  <a:srgbClr val="030CBD"/>
                </a:solidFill>
                <a:latin typeface="Times New Roman" pitchFamily="18" charset="0"/>
                <a:cs typeface="Times New Roman" pitchFamily="18" charset="0"/>
              </a:rPr>
              <a:t> cho đến khi hết thời gian. Hết </a:t>
            </a:r>
            <a:r>
              <a:rPr lang="en-US" sz="2800" dirty="0" err="1">
                <a:solidFill>
                  <a:srgbClr val="030CBD"/>
                </a:solidFill>
                <a:latin typeface="Times New Roman" pitchFamily="18" charset="0"/>
                <a:cs typeface="Times New Roman" pitchFamily="18" charset="0"/>
              </a:rPr>
              <a:t>thời</a:t>
            </a:r>
            <a:r>
              <a:rPr lang="en-US" sz="2800" dirty="0">
                <a:solidFill>
                  <a:srgbClr val="030CBD"/>
                </a:solidFill>
                <a:latin typeface="Times New Roman" pitchFamily="18" charset="0"/>
                <a:cs typeface="Times New Roman" pitchFamily="18" charset="0"/>
              </a:rPr>
              <a:t> </a:t>
            </a:r>
            <a:r>
              <a:rPr lang="en-US" sz="2800" dirty="0" err="1" smtClean="0">
                <a:solidFill>
                  <a:srgbClr val="030CBD"/>
                </a:solidFill>
                <a:latin typeface="Times New Roman" pitchFamily="18" charset="0"/>
                <a:cs typeface="Times New Roman" pitchFamily="18" charset="0"/>
              </a:rPr>
              <a:t>gian</a:t>
            </a:r>
            <a:r>
              <a:rPr lang="en-US" sz="2800" dirty="0" smtClean="0">
                <a:solidFill>
                  <a:srgbClr val="030CBD"/>
                </a:solidFill>
                <a:latin typeface="Times New Roman" pitchFamily="18" charset="0"/>
                <a:cs typeface="Times New Roman" pitchFamily="18" charset="0"/>
              </a:rPr>
              <a:t>, </a:t>
            </a:r>
            <a:r>
              <a:rPr lang="en-US" sz="2800" dirty="0" err="1" smtClean="0">
                <a:solidFill>
                  <a:srgbClr val="030CBD"/>
                </a:solidFill>
                <a:latin typeface="Times New Roman" pitchFamily="18" charset="0"/>
                <a:cs typeface="Times New Roman" pitchFamily="18" charset="0"/>
              </a:rPr>
              <a:t>đội</a:t>
            </a:r>
            <a:r>
              <a:rPr lang="en-US" sz="2800" dirty="0" smtClean="0">
                <a:solidFill>
                  <a:srgbClr val="030CBD"/>
                </a:solidFill>
                <a:latin typeface="Times New Roman" pitchFamily="18" charset="0"/>
                <a:cs typeface="Times New Roman" pitchFamily="18" charset="0"/>
              </a:rPr>
              <a:t> </a:t>
            </a:r>
            <a:r>
              <a:rPr lang="en-US" sz="2800" dirty="0">
                <a:solidFill>
                  <a:srgbClr val="030CBD"/>
                </a:solidFill>
                <a:latin typeface="Times New Roman" pitchFamily="18" charset="0"/>
                <a:cs typeface="Times New Roman" pitchFamily="18" charset="0"/>
              </a:rPr>
              <a:t>nào ghi được nhiều </a:t>
            </a:r>
            <a:r>
              <a:rPr lang="en-US" sz="2800" dirty="0" smtClean="0">
                <a:solidFill>
                  <a:srgbClr val="030CBD"/>
                </a:solidFill>
                <a:latin typeface="Times New Roman" pitchFamily="18" charset="0"/>
                <a:cs typeface="Times New Roman" pitchFamily="18" charset="0"/>
              </a:rPr>
              <a:t>đáp án đúng đội </a:t>
            </a:r>
            <a:r>
              <a:rPr lang="en-US" sz="2800" dirty="0">
                <a:solidFill>
                  <a:srgbClr val="030CBD"/>
                </a:solidFill>
                <a:latin typeface="Times New Roman" pitchFamily="18" charset="0"/>
                <a:cs typeface="Times New Roman" pitchFamily="18" charset="0"/>
              </a:rPr>
              <a:t>đó sẽ thắng. Đội thắng sẽ nhận được điểm thưởng của cô.</a:t>
            </a: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4710" y="1226244"/>
            <a:ext cx="609600" cy="609600"/>
          </a:xfrm>
          <a:prstGeom prst="rect">
            <a:avLst/>
          </a:prstGeom>
        </p:spPr>
      </p:pic>
    </p:spTree>
    <p:extLst>
      <p:ext uri="{BB962C8B-B14F-4D97-AF65-F5344CB8AC3E}">
        <p14:creationId xmlns:p14="http://schemas.microsoft.com/office/powerpoint/2010/main" val="2465628537"/>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2696" y="516835"/>
            <a:ext cx="10111408" cy="55092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err="1">
                <a:solidFill>
                  <a:srgbClr val="FF0000"/>
                </a:solidFill>
              </a:rPr>
              <a:t>Những</a:t>
            </a:r>
            <a:r>
              <a:rPr lang="en-US" sz="3200" dirty="0">
                <a:solidFill>
                  <a:srgbClr val="FF0000"/>
                </a:solidFill>
              </a:rPr>
              <a:t> </a:t>
            </a:r>
            <a:r>
              <a:rPr lang="en-US" sz="3200" dirty="0" err="1">
                <a:solidFill>
                  <a:srgbClr val="FF0000"/>
                </a:solidFill>
              </a:rPr>
              <a:t>việc</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thể</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thái</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tôn</a:t>
            </a:r>
            <a:r>
              <a:rPr lang="en-US" sz="3200" dirty="0">
                <a:solidFill>
                  <a:srgbClr val="FF0000"/>
                </a:solidFill>
              </a:rPr>
              <a:t> </a:t>
            </a:r>
            <a:r>
              <a:rPr lang="en-US" sz="3200" dirty="0" err="1">
                <a:solidFill>
                  <a:srgbClr val="FF0000"/>
                </a:solidFill>
              </a:rPr>
              <a:t>trọng</a:t>
            </a:r>
            <a:r>
              <a:rPr lang="en-US" sz="3200" dirty="0">
                <a:solidFill>
                  <a:srgbClr val="FF0000"/>
                </a:solidFill>
              </a:rPr>
              <a:t> </a:t>
            </a:r>
            <a:r>
              <a:rPr lang="vi-VN" sz="3200" dirty="0">
                <a:solidFill>
                  <a:srgbClr val="FF0000"/>
                </a:solidFill>
              </a:rPr>
              <a:t>tôn trọng tính cách, truyền thống, phong tục tập quán.... của các dân tộc khác trên thế giới</a:t>
            </a:r>
            <a:endParaRPr lang="en-US" sz="3200" dirty="0">
              <a:solidFill>
                <a:srgbClr val="FF0000"/>
              </a:solidFill>
            </a:endParaRPr>
          </a:p>
          <a:p>
            <a:r>
              <a:rPr lang="en-US" sz="3200" dirty="0"/>
              <a:t>-</a:t>
            </a:r>
            <a:r>
              <a:rPr lang="en-US" sz="3200" dirty="0" err="1"/>
              <a:t>Tôn</a:t>
            </a:r>
            <a:r>
              <a:rPr lang="en-US" sz="3200" dirty="0"/>
              <a:t> </a:t>
            </a:r>
            <a:r>
              <a:rPr lang="en-US" sz="3200" dirty="0" err="1"/>
              <a:t>trọng</a:t>
            </a:r>
            <a:r>
              <a:rPr lang="en-US" sz="3200" dirty="0"/>
              <a:t> </a:t>
            </a:r>
            <a:r>
              <a:rPr lang="en-US" sz="3200" dirty="0" err="1"/>
              <a:t>tính</a:t>
            </a:r>
            <a:r>
              <a:rPr lang="en-US" sz="3200" dirty="0"/>
              <a:t> </a:t>
            </a:r>
            <a:r>
              <a:rPr lang="en-US" sz="3200" dirty="0" err="1"/>
              <a:t>cách</a:t>
            </a:r>
            <a:r>
              <a:rPr lang="en-US" sz="3200" dirty="0"/>
              <a:t> </a:t>
            </a:r>
            <a:r>
              <a:rPr lang="vi-VN" sz="3200" dirty="0"/>
              <a:t>phong tục tập quán</a:t>
            </a:r>
            <a:endParaRPr lang="en-US" sz="3200" dirty="0"/>
          </a:p>
          <a:p>
            <a:r>
              <a:rPr lang="en-US" sz="3200" dirty="0"/>
              <a:t>-</a:t>
            </a:r>
            <a:r>
              <a:rPr lang="en-US" sz="3200" dirty="0" err="1"/>
              <a:t>Tôn</a:t>
            </a:r>
            <a:r>
              <a:rPr lang="en-US" sz="3200" dirty="0"/>
              <a:t> </a:t>
            </a:r>
            <a:r>
              <a:rPr lang="en-US" sz="3200" dirty="0" err="1"/>
              <a:t>trọng</a:t>
            </a:r>
            <a:r>
              <a:rPr lang="en-US" sz="3200" dirty="0"/>
              <a:t> </a:t>
            </a:r>
            <a:r>
              <a:rPr lang="vi-VN" sz="3200" dirty="0"/>
              <a:t>tôn trọng truyền thống,</a:t>
            </a:r>
            <a:endParaRPr lang="en-US" sz="3200" dirty="0"/>
          </a:p>
          <a:p>
            <a:r>
              <a:rPr lang="en-US" sz="3200" dirty="0"/>
              <a:t>- L</a:t>
            </a:r>
            <a:r>
              <a:rPr lang="vi-VN" sz="3200" dirty="0"/>
              <a:t>uôn tích cực tìm hiểu và tiếp thu những giá trị tốt đẹp của các dân tộc</a:t>
            </a:r>
            <a:endParaRPr lang="en-US" sz="3200" dirty="0"/>
          </a:p>
          <a:p>
            <a:r>
              <a:rPr lang="en-US" sz="3200" dirty="0"/>
              <a:t>-T</a:t>
            </a:r>
            <a:r>
              <a:rPr lang="vi-VN" sz="3200" dirty="0"/>
              <a:t>hể hiện lòng tự hào chính đáng về dân tộc mình;</a:t>
            </a:r>
            <a:endParaRPr lang="en-US" sz="3200" dirty="0"/>
          </a:p>
          <a:p>
            <a:r>
              <a:rPr lang="en-US" sz="3200" dirty="0"/>
              <a:t> - P</a:t>
            </a:r>
            <a:r>
              <a:rPr lang="vi-VN" sz="3200" dirty="0"/>
              <a:t>hê phán những hành vi kị thi, phân biệt chủng tộc và văn hóa</a:t>
            </a:r>
            <a:endParaRPr lang="en-US" sz="3200" dirty="0"/>
          </a:p>
          <a:p>
            <a:endParaRPr lang="en-US" sz="3200" dirty="0"/>
          </a:p>
        </p:txBody>
      </p:sp>
    </p:spTree>
    <p:extLst>
      <p:ext uri="{BB962C8B-B14F-4D97-AF65-F5344CB8AC3E}">
        <p14:creationId xmlns:p14="http://schemas.microsoft.com/office/powerpoint/2010/main" val="36728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p:cNvGrpSpPr>
            <a:grpSpLocks/>
          </p:cNvGrpSpPr>
          <p:nvPr/>
        </p:nvGrpSpPr>
        <p:grpSpPr bwMode="auto">
          <a:xfrm rot="5400000">
            <a:off x="3063875" y="3136900"/>
            <a:ext cx="6146800" cy="1295400"/>
            <a:chOff x="0" y="0"/>
            <a:chExt cx="6147087" cy="1295414"/>
          </a:xfrm>
        </p:grpSpPr>
        <p:grpSp>
          <p:nvGrpSpPr>
            <p:cNvPr id="66563" name="Group"/>
            <p:cNvGrpSpPr>
              <a:grpSpLocks/>
            </p:cNvGrpSpPr>
            <p:nvPr/>
          </p:nvGrpSpPr>
          <p:grpSpPr bwMode="auto">
            <a:xfrm>
              <a:off x="617448" y="210435"/>
              <a:ext cx="5529640" cy="950868"/>
              <a:chOff x="0" y="0"/>
              <a:chExt cx="5529638" cy="950867"/>
            </a:xfrm>
          </p:grpSpPr>
          <p:grpSp>
            <p:nvGrpSpPr>
              <p:cNvPr id="66564" name="Group 12"/>
              <p:cNvGrpSpPr>
                <a:grpSpLocks/>
              </p:cNvGrpSpPr>
              <p:nvPr/>
            </p:nvGrpSpPr>
            <p:grpSpPr bwMode="auto">
              <a:xfrm>
                <a:off x="0" y="6008"/>
                <a:ext cx="4776086" cy="940368"/>
                <a:chOff x="0" y="0"/>
                <a:chExt cx="4776085" cy="940366"/>
              </a:xfrm>
            </p:grpSpPr>
            <p:sp>
              <p:nvSpPr>
                <p:cNvPr id="66565" name="Rectangle 13"/>
                <p:cNvSpPr>
                  <a:spLocks noChangeArrowheads="1"/>
                </p:cNvSpPr>
                <p:nvPr/>
              </p:nvSpPr>
              <p:spPr bwMode="auto">
                <a:xfrm>
                  <a:off x="-1" y="-1"/>
                  <a:ext cx="4776087" cy="221545"/>
                </a:xfrm>
                <a:prstGeom prst="rect">
                  <a:avLst/>
                </a:prstGeom>
                <a:gradFill rotWithShape="1">
                  <a:gsLst>
                    <a:gs pos="0">
                      <a:srgbClr val="FF8A00"/>
                    </a:gs>
                    <a:gs pos="2419">
                      <a:srgbClr val="FF8A00"/>
                    </a:gs>
                    <a:gs pos="29317">
                      <a:srgbClr val="FFBA02"/>
                    </a:gs>
                    <a:gs pos="100000">
                      <a:srgbClr val="FFEA03"/>
                    </a:gs>
                  </a:gsLst>
                  <a:lin ang="576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66" name="Rectangle 14"/>
                <p:cNvSpPr>
                  <a:spLocks noChangeArrowheads="1"/>
                </p:cNvSpPr>
                <p:nvPr/>
              </p:nvSpPr>
              <p:spPr bwMode="auto">
                <a:xfrm>
                  <a:off x="-1" y="215374"/>
                  <a:ext cx="4776087" cy="505589"/>
                </a:xfrm>
                <a:prstGeom prst="rect">
                  <a:avLst/>
                </a:prstGeom>
                <a:gradFill rotWithShape="1">
                  <a:gsLst>
                    <a:gs pos="0">
                      <a:srgbClr val="FF8A00"/>
                    </a:gs>
                    <a:gs pos="2419">
                      <a:srgbClr val="FF8A00"/>
                    </a:gs>
                    <a:gs pos="29317">
                      <a:srgbClr val="FFBA02"/>
                    </a:gs>
                    <a:gs pos="100000">
                      <a:srgbClr val="FFEA03"/>
                    </a:gs>
                  </a:gsLst>
                  <a:lin ang="576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67" name="Rectangle 15"/>
                <p:cNvSpPr>
                  <a:spLocks noChangeArrowheads="1"/>
                </p:cNvSpPr>
                <p:nvPr/>
              </p:nvSpPr>
              <p:spPr bwMode="auto">
                <a:xfrm>
                  <a:off x="-1" y="720962"/>
                  <a:ext cx="4776087" cy="219405"/>
                </a:xfrm>
                <a:prstGeom prst="rect">
                  <a:avLst/>
                </a:prstGeom>
                <a:gradFill rotWithShape="1">
                  <a:gsLst>
                    <a:gs pos="0">
                      <a:srgbClr val="FF8A00"/>
                    </a:gs>
                    <a:gs pos="2419">
                      <a:srgbClr val="FF8A00"/>
                    </a:gs>
                    <a:gs pos="29317">
                      <a:srgbClr val="FFBA02"/>
                    </a:gs>
                    <a:gs pos="100000">
                      <a:srgbClr val="FFEA03"/>
                    </a:gs>
                  </a:gsLst>
                  <a:lin ang="576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grpSp>
          <p:grpSp>
            <p:nvGrpSpPr>
              <p:cNvPr id="66568" name="Group"/>
              <p:cNvGrpSpPr>
                <a:grpSpLocks/>
              </p:cNvGrpSpPr>
              <p:nvPr/>
            </p:nvGrpSpPr>
            <p:grpSpPr bwMode="auto">
              <a:xfrm rot="-5400000">
                <a:off x="4638302" y="59531"/>
                <a:ext cx="950868" cy="831806"/>
                <a:chOff x="-410" y="35"/>
                <a:chExt cx="950867" cy="831805"/>
              </a:xfrm>
            </p:grpSpPr>
            <p:sp>
              <p:nvSpPr>
                <p:cNvPr id="66569" name="Shape"/>
                <p:cNvSpPr>
                  <a:spLocks/>
                </p:cNvSpPr>
                <p:nvPr/>
              </p:nvSpPr>
              <p:spPr bwMode="auto">
                <a:xfrm rot="12836">
                  <a:off x="1101" y="12075"/>
                  <a:ext cx="473431" cy="810870"/>
                </a:xfrm>
                <a:custGeom>
                  <a:avLst/>
                  <a:gdLst>
                    <a:gd name="T0" fmla="*/ 236716 w 21600"/>
                    <a:gd name="T1" fmla="*/ 405435 h 21327"/>
                    <a:gd name="T2" fmla="*/ 236716 w 21600"/>
                    <a:gd name="T3" fmla="*/ 405435 h 21327"/>
                    <a:gd name="T4" fmla="*/ 236716 w 21600"/>
                    <a:gd name="T5" fmla="*/ 405435 h 21327"/>
                    <a:gd name="T6" fmla="*/ 236716 w 21600"/>
                    <a:gd name="T7" fmla="*/ 405435 h 21327"/>
                    <a:gd name="T8" fmla="*/ 0 60000 65536"/>
                    <a:gd name="T9" fmla="*/ 5898240 60000 65536"/>
                    <a:gd name="T10" fmla="*/ 11796480 60000 65536"/>
                    <a:gd name="T11" fmla="*/ 17694720 60000 65536"/>
                    <a:gd name="T12" fmla="*/ 0 w 21600"/>
                    <a:gd name="T13" fmla="*/ 0 h 21327"/>
                    <a:gd name="T14" fmla="*/ 21600 w 21600"/>
                    <a:gd name="T15" fmla="*/ 21327 h 21327"/>
                  </a:gdLst>
                  <a:ahLst/>
                  <a:cxnLst>
                    <a:cxn ang="T8">
                      <a:pos x="T0" y="T1"/>
                    </a:cxn>
                    <a:cxn ang="T9">
                      <a:pos x="T2" y="T3"/>
                    </a:cxn>
                    <a:cxn ang="T10">
                      <a:pos x="T4" y="T5"/>
                    </a:cxn>
                    <a:cxn ang="T11">
                      <a:pos x="T6" y="T7"/>
                    </a:cxn>
                  </a:cxnLst>
                  <a:rect l="T12" t="T13" r="T14" b="T15"/>
                  <a:pathLst>
                    <a:path w="21600" h="21327" extrusionOk="0">
                      <a:moveTo>
                        <a:pt x="0" y="1798"/>
                      </a:moveTo>
                      <a:cubicBezTo>
                        <a:pt x="471" y="1267"/>
                        <a:pt x="1145" y="830"/>
                        <a:pt x="1952" y="531"/>
                      </a:cubicBezTo>
                      <a:cubicBezTo>
                        <a:pt x="4126" y="-273"/>
                        <a:pt x="6638" y="-25"/>
                        <a:pt x="8914" y="367"/>
                      </a:cubicBezTo>
                      <a:cubicBezTo>
                        <a:pt x="10795" y="693"/>
                        <a:pt x="12662" y="1133"/>
                        <a:pt x="14503" y="1699"/>
                      </a:cubicBezTo>
                      <a:lnTo>
                        <a:pt x="21600" y="21327"/>
                      </a:lnTo>
                      <a:lnTo>
                        <a:pt x="0" y="1798"/>
                      </a:lnTo>
                      <a:close/>
                    </a:path>
                  </a:pathLst>
                </a:custGeom>
                <a:solidFill>
                  <a:srgbClr val="F1C39D"/>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45718" tIns="45718" rIns="45718" bIns="45718"/>
                <a:lstStyle/>
                <a:p>
                  <a:endParaRPr lang="en-US"/>
                </a:p>
              </p:txBody>
            </p:sp>
            <p:sp>
              <p:nvSpPr>
                <p:cNvPr id="66570" name="Shape"/>
                <p:cNvSpPr>
                  <a:spLocks/>
                </p:cNvSpPr>
                <p:nvPr/>
              </p:nvSpPr>
              <p:spPr bwMode="auto">
                <a:xfrm rot="12836" flipH="1">
                  <a:off x="476278" y="14271"/>
                  <a:ext cx="472668" cy="810443"/>
                </a:xfrm>
                <a:custGeom>
                  <a:avLst/>
                  <a:gdLst>
                    <a:gd name="T0" fmla="*/ 236334 w 21600"/>
                    <a:gd name="T1" fmla="*/ 405222 h 21328"/>
                    <a:gd name="T2" fmla="*/ 236334 w 21600"/>
                    <a:gd name="T3" fmla="*/ 405222 h 21328"/>
                    <a:gd name="T4" fmla="*/ 236334 w 21600"/>
                    <a:gd name="T5" fmla="*/ 405222 h 21328"/>
                    <a:gd name="T6" fmla="*/ 236334 w 21600"/>
                    <a:gd name="T7" fmla="*/ 405222 h 21328"/>
                    <a:gd name="T8" fmla="*/ 0 60000 65536"/>
                    <a:gd name="T9" fmla="*/ 5898240 60000 65536"/>
                    <a:gd name="T10" fmla="*/ 11796480 60000 65536"/>
                    <a:gd name="T11" fmla="*/ 17694720 60000 65536"/>
                    <a:gd name="T12" fmla="*/ 0 w 21600"/>
                    <a:gd name="T13" fmla="*/ 0 h 21328"/>
                    <a:gd name="T14" fmla="*/ 21600 w 21600"/>
                    <a:gd name="T15" fmla="*/ 21328 h 21328"/>
                  </a:gdLst>
                  <a:ahLst/>
                  <a:cxnLst>
                    <a:cxn ang="T8">
                      <a:pos x="T0" y="T1"/>
                    </a:cxn>
                    <a:cxn ang="T9">
                      <a:pos x="T2" y="T3"/>
                    </a:cxn>
                    <a:cxn ang="T10">
                      <a:pos x="T4" y="T5"/>
                    </a:cxn>
                    <a:cxn ang="T11">
                      <a:pos x="T6" y="T7"/>
                    </a:cxn>
                  </a:cxnLst>
                  <a:rect l="T12" t="T13" r="T14" b="T15"/>
                  <a:pathLst>
                    <a:path w="21600" h="21328" extrusionOk="0">
                      <a:moveTo>
                        <a:pt x="0" y="1803"/>
                      </a:moveTo>
                      <a:cubicBezTo>
                        <a:pt x="473" y="1272"/>
                        <a:pt x="1149" y="833"/>
                        <a:pt x="1958" y="534"/>
                      </a:cubicBezTo>
                      <a:cubicBezTo>
                        <a:pt x="4136" y="-272"/>
                        <a:pt x="6652" y="-26"/>
                        <a:pt x="8930" y="366"/>
                      </a:cubicBezTo>
                      <a:cubicBezTo>
                        <a:pt x="10815" y="690"/>
                        <a:pt x="12684" y="1128"/>
                        <a:pt x="14527" y="1694"/>
                      </a:cubicBezTo>
                      <a:lnTo>
                        <a:pt x="21600" y="21328"/>
                      </a:lnTo>
                      <a:lnTo>
                        <a:pt x="0" y="1803"/>
                      </a:lnTo>
                      <a:close/>
                    </a:path>
                  </a:pathLst>
                </a:custGeom>
                <a:solidFill>
                  <a:srgbClr val="D29F7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45718" tIns="45718" rIns="45718" bIns="45718"/>
                <a:lstStyle/>
                <a:p>
                  <a:endParaRPr lang="en-US"/>
                </a:p>
              </p:txBody>
            </p:sp>
            <p:sp>
              <p:nvSpPr>
                <p:cNvPr id="66571" name="Shape"/>
                <p:cNvSpPr>
                  <a:spLocks/>
                </p:cNvSpPr>
                <p:nvPr/>
              </p:nvSpPr>
              <p:spPr bwMode="auto">
                <a:xfrm rot="12836">
                  <a:off x="316460" y="635"/>
                  <a:ext cx="322807" cy="827944"/>
                </a:xfrm>
                <a:custGeom>
                  <a:avLst/>
                  <a:gdLst>
                    <a:gd name="T0" fmla="*/ 161404 w 21600"/>
                    <a:gd name="T1" fmla="*/ 413972 h 21598"/>
                    <a:gd name="T2" fmla="*/ 161404 w 21600"/>
                    <a:gd name="T3" fmla="*/ 413972 h 21598"/>
                    <a:gd name="T4" fmla="*/ 161404 w 21600"/>
                    <a:gd name="T5" fmla="*/ 413972 h 21598"/>
                    <a:gd name="T6" fmla="*/ 161404 w 21600"/>
                    <a:gd name="T7" fmla="*/ 413972 h 21598"/>
                    <a:gd name="T8" fmla="*/ 0 60000 65536"/>
                    <a:gd name="T9" fmla="*/ 5898240 60000 65536"/>
                    <a:gd name="T10" fmla="*/ 11796480 60000 65536"/>
                    <a:gd name="T11" fmla="*/ 17694720 60000 65536"/>
                    <a:gd name="T12" fmla="*/ 0 w 21600"/>
                    <a:gd name="T13" fmla="*/ 0 h 21598"/>
                    <a:gd name="T14" fmla="*/ 21600 w 21600"/>
                    <a:gd name="T15" fmla="*/ 21598 h 21598"/>
                  </a:gdLst>
                  <a:ahLst/>
                  <a:cxnLst>
                    <a:cxn ang="T8">
                      <a:pos x="T0" y="T1"/>
                    </a:cxn>
                    <a:cxn ang="T9">
                      <a:pos x="T2" y="T3"/>
                    </a:cxn>
                    <a:cxn ang="T10">
                      <a:pos x="T4" y="T5"/>
                    </a:cxn>
                    <a:cxn ang="T11">
                      <a:pos x="T6" y="T7"/>
                    </a:cxn>
                  </a:cxnLst>
                  <a:rect l="T12" t="T13" r="T14" b="T15"/>
                  <a:pathLst>
                    <a:path w="21600" h="21598" extrusionOk="0">
                      <a:moveTo>
                        <a:pt x="0" y="1923"/>
                      </a:moveTo>
                      <a:cubicBezTo>
                        <a:pt x="2884" y="687"/>
                        <a:pt x="6710" y="-2"/>
                        <a:pt x="10688" y="0"/>
                      </a:cubicBezTo>
                      <a:cubicBezTo>
                        <a:pt x="14771" y="2"/>
                        <a:pt x="18691" y="730"/>
                        <a:pt x="21600" y="2026"/>
                      </a:cubicBezTo>
                      <a:lnTo>
                        <a:pt x="10596" y="21598"/>
                      </a:lnTo>
                      <a:lnTo>
                        <a:pt x="0" y="1923"/>
                      </a:lnTo>
                      <a:close/>
                    </a:path>
                  </a:pathLst>
                </a:custGeom>
                <a:solidFill>
                  <a:srgbClr val="E3B385"/>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45718" tIns="45718" rIns="45718" bIns="45718"/>
                <a:lstStyle/>
                <a:p>
                  <a:endParaRPr lang="en-US"/>
                </a:p>
              </p:txBody>
            </p:sp>
            <p:sp>
              <p:nvSpPr>
                <p:cNvPr id="66572" name="Shape"/>
                <p:cNvSpPr>
                  <a:spLocks/>
                </p:cNvSpPr>
                <p:nvPr/>
              </p:nvSpPr>
              <p:spPr bwMode="auto">
                <a:xfrm rot="12836">
                  <a:off x="309062" y="537923"/>
                  <a:ext cx="328216" cy="293307"/>
                </a:xfrm>
                <a:custGeom>
                  <a:avLst/>
                  <a:gdLst>
                    <a:gd name="T0" fmla="*/ 164108 w 21600"/>
                    <a:gd name="T1" fmla="*/ 146654 h 21398"/>
                    <a:gd name="T2" fmla="*/ 164108 w 21600"/>
                    <a:gd name="T3" fmla="*/ 146654 h 21398"/>
                    <a:gd name="T4" fmla="*/ 164108 w 21600"/>
                    <a:gd name="T5" fmla="*/ 146654 h 21398"/>
                    <a:gd name="T6" fmla="*/ 164108 w 21600"/>
                    <a:gd name="T7" fmla="*/ 146654 h 21398"/>
                    <a:gd name="T8" fmla="*/ 0 60000 65536"/>
                    <a:gd name="T9" fmla="*/ 5898240 60000 65536"/>
                    <a:gd name="T10" fmla="*/ 11796480 60000 65536"/>
                    <a:gd name="T11" fmla="*/ 17694720 60000 65536"/>
                    <a:gd name="T12" fmla="*/ 0 w 21600"/>
                    <a:gd name="T13" fmla="*/ 0 h 21398"/>
                    <a:gd name="T14" fmla="*/ 21600 w 21600"/>
                    <a:gd name="T15" fmla="*/ 21398 h 21398"/>
                  </a:gdLst>
                  <a:ahLst/>
                  <a:cxnLst>
                    <a:cxn ang="T8">
                      <a:pos x="T0" y="T1"/>
                    </a:cxn>
                    <a:cxn ang="T9">
                      <a:pos x="T2" y="T3"/>
                    </a:cxn>
                    <a:cxn ang="T10">
                      <a:pos x="T4" y="T5"/>
                    </a:cxn>
                    <a:cxn ang="T11">
                      <a:pos x="T6" y="T7"/>
                    </a:cxn>
                  </a:cxnLst>
                  <a:rect l="T12" t="T13" r="T14" b="T15"/>
                  <a:pathLst>
                    <a:path w="21600" h="21398" extrusionOk="0">
                      <a:moveTo>
                        <a:pt x="0" y="1853"/>
                      </a:moveTo>
                      <a:cubicBezTo>
                        <a:pt x="3675" y="3220"/>
                        <a:pt x="7578" y="3181"/>
                        <a:pt x="11233" y="1740"/>
                      </a:cubicBezTo>
                      <a:cubicBezTo>
                        <a:pt x="12837" y="1108"/>
                        <a:pt x="14392" y="205"/>
                        <a:pt x="16067" y="31"/>
                      </a:cubicBezTo>
                      <a:cubicBezTo>
                        <a:pt x="18084" y="-179"/>
                        <a:pt x="20082" y="676"/>
                        <a:pt x="21600" y="2399"/>
                      </a:cubicBezTo>
                      <a:cubicBezTo>
                        <a:pt x="20114" y="5118"/>
                        <a:pt x="18652" y="7859"/>
                        <a:pt x="17212" y="10618"/>
                      </a:cubicBezTo>
                      <a:cubicBezTo>
                        <a:pt x="16551" y="11885"/>
                        <a:pt x="15895" y="13157"/>
                        <a:pt x="15250" y="14437"/>
                      </a:cubicBezTo>
                      <a:cubicBezTo>
                        <a:pt x="14528" y="15867"/>
                        <a:pt x="13820" y="17308"/>
                        <a:pt x="13222" y="18828"/>
                      </a:cubicBezTo>
                      <a:cubicBezTo>
                        <a:pt x="12731" y="20072"/>
                        <a:pt x="12133" y="21421"/>
                        <a:pt x="11084" y="21397"/>
                      </a:cubicBezTo>
                      <a:cubicBezTo>
                        <a:pt x="10579" y="21386"/>
                        <a:pt x="10184" y="21058"/>
                        <a:pt x="9844" y="20595"/>
                      </a:cubicBezTo>
                      <a:cubicBezTo>
                        <a:pt x="9403" y="19999"/>
                        <a:pt x="9069" y="19184"/>
                        <a:pt x="8732" y="18431"/>
                      </a:cubicBezTo>
                      <a:cubicBezTo>
                        <a:pt x="8098" y="17017"/>
                        <a:pt x="7329" y="15712"/>
                        <a:pt x="6597" y="14378"/>
                      </a:cubicBezTo>
                      <a:cubicBezTo>
                        <a:pt x="5855" y="13028"/>
                        <a:pt x="5149" y="11647"/>
                        <a:pt x="4439" y="10270"/>
                      </a:cubicBezTo>
                      <a:cubicBezTo>
                        <a:pt x="2981" y="7446"/>
                        <a:pt x="1500" y="4641"/>
                        <a:pt x="0" y="1853"/>
                      </a:cubicBezTo>
                      <a:close/>
                    </a:path>
                  </a:pathLst>
                </a:custGeom>
                <a:gradFill rotWithShape="1">
                  <a:gsLst>
                    <a:gs pos="0">
                      <a:srgbClr val="0D0D0D"/>
                    </a:gs>
                    <a:gs pos="17999">
                      <a:srgbClr val="0D0D0D"/>
                    </a:gs>
                    <a:gs pos="49001">
                      <a:srgbClr val="B8AEA2"/>
                    </a:gs>
                    <a:gs pos="100000">
                      <a:srgbClr val="000000"/>
                    </a:gs>
                  </a:gsLst>
                  <a:lin ang="0"/>
                </a:gra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45718" tIns="45718" rIns="45718" bIns="45718" anchor="ctr"/>
                <a:lstStyle/>
                <a:p>
                  <a:endParaRPr lang="en-US"/>
                </a:p>
              </p:txBody>
            </p:sp>
          </p:grpSp>
        </p:grpSp>
        <p:grpSp>
          <p:nvGrpSpPr>
            <p:cNvPr id="32" name="Freeform: Shape 68"/>
            <p:cNvGrpSpPr>
              <a:grpSpLocks/>
            </p:cNvGrpSpPr>
            <p:nvPr/>
          </p:nvGrpSpPr>
          <p:grpSpPr bwMode="auto">
            <a:xfrm rot="-5400000">
              <a:off x="53214" y="290226"/>
              <a:ext cx="957071" cy="792480"/>
              <a:chOff x="5620512" y="280416"/>
              <a:chExt cx="957072" cy="792480"/>
            </a:xfrm>
          </p:grpSpPr>
          <p:pic>
            <p:nvPicPr>
              <p:cNvPr id="66574" name="Freeform: Shape 6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512" y="280416"/>
                <a:ext cx="957072" cy="792480"/>
              </a:xfrm>
              <a:prstGeom prst="rect">
                <a:avLst/>
              </a:prstGeom>
              <a:noFill/>
              <a:extLst>
                <a:ext uri="{909E8E84-426E-40DD-AFC4-6F175D3DCCD1}">
                  <a14:hiddenFill xmlns:a14="http://schemas.microsoft.com/office/drawing/2010/main">
                    <a:solidFill>
                      <a:srgbClr val="FFFFFF"/>
                    </a:solidFill>
                  </a14:hiddenFill>
                </a:ext>
              </a:extLst>
            </p:spPr>
          </p:pic>
          <p:sp>
            <p:nvSpPr>
              <p:cNvPr id="66575" name="Text Box 15"/>
              <p:cNvSpPr txBox="1">
                <a:spLocks noChangeArrowheads="1"/>
              </p:cNvSpPr>
              <p:nvPr/>
            </p:nvSpPr>
            <p:spPr bwMode="auto">
              <a:xfrm rot="6738941">
                <a:off x="5670354" y="262068"/>
                <a:ext cx="934905" cy="101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45719" tIns="45719" rIns="45719" bIns="45719" anchor="ctr"/>
              <a:lstStyle>
                <a:lvl1pPr defTabSz="912813">
                  <a:defRPr>
                    <a:solidFill>
                      <a:schemeClr val="tx1"/>
                    </a:solidFill>
                    <a:latin typeface="Arial" pitchFamily="34" charset="0"/>
                    <a:cs typeface="Arial" pitchFamily="34" charset="0"/>
                  </a:defRPr>
                </a:lvl1pPr>
                <a:lvl2pPr marL="742950" indent="-285750" defTabSz="912813">
                  <a:defRPr>
                    <a:solidFill>
                      <a:schemeClr val="tx1"/>
                    </a:solidFill>
                    <a:latin typeface="Arial" pitchFamily="34" charset="0"/>
                    <a:cs typeface="Arial" pitchFamily="34" charset="0"/>
                  </a:defRPr>
                </a:lvl2pPr>
                <a:lvl3pPr marL="1143000" indent="-228600" defTabSz="912813">
                  <a:defRPr>
                    <a:solidFill>
                      <a:schemeClr val="tx1"/>
                    </a:solidFill>
                    <a:latin typeface="Arial" pitchFamily="34" charset="0"/>
                    <a:cs typeface="Arial" pitchFamily="34" charset="0"/>
                  </a:defRPr>
                </a:lvl3pPr>
                <a:lvl4pPr marL="1600200" indent="-228600" defTabSz="912813">
                  <a:defRPr>
                    <a:solidFill>
                      <a:schemeClr val="tx1"/>
                    </a:solidFill>
                    <a:latin typeface="Arial" pitchFamily="34" charset="0"/>
                    <a:cs typeface="Arial" pitchFamily="34" charset="0"/>
                  </a:defRPr>
                </a:lvl4pPr>
                <a:lvl5pPr marL="2057400" indent="-228600" defTabSz="912813">
                  <a:defRPr>
                    <a:solidFill>
                      <a:schemeClr val="tx1"/>
                    </a:solidFill>
                    <a:latin typeface="Arial" pitchFamily="34" charset="0"/>
                    <a:cs typeface="Arial" pitchFamily="34" charset="0"/>
                  </a:defRPr>
                </a:lvl5pPr>
                <a:lvl6pPr marL="2514600" indent="-228600" defTabSz="912813" fontAlgn="base">
                  <a:spcBef>
                    <a:spcPct val="0"/>
                  </a:spcBef>
                  <a:spcAft>
                    <a:spcPct val="0"/>
                  </a:spcAft>
                  <a:defRPr>
                    <a:solidFill>
                      <a:schemeClr val="tx1"/>
                    </a:solidFill>
                    <a:latin typeface="Arial" pitchFamily="34" charset="0"/>
                    <a:cs typeface="Arial" pitchFamily="34" charset="0"/>
                  </a:defRPr>
                </a:lvl6pPr>
                <a:lvl7pPr marL="2971800" indent="-228600" defTabSz="912813" fontAlgn="base">
                  <a:spcBef>
                    <a:spcPct val="0"/>
                  </a:spcBef>
                  <a:spcAft>
                    <a:spcPct val="0"/>
                  </a:spcAft>
                  <a:defRPr>
                    <a:solidFill>
                      <a:schemeClr val="tx1"/>
                    </a:solidFill>
                    <a:latin typeface="Arial" pitchFamily="34" charset="0"/>
                    <a:cs typeface="Arial" pitchFamily="34" charset="0"/>
                  </a:defRPr>
                </a:lvl7pPr>
                <a:lvl8pPr marL="3429000" indent="-228600" defTabSz="912813" fontAlgn="base">
                  <a:spcBef>
                    <a:spcPct val="0"/>
                  </a:spcBef>
                  <a:spcAft>
                    <a:spcPct val="0"/>
                  </a:spcAft>
                  <a:defRPr>
                    <a:solidFill>
                      <a:schemeClr val="tx1"/>
                    </a:solidFill>
                    <a:latin typeface="Arial" pitchFamily="34" charset="0"/>
                    <a:cs typeface="Arial" pitchFamily="34" charset="0"/>
                  </a:defRPr>
                </a:lvl8pPr>
                <a:lvl9pPr marL="3886200" indent="-228600" defTabSz="912813" fontAlgn="base">
                  <a:spcBef>
                    <a:spcPct val="0"/>
                  </a:spcBef>
                  <a:spcAft>
                    <a:spcPct val="0"/>
                  </a:spcAft>
                  <a:defRPr>
                    <a:solidFill>
                      <a:schemeClr val="tx1"/>
                    </a:solidFill>
                    <a:latin typeface="Arial" pitchFamily="34" charset="0"/>
                    <a:cs typeface="Arial" pitchFamily="34" charset="0"/>
                  </a:defRPr>
                </a:lvl9pPr>
              </a:lstStyle>
              <a:p>
                <a:pPr algn="ctr" hangingPunct="0"/>
                <a:endParaRPr lang="en-US" sz="1200">
                  <a:solidFill>
                    <a:srgbClr val="FFFFFF"/>
                  </a:solidFill>
                  <a:latin typeface="Avenir Next"/>
                  <a:ea typeface="Avenir Next"/>
                  <a:cs typeface="Avenir Next"/>
                  <a:sym typeface="Avenir Next"/>
                </a:endParaRPr>
              </a:p>
            </p:txBody>
          </p:sp>
        </p:grpSp>
        <p:grpSp>
          <p:nvGrpSpPr>
            <p:cNvPr id="66576" name="Group 21"/>
            <p:cNvGrpSpPr>
              <a:grpSpLocks/>
            </p:cNvGrpSpPr>
            <p:nvPr/>
          </p:nvGrpSpPr>
          <p:grpSpPr bwMode="auto">
            <a:xfrm>
              <a:off x="986108" y="216443"/>
              <a:ext cx="368660" cy="940368"/>
              <a:chOff x="0" y="0"/>
              <a:chExt cx="368659" cy="940366"/>
            </a:xfrm>
          </p:grpSpPr>
          <p:sp>
            <p:nvSpPr>
              <p:cNvPr id="66577" name="Rectangle 22"/>
              <p:cNvSpPr>
                <a:spLocks noChangeArrowheads="1"/>
              </p:cNvSpPr>
              <p:nvPr/>
            </p:nvSpPr>
            <p:spPr bwMode="auto">
              <a:xfrm>
                <a:off x="0" y="-1"/>
                <a:ext cx="368660" cy="221545"/>
              </a:xfrm>
              <a:prstGeom prst="rect">
                <a:avLst/>
              </a:prstGeom>
              <a:gradFill rotWithShape="1">
                <a:gsLst>
                  <a:gs pos="0">
                    <a:srgbClr val="FF2E3D"/>
                  </a:gs>
                  <a:gs pos="29033">
                    <a:srgbClr val="FF2E3D"/>
                  </a:gs>
                  <a:gs pos="50479">
                    <a:srgbClr val="FF3B55"/>
                  </a:gs>
                  <a:gs pos="100000">
                    <a:srgbClr val="FF486D"/>
                  </a:gs>
                </a:gsLst>
                <a:lin ang="798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78" name="Rectangle 23"/>
              <p:cNvSpPr>
                <a:spLocks noChangeArrowheads="1"/>
              </p:cNvSpPr>
              <p:nvPr/>
            </p:nvSpPr>
            <p:spPr bwMode="auto">
              <a:xfrm>
                <a:off x="0" y="215374"/>
                <a:ext cx="368660" cy="505589"/>
              </a:xfrm>
              <a:prstGeom prst="rect">
                <a:avLst/>
              </a:prstGeom>
              <a:gradFill rotWithShape="1">
                <a:gsLst>
                  <a:gs pos="0">
                    <a:srgbClr val="FF2E3D"/>
                  </a:gs>
                  <a:gs pos="29033">
                    <a:srgbClr val="FF2E3D"/>
                  </a:gs>
                  <a:gs pos="50479">
                    <a:srgbClr val="FF3B55"/>
                  </a:gs>
                  <a:gs pos="100000">
                    <a:srgbClr val="FF486D"/>
                  </a:gs>
                </a:gsLst>
                <a:lin ang="798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79" name="Rectangle 24"/>
              <p:cNvSpPr>
                <a:spLocks noChangeArrowheads="1"/>
              </p:cNvSpPr>
              <p:nvPr/>
            </p:nvSpPr>
            <p:spPr bwMode="auto">
              <a:xfrm>
                <a:off x="0" y="720962"/>
                <a:ext cx="368660" cy="219405"/>
              </a:xfrm>
              <a:prstGeom prst="rect">
                <a:avLst/>
              </a:prstGeom>
              <a:gradFill rotWithShape="1">
                <a:gsLst>
                  <a:gs pos="0">
                    <a:srgbClr val="FF2E3D"/>
                  </a:gs>
                  <a:gs pos="29033">
                    <a:srgbClr val="FF2E3D"/>
                  </a:gs>
                  <a:gs pos="50479">
                    <a:srgbClr val="FF3B55"/>
                  </a:gs>
                  <a:gs pos="100000">
                    <a:srgbClr val="FF486D"/>
                  </a:gs>
                </a:gsLst>
                <a:lin ang="798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grpSp>
        <p:grpSp>
          <p:nvGrpSpPr>
            <p:cNvPr id="66580" name="Group 25"/>
            <p:cNvGrpSpPr>
              <a:grpSpLocks/>
            </p:cNvGrpSpPr>
            <p:nvPr/>
          </p:nvGrpSpPr>
          <p:grpSpPr bwMode="auto">
            <a:xfrm>
              <a:off x="617448" y="216443"/>
              <a:ext cx="368661" cy="940368"/>
              <a:chOff x="0" y="0"/>
              <a:chExt cx="368659" cy="940366"/>
            </a:xfrm>
          </p:grpSpPr>
          <p:sp>
            <p:nvSpPr>
              <p:cNvPr id="66581" name="Rectangle 26"/>
              <p:cNvSpPr>
                <a:spLocks noChangeArrowheads="1"/>
              </p:cNvSpPr>
              <p:nvPr/>
            </p:nvSpPr>
            <p:spPr bwMode="auto">
              <a:xfrm>
                <a:off x="0" y="-1"/>
                <a:ext cx="368660" cy="221545"/>
              </a:xfrm>
              <a:prstGeom prst="rect">
                <a:avLst/>
              </a:prstGeom>
              <a:gradFill rotWithShape="1">
                <a:gsLst>
                  <a:gs pos="0">
                    <a:srgbClr val="6A81BE"/>
                  </a:gs>
                  <a:gs pos="29747">
                    <a:srgbClr val="6A81BE"/>
                  </a:gs>
                  <a:gs pos="100000">
                    <a:srgbClr val="303D4C"/>
                  </a:gs>
                </a:gsLst>
                <a:lin ang="195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82" name="Rectangle 27"/>
              <p:cNvSpPr>
                <a:spLocks noChangeArrowheads="1"/>
              </p:cNvSpPr>
              <p:nvPr/>
            </p:nvSpPr>
            <p:spPr bwMode="auto">
              <a:xfrm>
                <a:off x="0" y="215374"/>
                <a:ext cx="368660" cy="505589"/>
              </a:xfrm>
              <a:prstGeom prst="rect">
                <a:avLst/>
              </a:prstGeom>
              <a:gradFill rotWithShape="1">
                <a:gsLst>
                  <a:gs pos="0">
                    <a:srgbClr val="6A81BE"/>
                  </a:gs>
                  <a:gs pos="29747">
                    <a:srgbClr val="6A81BE"/>
                  </a:gs>
                  <a:gs pos="100000">
                    <a:srgbClr val="303D4C"/>
                  </a:gs>
                </a:gsLst>
                <a:lin ang="195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sp>
            <p:nvSpPr>
              <p:cNvPr id="66583" name="Rectangle 28"/>
              <p:cNvSpPr>
                <a:spLocks noChangeArrowheads="1"/>
              </p:cNvSpPr>
              <p:nvPr/>
            </p:nvSpPr>
            <p:spPr bwMode="auto">
              <a:xfrm>
                <a:off x="0" y="720962"/>
                <a:ext cx="368660" cy="219405"/>
              </a:xfrm>
              <a:prstGeom prst="rect">
                <a:avLst/>
              </a:prstGeom>
              <a:gradFill rotWithShape="1">
                <a:gsLst>
                  <a:gs pos="0">
                    <a:srgbClr val="6A81BE"/>
                  </a:gs>
                  <a:gs pos="29747">
                    <a:srgbClr val="6A81BE"/>
                  </a:gs>
                  <a:gs pos="100000">
                    <a:srgbClr val="303D4C"/>
                  </a:gs>
                </a:gsLst>
                <a:lin ang="195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rot="10800000" vert="eaVert" lIns="45719" tIns="45719" rIns="45719" bIns="45719" anchor="ctr"/>
              <a:lstStyle/>
              <a:p>
                <a:pPr algn="ctr" hangingPunct="0"/>
                <a:endParaRPr lang="en-US" sz="1200">
                  <a:solidFill>
                    <a:srgbClr val="FFFFFF"/>
                  </a:solidFill>
                  <a:latin typeface="Avenir Next"/>
                  <a:ea typeface="Avenir Next"/>
                  <a:cs typeface="Avenir Next"/>
                  <a:sym typeface="Avenir Next"/>
                </a:endParaRPr>
              </a:p>
            </p:txBody>
          </p:sp>
        </p:grpSp>
      </p:grpSp>
      <p:sp>
        <p:nvSpPr>
          <p:cNvPr id="48" name="Arrow: Pentagon 96"/>
          <p:cNvSpPr>
            <a:spLocks/>
          </p:cNvSpPr>
          <p:nvPr/>
        </p:nvSpPr>
        <p:spPr bwMode="auto">
          <a:xfrm rot="21597572" flipH="1">
            <a:off x="3846513" y="2849563"/>
            <a:ext cx="2914650" cy="868362"/>
          </a:xfrm>
          <a:custGeom>
            <a:avLst/>
            <a:gdLst>
              <a:gd name="T0" fmla="*/ 1790701 w 21600"/>
              <a:gd name="T1" fmla="*/ 433883 h 21600"/>
              <a:gd name="T2" fmla="*/ 1790701 w 21600"/>
              <a:gd name="T3" fmla="*/ 433883 h 21600"/>
              <a:gd name="T4" fmla="*/ 1790701 w 21600"/>
              <a:gd name="T5" fmla="*/ 433883 h 21600"/>
              <a:gd name="T6" fmla="*/ 1790701 w 21600"/>
              <a:gd name="T7" fmla="*/ 433883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close/>
              </a:path>
            </a:pathLst>
          </a:custGeom>
          <a:gradFill rotWithShape="0">
            <a:gsLst>
              <a:gs pos="0">
                <a:srgbClr val="FF3847"/>
              </a:gs>
              <a:gs pos="22845">
                <a:srgbClr val="FF3847"/>
              </a:gs>
              <a:gs pos="63342">
                <a:srgbClr val="FF7D25"/>
              </a:gs>
              <a:gs pos="100000">
                <a:srgbClr val="FFC203"/>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53" name="Arrow: Pentagon 104"/>
          <p:cNvSpPr>
            <a:spLocks/>
          </p:cNvSpPr>
          <p:nvPr/>
        </p:nvSpPr>
        <p:spPr bwMode="auto">
          <a:xfrm rot="2428">
            <a:off x="5429250" y="4138613"/>
            <a:ext cx="3144838" cy="866775"/>
          </a:xfrm>
          <a:custGeom>
            <a:avLst/>
            <a:gdLst>
              <a:gd name="T0" fmla="*/ 1789850 w 21600"/>
              <a:gd name="T1" fmla="*/ 434042 h 21600"/>
              <a:gd name="T2" fmla="*/ 1789850 w 21600"/>
              <a:gd name="T3" fmla="*/ 434042 h 21600"/>
              <a:gd name="T4" fmla="*/ 1789850 w 21600"/>
              <a:gd name="T5" fmla="*/ 434042 h 21600"/>
              <a:gd name="T6" fmla="*/ 1789850 w 21600"/>
              <a:gd name="T7" fmla="*/ 43404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close/>
              </a:path>
            </a:pathLst>
          </a:custGeom>
          <a:gradFill rotWithShape="0">
            <a:gsLst>
              <a:gs pos="0">
                <a:srgbClr val="3D8CF2"/>
              </a:gs>
              <a:gs pos="1891">
                <a:srgbClr val="3D8CF2"/>
              </a:gs>
              <a:gs pos="48412">
                <a:srgbClr val="1FA8CF"/>
              </a:gs>
              <a:gs pos="100000">
                <a:srgbClr val="00C4AC"/>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54" name="TextBox 34"/>
          <p:cNvSpPr txBox="1">
            <a:spLocks noChangeArrowheads="1"/>
          </p:cNvSpPr>
          <p:nvPr/>
        </p:nvSpPr>
        <p:spPr bwMode="auto">
          <a:xfrm>
            <a:off x="5559425" y="4200525"/>
            <a:ext cx="25384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hangingPunct="0"/>
            <a:r>
              <a:rPr lang="en-US" sz="2200">
                <a:solidFill>
                  <a:schemeClr val="bg1"/>
                </a:solidFill>
                <a:ea typeface="等线"/>
                <a:cs typeface="等线"/>
                <a:sym typeface="Arial Rounded MT Bold" pitchFamily="34" charset="0"/>
              </a:rPr>
              <a:t>Học sinh nên </a:t>
            </a:r>
            <a:endParaRPr lang="vi-VN" sz="2200">
              <a:solidFill>
                <a:schemeClr val="bg1"/>
              </a:solidFill>
              <a:ea typeface="等线"/>
              <a:cs typeface="等线"/>
              <a:sym typeface="Arial Rounded MT Bold" pitchFamily="34" charset="0"/>
            </a:endParaRPr>
          </a:p>
        </p:txBody>
      </p:sp>
      <p:sp>
        <p:nvSpPr>
          <p:cNvPr id="59" name="Arrow: Pentagon 67"/>
          <p:cNvSpPr>
            <a:spLocks/>
          </p:cNvSpPr>
          <p:nvPr/>
        </p:nvSpPr>
        <p:spPr bwMode="auto">
          <a:xfrm rot="2428">
            <a:off x="5429250" y="1854200"/>
            <a:ext cx="2884488" cy="868363"/>
          </a:xfrm>
          <a:custGeom>
            <a:avLst/>
            <a:gdLst>
              <a:gd name="T0" fmla="*/ 1790459 w 21600"/>
              <a:gd name="T1" fmla="*/ 434041 h 21600"/>
              <a:gd name="T2" fmla="*/ 1790459 w 21600"/>
              <a:gd name="T3" fmla="*/ 434041 h 21600"/>
              <a:gd name="T4" fmla="*/ 1790459 w 21600"/>
              <a:gd name="T5" fmla="*/ 434041 h 21600"/>
              <a:gd name="T6" fmla="*/ 1790459 w 21600"/>
              <a:gd name="T7" fmla="*/ 43404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close/>
              </a:path>
            </a:pathLst>
          </a:custGeom>
          <a:gradFill rotWithShape="0">
            <a:gsLst>
              <a:gs pos="0">
                <a:srgbClr val="C23FC6"/>
              </a:gs>
              <a:gs pos="1100">
                <a:srgbClr val="C23FC6"/>
              </a:gs>
              <a:gs pos="35864">
                <a:srgbClr val="E1359B"/>
              </a:gs>
              <a:gs pos="100000">
                <a:srgbClr val="FF2A70"/>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62" name="TextBox 34"/>
          <p:cNvSpPr txBox="1">
            <a:spLocks noChangeArrowheads="1"/>
          </p:cNvSpPr>
          <p:nvPr/>
        </p:nvSpPr>
        <p:spPr bwMode="auto">
          <a:xfrm>
            <a:off x="5516563" y="1908175"/>
            <a:ext cx="2495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hangingPunct="0"/>
            <a:r>
              <a:rPr lang="en-US" sz="2200">
                <a:solidFill>
                  <a:schemeClr val="bg1"/>
                </a:solidFill>
                <a:ea typeface="等线"/>
                <a:cs typeface="等线"/>
                <a:sym typeface="Arial Rounded MT Bold" pitchFamily="34" charset="0"/>
              </a:rPr>
              <a:t>Học sinh cần biết</a:t>
            </a:r>
            <a:endParaRPr lang="vi-VN" sz="2200">
              <a:solidFill>
                <a:schemeClr val="bg1"/>
              </a:solidFill>
              <a:ea typeface="等线"/>
              <a:cs typeface="等线"/>
              <a:sym typeface="Arial Rounded MT Bold" pitchFamily="34" charset="0"/>
            </a:endParaRPr>
          </a:p>
        </p:txBody>
      </p:sp>
      <p:sp>
        <p:nvSpPr>
          <p:cNvPr id="65" name="Arrow: Pentagon 108"/>
          <p:cNvSpPr>
            <a:spLocks/>
          </p:cNvSpPr>
          <p:nvPr/>
        </p:nvSpPr>
        <p:spPr bwMode="auto">
          <a:xfrm rot="21597572" flipH="1">
            <a:off x="4021138" y="5154613"/>
            <a:ext cx="2740025" cy="871537"/>
          </a:xfrm>
          <a:custGeom>
            <a:avLst/>
            <a:gdLst>
              <a:gd name="T0" fmla="*/ 1790701 w 21600"/>
              <a:gd name="T1" fmla="*/ 436283 h 21600"/>
              <a:gd name="T2" fmla="*/ 1790701 w 21600"/>
              <a:gd name="T3" fmla="*/ 436283 h 21600"/>
              <a:gd name="T4" fmla="*/ 1790701 w 21600"/>
              <a:gd name="T5" fmla="*/ 436283 h 21600"/>
              <a:gd name="T6" fmla="*/ 1790701 w 21600"/>
              <a:gd name="T7" fmla="*/ 436283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close/>
              </a:path>
            </a:pathLst>
          </a:custGeom>
          <a:gradFill rotWithShape="0">
            <a:gsLst>
              <a:gs pos="0">
                <a:srgbClr val="21C885"/>
              </a:gs>
              <a:gs pos="23892">
                <a:srgbClr val="21C885"/>
              </a:gs>
              <a:gs pos="50473">
                <a:srgbClr val="7FE478"/>
              </a:gs>
              <a:gs pos="100000">
                <a:srgbClr val="DEFF6B"/>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66" name="TextBox 34"/>
          <p:cNvSpPr txBox="1">
            <a:spLocks noChangeArrowheads="1"/>
          </p:cNvSpPr>
          <p:nvPr/>
        </p:nvSpPr>
        <p:spPr bwMode="auto">
          <a:xfrm>
            <a:off x="4471988" y="5224463"/>
            <a:ext cx="21304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hangingPunct="0"/>
            <a:r>
              <a:rPr lang="en-US" sz="2200">
                <a:ea typeface="等线"/>
                <a:cs typeface="等线"/>
                <a:sym typeface="Arial Rounded MT Bold" pitchFamily="34" charset="0"/>
              </a:rPr>
              <a:t>Học sinh nên</a:t>
            </a:r>
            <a:endParaRPr lang="vi-VN" sz="2200">
              <a:ea typeface="等线"/>
              <a:cs typeface="等线"/>
              <a:sym typeface="Arial Rounded MT Bold" pitchFamily="34" charset="0"/>
            </a:endParaRPr>
          </a:p>
        </p:txBody>
      </p:sp>
      <p:sp>
        <p:nvSpPr>
          <p:cNvPr id="66591" name="Rectangle 31"/>
          <p:cNvSpPr>
            <a:spLocks noChangeArrowheads="1"/>
          </p:cNvSpPr>
          <p:nvPr/>
        </p:nvSpPr>
        <p:spPr bwMode="auto">
          <a:xfrm>
            <a:off x="8462963" y="1214438"/>
            <a:ext cx="3224212" cy="21113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a:t>Cùng nhau giới thiệu, chia sẻ những phong tục tập quán, văn hóa độc đáo của dân tộc mình và các dân tộc khác trên thế giới.</a:t>
            </a:r>
            <a:endParaRPr lang="en-US" sz="2200"/>
          </a:p>
        </p:txBody>
      </p:sp>
      <p:sp>
        <p:nvSpPr>
          <p:cNvPr id="66592" name="Rectangle 32"/>
          <p:cNvSpPr>
            <a:spLocks noChangeArrowheads="1"/>
          </p:cNvSpPr>
          <p:nvPr/>
        </p:nvSpPr>
        <p:spPr bwMode="auto">
          <a:xfrm>
            <a:off x="8531225" y="3921125"/>
            <a:ext cx="3100388" cy="1444625"/>
          </a:xfrm>
          <a:prstGeom prst="rect">
            <a:avLst/>
          </a:prstGeom>
          <a:noFill/>
          <a:ln w="12700">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sz="2200"/>
              <a:t>Chia sẻ và lắng nghe những truyền thống văn hóa  của các dân tộc khác trên thế giới</a:t>
            </a:r>
            <a:endParaRPr lang="en-US" sz="2200"/>
          </a:p>
        </p:txBody>
      </p:sp>
      <p:sp>
        <p:nvSpPr>
          <p:cNvPr id="66593" name="Rectangle 33"/>
          <p:cNvSpPr>
            <a:spLocks noChangeArrowheads="1"/>
          </p:cNvSpPr>
          <p:nvPr/>
        </p:nvSpPr>
        <p:spPr bwMode="auto">
          <a:xfrm>
            <a:off x="4338638" y="3060700"/>
            <a:ext cx="232886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200">
                <a:solidFill>
                  <a:schemeClr val="bg1"/>
                </a:solidFill>
                <a:ea typeface="等线"/>
                <a:cs typeface="等线"/>
              </a:rPr>
              <a:t>Học sinh cần làm</a:t>
            </a:r>
            <a:endParaRPr lang="vi-VN" altLang="zh-CN" sz="2200">
              <a:solidFill>
                <a:schemeClr val="bg1"/>
              </a:solidFill>
              <a:ea typeface="等线"/>
              <a:cs typeface="等线"/>
            </a:endParaRPr>
          </a:p>
        </p:txBody>
      </p:sp>
      <p:sp>
        <p:nvSpPr>
          <p:cNvPr id="66594" name="Rectangle 34"/>
          <p:cNvSpPr>
            <a:spLocks noChangeArrowheads="1"/>
          </p:cNvSpPr>
          <p:nvPr/>
        </p:nvSpPr>
        <p:spPr bwMode="auto">
          <a:xfrm>
            <a:off x="290513" y="1849438"/>
            <a:ext cx="3441700" cy="2117725"/>
          </a:xfrm>
          <a:prstGeom prst="rect">
            <a:avLst/>
          </a:prstGeom>
          <a:noFill/>
          <a:ln w="15875">
            <a:solidFill>
              <a:srgbClr val="FF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zh-CN" sz="2200"/>
              <a:t>Chia sẻ những sưu tầm ảnh, tư liệu phong phú để giới thiệu với bạn bè nước ngoài về nét đẹp truyền thống dân tộc, văn hóa Việt Nam.</a:t>
            </a:r>
          </a:p>
        </p:txBody>
      </p:sp>
      <p:sp>
        <p:nvSpPr>
          <p:cNvPr id="66595" name="Rectangle 35"/>
          <p:cNvSpPr>
            <a:spLocks noChangeArrowheads="1"/>
          </p:cNvSpPr>
          <p:nvPr/>
        </p:nvSpPr>
        <p:spPr bwMode="auto">
          <a:xfrm>
            <a:off x="230188" y="4949825"/>
            <a:ext cx="3644900" cy="1112838"/>
          </a:xfrm>
          <a:prstGeom prst="rect">
            <a:avLst/>
          </a:prstGeom>
          <a:noFill/>
          <a:ln w="15875">
            <a:solidFill>
              <a:srgbClr val="993366"/>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a:t>Tuân thủ quy tắc khi tham gia các lễ hội, ẩm thực của các dân tộc trên thế giới </a:t>
            </a:r>
            <a:endParaRPr lang="en-US" sz="2200"/>
          </a:p>
        </p:txBody>
      </p:sp>
      <p:sp>
        <p:nvSpPr>
          <p:cNvPr id="66597" name="Rectangle 37"/>
          <p:cNvSpPr>
            <a:spLocks noChangeArrowheads="1"/>
          </p:cNvSpPr>
          <p:nvPr/>
        </p:nvSpPr>
        <p:spPr bwMode="auto">
          <a:xfrm>
            <a:off x="0" y="0"/>
            <a:ext cx="1194593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b="1" dirty="0"/>
              <a:t>Trách nhiệm của học sinh thực hiện việc tôn trọng sự đa dạng của các dân tộc và các nền văn hóa trên thế giới</a:t>
            </a:r>
            <a:r>
              <a:rPr lang="vi-VN" sz="2200" dirty="0"/>
              <a:t> </a:t>
            </a:r>
          </a:p>
        </p:txBody>
      </p:sp>
    </p:spTree>
    <p:extLst>
      <p:ext uri="{BB962C8B-B14F-4D97-AF65-F5344CB8AC3E}">
        <p14:creationId xmlns:p14="http://schemas.microsoft.com/office/powerpoint/2010/main" val="3953030091"/>
      </p:ext>
    </p:extLst>
  </p:cSld>
  <p:clrMapOvr>
    <a:masterClrMapping/>
  </p:clrMapOvr>
  <p:transition/>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linds(horizontal)">
                                      <p:cBhvr>
                                        <p:cTn id="12" dur="500"/>
                                        <p:tgtEl>
                                          <p:spTgt spid="5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linds(horizontal)">
                                      <p:cBhvr>
                                        <p:cTn id="15" dur="500"/>
                                        <p:tgtEl>
                                          <p:spTgt spid="6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6591"/>
                                        </p:tgtEl>
                                        <p:attrNameLst>
                                          <p:attrName>style.visibility</p:attrName>
                                        </p:attrNameLst>
                                      </p:cBhvr>
                                      <p:to>
                                        <p:strVal val="visible"/>
                                      </p:to>
                                    </p:set>
                                    <p:animEffect transition="in" filter="blinds(horizontal)">
                                      <p:cBhvr>
                                        <p:cTn id="18" dur="500"/>
                                        <p:tgtEl>
                                          <p:spTgt spid="665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6594"/>
                                        </p:tgtEl>
                                        <p:attrNameLst>
                                          <p:attrName>style.visibility</p:attrName>
                                        </p:attrNameLst>
                                      </p:cBhvr>
                                      <p:to>
                                        <p:strVal val="visible"/>
                                      </p:to>
                                    </p:set>
                                    <p:animEffect transition="in" filter="blinds(horizontal)">
                                      <p:cBhvr>
                                        <p:cTn id="23" dur="500"/>
                                        <p:tgtEl>
                                          <p:spTgt spid="6659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linds(horizontal)">
                                      <p:cBhvr>
                                        <p:cTn id="26" dur="500"/>
                                        <p:tgtEl>
                                          <p:spTgt spid="4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6593"/>
                                        </p:tgtEl>
                                        <p:attrNameLst>
                                          <p:attrName>style.visibility</p:attrName>
                                        </p:attrNameLst>
                                      </p:cBhvr>
                                      <p:to>
                                        <p:strVal val="visible"/>
                                      </p:to>
                                    </p:set>
                                    <p:animEffect transition="in" filter="blinds(horizontal)">
                                      <p:cBhvr>
                                        <p:cTn id="29" dur="500"/>
                                        <p:tgtEl>
                                          <p:spTgt spid="6659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linds(horizontal)">
                                      <p:cBhvr>
                                        <p:cTn id="34" dur="500"/>
                                        <p:tgtEl>
                                          <p:spTgt spid="5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linds(horizontal)">
                                      <p:cBhvr>
                                        <p:cTn id="37" dur="500"/>
                                        <p:tgtEl>
                                          <p:spTgt spid="5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6592"/>
                                        </p:tgtEl>
                                        <p:attrNameLst>
                                          <p:attrName>style.visibility</p:attrName>
                                        </p:attrNameLst>
                                      </p:cBhvr>
                                      <p:to>
                                        <p:strVal val="visible"/>
                                      </p:to>
                                    </p:set>
                                    <p:animEffect transition="in" filter="blinds(horizontal)">
                                      <p:cBhvr>
                                        <p:cTn id="40" dur="500"/>
                                        <p:tgtEl>
                                          <p:spTgt spid="6659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blinds(horizontal)">
                                      <p:cBhvr>
                                        <p:cTn id="45" dur="500"/>
                                        <p:tgtEl>
                                          <p:spTgt spid="6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linds(horizontal)">
                                      <p:cBhvr>
                                        <p:cTn id="48" dur="500"/>
                                        <p:tgtEl>
                                          <p:spTgt spid="6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6595"/>
                                        </p:tgtEl>
                                        <p:attrNameLst>
                                          <p:attrName>style.visibility</p:attrName>
                                        </p:attrNameLst>
                                      </p:cBhvr>
                                      <p:to>
                                        <p:strVal val="visible"/>
                                      </p:to>
                                    </p:set>
                                    <p:animEffect transition="in" filter="blinds(horizontal)">
                                      <p:cBhvr>
                                        <p:cTn id="51" dur="500"/>
                                        <p:tgtEl>
                                          <p:spTgt spid="6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animBg="1"/>
      <p:bldP spid="54" grpId="0"/>
      <p:bldP spid="59" grpId="0" animBg="1"/>
      <p:bldP spid="62" grpId="0"/>
      <p:bldP spid="65" grpId="0" animBg="1"/>
      <p:bldP spid="66" grpId="0"/>
      <p:bldP spid="66591" grpId="0" animBg="1"/>
      <p:bldP spid="66592" grpId="0" animBg="1"/>
      <p:bldP spid="66593" grpId="0"/>
      <p:bldP spid="66594" grpId="0" animBg="1"/>
      <p:bldP spid="665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0"/>
            <a:ext cx="11979965" cy="644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001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C849C6-AE23-157C-8E0C-4179D3CDBB6C}"/>
              </a:ext>
            </a:extLst>
          </p:cNvPr>
          <p:cNvSpPr txBox="1">
            <a:spLocks/>
          </p:cNvSpPr>
          <p:nvPr/>
        </p:nvSpPr>
        <p:spPr>
          <a:xfrm>
            <a:off x="838200" y="365126"/>
            <a:ext cx="2355376" cy="59021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F0000"/>
                </a:solidFill>
                <a:latin typeface="Times New Roman" panose="02020603050405020304" pitchFamily="18" charset="0"/>
                <a:cs typeface="Times New Roman" panose="02020603050405020304" pitchFamily="18" charset="0"/>
              </a:rPr>
              <a:t>II. Luyện 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1FC849C6-AE23-157C-8E0C-4179D3CDBB6C}"/>
              </a:ext>
            </a:extLst>
          </p:cNvPr>
          <p:cNvSpPr txBox="1">
            <a:spLocks/>
          </p:cNvSpPr>
          <p:nvPr/>
        </p:nvSpPr>
        <p:spPr>
          <a:xfrm>
            <a:off x="-255198" y="850418"/>
            <a:ext cx="5382297" cy="5902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992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9" name="Rectangle 11"/>
          <p:cNvSpPr>
            <a:spLocks noChangeArrowheads="1"/>
          </p:cNvSpPr>
          <p:nvPr/>
        </p:nvSpPr>
        <p:spPr bwMode="auto">
          <a:xfrm>
            <a:off x="0" y="71438"/>
            <a:ext cx="1219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dirty="0">
                <a:solidFill>
                  <a:srgbClr val="0033CC"/>
                </a:solidFill>
              </a:rPr>
              <a:t>Câu hỏi 3: Em hãy cùng các bạn xây dựng một tiểu phẩm về chủ đề phê phán những hành vi kì thị, phân biệt chủ tộc và văn hóa. </a:t>
            </a:r>
          </a:p>
        </p:txBody>
      </p:sp>
      <p:pic>
        <p:nvPicPr>
          <p:cNvPr id="48141" name="Picture 13" descr="Kích động kỳ thị dân tộc - âm mưu phá hoại khối đại đoàn kết dân tộc - Báo  Công an Nhân dâ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977900"/>
            <a:ext cx="9986962" cy="560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33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 y="717550"/>
            <a:ext cx="10723563" cy="4678204"/>
          </a:xfrm>
          <a:prstGeom prst="rect">
            <a:avLst/>
          </a:prstGeom>
          <a:noFill/>
          <a:ln>
            <a:solidFill>
              <a:srgbClr val="FFFF00"/>
            </a:solidFill>
          </a:ln>
        </p:spPr>
        <p:txBody>
          <a:bodyPr>
            <a:spAutoFit/>
          </a:bodyPr>
          <a:lstStyle/>
          <a:p>
            <a:pPr algn="ctr">
              <a:defRPr/>
            </a:pPr>
            <a:r>
              <a:rPr lang="en-US" sz="2800" b="1" dirty="0">
                <a:solidFill>
                  <a:srgbClr val="FF0000"/>
                </a:solidFill>
              </a:rPr>
              <a:t>SẮM VAI </a:t>
            </a:r>
            <a:endParaRPr lang="en-US" sz="2800" b="1" dirty="0" smtClean="0">
              <a:solidFill>
                <a:srgbClr val="FF0000"/>
              </a:solidFill>
            </a:endParaRPr>
          </a:p>
          <a:p>
            <a:pPr>
              <a:defRPr/>
            </a:pPr>
            <a:r>
              <a:rPr lang="en-US" sz="2800" dirty="0" err="1" smtClean="0">
                <a:solidFill>
                  <a:srgbClr val="FF0000"/>
                </a:solidFill>
              </a:rPr>
              <a:t>Cách</a:t>
            </a:r>
            <a:r>
              <a:rPr lang="en-US" sz="2800" dirty="0" smtClean="0">
                <a:solidFill>
                  <a:srgbClr val="FF0000"/>
                </a:solidFill>
              </a:rPr>
              <a:t> </a:t>
            </a:r>
            <a:r>
              <a:rPr lang="en-US" sz="2800" dirty="0" err="1">
                <a:solidFill>
                  <a:srgbClr val="FF0000"/>
                </a:solidFill>
              </a:rPr>
              <a:t>thức</a:t>
            </a:r>
            <a:r>
              <a:rPr lang="en-US" sz="2800" dirty="0">
                <a:solidFill>
                  <a:srgbClr val="FF0000"/>
                </a:solidFill>
              </a:rPr>
              <a:t>:</a:t>
            </a:r>
          </a:p>
          <a:p>
            <a:pPr>
              <a:defRPr/>
            </a:pPr>
            <a:r>
              <a:rPr lang="en-US" sz="2800" dirty="0" err="1">
                <a:solidFill>
                  <a:srgbClr val="FF0000"/>
                </a:solidFill>
              </a:rPr>
              <a:t>Bước</a:t>
            </a:r>
            <a:r>
              <a:rPr lang="en-US" sz="2800" dirty="0">
                <a:solidFill>
                  <a:srgbClr val="FF0000"/>
                </a:solidFill>
              </a:rPr>
              <a:t> 1: HS </a:t>
            </a:r>
            <a:r>
              <a:rPr lang="en-US" sz="2800" dirty="0" err="1">
                <a:solidFill>
                  <a:srgbClr val="FF0000"/>
                </a:solidFill>
              </a:rPr>
              <a:t>thảo</a:t>
            </a:r>
            <a:r>
              <a:rPr lang="en-US" sz="2800" dirty="0">
                <a:solidFill>
                  <a:srgbClr val="FF0000"/>
                </a:solidFill>
              </a:rPr>
              <a:t> </a:t>
            </a:r>
            <a:r>
              <a:rPr lang="en-US" sz="2800" dirty="0" err="1">
                <a:solidFill>
                  <a:srgbClr val="FF0000"/>
                </a:solidFill>
              </a:rPr>
              <a:t>luận</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phân</a:t>
            </a:r>
            <a:r>
              <a:rPr lang="en-US" sz="2800" dirty="0">
                <a:solidFill>
                  <a:srgbClr val="FF0000"/>
                </a:solidFill>
              </a:rPr>
              <a:t> </a:t>
            </a:r>
            <a:r>
              <a:rPr lang="en-US" sz="2800" dirty="0" err="1">
                <a:solidFill>
                  <a:srgbClr val="FF0000"/>
                </a:solidFill>
              </a:rPr>
              <a:t>vai</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tình</a:t>
            </a:r>
            <a:r>
              <a:rPr lang="en-US" sz="2800" dirty="0">
                <a:solidFill>
                  <a:srgbClr val="FF0000"/>
                </a:solidFill>
              </a:rPr>
              <a:t> </a:t>
            </a:r>
            <a:r>
              <a:rPr lang="en-US" sz="2800" dirty="0" err="1">
                <a:solidFill>
                  <a:srgbClr val="FF0000"/>
                </a:solidFill>
              </a:rPr>
              <a:t>huống</a:t>
            </a:r>
            <a:r>
              <a:rPr lang="en-US" sz="2800" dirty="0">
                <a:solidFill>
                  <a:srgbClr val="FF0000"/>
                </a:solidFill>
              </a:rPr>
              <a:t> </a:t>
            </a:r>
            <a:r>
              <a:rPr lang="en-US" sz="2800" dirty="0" err="1">
                <a:solidFill>
                  <a:srgbClr val="FF0000"/>
                </a:solidFill>
              </a:rPr>
              <a:t>được</a:t>
            </a:r>
            <a:r>
              <a:rPr lang="en-US" sz="2800" dirty="0">
                <a:solidFill>
                  <a:srgbClr val="FF0000"/>
                </a:solidFill>
              </a:rPr>
              <a:t> </a:t>
            </a:r>
            <a:r>
              <a:rPr lang="en-US" sz="2800" dirty="0" err="1">
                <a:solidFill>
                  <a:srgbClr val="FF0000"/>
                </a:solidFill>
              </a:rPr>
              <a:t>giao</a:t>
            </a:r>
            <a:endParaRPr lang="en-US" sz="2800" dirty="0">
              <a:solidFill>
                <a:srgbClr val="FF0000"/>
              </a:solidFill>
            </a:endParaRPr>
          </a:p>
          <a:p>
            <a:pPr>
              <a:defRPr/>
            </a:pPr>
            <a:r>
              <a:rPr lang="en-US" sz="2800" dirty="0" err="1">
                <a:solidFill>
                  <a:srgbClr val="FF0000"/>
                </a:solidFill>
              </a:rPr>
              <a:t>Bước</a:t>
            </a:r>
            <a:r>
              <a:rPr lang="en-US" sz="2800" dirty="0">
                <a:solidFill>
                  <a:srgbClr val="FF0000"/>
                </a:solidFill>
              </a:rPr>
              <a:t> 2: </a:t>
            </a:r>
            <a:r>
              <a:rPr lang="en-US" sz="2800" dirty="0" err="1">
                <a:solidFill>
                  <a:srgbClr val="FF0000"/>
                </a:solidFill>
              </a:rPr>
              <a:t>Trước</a:t>
            </a:r>
            <a:r>
              <a:rPr lang="en-US" sz="2800" dirty="0">
                <a:solidFill>
                  <a:srgbClr val="FF0000"/>
                </a:solidFill>
              </a:rPr>
              <a:t> </a:t>
            </a:r>
            <a:r>
              <a:rPr lang="en-US" sz="2800" dirty="0" err="1">
                <a:solidFill>
                  <a:srgbClr val="FF0000"/>
                </a:solidFill>
              </a:rPr>
              <a:t>khi</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xuất</a:t>
            </a:r>
            <a:r>
              <a:rPr lang="en-US" sz="2800" dirty="0">
                <a:solidFill>
                  <a:srgbClr val="FF0000"/>
                </a:solidFill>
              </a:rPr>
              <a:t>, HS </a:t>
            </a:r>
            <a:r>
              <a:rPr lang="en-US" sz="2800" dirty="0" err="1">
                <a:solidFill>
                  <a:srgbClr val="FF0000"/>
                </a:solidFill>
              </a:rPr>
              <a:t>giới</a:t>
            </a:r>
            <a:r>
              <a:rPr lang="en-US" sz="2800" dirty="0">
                <a:solidFill>
                  <a:srgbClr val="FF0000"/>
                </a:solidFill>
              </a:rPr>
              <a:t> </a:t>
            </a:r>
            <a:r>
              <a:rPr lang="en-US" sz="2800" dirty="0" err="1">
                <a:solidFill>
                  <a:srgbClr val="FF0000"/>
                </a:solidFill>
              </a:rPr>
              <a:t>thiệu</a:t>
            </a:r>
            <a:r>
              <a:rPr lang="en-US" sz="2800" dirty="0">
                <a:solidFill>
                  <a:srgbClr val="FF0000"/>
                </a:solidFill>
              </a:rPr>
              <a:t> </a:t>
            </a:r>
            <a:r>
              <a:rPr lang="en-US" sz="2800" dirty="0" err="1">
                <a:solidFill>
                  <a:srgbClr val="FF0000"/>
                </a:solidFill>
              </a:rPr>
              <a:t>tên</a:t>
            </a:r>
            <a:r>
              <a:rPr lang="en-US" sz="2800" dirty="0">
                <a:solidFill>
                  <a:srgbClr val="FF0000"/>
                </a:solidFill>
              </a:rPr>
              <a:t> </a:t>
            </a:r>
            <a:r>
              <a:rPr lang="en-US" sz="2800" dirty="0" err="1">
                <a:solidFill>
                  <a:srgbClr val="FF0000"/>
                </a:solidFill>
              </a:rPr>
              <a:t>tình</a:t>
            </a:r>
            <a:r>
              <a:rPr lang="en-US" sz="2800" dirty="0">
                <a:solidFill>
                  <a:srgbClr val="FF0000"/>
                </a:solidFill>
              </a:rPr>
              <a:t> </a:t>
            </a:r>
            <a:r>
              <a:rPr lang="en-US" sz="2800" dirty="0" err="1">
                <a:solidFill>
                  <a:srgbClr val="FF0000"/>
                </a:solidFill>
              </a:rPr>
              <a:t>huống</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phân</a:t>
            </a:r>
            <a:r>
              <a:rPr lang="en-US" sz="2800" dirty="0">
                <a:solidFill>
                  <a:srgbClr val="FF0000"/>
                </a:solidFill>
              </a:rPr>
              <a:t> </a:t>
            </a:r>
            <a:r>
              <a:rPr lang="en-US" sz="2800" dirty="0" err="1">
                <a:solidFill>
                  <a:srgbClr val="FF0000"/>
                </a:solidFill>
              </a:rPr>
              <a:t>vai</a:t>
            </a:r>
            <a:r>
              <a:rPr lang="en-US" sz="2800" dirty="0">
                <a:solidFill>
                  <a:srgbClr val="FF0000"/>
                </a:solidFill>
              </a:rPr>
              <a:t> </a:t>
            </a:r>
            <a:r>
              <a:rPr lang="en-US" sz="2800" dirty="0" err="1">
                <a:solidFill>
                  <a:srgbClr val="FF0000"/>
                </a:solidFill>
              </a:rPr>
              <a:t>diễn</a:t>
            </a:r>
            <a:endParaRPr lang="en-US" sz="2800" dirty="0">
              <a:solidFill>
                <a:srgbClr val="FF0000"/>
              </a:solidFill>
            </a:endParaRPr>
          </a:p>
          <a:p>
            <a:pPr>
              <a:defRPr/>
            </a:pPr>
            <a:r>
              <a:rPr lang="en-US" sz="2800" dirty="0" err="1">
                <a:solidFill>
                  <a:srgbClr val="FF0000"/>
                </a:solidFill>
              </a:rPr>
              <a:t>Bước</a:t>
            </a:r>
            <a:r>
              <a:rPr lang="en-US" sz="2800" dirty="0">
                <a:solidFill>
                  <a:srgbClr val="FF0000"/>
                </a:solidFill>
              </a:rPr>
              <a:t> 3: HS </a:t>
            </a:r>
            <a:r>
              <a:rPr lang="en-US" sz="2800" dirty="0" err="1">
                <a:solidFill>
                  <a:srgbClr val="FF0000"/>
                </a:solidFill>
              </a:rPr>
              <a:t>lên</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xuất</a:t>
            </a:r>
            <a:endParaRPr lang="en-US" sz="2800" dirty="0">
              <a:solidFill>
                <a:srgbClr val="FF0000"/>
              </a:solidFill>
            </a:endParaRPr>
          </a:p>
          <a:p>
            <a:pPr>
              <a:defRPr/>
            </a:pPr>
            <a:r>
              <a:rPr lang="en-US" sz="2800" i="1" dirty="0" err="1">
                <a:solidFill>
                  <a:srgbClr val="FF0000"/>
                </a:solidFill>
              </a:rPr>
              <a:t>Chú</a:t>
            </a:r>
            <a:r>
              <a:rPr lang="en-US" sz="2800" i="1" dirty="0">
                <a:solidFill>
                  <a:srgbClr val="FF0000"/>
                </a:solidFill>
              </a:rPr>
              <a:t> ý:</a:t>
            </a:r>
          </a:p>
          <a:p>
            <a:pPr marL="457200" indent="-457200">
              <a:buFontTx/>
              <a:buChar char="-"/>
              <a:defRPr/>
            </a:pPr>
            <a:r>
              <a:rPr lang="en-US" sz="2800" dirty="0" err="1">
                <a:solidFill>
                  <a:srgbClr val="FF0000"/>
                </a:solidFill>
              </a:rPr>
              <a:t>Nội</a:t>
            </a:r>
            <a:r>
              <a:rPr lang="en-US" sz="2800" dirty="0">
                <a:solidFill>
                  <a:srgbClr val="FF0000"/>
                </a:solidFill>
              </a:rPr>
              <a:t> dung </a:t>
            </a:r>
            <a:r>
              <a:rPr lang="en-US" sz="2800" dirty="0" err="1">
                <a:solidFill>
                  <a:srgbClr val="FF0000"/>
                </a:solidFill>
              </a:rPr>
              <a:t>sát</a:t>
            </a:r>
            <a:r>
              <a:rPr lang="en-US" sz="2800" dirty="0">
                <a:solidFill>
                  <a:srgbClr val="FF0000"/>
                </a:solidFill>
              </a:rPr>
              <a:t> </a:t>
            </a:r>
            <a:r>
              <a:rPr lang="en-US" sz="2800" dirty="0" err="1">
                <a:solidFill>
                  <a:srgbClr val="FF0000"/>
                </a:solidFill>
              </a:rPr>
              <a:t>yêu</a:t>
            </a:r>
            <a:r>
              <a:rPr lang="en-US" sz="2800" dirty="0">
                <a:solidFill>
                  <a:srgbClr val="FF0000"/>
                </a:solidFill>
              </a:rPr>
              <a:t> </a:t>
            </a:r>
            <a:r>
              <a:rPr lang="en-US" sz="2800" dirty="0" err="1">
                <a:solidFill>
                  <a:srgbClr val="FF0000"/>
                </a:solidFill>
              </a:rPr>
              <a:t>cầu</a:t>
            </a:r>
            <a:endParaRPr lang="en-US" sz="2800" dirty="0">
              <a:solidFill>
                <a:srgbClr val="FF0000"/>
              </a:solidFill>
            </a:endParaRPr>
          </a:p>
          <a:p>
            <a:pPr>
              <a:defRPr/>
            </a:pPr>
            <a:r>
              <a:rPr lang="en-US" sz="2800" b="1" dirty="0">
                <a:solidFill>
                  <a:srgbClr val="FF0000"/>
                </a:solidFill>
              </a:rPr>
              <a:t>-   </a:t>
            </a:r>
            <a:r>
              <a:rPr lang="en-US" sz="2800" dirty="0" err="1">
                <a:solidFill>
                  <a:srgbClr val="FF0000"/>
                </a:solidFill>
              </a:rPr>
              <a:t>Cách</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xuất</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thể</a:t>
            </a:r>
            <a:r>
              <a:rPr lang="en-US" sz="2800" dirty="0">
                <a:solidFill>
                  <a:srgbClr val="FF0000"/>
                </a:solidFill>
              </a:rPr>
              <a:t> </a:t>
            </a:r>
            <a:r>
              <a:rPr lang="en-US" sz="2800" dirty="0" err="1">
                <a:solidFill>
                  <a:srgbClr val="FF0000"/>
                </a:solidFill>
              </a:rPr>
              <a:t>hiện</a:t>
            </a:r>
            <a:r>
              <a:rPr lang="en-US" sz="2800" dirty="0">
                <a:solidFill>
                  <a:srgbClr val="FF0000"/>
                </a:solidFill>
              </a:rPr>
              <a:t> qua: </a:t>
            </a:r>
            <a:r>
              <a:rPr lang="en-US" sz="2800" dirty="0" err="1">
                <a:solidFill>
                  <a:srgbClr val="FF0000"/>
                </a:solidFill>
              </a:rPr>
              <a:t>ngôn</a:t>
            </a:r>
            <a:r>
              <a:rPr lang="en-US" sz="2800" dirty="0">
                <a:solidFill>
                  <a:srgbClr val="FF0000"/>
                </a:solidFill>
              </a:rPr>
              <a:t> ngữ, </a:t>
            </a:r>
            <a:r>
              <a:rPr lang="en-US" sz="2800" dirty="0" err="1">
                <a:solidFill>
                  <a:srgbClr val="FF0000"/>
                </a:solidFill>
              </a:rPr>
              <a:t>cử</a:t>
            </a:r>
            <a:r>
              <a:rPr lang="en-US" sz="2800" dirty="0">
                <a:solidFill>
                  <a:srgbClr val="FF0000"/>
                </a:solidFill>
              </a:rPr>
              <a:t> </a:t>
            </a:r>
            <a:r>
              <a:rPr lang="en-US" sz="2800" dirty="0" err="1">
                <a:solidFill>
                  <a:srgbClr val="FF0000"/>
                </a:solidFill>
              </a:rPr>
              <a:t>chỉ</a:t>
            </a:r>
            <a:r>
              <a:rPr lang="en-US" sz="2800" dirty="0">
                <a:solidFill>
                  <a:srgbClr val="FF0000"/>
                </a:solidFill>
              </a:rPr>
              <a:t>, </a:t>
            </a:r>
            <a:r>
              <a:rPr lang="en-US" sz="2800" dirty="0" err="1">
                <a:solidFill>
                  <a:srgbClr val="FF0000"/>
                </a:solidFill>
              </a:rPr>
              <a:t>hành</a:t>
            </a:r>
            <a:r>
              <a:rPr lang="en-US" sz="2800" dirty="0">
                <a:solidFill>
                  <a:srgbClr val="FF0000"/>
                </a:solidFill>
              </a:rPr>
              <a:t> </a:t>
            </a:r>
            <a:r>
              <a:rPr lang="en-US" sz="2800" dirty="0" err="1">
                <a:solidFill>
                  <a:srgbClr val="FF0000"/>
                </a:solidFill>
              </a:rPr>
              <a:t>động</a:t>
            </a:r>
            <a:r>
              <a:rPr lang="en-US" sz="2800" dirty="0">
                <a:solidFill>
                  <a:srgbClr val="FF0000"/>
                </a:solidFill>
              </a:rPr>
              <a:t> </a:t>
            </a:r>
            <a:r>
              <a:rPr lang="en-US" sz="2800" dirty="0" err="1">
                <a:solidFill>
                  <a:srgbClr val="FF0000"/>
                </a:solidFill>
              </a:rPr>
              <a:t>phù</a:t>
            </a:r>
            <a:r>
              <a:rPr lang="en-US" sz="2800" dirty="0">
                <a:solidFill>
                  <a:srgbClr val="FF0000"/>
                </a:solidFill>
              </a:rPr>
              <a:t> </a:t>
            </a:r>
            <a:r>
              <a:rPr lang="en-US" sz="2800" dirty="0" err="1">
                <a:solidFill>
                  <a:srgbClr val="FF0000"/>
                </a:solidFill>
              </a:rPr>
              <a:t>hợp</a:t>
            </a:r>
            <a:r>
              <a:rPr lang="en-US" sz="2800" dirty="0">
                <a:solidFill>
                  <a:srgbClr val="FF0000"/>
                </a:solidFill>
              </a:rPr>
              <a:t> </a:t>
            </a:r>
            <a:r>
              <a:rPr lang="en-US" sz="2800" dirty="0" err="1">
                <a:solidFill>
                  <a:srgbClr val="FF0000"/>
                </a:solidFill>
              </a:rPr>
              <a:t>với</a:t>
            </a:r>
            <a:r>
              <a:rPr lang="en-US" sz="2800" dirty="0">
                <a:solidFill>
                  <a:srgbClr val="FF0000"/>
                </a:solidFill>
              </a:rPr>
              <a:t> </a:t>
            </a:r>
            <a:r>
              <a:rPr lang="en-US" sz="2800" dirty="0" err="1">
                <a:solidFill>
                  <a:srgbClr val="FF0000"/>
                </a:solidFill>
              </a:rPr>
              <a:t>hoàn</a:t>
            </a:r>
            <a:r>
              <a:rPr lang="en-US" sz="2800" dirty="0">
                <a:solidFill>
                  <a:srgbClr val="FF0000"/>
                </a:solidFill>
              </a:rPr>
              <a:t> </a:t>
            </a:r>
            <a:r>
              <a:rPr lang="en-US" sz="2800" dirty="0" err="1">
                <a:solidFill>
                  <a:srgbClr val="FF0000"/>
                </a:solidFill>
              </a:rPr>
              <a:t>cảnh</a:t>
            </a:r>
            <a:r>
              <a:rPr lang="en-US" sz="2800" dirty="0">
                <a:solidFill>
                  <a:srgbClr val="FF0000"/>
                </a:solidFill>
              </a:rPr>
              <a:t>, </a:t>
            </a:r>
            <a:r>
              <a:rPr lang="en-US" sz="2800" dirty="0" err="1">
                <a:solidFill>
                  <a:srgbClr val="FF0000"/>
                </a:solidFill>
              </a:rPr>
              <a:t>tính</a:t>
            </a:r>
            <a:r>
              <a:rPr lang="en-US" sz="2800" dirty="0">
                <a:solidFill>
                  <a:srgbClr val="FF0000"/>
                </a:solidFill>
              </a:rPr>
              <a:t> </a:t>
            </a:r>
            <a:r>
              <a:rPr lang="en-US" sz="2800" dirty="0" err="1">
                <a:solidFill>
                  <a:srgbClr val="FF0000"/>
                </a:solidFill>
              </a:rPr>
              <a:t>cách</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a:t>
            </a:r>
          </a:p>
          <a:p>
            <a:pPr>
              <a:defRPr/>
            </a:pPr>
            <a:endParaRPr lang="en-US" dirty="0">
              <a:solidFill>
                <a:srgbClr val="FF0000"/>
              </a:solidFill>
            </a:endParaRPr>
          </a:p>
        </p:txBody>
      </p:sp>
    </p:spTree>
    <p:extLst>
      <p:ext uri="{BB962C8B-B14F-4D97-AF65-F5344CB8AC3E}">
        <p14:creationId xmlns:p14="http://schemas.microsoft.com/office/powerpoint/2010/main" val="922662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71438"/>
            <a:ext cx="1219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b="1"/>
              <a:t>Câu 4.</a:t>
            </a:r>
            <a:r>
              <a:rPr lang="vi-VN" sz="2200"/>
              <a:t> Em hãy nêu những việc nên làm và không nên làm để thể hiện tôn trọng sự dạng của các dân tộc và giải thích tại sao</a:t>
            </a:r>
          </a:p>
        </p:txBody>
      </p:sp>
      <p:graphicFrame>
        <p:nvGraphicFramePr>
          <p:cNvPr id="67675" name="Group 91"/>
          <p:cNvGraphicFramePr>
            <a:graphicFrameLocks noGrp="1"/>
          </p:cNvGraphicFramePr>
          <p:nvPr/>
        </p:nvGraphicFramePr>
        <p:xfrm>
          <a:off x="327025" y="968375"/>
          <a:ext cx="11626850" cy="5601970"/>
        </p:xfrm>
        <a:graphic>
          <a:graphicData uri="http://schemas.openxmlformats.org/drawingml/2006/table">
            <a:tbl>
              <a:tblPr/>
              <a:tblGrid>
                <a:gridCol w="5813425"/>
                <a:gridCol w="5813425"/>
              </a:tblGrid>
              <a:tr h="9493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vi-VN" sz="2500" b="1" i="0" u="none" strike="noStrike" cap="none" normalizeH="0" baseline="0" smtClean="0">
                          <a:ln>
                            <a:noFill/>
                          </a:ln>
                          <a:solidFill>
                            <a:schemeClr val="tx1"/>
                          </a:solidFill>
                          <a:effectLst/>
                          <a:latin typeface="Times New Roman" pitchFamily="18" charset="0"/>
                          <a:cs typeface="Times New Roman" pitchFamily="18" charset="0"/>
                        </a:rPr>
                        <a:t>Những việc nên làm:</a:t>
                      </a: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a:t>
                      </a:r>
                      <a:r>
                        <a:rPr kumimoji="0" lang="vi-VN" sz="2500" b="1" i="0" u="none" strike="noStrike" cap="none" normalizeH="0" baseline="0" smtClean="0">
                          <a:ln>
                            <a:noFill/>
                          </a:ln>
                          <a:solidFill>
                            <a:schemeClr val="tx1"/>
                          </a:solidFill>
                          <a:effectLst/>
                          <a:latin typeface="Times New Roman" pitchFamily="18" charset="0"/>
                          <a:cs typeface="Times New Roman" pitchFamily="18" charset="0"/>
                        </a:rPr>
                        <a:t> Những việc không nên làm:</a:t>
                      </a:r>
                      <a:r>
                        <a:rPr kumimoji="0" lang="vi-VN" sz="2500" b="0" i="0" u="none" strike="noStrike" cap="none" normalizeH="0" baseline="0" smtClean="0">
                          <a:ln>
                            <a:noFill/>
                          </a:ln>
                          <a:solidFill>
                            <a:schemeClr val="tx1"/>
                          </a:solidFill>
                          <a:effectLst/>
                          <a:latin typeface="Times New Roman" pitchFamily="18" charset="0"/>
                          <a:cs typeface="Times New Roman" pitchFamily="18" charset="0"/>
                        </a:rPr>
                        <a:t> </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r>
              <a:tr h="949325">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Tôn trọng tính cách, truyền thống, phong tục tập quán,... của các dân tộc;</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Tỏ thái độ hoặc hành động kì thị, phân biệt giữa các dân tộc, các nền văn hóa, các vùng, miền,…</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r>
              <a:tr h="949325">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Luôn tích cực tìm hiểu và tiếp thu những giá trị tốt đẹp của các dân tộc; đồng thời thể hiện lòng tự hào chính đáng về dân tộc mình;</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Tiếp thu một cách rập khuôn, máy móc; sao chép nguyên bản, không có sự chọn lọc các yếu tố văn hóa bên ngoài.</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r>
              <a:tr h="949325">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Phê phán những hành vi kì thị, phân biệt chủng tộc và văn hóa.</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Ủng hộ các hành vi kì thị, phân biệt chủng tộc và văn hóa.</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tr>
              <a:tr h="949325">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Tích cực quảng bá, giới thiệu những nét đẹp về văn hóa, đất nước và con người của dân tộc mình.</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Low" defTabSz="914400" rtl="0" eaLnBrk="1" fontAlgn="base" latinLnBrk="0" hangingPunct="1">
                        <a:lnSpc>
                          <a:spcPct val="90000"/>
                        </a:lnSpc>
                        <a:spcBef>
                          <a:spcPts val="1000"/>
                        </a:spcBef>
                        <a:spcAft>
                          <a:spcPct val="0"/>
                        </a:spcAft>
                        <a:buClrTx/>
                        <a:buSzTx/>
                        <a:buFont typeface="Arial" pitchFamily="34" charset="0"/>
                        <a:buNone/>
                        <a:tabLst/>
                      </a:pPr>
                      <a:r>
                        <a:rPr kumimoji="0" lang="vi-VN" sz="2500" b="0" i="0" u="none" strike="noStrike" cap="none" normalizeH="0" baseline="0" smtClean="0">
                          <a:ln>
                            <a:noFill/>
                          </a:ln>
                          <a:solidFill>
                            <a:srgbClr val="000000"/>
                          </a:solidFill>
                          <a:effectLst/>
                          <a:latin typeface="Times New Roman" pitchFamily="18" charset="0"/>
                          <a:cs typeface="Times New Roman" pitchFamily="18" charset="0"/>
                        </a:rPr>
                        <a:t>+ Khép kín, không chịu tiếp thu thành tựu văn hóa của các quốc gia, dân tộc khác.</a:t>
                      </a:r>
                    </a:p>
                  </a:txBody>
                  <a:tcPr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r>
            </a:tbl>
          </a:graphicData>
        </a:graphic>
      </p:graphicFrame>
      <p:sp>
        <p:nvSpPr>
          <p:cNvPr id="10" name="Rectangle 9"/>
          <p:cNvSpPr>
            <a:spLocks noChangeArrowheads="1"/>
          </p:cNvSpPr>
          <p:nvPr/>
        </p:nvSpPr>
        <p:spPr bwMode="auto">
          <a:xfrm>
            <a:off x="388938" y="2035175"/>
            <a:ext cx="5670550" cy="858838"/>
          </a:xfrm>
          <a:prstGeom prst="rect">
            <a:avLst/>
          </a:prstGeom>
          <a:solidFill>
            <a:srgbClr val="CCFF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2" name="Rectangle 9"/>
          <p:cNvSpPr>
            <a:spLocks noChangeArrowheads="1"/>
          </p:cNvSpPr>
          <p:nvPr/>
        </p:nvSpPr>
        <p:spPr bwMode="auto">
          <a:xfrm>
            <a:off x="358775" y="3049588"/>
            <a:ext cx="5757863" cy="1365250"/>
          </a:xfrm>
          <a:prstGeom prst="rect">
            <a:avLst/>
          </a:prstGeom>
          <a:solidFill>
            <a:srgbClr val="FFCC99"/>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3" name="Rectangle 9"/>
          <p:cNvSpPr>
            <a:spLocks noChangeArrowheads="1"/>
          </p:cNvSpPr>
          <p:nvPr/>
        </p:nvSpPr>
        <p:spPr bwMode="auto">
          <a:xfrm>
            <a:off x="371475" y="4586288"/>
            <a:ext cx="5757863" cy="769937"/>
          </a:xfrm>
          <a:prstGeom prst="rect">
            <a:avLst/>
          </a:prstGeom>
          <a:solidFill>
            <a:srgbClr val="FF99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4" name="Rectangle 9"/>
          <p:cNvSpPr>
            <a:spLocks noChangeArrowheads="1"/>
          </p:cNvSpPr>
          <p:nvPr/>
        </p:nvSpPr>
        <p:spPr bwMode="auto">
          <a:xfrm>
            <a:off x="412750" y="5497513"/>
            <a:ext cx="5699125" cy="987425"/>
          </a:xfrm>
          <a:prstGeom prst="rect">
            <a:avLst/>
          </a:prstGeom>
          <a:solidFill>
            <a:srgbClr val="CCFF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5" name="Rectangle 9"/>
          <p:cNvSpPr>
            <a:spLocks noChangeArrowheads="1"/>
          </p:cNvSpPr>
          <p:nvPr/>
        </p:nvSpPr>
        <p:spPr bwMode="auto">
          <a:xfrm>
            <a:off x="6229350" y="1982788"/>
            <a:ext cx="5699125" cy="987425"/>
          </a:xfrm>
          <a:prstGeom prst="rect">
            <a:avLst/>
          </a:prstGeom>
          <a:solidFill>
            <a:srgbClr val="CCFF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6" name="Rectangle 9"/>
          <p:cNvSpPr>
            <a:spLocks noChangeArrowheads="1"/>
          </p:cNvSpPr>
          <p:nvPr/>
        </p:nvSpPr>
        <p:spPr bwMode="auto">
          <a:xfrm>
            <a:off x="6213475" y="3068638"/>
            <a:ext cx="5699125" cy="1335087"/>
          </a:xfrm>
          <a:prstGeom prst="rect">
            <a:avLst/>
          </a:prstGeom>
          <a:solidFill>
            <a:srgbClr val="FFCC99"/>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7" name="Rectangle 9"/>
          <p:cNvSpPr>
            <a:spLocks noChangeArrowheads="1"/>
          </p:cNvSpPr>
          <p:nvPr/>
        </p:nvSpPr>
        <p:spPr bwMode="auto">
          <a:xfrm>
            <a:off x="6256338" y="4560888"/>
            <a:ext cx="5597525" cy="812800"/>
          </a:xfrm>
          <a:prstGeom prst="rect">
            <a:avLst/>
          </a:prstGeom>
          <a:solidFill>
            <a:srgbClr val="FF99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
        <p:nvSpPr>
          <p:cNvPr id="8" name="Rectangle 9"/>
          <p:cNvSpPr>
            <a:spLocks noChangeArrowheads="1"/>
          </p:cNvSpPr>
          <p:nvPr/>
        </p:nvSpPr>
        <p:spPr bwMode="auto">
          <a:xfrm>
            <a:off x="6242050" y="5514975"/>
            <a:ext cx="5597525" cy="957263"/>
          </a:xfrm>
          <a:prstGeom prst="rect">
            <a:avLst/>
          </a:prstGeom>
          <a:solidFill>
            <a:srgbClr val="CCFFCC"/>
          </a:solidFill>
          <a:ln>
            <a:noFill/>
          </a:ln>
          <a:extLst>
            <a:ext uri="{91240B29-F687-4F45-9708-019B960494DF}">
              <a14:hiddenLine xmlns:a14="http://schemas.microsoft.com/office/drawing/2010/main" w="25400" algn="ctr">
                <a:solidFill>
                  <a:srgbClr val="0000FF"/>
                </a:solidFill>
                <a:miter lim="800000"/>
                <a:headEnd/>
                <a:tailEnd/>
              </a14:hiddenLine>
            </a:ext>
          </a:extLst>
        </p:spPr>
        <p:txBody>
          <a:bodyPr anchor="ctr"/>
          <a:lstStyle/>
          <a:p>
            <a:pPr algn="ctr" fontAlgn="auto">
              <a:spcBef>
                <a:spcPts val="0"/>
              </a:spcBef>
              <a:spcAft>
                <a:spcPts val="0"/>
              </a:spcAft>
              <a:buClr>
                <a:srgbClr val="000000"/>
              </a:buClr>
              <a:buFont typeface="Arial"/>
              <a:buNone/>
              <a:defRPr/>
            </a:pPr>
            <a:endParaRPr lang="x-none" sz="1400" kern="0">
              <a:solidFill>
                <a:schemeClr val="lt1"/>
              </a:solidFill>
              <a:latin typeface="+mn-lt"/>
              <a:cs typeface="+mn-cs"/>
              <a:sym typeface="Arial"/>
            </a:endParaRPr>
          </a:p>
        </p:txBody>
      </p:sp>
    </p:spTree>
    <p:extLst>
      <p:ext uri="{BB962C8B-B14F-4D97-AF65-F5344CB8AC3E}">
        <p14:creationId xmlns:p14="http://schemas.microsoft.com/office/powerpoint/2010/main" val="3349913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0" nodeType="click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0"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extLst>
          </p:cNvPr>
          <p:cNvSpPr/>
          <p:nvPr/>
        </p:nvSpPr>
        <p:spPr>
          <a:xfrm>
            <a:off x="111951" y="78422"/>
            <a:ext cx="3690871" cy="647701"/>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6" name="Rectangle: Rounded Corners 55">
            <a:extLst>
              <a:ext uri="{FF2B5EF4-FFF2-40B4-BE49-F238E27FC236}"/>
            </a:extLst>
          </p:cNvPr>
          <p:cNvSpPr/>
          <p:nvPr/>
        </p:nvSpPr>
        <p:spPr>
          <a:xfrm>
            <a:off x="19117" y="16389"/>
            <a:ext cx="3876542"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7" name="Freeform: Shape 56">
            <a:extLst>
              <a:ext uri="{FF2B5EF4-FFF2-40B4-BE49-F238E27FC236}"/>
            </a:extLst>
          </p:cNvPr>
          <p:cNvSpPr/>
          <p:nvPr/>
        </p:nvSpPr>
        <p:spPr>
          <a:xfrm>
            <a:off x="835025" y="0"/>
            <a:ext cx="3060700" cy="785813"/>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0" name="TextBox 69">
            <a:extLst>
              <a:ext uri="{FF2B5EF4-FFF2-40B4-BE49-F238E27FC236}"/>
            </a:extLst>
          </p:cNvPr>
          <p:cNvSpPr txBox="1"/>
          <p:nvPr/>
        </p:nvSpPr>
        <p:spPr>
          <a:xfrm>
            <a:off x="111125" y="112713"/>
            <a:ext cx="723900" cy="641350"/>
          </a:xfrm>
          <a:prstGeom prst="rect">
            <a:avLst/>
          </a:prstGeom>
          <a:noFill/>
          <a:effectLst>
            <a:outerShdw blurRad="50800" dist="50800" dir="5400000" algn="ctr" rotWithShape="0">
              <a:srgbClr val="000000">
                <a:alpha val="75000"/>
              </a:srgbClr>
            </a:outerShdw>
          </a:effectLst>
        </p:spPr>
        <p:txBody>
          <a:bodyPr>
            <a:spAutoFit/>
          </a:bodyPr>
          <a:lstStyle/>
          <a:p>
            <a:pPr fontAlgn="auto">
              <a:spcBef>
                <a:spcPts val="0"/>
              </a:spcBef>
              <a:spcAft>
                <a:spcPts val="0"/>
              </a:spcAft>
              <a:defRPr/>
            </a:pPr>
            <a:r>
              <a:rPr lang="en-US" sz="3600" b="1" dirty="0">
                <a:solidFill>
                  <a:schemeClr val="bg1"/>
                </a:solidFill>
                <a:latin typeface="Adobe Gothic Std B" panose="020B0800000000000000" pitchFamily="34" charset="-128"/>
                <a:ea typeface="Adobe Gothic Std B" panose="020B0800000000000000" pitchFamily="34" charset="-128"/>
                <a:cs typeface="+mn-cs"/>
              </a:rPr>
              <a:t>01</a:t>
            </a:r>
            <a:endParaRPr lang="en-IN" sz="3600" b="1" dirty="0">
              <a:solidFill>
                <a:schemeClr val="bg1"/>
              </a:solidFill>
              <a:latin typeface="Adobe Gothic Std B" panose="020B0800000000000000" pitchFamily="34" charset="-128"/>
              <a:ea typeface="Adobe Gothic Std B" panose="020B0800000000000000" pitchFamily="34" charset="-128"/>
              <a:cs typeface="+mn-cs"/>
            </a:endParaRPr>
          </a:p>
        </p:txBody>
      </p:sp>
      <p:sp>
        <p:nvSpPr>
          <p:cNvPr id="55306" name="TextBox 71"/>
          <p:cNvSpPr txBox="1">
            <a:spLocks noChangeArrowheads="1"/>
          </p:cNvSpPr>
          <p:nvPr/>
        </p:nvSpPr>
        <p:spPr bwMode="auto">
          <a:xfrm>
            <a:off x="1214438" y="114300"/>
            <a:ext cx="23606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just"/>
            <a:r>
              <a:rPr lang="en-US" sz="3500" b="1">
                <a:solidFill>
                  <a:schemeClr val="bg1"/>
                </a:solidFill>
                <a:latin typeface="Arial Unicode MS" pitchFamily="34" charset="-128"/>
                <a:ea typeface="Arial Unicode MS" pitchFamily="34" charset="-128"/>
                <a:cs typeface="Arial Unicode MS" pitchFamily="34" charset="-128"/>
              </a:rPr>
              <a:t>MỞ ĐẦU</a:t>
            </a:r>
            <a:endParaRPr lang="en-IN" sz="3500">
              <a:solidFill>
                <a:schemeClr val="bg1"/>
              </a:solidFill>
              <a:latin typeface="Arial Unicode MS" pitchFamily="34" charset="-128"/>
              <a:ea typeface="Arial Unicode MS" pitchFamily="34" charset="-128"/>
              <a:cs typeface="Arial Unicode MS" pitchFamily="34" charset="-128"/>
            </a:endParaRPr>
          </a:p>
        </p:txBody>
      </p:sp>
      <p:pic>
        <p:nvPicPr>
          <p:cNvPr id="55307" name="Picture 11" descr="Câu hỏi thường gặ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942975"/>
            <a:ext cx="1241425" cy="12414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DD0BDE11-09E7-339B-E4B4-DC5560F94BD7}"/>
              </a:ext>
            </a:extLst>
          </p:cNvPr>
          <p:cNvSpPr txBox="1"/>
          <p:nvPr/>
        </p:nvSpPr>
        <p:spPr>
          <a:xfrm>
            <a:off x="2012454" y="780142"/>
            <a:ext cx="9694441" cy="1754326"/>
          </a:xfrm>
          <a:prstGeom prst="rect">
            <a:avLst/>
          </a:prstGeom>
          <a:noFill/>
        </p:spPr>
        <p:txBody>
          <a:bodyPr wrap="square">
            <a:spAutoFit/>
          </a:bodyPr>
          <a:lstStyle/>
          <a:p>
            <a:pPr algn="ctr">
              <a:lnSpc>
                <a:spcPct val="150000"/>
              </a:lnSpc>
            </a:pPr>
            <a:r>
              <a:rPr lang="vi-VN" sz="2400" b="1" dirty="0">
                <a:solidFill>
                  <a:srgbClr val="0070C0"/>
                </a:solidFill>
              </a:rPr>
              <a:t>Em hãy kể tên các quốc gia gắn liền với biểu tượng văn </a:t>
            </a:r>
            <a:r>
              <a:rPr lang="vi-VN" sz="2400" b="1" dirty="0" err="1">
                <a:solidFill>
                  <a:srgbClr val="0070C0"/>
                </a:solidFill>
              </a:rPr>
              <a:t>hoá</a:t>
            </a:r>
            <a:r>
              <a:rPr lang="vi-VN" sz="2400" b="1" dirty="0">
                <a:solidFill>
                  <a:srgbClr val="0070C0"/>
                </a:solidFill>
              </a:rPr>
              <a:t>, du lịch trong các hình ảnh dưới đây và chia sẻ hiểu biết về các biểu tượng đó. </a:t>
            </a:r>
            <a:endParaRPr lang="en-US" sz="2400" b="1" dirty="0">
              <a:solidFill>
                <a:srgbClr val="0070C0"/>
              </a:solidFill>
            </a:endParaRPr>
          </a:p>
        </p:txBody>
      </p:sp>
      <p:pic>
        <p:nvPicPr>
          <p:cNvPr id="13" name="Picture 8">
            <a:extLst>
              <a:ext uri="{FF2B5EF4-FFF2-40B4-BE49-F238E27FC236}">
                <a16:creationId xmlns="" xmlns:a16="http://schemas.microsoft.com/office/drawing/2014/main" id="{D5151EC0-AA72-728F-3C26-EB9286B454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0173" y="2524467"/>
            <a:ext cx="3454425" cy="17907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2">
            <a:extLst>
              <a:ext uri="{FF2B5EF4-FFF2-40B4-BE49-F238E27FC236}">
                <a16:creationId xmlns="" xmlns:a16="http://schemas.microsoft.com/office/drawing/2014/main" id="{FAAFC1DB-50AF-5558-C482-246CCD7B5F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64723" y="2524467"/>
            <a:ext cx="2899471" cy="19047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4">
            <a:extLst>
              <a:ext uri="{FF2B5EF4-FFF2-40B4-BE49-F238E27FC236}">
                <a16:creationId xmlns="" xmlns:a16="http://schemas.microsoft.com/office/drawing/2014/main" id="{62D5982E-594F-890F-140A-248BDF26AA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68263" y="2524467"/>
            <a:ext cx="2910648" cy="19047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6">
            <a:extLst>
              <a:ext uri="{FF2B5EF4-FFF2-40B4-BE49-F238E27FC236}">
                <a16:creationId xmlns="" xmlns:a16="http://schemas.microsoft.com/office/drawing/2014/main" id="{FE70DBF1-2991-8219-445C-237301B94A2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64723" y="4799845"/>
            <a:ext cx="3754312" cy="1904761"/>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45849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par>
                                <p:cTn id="8" presetID="3" presetClass="entr" presetSubtype="1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linds(horizontal)">
                                      <p:cBhvr>
                                        <p:cTn id="10" dur="500"/>
                                        <p:tgtEl>
                                          <p:spTgt spid="56"/>
                                        </p:tgtEl>
                                      </p:cBhvr>
                                    </p:animEffect>
                                  </p:childTnLst>
                                </p:cTn>
                              </p:par>
                              <p:par>
                                <p:cTn id="11" presetID="3"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linds(horizontal)">
                                      <p:cBhvr>
                                        <p:cTn id="13" dur="500"/>
                                        <p:tgtEl>
                                          <p:spTgt spid="5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blinds(horizontal)">
                                      <p:cBhvr>
                                        <p:cTn id="16" dur="500"/>
                                        <p:tgtEl>
                                          <p:spTgt spid="7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5306"/>
                                        </p:tgtEl>
                                        <p:attrNameLst>
                                          <p:attrName>style.visibility</p:attrName>
                                        </p:attrNameLst>
                                      </p:cBhvr>
                                      <p:to>
                                        <p:strVal val="visible"/>
                                      </p:to>
                                    </p:set>
                                    <p:animEffect transition="in" filter="blinds(horizontal)">
                                      <p:cBhvr>
                                        <p:cTn id="19" dur="500"/>
                                        <p:tgtEl>
                                          <p:spTgt spid="55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5307"/>
                                        </p:tgtEl>
                                        <p:attrNameLst>
                                          <p:attrName>style.visibility</p:attrName>
                                        </p:attrNameLst>
                                      </p:cBhvr>
                                      <p:to>
                                        <p:strVal val="visible"/>
                                      </p:to>
                                    </p:set>
                                    <p:animEffect transition="in" filter="blinds(horizontal)">
                                      <p:cBhvr>
                                        <p:cTn id="24" dur="500"/>
                                        <p:tgtEl>
                                          <p:spTgt spid="5530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5530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9538" y="373063"/>
            <a:ext cx="385286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2"/>
          <p:cNvSpPr txBox="1">
            <a:spLocks noChangeArrowheads="1"/>
          </p:cNvSpPr>
          <p:nvPr/>
        </p:nvSpPr>
        <p:spPr bwMode="auto">
          <a:xfrm>
            <a:off x="2951163" y="1243013"/>
            <a:ext cx="7373937"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4000" dirty="0">
                <a:solidFill>
                  <a:srgbClr val="0070C0"/>
                </a:solidFill>
                <a:latin typeface="Times New Roman" pitchFamily="18" charset="0"/>
                <a:cs typeface="Times New Roman" pitchFamily="18" charset="0"/>
              </a:rPr>
              <a:t>TẬP LÀM PHÓNG VIÊN NHÍ</a:t>
            </a:r>
          </a:p>
        </p:txBody>
      </p:sp>
      <p:sp>
        <p:nvSpPr>
          <p:cNvPr id="4" name="TextBox 3"/>
          <p:cNvSpPr txBox="1">
            <a:spLocks noChangeArrowheads="1"/>
          </p:cNvSpPr>
          <p:nvPr/>
        </p:nvSpPr>
        <p:spPr bwMode="auto">
          <a:xfrm>
            <a:off x="523875" y="2098955"/>
            <a:ext cx="98012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US" altLang="en-US" sz="2800" b="1" dirty="0" err="1">
                <a:solidFill>
                  <a:srgbClr val="FF0000"/>
                </a:solidFill>
                <a:latin typeface="Times New Roman" pitchFamily="18" charset="0"/>
                <a:cs typeface="Times New Roman" pitchFamily="18" charset="0"/>
              </a:rPr>
              <a:t>Luật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chơi</a:t>
            </a:r>
            <a:r>
              <a:rPr lang="en-US" altLang="en-US" sz="2800" b="1" dirty="0">
                <a:solidFill>
                  <a:srgbClr val="FF0000"/>
                </a:solidFill>
                <a:latin typeface="Times New Roman" pitchFamily="18" charset="0"/>
                <a:cs typeface="Times New Roman" pitchFamily="18" charset="0"/>
              </a:rPr>
              <a:t>:</a:t>
            </a:r>
            <a:endParaRPr lang="en-US" altLang="en-US" sz="2800" dirty="0">
              <a:solidFill>
                <a:srgbClr val="FF0000"/>
              </a:solidFill>
              <a:latin typeface="Times New Roman" pitchFamily="18" charset="0"/>
              <a:cs typeface="Times New Roman" pitchFamily="18" charset="0"/>
            </a:endParaRPr>
          </a:p>
          <a:p>
            <a:pPr algn="just"/>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Một</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bạn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học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sinh</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đóng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vai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phóng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viên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xuống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dưới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lớp</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để</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phỏng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vấn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một</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số</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bạn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với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những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câu</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hỏi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liên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quan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đến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bài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học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Các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bạn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được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phỏng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vấn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tự</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giới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thiệu</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về</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mình</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ngắn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gọn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trước</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khi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trả</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lời</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phỏng</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vấn</a:t>
            </a:r>
            <a:r>
              <a:rPr lang="en-US" altLang="en-US" sz="2800" dirty="0">
                <a:solidFill>
                  <a:srgbClr val="FF0000"/>
                </a:solidFill>
                <a:latin typeface="Times New Roman" pitchFamily="18" charset="0"/>
                <a:cs typeface="Times New Roman" pitchFamily="18" charset="0"/>
              </a:rPr>
              <a:t>. </a:t>
            </a:r>
          </a:p>
          <a:p>
            <a:pPr algn="just"/>
            <a:r>
              <a:rPr lang="en-US" altLang="en-US" sz="2800" b="1" i="1" dirty="0" err="1">
                <a:solidFill>
                  <a:srgbClr val="FF0000"/>
                </a:solidFill>
                <a:latin typeface="Times New Roman" pitchFamily="18" charset="0"/>
                <a:cs typeface="Times New Roman" pitchFamily="18" charset="0"/>
              </a:rPr>
              <a:t>Tình</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huống</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giả</a:t>
            </a:r>
            <a:r>
              <a:rPr lang="en-US" altLang="en-US" sz="2800" b="1" i="1" dirty="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định</a:t>
            </a:r>
            <a:r>
              <a:rPr lang="en-US" altLang="en-US" sz="2800" b="1" i="1" dirty="0" smtClean="0">
                <a:solidFill>
                  <a:srgbClr val="FF0000"/>
                </a:solidFill>
                <a:latin typeface="Times New Roman" pitchFamily="18" charset="0"/>
                <a:cs typeface="Times New Roman" pitchFamily="18" charset="0"/>
              </a:rPr>
              <a:t>.</a:t>
            </a:r>
          </a:p>
          <a:p>
            <a:pPr algn="just"/>
            <a:r>
              <a:rPr lang="en-US" altLang="en-US" sz="2800" b="1" i="1" dirty="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Bạn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là</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hướng</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dẫn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viên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cho</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đoàn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khách</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nước</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ngoài</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đến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Việt</a:t>
            </a:r>
            <a:r>
              <a:rPr lang="en-US" altLang="en-US" sz="2800" b="1" i="1" dirty="0" smtClean="0">
                <a:solidFill>
                  <a:srgbClr val="FF0000"/>
                </a:solidFill>
                <a:latin typeface="Times New Roman" pitchFamily="18" charset="0"/>
                <a:cs typeface="Times New Roman" pitchFamily="18" charset="0"/>
              </a:rPr>
              <a:t> Nam. </a:t>
            </a:r>
            <a:r>
              <a:rPr lang="en-US" altLang="en-US" sz="2800" b="1" i="1" dirty="0" err="1" smtClean="0">
                <a:solidFill>
                  <a:srgbClr val="FF0000"/>
                </a:solidFill>
                <a:latin typeface="Times New Roman" pitchFamily="18" charset="0"/>
                <a:cs typeface="Times New Roman" pitchFamily="18" charset="0"/>
              </a:rPr>
              <a:t>Bạn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sẽ</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giới</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thiệu</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với</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họ</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về</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đất</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nước</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bạn</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như</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thế</a:t>
            </a:r>
            <a:r>
              <a:rPr lang="en-US" altLang="en-US" sz="2800" b="1" i="1" dirty="0" smtClean="0">
                <a:solidFill>
                  <a:srgbClr val="FF0000"/>
                </a:solidFill>
                <a:latin typeface="Times New Roman" pitchFamily="18" charset="0"/>
                <a:cs typeface="Times New Roman" pitchFamily="18" charset="0"/>
              </a:rPr>
              <a:t> </a:t>
            </a:r>
            <a:r>
              <a:rPr lang="en-US" altLang="en-US" sz="2800" b="1" i="1" dirty="0" err="1" smtClean="0">
                <a:solidFill>
                  <a:srgbClr val="FF0000"/>
                </a:solidFill>
                <a:latin typeface="Times New Roman" pitchFamily="18" charset="0"/>
                <a:cs typeface="Times New Roman" pitchFamily="18" charset="0"/>
              </a:rPr>
              <a:t>nào</a:t>
            </a:r>
            <a:r>
              <a:rPr lang="en-US" altLang="en-US" sz="2800" b="1" i="1" dirty="0" smtClean="0">
                <a:solidFill>
                  <a:srgbClr val="FF0000"/>
                </a:solidFill>
                <a:latin typeface="Times New Roman" pitchFamily="18" charset="0"/>
                <a:cs typeface="Times New Roman" pitchFamily="18" charset="0"/>
              </a:rPr>
              <a:t>?</a:t>
            </a:r>
            <a:endParaRPr lang="en-US" altLang="en-US" dirty="0">
              <a:solidFill>
                <a:srgbClr val="FF0000"/>
              </a:solidFill>
            </a:endParaRPr>
          </a:p>
        </p:txBody>
      </p:sp>
    </p:spTree>
    <p:extLst>
      <p:ext uri="{BB962C8B-B14F-4D97-AF65-F5344CB8AC3E}">
        <p14:creationId xmlns:p14="http://schemas.microsoft.com/office/powerpoint/2010/main" val="205640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C8B8315-19A6-FDE6-C59B-2787E084800B}"/>
              </a:ext>
            </a:extLst>
          </p:cNvPr>
          <p:cNvPicPr>
            <a:picLocks noChangeAspect="1"/>
          </p:cNvPicPr>
          <p:nvPr/>
        </p:nvPicPr>
        <p:blipFill>
          <a:blip r:embed="rId2"/>
          <a:stretch>
            <a:fillRect/>
          </a:stretch>
        </p:blipFill>
        <p:spPr>
          <a:xfrm>
            <a:off x="1440179" y="757797"/>
            <a:ext cx="7988301" cy="2615323"/>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pic>
        <p:nvPicPr>
          <p:cNvPr id="5" name="Picture 4">
            <a:extLst>
              <a:ext uri="{FF2B5EF4-FFF2-40B4-BE49-F238E27FC236}">
                <a16:creationId xmlns="" xmlns:a16="http://schemas.microsoft.com/office/drawing/2014/main" id="{805DEBE4-812B-4CBD-8730-7AC0BED74B2A}"/>
              </a:ext>
            </a:extLst>
          </p:cNvPr>
          <p:cNvPicPr>
            <a:picLocks noChangeAspect="1"/>
          </p:cNvPicPr>
          <p:nvPr/>
        </p:nvPicPr>
        <p:blipFill>
          <a:blip r:embed="rId3"/>
          <a:stretch>
            <a:fillRect/>
          </a:stretch>
        </p:blipFill>
        <p:spPr>
          <a:xfrm>
            <a:off x="3543299" y="3752016"/>
            <a:ext cx="7785101" cy="2825448"/>
          </a:xfrm>
          <a:prstGeom prst="round2DiagRect">
            <a:avLst>
              <a:gd name="adj1" fmla="val 16667"/>
              <a:gd name="adj2" fmla="val 0"/>
            </a:avLst>
          </a:prstGeom>
          <a:ln w="88900" cap="sq">
            <a:solidFill>
              <a:schemeClr val="accent5">
                <a:lumMod val="75000"/>
                <a:lumOff val="25000"/>
              </a:schemeClr>
            </a:solidFill>
            <a:miter lim="800000"/>
          </a:ln>
          <a:effectLst>
            <a:outerShdw blurRad="254000" algn="tl" rotWithShape="0">
              <a:srgbClr val="000000">
                <a:alpha val="43000"/>
              </a:srgbClr>
            </a:outerShdw>
          </a:effectLst>
        </p:spPr>
      </p:pic>
      <p:sp>
        <p:nvSpPr>
          <p:cNvPr id="6" name="TextBox 5">
            <a:extLst>
              <a:ext uri="{FF2B5EF4-FFF2-40B4-BE49-F238E27FC236}">
                <a16:creationId xmlns="" xmlns:a16="http://schemas.microsoft.com/office/drawing/2014/main" id="{0A5FA8D8-68C1-5350-365A-2A84ED32DBE8}"/>
              </a:ext>
            </a:extLst>
          </p:cNvPr>
          <p:cNvSpPr txBox="1"/>
          <p:nvPr/>
        </p:nvSpPr>
        <p:spPr>
          <a:xfrm>
            <a:off x="525780" y="34315"/>
            <a:ext cx="11404601" cy="492443"/>
          </a:xfrm>
          <a:prstGeom prst="rect">
            <a:avLst/>
          </a:prstGeom>
          <a:solidFill>
            <a:schemeClr val="accent6"/>
          </a:solidFill>
        </p:spPr>
        <p:txBody>
          <a:bodyPr wrap="square" lIns="121917" tIns="60958" rIns="121917" bIns="60958">
            <a:spAutoFit/>
          </a:bodyPr>
          <a:lstStyle/>
          <a:p>
            <a:pPr algn="ctr"/>
            <a:r>
              <a:rPr lang="en-US" sz="2400" b="1" dirty="0" err="1">
                <a:solidFill>
                  <a:schemeClr val="tx2"/>
                </a:solidFill>
              </a:rPr>
              <a:t>Hãy</a:t>
            </a:r>
            <a:r>
              <a:rPr lang="en-US" sz="2400" b="1" dirty="0">
                <a:solidFill>
                  <a:schemeClr val="tx2"/>
                </a:solidFill>
              </a:rPr>
              <a:t> </a:t>
            </a:r>
            <a:r>
              <a:rPr lang="en-US" sz="2400" b="1" dirty="0" err="1">
                <a:solidFill>
                  <a:schemeClr val="tx2"/>
                </a:solidFill>
              </a:rPr>
              <a:t>nêu</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nét</a:t>
            </a:r>
            <a:r>
              <a:rPr lang="en-US" sz="2400" b="1" dirty="0">
                <a:solidFill>
                  <a:schemeClr val="tx2"/>
                </a:solidFill>
              </a:rPr>
              <a:t> </a:t>
            </a:r>
            <a:r>
              <a:rPr lang="en-US" sz="2400" b="1" dirty="0" err="1">
                <a:solidFill>
                  <a:schemeClr val="tx2"/>
                </a:solidFill>
              </a:rPr>
              <a:t>đặc</a:t>
            </a:r>
            <a:r>
              <a:rPr lang="en-US" sz="2400" b="1" dirty="0">
                <a:solidFill>
                  <a:schemeClr val="tx2"/>
                </a:solidFill>
              </a:rPr>
              <a:t> </a:t>
            </a:r>
            <a:r>
              <a:rPr lang="en-US" sz="2400" b="1" dirty="0" err="1">
                <a:solidFill>
                  <a:schemeClr val="tx2"/>
                </a:solidFill>
              </a:rPr>
              <a:t>sắc</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dân</a:t>
            </a:r>
            <a:r>
              <a:rPr lang="en-US" sz="2400" b="1" dirty="0">
                <a:solidFill>
                  <a:schemeClr val="tx2"/>
                </a:solidFill>
              </a:rPr>
              <a:t> </a:t>
            </a:r>
            <a:r>
              <a:rPr lang="en-US" sz="2400" b="1" dirty="0" err="1">
                <a:solidFill>
                  <a:schemeClr val="tx2"/>
                </a:solidFill>
              </a:rPr>
              <a:t>tộc</a:t>
            </a:r>
            <a:r>
              <a:rPr lang="en-US" sz="2400" b="1" dirty="0">
                <a:solidFill>
                  <a:schemeClr val="tx2"/>
                </a:solidFill>
              </a:rPr>
              <a:t> </a:t>
            </a:r>
            <a:r>
              <a:rPr lang="en-US" sz="2400" b="1" dirty="0" err="1">
                <a:solidFill>
                  <a:schemeClr val="tx2"/>
                </a:solidFill>
              </a:rPr>
              <a:t>trong</a:t>
            </a:r>
            <a:r>
              <a:rPr lang="en-US" sz="2400" b="1" dirty="0">
                <a:solidFill>
                  <a:schemeClr val="tx2"/>
                </a:solidFill>
              </a:rPr>
              <a:t> </a:t>
            </a:r>
            <a:r>
              <a:rPr lang="en-US" sz="2400" b="1" dirty="0" err="1">
                <a:solidFill>
                  <a:schemeClr val="tx2"/>
                </a:solidFill>
              </a:rPr>
              <a:t>hình</a:t>
            </a:r>
            <a:r>
              <a:rPr lang="en-US" sz="2400" b="1" dirty="0">
                <a:solidFill>
                  <a:schemeClr val="tx2"/>
                </a:solidFill>
              </a:rPr>
              <a:t> </a:t>
            </a:r>
            <a:r>
              <a:rPr lang="en-US" sz="2400" b="1" dirty="0" err="1">
                <a:solidFill>
                  <a:schemeClr val="tx2"/>
                </a:solidFill>
              </a:rPr>
              <a:t>ảnh</a:t>
            </a:r>
            <a:r>
              <a:rPr lang="en-US" sz="2400" b="1" dirty="0">
                <a:solidFill>
                  <a:schemeClr val="tx2"/>
                </a:solidFill>
              </a:rPr>
              <a:t>, </a:t>
            </a:r>
            <a:r>
              <a:rPr lang="en-US" sz="2400" b="1" dirty="0" err="1">
                <a:solidFill>
                  <a:schemeClr val="tx2"/>
                </a:solidFill>
              </a:rPr>
              <a:t>thông</a:t>
            </a:r>
            <a:r>
              <a:rPr lang="en-US" sz="2400" b="1" dirty="0">
                <a:solidFill>
                  <a:schemeClr val="tx2"/>
                </a:solidFill>
              </a:rPr>
              <a:t> tin này.</a:t>
            </a:r>
          </a:p>
        </p:txBody>
      </p:sp>
    </p:spTree>
    <p:extLst>
      <p:ext uri="{BB962C8B-B14F-4D97-AF65-F5344CB8AC3E}">
        <p14:creationId xmlns:p14="http://schemas.microsoft.com/office/powerpoint/2010/main" val="637905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FF4DC91-75A9-859B-7D0E-7D763E4F8DBD}"/>
              </a:ext>
            </a:extLst>
          </p:cNvPr>
          <p:cNvPicPr>
            <a:picLocks noChangeAspect="1"/>
          </p:cNvPicPr>
          <p:nvPr/>
        </p:nvPicPr>
        <p:blipFill>
          <a:blip r:embed="rId2"/>
          <a:stretch>
            <a:fillRect/>
          </a:stretch>
        </p:blipFill>
        <p:spPr>
          <a:xfrm>
            <a:off x="1148081" y="938229"/>
            <a:ext cx="8337695" cy="2673652"/>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sp>
        <p:nvSpPr>
          <p:cNvPr id="4" name="TextBox 3">
            <a:extLst>
              <a:ext uri="{FF2B5EF4-FFF2-40B4-BE49-F238E27FC236}">
                <a16:creationId xmlns="" xmlns:a16="http://schemas.microsoft.com/office/drawing/2014/main" id="{59B9EBCE-67ED-8A0D-0F86-B14F42388686}"/>
              </a:ext>
            </a:extLst>
          </p:cNvPr>
          <p:cNvSpPr txBox="1"/>
          <p:nvPr/>
        </p:nvSpPr>
        <p:spPr>
          <a:xfrm>
            <a:off x="393700" y="114617"/>
            <a:ext cx="11404601" cy="492443"/>
          </a:xfrm>
          <a:prstGeom prst="rect">
            <a:avLst/>
          </a:prstGeom>
          <a:solidFill>
            <a:schemeClr val="accent6"/>
          </a:solidFill>
        </p:spPr>
        <p:txBody>
          <a:bodyPr wrap="square" lIns="121917" tIns="60958" rIns="121917" bIns="60958">
            <a:spAutoFit/>
          </a:bodyPr>
          <a:lstStyle/>
          <a:p>
            <a:pPr algn="ctr"/>
            <a:r>
              <a:rPr lang="en-US" sz="2400" b="1" dirty="0" err="1">
                <a:solidFill>
                  <a:schemeClr val="tx2"/>
                </a:solidFill>
              </a:rPr>
              <a:t>Hãy</a:t>
            </a:r>
            <a:r>
              <a:rPr lang="en-US" sz="2400" b="1" dirty="0">
                <a:solidFill>
                  <a:schemeClr val="tx2"/>
                </a:solidFill>
              </a:rPr>
              <a:t> </a:t>
            </a:r>
            <a:r>
              <a:rPr lang="en-US" sz="2400" b="1" dirty="0" err="1">
                <a:solidFill>
                  <a:schemeClr val="tx2"/>
                </a:solidFill>
              </a:rPr>
              <a:t>nêu</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nét</a:t>
            </a:r>
            <a:r>
              <a:rPr lang="en-US" sz="2400" b="1" dirty="0">
                <a:solidFill>
                  <a:schemeClr val="tx2"/>
                </a:solidFill>
              </a:rPr>
              <a:t> </a:t>
            </a:r>
            <a:r>
              <a:rPr lang="en-US" sz="2400" b="1" dirty="0" err="1">
                <a:solidFill>
                  <a:schemeClr val="tx2"/>
                </a:solidFill>
              </a:rPr>
              <a:t>đặc</a:t>
            </a:r>
            <a:r>
              <a:rPr lang="en-US" sz="2400" b="1" dirty="0">
                <a:solidFill>
                  <a:schemeClr val="tx2"/>
                </a:solidFill>
              </a:rPr>
              <a:t> </a:t>
            </a:r>
            <a:r>
              <a:rPr lang="en-US" sz="2400" b="1" dirty="0" err="1">
                <a:solidFill>
                  <a:schemeClr val="tx2"/>
                </a:solidFill>
              </a:rPr>
              <a:t>sắc</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dân</a:t>
            </a:r>
            <a:r>
              <a:rPr lang="en-US" sz="2400" b="1" dirty="0">
                <a:solidFill>
                  <a:schemeClr val="tx2"/>
                </a:solidFill>
              </a:rPr>
              <a:t> </a:t>
            </a:r>
            <a:r>
              <a:rPr lang="en-US" sz="2400" b="1" dirty="0" err="1">
                <a:solidFill>
                  <a:schemeClr val="tx2"/>
                </a:solidFill>
              </a:rPr>
              <a:t>tộc</a:t>
            </a:r>
            <a:r>
              <a:rPr lang="en-US" sz="2400" b="1" dirty="0">
                <a:solidFill>
                  <a:schemeClr val="tx2"/>
                </a:solidFill>
              </a:rPr>
              <a:t> </a:t>
            </a:r>
            <a:r>
              <a:rPr lang="en-US" sz="2400" b="1" dirty="0" err="1">
                <a:solidFill>
                  <a:schemeClr val="tx2"/>
                </a:solidFill>
              </a:rPr>
              <a:t>trong</a:t>
            </a:r>
            <a:r>
              <a:rPr lang="en-US" sz="2400" b="1" dirty="0">
                <a:solidFill>
                  <a:schemeClr val="tx2"/>
                </a:solidFill>
              </a:rPr>
              <a:t> </a:t>
            </a:r>
            <a:r>
              <a:rPr lang="en-US" sz="2400" b="1" dirty="0" err="1">
                <a:solidFill>
                  <a:schemeClr val="tx2"/>
                </a:solidFill>
              </a:rPr>
              <a:t>hình</a:t>
            </a:r>
            <a:r>
              <a:rPr lang="en-US" sz="2400" b="1" dirty="0">
                <a:solidFill>
                  <a:schemeClr val="tx2"/>
                </a:solidFill>
              </a:rPr>
              <a:t> </a:t>
            </a:r>
            <a:r>
              <a:rPr lang="en-US" sz="2400" b="1" dirty="0" err="1">
                <a:solidFill>
                  <a:schemeClr val="tx2"/>
                </a:solidFill>
              </a:rPr>
              <a:t>ảnh</a:t>
            </a:r>
            <a:r>
              <a:rPr lang="en-US" sz="2400" b="1" dirty="0">
                <a:solidFill>
                  <a:schemeClr val="tx2"/>
                </a:solidFill>
              </a:rPr>
              <a:t>, </a:t>
            </a:r>
            <a:r>
              <a:rPr lang="en-US" sz="2400" b="1" dirty="0" err="1">
                <a:solidFill>
                  <a:schemeClr val="tx2"/>
                </a:solidFill>
              </a:rPr>
              <a:t>thông</a:t>
            </a:r>
            <a:r>
              <a:rPr lang="en-US" sz="2400" b="1" dirty="0">
                <a:solidFill>
                  <a:schemeClr val="tx2"/>
                </a:solidFill>
              </a:rPr>
              <a:t> tin này.</a:t>
            </a:r>
          </a:p>
        </p:txBody>
      </p:sp>
      <p:pic>
        <p:nvPicPr>
          <p:cNvPr id="5" name="Picture 4">
            <a:extLst>
              <a:ext uri="{FF2B5EF4-FFF2-40B4-BE49-F238E27FC236}">
                <a16:creationId xmlns="" xmlns:a16="http://schemas.microsoft.com/office/drawing/2014/main" id="{CE785F14-A273-9CF8-958B-7C89593D2C6D}"/>
              </a:ext>
            </a:extLst>
          </p:cNvPr>
          <p:cNvPicPr>
            <a:picLocks noChangeAspect="1"/>
          </p:cNvPicPr>
          <p:nvPr/>
        </p:nvPicPr>
        <p:blipFill>
          <a:blip r:embed="rId3"/>
          <a:stretch>
            <a:fillRect/>
          </a:stretch>
        </p:blipFill>
        <p:spPr>
          <a:xfrm>
            <a:off x="2966721" y="3943049"/>
            <a:ext cx="8100060" cy="263387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09387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125" y="0"/>
            <a:ext cx="12997223" cy="59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3"/>
          <p:cNvSpPr txBox="1">
            <a:spLocks noChangeArrowheads="1"/>
          </p:cNvSpPr>
          <p:nvPr/>
        </p:nvSpPr>
        <p:spPr bwMode="auto">
          <a:xfrm>
            <a:off x="2939519" y="2000393"/>
            <a:ext cx="8839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5400" dirty="0">
                <a:solidFill>
                  <a:srgbClr val="FF0000"/>
                </a:solidFill>
                <a:latin typeface="Times New Roman" panose="02020603050405020304" pitchFamily="18" charset="0"/>
                <a:cs typeface="Times New Roman" panose="02020603050405020304" pitchFamily="18" charset="0"/>
              </a:rPr>
              <a:t>BÀI TẬP VẬN DỤNG</a:t>
            </a:r>
          </a:p>
        </p:txBody>
      </p:sp>
      <p:sp>
        <p:nvSpPr>
          <p:cNvPr id="5" name="TextBox 4">
            <a:extLst>
              <a:ext uri="{FF2B5EF4-FFF2-40B4-BE49-F238E27FC236}">
                <a16:creationId xmlns="" xmlns:a16="http://schemas.microsoft.com/office/drawing/2014/main" id="{B505C5C7-004D-4F1D-8103-9C14AB6639C0}"/>
              </a:ext>
            </a:extLst>
          </p:cNvPr>
          <p:cNvSpPr txBox="1"/>
          <p:nvPr/>
        </p:nvSpPr>
        <p:spPr>
          <a:xfrm>
            <a:off x="1255495" y="2998719"/>
            <a:ext cx="9899375" cy="1077218"/>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smtClean="0"/>
              <a:t>t</a:t>
            </a:r>
            <a:r>
              <a:rPr lang="vi-VN" sz="3200" dirty="0" smtClean="0"/>
              <a:t>hiết </a:t>
            </a:r>
            <a:r>
              <a:rPr lang="vi-VN" sz="3200" dirty="0"/>
              <a:t>kế hoặc sưu tầm hình ảnh thể hiện sự đa dạng của các dân tộc và cá văn hoá trên thế giới.</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1139690" y="472180"/>
            <a:ext cx="10390807" cy="3861283"/>
            <a:chOff x="6444239" y="276025"/>
            <a:chExt cx="5585815" cy="5070975"/>
          </a:xfrm>
        </p:grpSpPr>
        <p:sp>
          <p:nvSpPr>
            <p:cNvPr id="14" name="TextBox 14"/>
            <p:cNvSpPr txBox="1">
              <a:spLocks noChangeArrowheads="1"/>
            </p:cNvSpPr>
            <p:nvPr/>
          </p:nvSpPr>
          <p:spPr bwMode="auto">
            <a:xfrm>
              <a:off x="6693727" y="587092"/>
              <a:ext cx="5241022" cy="80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HƯỚNG DẪN VỀ NHÀ</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6810712" y="1011125"/>
              <a:ext cx="5219342" cy="6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None/>
                <a:defRPr/>
              </a:pPr>
              <a:endParaRPr lang="en-US"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6444239" y="276025"/>
              <a:ext cx="5558036" cy="5070975"/>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rgbClr val="FF0000"/>
                </a:solidFill>
              </a:endParaRPr>
            </a:p>
          </p:txBody>
        </p:sp>
      </p:grpSp>
      <p:sp>
        <p:nvSpPr>
          <p:cNvPr id="19" name="TextBox 18">
            <a:extLst>
              <a:ext uri="{FF2B5EF4-FFF2-40B4-BE49-F238E27FC236}">
                <a16:creationId xmlns="" xmlns:a16="http://schemas.microsoft.com/office/drawing/2014/main" id="{018AB666-C057-1C8F-EA67-D2575EC6D8BE}"/>
              </a:ext>
            </a:extLst>
          </p:cNvPr>
          <p:cNvSpPr txBox="1"/>
          <p:nvPr/>
        </p:nvSpPr>
        <p:spPr>
          <a:xfrm>
            <a:off x="2809462" y="1421775"/>
            <a:ext cx="8070573" cy="1815882"/>
          </a:xfrm>
          <a:prstGeom prst="rect">
            <a:avLst/>
          </a:prstGeom>
          <a:noFill/>
        </p:spPr>
        <p:txBody>
          <a:bodyPr wrap="square">
            <a:spAutoFit/>
          </a:bodyPr>
          <a:lstStyle/>
          <a:p>
            <a:r>
              <a:rPr lang="en-US" sz="2800" b="1" dirty="0" smtClean="0"/>
              <a:t>- </a:t>
            </a:r>
            <a:r>
              <a:rPr lang="en-US" sz="2800" dirty="0" err="1"/>
              <a:t>Hoàn</a:t>
            </a:r>
            <a:r>
              <a:rPr lang="en-US" sz="2800" dirty="0"/>
              <a:t> </a:t>
            </a:r>
            <a:r>
              <a:rPr lang="en-US" sz="2800" dirty="0" err="1"/>
              <a:t>thiện</a:t>
            </a:r>
            <a:r>
              <a:rPr lang="en-US" sz="2800" dirty="0"/>
              <a:t> </a:t>
            </a:r>
            <a:r>
              <a:rPr lang="en-US" sz="2800" dirty="0" err="1"/>
              <a:t>dự</a:t>
            </a:r>
            <a:r>
              <a:rPr lang="en-US" sz="2800" dirty="0"/>
              <a:t> </a:t>
            </a:r>
            <a:r>
              <a:rPr lang="en-US" sz="2800" dirty="0" err="1"/>
              <a:t>án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bài</a:t>
            </a:r>
            <a:r>
              <a:rPr lang="en-US" sz="2800" dirty="0"/>
              <a:t> 3, </a:t>
            </a:r>
            <a:r>
              <a:rPr lang="en-US" sz="2800" dirty="0" err="1"/>
              <a:t>sưu</a:t>
            </a:r>
            <a:r>
              <a:rPr lang="en-US" sz="2800" dirty="0"/>
              <a:t> </a:t>
            </a:r>
            <a:r>
              <a:rPr lang="en-US" sz="2800" dirty="0" err="1"/>
              <a:t>tầm</a:t>
            </a:r>
            <a:r>
              <a:rPr lang="en-US" sz="2800" dirty="0"/>
              <a:t> </a:t>
            </a:r>
            <a:r>
              <a:rPr lang="en-US" sz="2800" dirty="0" err="1"/>
              <a:t>những</a:t>
            </a:r>
            <a:r>
              <a:rPr lang="en-US" sz="2800" dirty="0"/>
              <a:t> </a:t>
            </a:r>
            <a:r>
              <a:rPr lang="en-US" sz="2800" dirty="0" err="1"/>
              <a:t>câu</a:t>
            </a:r>
            <a:r>
              <a:rPr lang="en-US" sz="2800" dirty="0"/>
              <a:t> </a:t>
            </a:r>
            <a:r>
              <a:rPr lang="en-US" sz="2800" dirty="0" err="1"/>
              <a:t>tục</a:t>
            </a:r>
            <a:r>
              <a:rPr lang="en-US" sz="2800" dirty="0"/>
              <a:t> </a:t>
            </a:r>
            <a:r>
              <a:rPr lang="en-US" sz="2800" dirty="0" err="1"/>
              <a:t>ngữ</a:t>
            </a:r>
            <a:r>
              <a:rPr lang="en-US" sz="2800" dirty="0"/>
              <a:t>, </a:t>
            </a:r>
            <a:r>
              <a:rPr lang="en-US" sz="2800" dirty="0" err="1"/>
              <a:t>ca</a:t>
            </a:r>
            <a:r>
              <a:rPr lang="en-US" sz="2800" dirty="0"/>
              <a:t> </a:t>
            </a:r>
            <a:r>
              <a:rPr lang="en-US" sz="2800" dirty="0" err="1"/>
              <a:t>dao</a:t>
            </a:r>
            <a:r>
              <a:rPr lang="en-US" sz="2800" dirty="0"/>
              <a:t> </a:t>
            </a:r>
            <a:r>
              <a:rPr lang="en-US" sz="2800" dirty="0" err="1"/>
              <a:t>nói</a:t>
            </a:r>
            <a:r>
              <a:rPr lang="en-US" sz="2800" dirty="0"/>
              <a:t> </a:t>
            </a:r>
            <a:r>
              <a:rPr lang="en-US" sz="2800" dirty="0" err="1"/>
              <a:t>về</a:t>
            </a:r>
            <a:r>
              <a:rPr lang="en-US" sz="2800" dirty="0"/>
              <a:t> </a:t>
            </a:r>
            <a:r>
              <a:rPr lang="en-US" sz="2800" dirty="0" err="1"/>
              <a:t>cần</a:t>
            </a:r>
            <a:r>
              <a:rPr lang="en-US" sz="2800" dirty="0"/>
              <a:t> </a:t>
            </a:r>
            <a:r>
              <a:rPr lang="en-US" sz="2800" dirty="0" err="1"/>
              <a:t>cù</a:t>
            </a:r>
            <a:r>
              <a:rPr lang="en-US" sz="2800" dirty="0"/>
              <a:t>, </a:t>
            </a:r>
            <a:r>
              <a:rPr lang="en-US" sz="2800" dirty="0" err="1"/>
              <a:t>sáng</a:t>
            </a:r>
            <a:r>
              <a:rPr lang="en-US" sz="2800" dirty="0"/>
              <a:t> </a:t>
            </a:r>
            <a:r>
              <a:rPr lang="en-US" sz="2800" dirty="0" err="1"/>
              <a:t>tạo</a:t>
            </a:r>
            <a:endParaRPr lang="en-US" sz="2800" dirty="0"/>
          </a:p>
          <a:p>
            <a:r>
              <a:rPr lang="en-US" sz="2800" dirty="0"/>
              <a:t> </a:t>
            </a:r>
          </a:p>
        </p:txBody>
      </p:sp>
    </p:spTree>
    <p:extLst>
      <p:ext uri="{BB962C8B-B14F-4D97-AF65-F5344CB8AC3E}">
        <p14:creationId xmlns:p14="http://schemas.microsoft.com/office/powerpoint/2010/main" val="3368554356"/>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6"/>
          <p:cNvGrpSpPr>
            <a:grpSpLocks/>
          </p:cNvGrpSpPr>
          <p:nvPr/>
        </p:nvGrpSpPr>
        <p:grpSpPr bwMode="auto">
          <a:xfrm>
            <a:off x="998539" y="411165"/>
            <a:ext cx="9423400" cy="4910137"/>
            <a:chOff x="-166977" y="0"/>
            <a:chExt cx="8523798" cy="5698029"/>
          </a:xfrm>
        </p:grpSpPr>
        <p:pic>
          <p:nvPicPr>
            <p:cNvPr id="37894" name="Google Shape;164;p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5285" t="10429" r="46645" b="11189"/>
            <a:stretch>
              <a:fillRect/>
            </a:stretch>
          </p:blipFill>
          <p:spPr bwMode="auto">
            <a:xfrm>
              <a:off x="-166977" y="0"/>
              <a:ext cx="8523798" cy="569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Google Shape;165;p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18974" t="9789" r="12466"/>
            <a:stretch>
              <a:fillRect/>
            </a:stretch>
          </p:blipFill>
          <p:spPr bwMode="auto">
            <a:xfrm>
              <a:off x="3295278" y="4015409"/>
              <a:ext cx="2947731" cy="16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6338" y="2481265"/>
            <a:ext cx="385286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5" y="3648077"/>
            <a:ext cx="25876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a:spLocks noChangeArrowheads="1"/>
          </p:cNvSpPr>
          <p:nvPr/>
        </p:nvSpPr>
        <p:spPr bwMode="auto">
          <a:xfrm>
            <a:off x="2398713" y="1550990"/>
            <a:ext cx="7315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Xin </a:t>
            </a:r>
            <a:r>
              <a:rPr lang="en-US" altLang="zh-CN" sz="6600" b="1" dirty="0" err="1">
                <a:solidFill>
                  <a:srgbClr val="FF0000"/>
                </a:solidFill>
                <a:latin typeface="Times New Roman" panose="02020603050405020304" pitchFamily="18" charset="0"/>
                <a:ea typeface="华康海报体W12"/>
                <a:cs typeface="Times New Roman" panose="02020603050405020304" pitchFamily="18" charset="0"/>
              </a:rPr>
              <a:t>chào</a:t>
            </a: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 </a:t>
            </a:r>
          </a:p>
          <a:p>
            <a:pPr algn="ctr">
              <a:lnSpc>
                <a:spcPct val="100000"/>
              </a:lnSpc>
              <a:spcBef>
                <a:spcPct val="0"/>
              </a:spcBef>
              <a:buFontTx/>
              <a:buNone/>
            </a:pPr>
            <a:r>
              <a:rPr lang="en-US" altLang="zh-CN" sz="6600" b="1" dirty="0" err="1">
                <a:solidFill>
                  <a:srgbClr val="FF0000"/>
                </a:solidFill>
                <a:latin typeface="Times New Roman" panose="02020603050405020304" pitchFamily="18" charset="0"/>
                <a:ea typeface="华康海报体W12"/>
                <a:cs typeface="Times New Roman" panose="02020603050405020304" pitchFamily="18" charset="0"/>
              </a:rPr>
              <a:t>và</a:t>
            </a: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a:cs typeface="Times New Roman" panose="02020603050405020304" pitchFamily="18" charset="0"/>
              </a:rPr>
              <a:t>hẹn</a:t>
            </a: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a:cs typeface="Times New Roman" panose="02020603050405020304" pitchFamily="18" charset="0"/>
              </a:rPr>
              <a:t>gặp</a:t>
            </a: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a:cs typeface="Times New Roman" panose="02020603050405020304" pitchFamily="18" charset="0"/>
              </a:rPr>
              <a:t>lại</a:t>
            </a:r>
            <a:r>
              <a:rPr lang="en-US" altLang="zh-CN" sz="6600" b="1" dirty="0">
                <a:solidFill>
                  <a:srgbClr val="FF0000"/>
                </a:solidFill>
                <a:latin typeface="Times New Roman" panose="02020603050405020304" pitchFamily="18" charset="0"/>
                <a:ea typeface="华康海报体W12"/>
                <a:cs typeface="Times New Roman" panose="02020603050405020304" pitchFamily="18" charset="0"/>
              </a:rPr>
              <a:t>!</a:t>
            </a:r>
            <a:endParaRPr lang="zh-CN" altLang="en-US" sz="6600" b="1" dirty="0">
              <a:solidFill>
                <a:srgbClr val="FF0000"/>
              </a:solidFill>
              <a:latin typeface="Times New Roman" panose="02020603050405020304" pitchFamily="18" charset="0"/>
              <a:ea typeface="华康海报体W12"/>
              <a:cs typeface="Times New Roman" panose="02020603050405020304" pitchFamily="18" charset="0"/>
            </a:endParaRPr>
          </a:p>
        </p:txBody>
      </p:sp>
    </p:spTree>
    <p:extLst>
      <p:ext uri="{BB962C8B-B14F-4D97-AF65-F5344CB8AC3E}">
        <p14:creationId xmlns:p14="http://schemas.microsoft.com/office/powerpoint/2010/main" val="86689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73D462-EEC7-9464-FEEC-0104CC1E2C34}"/>
              </a:ext>
            </a:extLst>
          </p:cNvPr>
          <p:cNvSpPr>
            <a:spLocks noGrp="1"/>
          </p:cNvSpPr>
          <p:nvPr>
            <p:ph type="ctrTitle"/>
          </p:nvPr>
        </p:nvSpPr>
        <p:spPr>
          <a:xfrm>
            <a:off x="860085" y="190663"/>
            <a:ext cx="10743780" cy="626924"/>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TIẾT </a:t>
            </a:r>
            <a:r>
              <a:rPr lang="en-US" sz="3200" b="1" dirty="0" smtClean="0">
                <a:solidFill>
                  <a:srgbClr val="FF0000"/>
                </a:solidFill>
                <a:latin typeface="Times New Roman" panose="02020603050405020304" pitchFamily="18" charset="0"/>
                <a:cs typeface="Times New Roman" panose="02020603050405020304" pitchFamily="18" charset="0"/>
              </a:rPr>
              <a:t>4: TÔN TRỌNG SỰ ĐA DẠNG CỦA CÁC DÂN TỘC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 xmlns:a16="http://schemas.microsoft.com/office/drawing/2014/main" id="{8FCDCCA8-2B57-76EA-0909-3FA3E9EE6965}"/>
              </a:ext>
            </a:extLst>
          </p:cNvPr>
          <p:cNvSpPr/>
          <p:nvPr/>
        </p:nvSpPr>
        <p:spPr>
          <a:xfrm>
            <a:off x="404193" y="1068471"/>
            <a:ext cx="1170531" cy="2706597"/>
          </a:xfrm>
          <a:custGeom>
            <a:avLst/>
            <a:gdLst>
              <a:gd name="connsiteX0" fmla="*/ 0 w 1672187"/>
              <a:gd name="connsiteY0" fmla="*/ 0 h 1170531"/>
              <a:gd name="connsiteX1" fmla="*/ 1086922 w 1672187"/>
              <a:gd name="connsiteY1" fmla="*/ 0 h 1170531"/>
              <a:gd name="connsiteX2" fmla="*/ 1672187 w 1672187"/>
              <a:gd name="connsiteY2" fmla="*/ 585266 h 1170531"/>
              <a:gd name="connsiteX3" fmla="*/ 1086922 w 1672187"/>
              <a:gd name="connsiteY3" fmla="*/ 1170531 h 1170531"/>
              <a:gd name="connsiteX4" fmla="*/ 0 w 1672187"/>
              <a:gd name="connsiteY4" fmla="*/ 1170531 h 1170531"/>
              <a:gd name="connsiteX5" fmla="*/ 585266 w 1672187"/>
              <a:gd name="connsiteY5" fmla="*/ 585266 h 1170531"/>
              <a:gd name="connsiteX6" fmla="*/ 0 w 1672187"/>
              <a:gd name="connsiteY6" fmla="*/ 0 h 11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87" h="1170531">
                <a:moveTo>
                  <a:pt x="1672187" y="0"/>
                </a:moveTo>
                <a:lnTo>
                  <a:pt x="1672187" y="760845"/>
                </a:lnTo>
                <a:lnTo>
                  <a:pt x="836093" y="1170531"/>
                </a:lnTo>
                <a:lnTo>
                  <a:pt x="0" y="760845"/>
                </a:lnTo>
                <a:lnTo>
                  <a:pt x="0" y="0"/>
                </a:lnTo>
                <a:lnTo>
                  <a:pt x="836093" y="409686"/>
                </a:lnTo>
                <a:lnTo>
                  <a:pt x="167218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3046" rIns="17779" bIns="60304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1</a:t>
            </a:r>
          </a:p>
        </p:txBody>
      </p:sp>
      <p:sp>
        <p:nvSpPr>
          <p:cNvPr id="12" name="Freeform: Shape 11">
            <a:extLst>
              <a:ext uri="{FF2B5EF4-FFF2-40B4-BE49-F238E27FC236}">
                <a16:creationId xmlns="" xmlns:a16="http://schemas.microsoft.com/office/drawing/2014/main" id="{54714930-C9AF-DFC5-B583-D4F923898E4F}"/>
              </a:ext>
            </a:extLst>
          </p:cNvPr>
          <p:cNvSpPr/>
          <p:nvPr/>
        </p:nvSpPr>
        <p:spPr>
          <a:xfrm>
            <a:off x="1534587" y="1068470"/>
            <a:ext cx="10213084" cy="1800825"/>
          </a:xfrm>
          <a:custGeom>
            <a:avLst/>
            <a:gdLst>
              <a:gd name="connsiteX0" fmla="*/ 185434 w 1112584"/>
              <a:gd name="connsiteY0" fmla="*/ 0 h 10213084"/>
              <a:gd name="connsiteX1" fmla="*/ 927150 w 1112584"/>
              <a:gd name="connsiteY1" fmla="*/ 0 h 10213084"/>
              <a:gd name="connsiteX2" fmla="*/ 1112584 w 1112584"/>
              <a:gd name="connsiteY2" fmla="*/ 185434 h 10213084"/>
              <a:gd name="connsiteX3" fmla="*/ 1112584 w 1112584"/>
              <a:gd name="connsiteY3" fmla="*/ 10213084 h 10213084"/>
              <a:gd name="connsiteX4" fmla="*/ 1112584 w 1112584"/>
              <a:gd name="connsiteY4" fmla="*/ 10213084 h 10213084"/>
              <a:gd name="connsiteX5" fmla="*/ 0 w 1112584"/>
              <a:gd name="connsiteY5" fmla="*/ 10213084 h 10213084"/>
              <a:gd name="connsiteX6" fmla="*/ 0 w 1112584"/>
              <a:gd name="connsiteY6" fmla="*/ 10213084 h 10213084"/>
              <a:gd name="connsiteX7" fmla="*/ 0 w 1112584"/>
              <a:gd name="connsiteY7" fmla="*/ 185434 h 10213084"/>
              <a:gd name="connsiteX8" fmla="*/ 185434 w 1112584"/>
              <a:gd name="connsiteY8" fmla="*/ 0 h 10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84" h="10213084">
                <a:moveTo>
                  <a:pt x="1112584" y="1702214"/>
                </a:moveTo>
                <a:lnTo>
                  <a:pt x="1112584" y="8510870"/>
                </a:lnTo>
                <a:cubicBezTo>
                  <a:pt x="1112584" y="9450971"/>
                  <a:pt x="1103540" y="10213079"/>
                  <a:pt x="1092383" y="10213079"/>
                </a:cubicBezTo>
                <a:lnTo>
                  <a:pt x="0" y="10213079"/>
                </a:lnTo>
                <a:lnTo>
                  <a:pt x="0" y="10213079"/>
                </a:lnTo>
                <a:lnTo>
                  <a:pt x="0" y="5"/>
                </a:lnTo>
                <a:lnTo>
                  <a:pt x="0" y="5"/>
                </a:lnTo>
                <a:lnTo>
                  <a:pt x="1092383" y="5"/>
                </a:lnTo>
                <a:cubicBezTo>
                  <a:pt x="1103540" y="5"/>
                  <a:pt x="1112584" y="762113"/>
                  <a:pt x="1112584" y="1702214"/>
                </a:cubicBezTo>
                <a:close/>
              </a:path>
            </a:pathLst>
          </a:custGeom>
          <a:solidFill>
            <a:srgbClr val="FFFF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6" tIns="72092" rIns="72092" bIns="72092" numCol="1" spcCol="1270" anchor="ctr" anchorCtr="0">
            <a:noAutofit/>
          </a:bodyPr>
          <a:lstStyle/>
          <a:p>
            <a:r>
              <a:rPr lang="en-US" sz="2800" dirty="0"/>
              <a:t>- </a:t>
            </a:r>
            <a:r>
              <a:rPr lang="en-US" sz="2800" dirty="0" err="1"/>
              <a:t>Nêu</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biểu</a:t>
            </a:r>
            <a:r>
              <a:rPr lang="en-US" sz="2800" dirty="0"/>
              <a:t> </a:t>
            </a:r>
            <a:r>
              <a:rPr lang="en-US" sz="2800" dirty="0" err="1"/>
              <a:t>hiện</a:t>
            </a:r>
            <a:r>
              <a:rPr lang="en-US" sz="2800" dirty="0"/>
              <a:t> </a:t>
            </a:r>
            <a:r>
              <a:rPr lang="en-US" sz="2800" dirty="0" err="1"/>
              <a:t>của</a:t>
            </a:r>
            <a:r>
              <a:rPr lang="en-US" sz="2800" dirty="0"/>
              <a:t> </a:t>
            </a:r>
            <a:r>
              <a:rPr lang="en-US" sz="2800" dirty="0" err="1"/>
              <a:t>sự</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các</a:t>
            </a:r>
            <a:r>
              <a:rPr lang="en-US" sz="2800" dirty="0"/>
              <a:t> </a:t>
            </a:r>
            <a:r>
              <a:rPr lang="en-US" sz="2800" dirty="0" err="1"/>
              <a:t>dân</a:t>
            </a:r>
            <a:r>
              <a:rPr lang="en-US" sz="2800" dirty="0"/>
              <a:t> </a:t>
            </a:r>
            <a:r>
              <a:rPr lang="en-US" sz="2800" dirty="0" err="1"/>
              <a:t>tộc</a:t>
            </a:r>
            <a:r>
              <a:rPr lang="en-US" sz="2800" dirty="0"/>
              <a:t> </a:t>
            </a:r>
            <a:r>
              <a:rPr lang="en-US" sz="2800" dirty="0" err="1"/>
              <a:t>và</a:t>
            </a:r>
            <a:r>
              <a:rPr lang="en-US" sz="2800" dirty="0"/>
              <a:t> </a:t>
            </a:r>
            <a:r>
              <a:rPr lang="en-US" sz="2800" dirty="0" err="1"/>
              <a:t>nền</a:t>
            </a:r>
            <a:r>
              <a:rPr lang="en-US" sz="2800" dirty="0"/>
              <a:t> </a:t>
            </a:r>
            <a:r>
              <a:rPr lang="en-US" sz="2800" dirty="0" err="1"/>
              <a:t>văn</a:t>
            </a:r>
            <a:r>
              <a:rPr lang="en-US" sz="2800" dirty="0"/>
              <a:t> </a:t>
            </a:r>
            <a:r>
              <a:rPr lang="en-US" sz="2800" dirty="0" err="1"/>
              <a:t>hóa</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a:t>
            </a:r>
          </a:p>
          <a:p>
            <a:r>
              <a:rPr lang="en-US" sz="2800" dirty="0"/>
              <a:t>- </a:t>
            </a:r>
            <a:r>
              <a:rPr lang="en-US" sz="2800" dirty="0" err="1"/>
              <a:t>Hiểu</a:t>
            </a:r>
            <a:r>
              <a:rPr lang="en-US" sz="2800" dirty="0"/>
              <a:t> </a:t>
            </a:r>
            <a:r>
              <a:rPr lang="en-US" sz="2800" dirty="0" err="1"/>
              <a:t>được</a:t>
            </a:r>
            <a:r>
              <a:rPr lang="en-US" sz="2800" dirty="0"/>
              <a:t> ý </a:t>
            </a:r>
            <a:r>
              <a:rPr lang="en-US" sz="2800" dirty="0" err="1"/>
              <a:t>nghĩa</a:t>
            </a:r>
            <a:r>
              <a:rPr lang="en-US" sz="2800" dirty="0"/>
              <a:t> </a:t>
            </a:r>
            <a:r>
              <a:rPr lang="en-US" sz="2800" dirty="0" err="1"/>
              <a:t>của</a:t>
            </a:r>
            <a:r>
              <a:rPr lang="en-US" sz="2800" dirty="0"/>
              <a:t> </a:t>
            </a:r>
            <a:r>
              <a:rPr lang="en-US" sz="2800" dirty="0" err="1"/>
              <a:t>việc</a:t>
            </a:r>
            <a:r>
              <a:rPr lang="en-US" sz="2800" dirty="0"/>
              <a:t> </a:t>
            </a:r>
            <a:r>
              <a:rPr lang="en-US" sz="2800" dirty="0" err="1"/>
              <a:t>tôn</a:t>
            </a:r>
            <a:r>
              <a:rPr lang="en-US" sz="2800" dirty="0"/>
              <a:t> </a:t>
            </a:r>
            <a:r>
              <a:rPr lang="en-US" sz="2800" dirty="0" err="1"/>
              <a:t>trọng</a:t>
            </a:r>
            <a:r>
              <a:rPr lang="en-US" sz="2800" dirty="0"/>
              <a:t> </a:t>
            </a:r>
            <a:r>
              <a:rPr lang="en-US" sz="2800" dirty="0" err="1"/>
              <a:t>sự</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các</a:t>
            </a:r>
            <a:r>
              <a:rPr lang="en-US" sz="2800" dirty="0"/>
              <a:t> </a:t>
            </a:r>
            <a:r>
              <a:rPr lang="en-US" sz="2800" dirty="0" err="1"/>
              <a:t>dân</a:t>
            </a:r>
            <a:r>
              <a:rPr lang="en-US" sz="2800" dirty="0"/>
              <a:t> </a:t>
            </a:r>
            <a:r>
              <a:rPr lang="en-US" sz="2800" dirty="0" err="1"/>
              <a:t>tộc</a:t>
            </a:r>
            <a:r>
              <a:rPr lang="en-US" sz="2800" dirty="0"/>
              <a:t> </a:t>
            </a:r>
            <a:r>
              <a:rPr lang="en-US" sz="2800" dirty="0" err="1"/>
              <a:t>và</a:t>
            </a:r>
            <a:r>
              <a:rPr lang="en-US" sz="2800" dirty="0"/>
              <a:t> </a:t>
            </a:r>
            <a:r>
              <a:rPr lang="en-US" sz="2800" dirty="0" err="1"/>
              <a:t>các</a:t>
            </a:r>
            <a:r>
              <a:rPr lang="en-US" sz="2800" dirty="0"/>
              <a:t> </a:t>
            </a:r>
            <a:r>
              <a:rPr lang="en-US" sz="2800" dirty="0" err="1"/>
              <a:t>nền</a:t>
            </a:r>
            <a:r>
              <a:rPr lang="en-US" sz="2800" dirty="0"/>
              <a:t> </a:t>
            </a:r>
            <a:r>
              <a:rPr lang="en-US" sz="2800" dirty="0" err="1"/>
              <a:t>văn</a:t>
            </a:r>
            <a:r>
              <a:rPr lang="en-US" sz="2800" dirty="0"/>
              <a:t> </a:t>
            </a:r>
            <a:r>
              <a:rPr lang="en-US" sz="2800" dirty="0" err="1"/>
              <a:t>hóa</a:t>
            </a:r>
            <a:r>
              <a:rPr lang="en-US" sz="2800" dirty="0"/>
              <a:t> </a:t>
            </a:r>
            <a:r>
              <a:rPr lang="en-US" sz="2800" dirty="0" err="1"/>
              <a:t>thế</a:t>
            </a:r>
            <a:r>
              <a:rPr lang="en-US" sz="2800" dirty="0"/>
              <a:t> </a:t>
            </a:r>
            <a:r>
              <a:rPr lang="en-US" sz="2800" dirty="0" err="1"/>
              <a:t>giới</a:t>
            </a:r>
            <a:r>
              <a:rPr lang="en-US" sz="2800" dirty="0"/>
              <a:t>.</a:t>
            </a:r>
            <a:endParaRPr lang="en-US" sz="28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 xmlns:a16="http://schemas.microsoft.com/office/drawing/2014/main" id="{5BCDF7A4-150D-A143-86DD-CE28FCF1AB60}"/>
              </a:ext>
            </a:extLst>
          </p:cNvPr>
          <p:cNvSpPr/>
          <p:nvPr/>
        </p:nvSpPr>
        <p:spPr>
          <a:xfrm>
            <a:off x="464430" y="3128356"/>
            <a:ext cx="1170531" cy="2706597"/>
          </a:xfrm>
          <a:custGeom>
            <a:avLst/>
            <a:gdLst>
              <a:gd name="connsiteX0" fmla="*/ 0 w 1672187"/>
              <a:gd name="connsiteY0" fmla="*/ 0 h 1170531"/>
              <a:gd name="connsiteX1" fmla="*/ 1086922 w 1672187"/>
              <a:gd name="connsiteY1" fmla="*/ 0 h 1170531"/>
              <a:gd name="connsiteX2" fmla="*/ 1672187 w 1672187"/>
              <a:gd name="connsiteY2" fmla="*/ 585266 h 1170531"/>
              <a:gd name="connsiteX3" fmla="*/ 1086922 w 1672187"/>
              <a:gd name="connsiteY3" fmla="*/ 1170531 h 1170531"/>
              <a:gd name="connsiteX4" fmla="*/ 0 w 1672187"/>
              <a:gd name="connsiteY4" fmla="*/ 1170531 h 1170531"/>
              <a:gd name="connsiteX5" fmla="*/ 585266 w 1672187"/>
              <a:gd name="connsiteY5" fmla="*/ 585266 h 1170531"/>
              <a:gd name="connsiteX6" fmla="*/ 0 w 1672187"/>
              <a:gd name="connsiteY6" fmla="*/ 0 h 11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87" h="1170531">
                <a:moveTo>
                  <a:pt x="1672187" y="0"/>
                </a:moveTo>
                <a:lnTo>
                  <a:pt x="1672187" y="760845"/>
                </a:lnTo>
                <a:lnTo>
                  <a:pt x="836093" y="1170531"/>
                </a:lnTo>
                <a:lnTo>
                  <a:pt x="0" y="760845"/>
                </a:lnTo>
                <a:lnTo>
                  <a:pt x="0" y="0"/>
                </a:lnTo>
                <a:lnTo>
                  <a:pt x="836093" y="409686"/>
                </a:lnTo>
                <a:lnTo>
                  <a:pt x="167218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3046" rIns="17779" bIns="60304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2</a:t>
            </a:r>
          </a:p>
        </p:txBody>
      </p:sp>
      <p:sp>
        <p:nvSpPr>
          <p:cNvPr id="14" name="Freeform: Shape 13">
            <a:extLst>
              <a:ext uri="{FF2B5EF4-FFF2-40B4-BE49-F238E27FC236}">
                <a16:creationId xmlns="" xmlns:a16="http://schemas.microsoft.com/office/drawing/2014/main" id="{12D02941-6ED1-2AE0-648D-8B261089F42D}"/>
              </a:ext>
            </a:extLst>
          </p:cNvPr>
          <p:cNvSpPr/>
          <p:nvPr/>
        </p:nvSpPr>
        <p:spPr>
          <a:xfrm>
            <a:off x="1604842" y="3134682"/>
            <a:ext cx="10213084" cy="1759289"/>
          </a:xfrm>
          <a:custGeom>
            <a:avLst/>
            <a:gdLst>
              <a:gd name="connsiteX0" fmla="*/ 181157 w 1086922"/>
              <a:gd name="connsiteY0" fmla="*/ 0 h 10213084"/>
              <a:gd name="connsiteX1" fmla="*/ 905765 w 1086922"/>
              <a:gd name="connsiteY1" fmla="*/ 0 h 10213084"/>
              <a:gd name="connsiteX2" fmla="*/ 1086922 w 1086922"/>
              <a:gd name="connsiteY2" fmla="*/ 181157 h 10213084"/>
              <a:gd name="connsiteX3" fmla="*/ 1086922 w 1086922"/>
              <a:gd name="connsiteY3" fmla="*/ 10213084 h 10213084"/>
              <a:gd name="connsiteX4" fmla="*/ 1086922 w 1086922"/>
              <a:gd name="connsiteY4" fmla="*/ 10213084 h 10213084"/>
              <a:gd name="connsiteX5" fmla="*/ 0 w 1086922"/>
              <a:gd name="connsiteY5" fmla="*/ 10213084 h 10213084"/>
              <a:gd name="connsiteX6" fmla="*/ 0 w 1086922"/>
              <a:gd name="connsiteY6" fmla="*/ 10213084 h 10213084"/>
              <a:gd name="connsiteX7" fmla="*/ 0 w 1086922"/>
              <a:gd name="connsiteY7" fmla="*/ 181157 h 10213084"/>
              <a:gd name="connsiteX8" fmla="*/ 181157 w 1086922"/>
              <a:gd name="connsiteY8" fmla="*/ 0 h 10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22" h="10213084">
                <a:moveTo>
                  <a:pt x="1086922" y="1702215"/>
                </a:moveTo>
                <a:lnTo>
                  <a:pt x="1086922" y="8510869"/>
                </a:lnTo>
                <a:cubicBezTo>
                  <a:pt x="1086922" y="9450971"/>
                  <a:pt x="1078290" y="10213079"/>
                  <a:pt x="1067642" y="10213079"/>
                </a:cubicBezTo>
                <a:lnTo>
                  <a:pt x="0" y="10213079"/>
                </a:lnTo>
                <a:lnTo>
                  <a:pt x="0" y="10213079"/>
                </a:lnTo>
                <a:lnTo>
                  <a:pt x="0" y="5"/>
                </a:lnTo>
                <a:lnTo>
                  <a:pt x="0" y="5"/>
                </a:lnTo>
                <a:lnTo>
                  <a:pt x="1067642" y="5"/>
                </a:lnTo>
                <a:cubicBezTo>
                  <a:pt x="1078290" y="5"/>
                  <a:pt x="1086922" y="762113"/>
                  <a:pt x="1086922" y="1702215"/>
                </a:cubicBezTo>
                <a:close/>
              </a:path>
            </a:pathLst>
          </a:custGeom>
          <a:solidFill>
            <a:srgbClr val="FFC0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0838" rIns="70838" bIns="70840" numCol="1" spcCol="1270" anchor="ctr" anchorCtr="0">
            <a:noAutofit/>
          </a:bodyPr>
          <a:lstStyle/>
          <a:p>
            <a:r>
              <a:rPr lang="en-US" sz="2800" dirty="0"/>
              <a:t>- </a:t>
            </a:r>
            <a:r>
              <a:rPr lang="en-US" sz="2800" dirty="0" err="1"/>
              <a:t>Thể</a:t>
            </a:r>
            <a:r>
              <a:rPr lang="en-US" sz="2800" dirty="0"/>
              <a:t> </a:t>
            </a:r>
            <a:r>
              <a:rPr lang="en-US" sz="2800" dirty="0" err="1"/>
              <a:t>hiện</a:t>
            </a:r>
            <a:r>
              <a:rPr lang="en-US" sz="2800" dirty="0"/>
              <a:t> </a:t>
            </a:r>
            <a:r>
              <a:rPr lang="en-US" sz="2800" dirty="0" err="1"/>
              <a:t>được</a:t>
            </a:r>
            <a:r>
              <a:rPr lang="en-US" sz="2800" dirty="0"/>
              <a:t> </a:t>
            </a:r>
            <a:r>
              <a:rPr lang="en-US" sz="2800" dirty="0" err="1"/>
              <a:t>bằng</a:t>
            </a:r>
            <a:r>
              <a:rPr lang="en-US" sz="2800" dirty="0"/>
              <a:t> </a:t>
            </a:r>
            <a:r>
              <a:rPr lang="en-US" sz="2800" dirty="0" err="1"/>
              <a:t>lời</a:t>
            </a:r>
            <a:r>
              <a:rPr lang="en-US" sz="2800" dirty="0"/>
              <a:t> </a:t>
            </a:r>
            <a:r>
              <a:rPr lang="en-US" sz="2800" dirty="0" err="1"/>
              <a:t>nói</a:t>
            </a:r>
            <a:r>
              <a:rPr lang="en-US" sz="2800" dirty="0"/>
              <a:t> </a:t>
            </a:r>
            <a:r>
              <a:rPr lang="en-US" sz="2800" dirty="0" err="1"/>
              <a:t>và</a:t>
            </a:r>
            <a:r>
              <a:rPr lang="en-US" sz="2800" dirty="0"/>
              <a:t> </a:t>
            </a:r>
            <a:r>
              <a:rPr lang="en-US" sz="2800" dirty="0" err="1"/>
              <a:t>việc</a:t>
            </a:r>
            <a:r>
              <a:rPr lang="en-US" sz="2800" dirty="0"/>
              <a:t> </a:t>
            </a:r>
            <a:r>
              <a:rPr lang="en-US" sz="2800" dirty="0" err="1"/>
              <a:t>làm</a:t>
            </a:r>
            <a:r>
              <a:rPr lang="en-US" sz="2800" dirty="0"/>
              <a:t> </a:t>
            </a:r>
            <a:r>
              <a:rPr lang="en-US" sz="2800" dirty="0" err="1"/>
              <a:t>thái</a:t>
            </a:r>
            <a:r>
              <a:rPr lang="en-US" sz="2800" dirty="0"/>
              <a:t> </a:t>
            </a:r>
            <a:r>
              <a:rPr lang="en-US" sz="2800" dirty="0" err="1"/>
              <a:t>độ</a:t>
            </a:r>
            <a:r>
              <a:rPr lang="en-US" sz="2800" dirty="0"/>
              <a:t> </a:t>
            </a:r>
            <a:r>
              <a:rPr lang="en-US" sz="2800" dirty="0" err="1"/>
              <a:t>tôn</a:t>
            </a:r>
            <a:r>
              <a:rPr lang="en-US" sz="2800" dirty="0"/>
              <a:t> </a:t>
            </a:r>
            <a:r>
              <a:rPr lang="en-US" sz="2800" dirty="0" err="1"/>
              <a:t>trọng</a:t>
            </a:r>
            <a:r>
              <a:rPr lang="en-US" sz="2800" dirty="0"/>
              <a:t> </a:t>
            </a:r>
            <a:r>
              <a:rPr lang="en-US" sz="2800" dirty="0" err="1"/>
              <a:t>sự</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các</a:t>
            </a:r>
            <a:r>
              <a:rPr lang="en-US" sz="2800" dirty="0"/>
              <a:t> </a:t>
            </a:r>
            <a:r>
              <a:rPr lang="en-US" sz="2800" dirty="0" err="1"/>
              <a:t>dân</a:t>
            </a:r>
            <a:r>
              <a:rPr lang="en-US" sz="2800" dirty="0"/>
              <a:t> </a:t>
            </a:r>
            <a:r>
              <a:rPr lang="en-US" sz="2800" dirty="0" err="1"/>
              <a:t>tộc</a:t>
            </a:r>
            <a:r>
              <a:rPr lang="en-US" sz="2800" dirty="0"/>
              <a:t> </a:t>
            </a:r>
            <a:r>
              <a:rPr lang="en-US" sz="2800" dirty="0" err="1"/>
              <a:t>và</a:t>
            </a:r>
            <a:r>
              <a:rPr lang="en-US" sz="2800" dirty="0"/>
              <a:t> </a:t>
            </a:r>
            <a:r>
              <a:rPr lang="en-US" sz="2800" dirty="0" err="1"/>
              <a:t>các</a:t>
            </a:r>
            <a:r>
              <a:rPr lang="en-US" sz="2800" dirty="0"/>
              <a:t> </a:t>
            </a:r>
            <a:r>
              <a:rPr lang="en-US" sz="2800" dirty="0" err="1"/>
              <a:t>nền</a:t>
            </a:r>
            <a:r>
              <a:rPr lang="en-US" sz="2800" dirty="0"/>
              <a:t> </a:t>
            </a:r>
            <a:r>
              <a:rPr lang="en-US" sz="2800" dirty="0" err="1"/>
              <a:t>văn</a:t>
            </a:r>
            <a:r>
              <a:rPr lang="en-US" sz="2800" dirty="0"/>
              <a:t> </a:t>
            </a:r>
            <a:r>
              <a:rPr lang="en-US" sz="2800" dirty="0" err="1"/>
              <a:t>hóa</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a:t>
            </a:r>
          </a:p>
          <a:p>
            <a:r>
              <a:rPr lang="en-US" sz="2800" dirty="0"/>
              <a:t>- </a:t>
            </a:r>
            <a:r>
              <a:rPr lang="en-US" sz="2800" dirty="0" err="1"/>
              <a:t>Phê</a:t>
            </a:r>
            <a:r>
              <a:rPr lang="en-US" sz="2800" dirty="0"/>
              <a:t> </a:t>
            </a:r>
            <a:r>
              <a:rPr lang="en-US" sz="2800" dirty="0" err="1"/>
              <a:t>phán</a:t>
            </a:r>
            <a:r>
              <a:rPr lang="en-US" sz="2800" dirty="0"/>
              <a:t> </a:t>
            </a:r>
            <a:r>
              <a:rPr lang="en-US" sz="2800" dirty="0" err="1"/>
              <a:t>những</a:t>
            </a:r>
            <a:r>
              <a:rPr lang="en-US" sz="2800" dirty="0"/>
              <a:t> </a:t>
            </a:r>
            <a:r>
              <a:rPr lang="en-US" sz="2800" dirty="0" err="1"/>
              <a:t>hành</a:t>
            </a:r>
            <a:r>
              <a:rPr lang="en-US" sz="2800" dirty="0"/>
              <a:t> vi </a:t>
            </a:r>
            <a:r>
              <a:rPr lang="en-US" sz="2800" dirty="0" err="1"/>
              <a:t>kì</a:t>
            </a:r>
            <a:r>
              <a:rPr lang="en-US" sz="2800" dirty="0"/>
              <a:t> </a:t>
            </a:r>
            <a:r>
              <a:rPr lang="en-US" sz="2800" dirty="0" err="1"/>
              <a:t>thị</a:t>
            </a:r>
            <a:r>
              <a:rPr lang="en-US" sz="2800" dirty="0"/>
              <a:t>, </a:t>
            </a:r>
            <a:r>
              <a:rPr lang="en-US" sz="2800" dirty="0" err="1"/>
              <a:t>phân</a:t>
            </a:r>
            <a:r>
              <a:rPr lang="en-US" sz="2800" dirty="0"/>
              <a:t> </a:t>
            </a:r>
            <a:r>
              <a:rPr lang="en-US" sz="2800" dirty="0" err="1"/>
              <a:t>biệt</a:t>
            </a:r>
            <a:r>
              <a:rPr lang="en-US" sz="2800" dirty="0"/>
              <a:t> </a:t>
            </a:r>
            <a:r>
              <a:rPr lang="en-US" sz="2800" dirty="0" err="1"/>
              <a:t>chủng</a:t>
            </a:r>
            <a:r>
              <a:rPr lang="en-US" sz="2800" dirty="0"/>
              <a:t> </a:t>
            </a:r>
            <a:r>
              <a:rPr lang="en-US" sz="2800" dirty="0" err="1"/>
              <a:t>tộc</a:t>
            </a:r>
            <a:r>
              <a:rPr lang="en-US" sz="2800" dirty="0"/>
              <a:t> </a:t>
            </a:r>
            <a:r>
              <a:rPr lang="en-US" sz="2800" dirty="0" err="1"/>
              <a:t>và</a:t>
            </a:r>
            <a:r>
              <a:rPr lang="en-US" sz="2800" dirty="0"/>
              <a:t> </a:t>
            </a:r>
            <a:r>
              <a:rPr lang="en-US" sz="2800" dirty="0" err="1"/>
              <a:t>văn</a:t>
            </a:r>
            <a:r>
              <a:rPr lang="en-US" sz="2800" dirty="0"/>
              <a:t> </a:t>
            </a:r>
            <a:r>
              <a:rPr lang="en-US" sz="2800" dirty="0" err="1"/>
              <a:t>hóa</a:t>
            </a:r>
            <a:r>
              <a:rPr lang="en-US" sz="2800" dirty="0"/>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extLst>
          </p:cNvPr>
          <p:cNvSpPr/>
          <p:nvPr/>
        </p:nvSpPr>
        <p:spPr>
          <a:xfrm>
            <a:off x="327851" y="294323"/>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6" name="Rectangle: Rounded Corners 55">
            <a:extLst>
              <a:ext uri="{FF2B5EF4-FFF2-40B4-BE49-F238E27FC236}"/>
            </a:extLst>
          </p:cNvPr>
          <p:cNvSpPr/>
          <p:nvPr/>
        </p:nvSpPr>
        <p:spPr>
          <a:xfrm>
            <a:off x="235017" y="232289"/>
            <a:ext cx="3876542"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7" name="Freeform: Shape 56">
            <a:extLst>
              <a:ext uri="{FF2B5EF4-FFF2-40B4-BE49-F238E27FC236}"/>
            </a:extLst>
          </p:cNvPr>
          <p:cNvSpPr/>
          <p:nvPr/>
        </p:nvSpPr>
        <p:spPr>
          <a:xfrm>
            <a:off x="1050925" y="215900"/>
            <a:ext cx="3060700" cy="785813"/>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0" name="TextBox 69">
            <a:extLst>
              <a:ext uri="{FF2B5EF4-FFF2-40B4-BE49-F238E27FC236}"/>
            </a:extLst>
          </p:cNvPr>
          <p:cNvSpPr txBox="1"/>
          <p:nvPr/>
        </p:nvSpPr>
        <p:spPr>
          <a:xfrm>
            <a:off x="327025" y="328613"/>
            <a:ext cx="723900" cy="641350"/>
          </a:xfrm>
          <a:prstGeom prst="rect">
            <a:avLst/>
          </a:prstGeom>
          <a:noFill/>
          <a:effectLst>
            <a:outerShdw blurRad="50800" dist="50800" dir="5400000" algn="ctr" rotWithShape="0">
              <a:srgbClr val="000000">
                <a:alpha val="75000"/>
              </a:srgbClr>
            </a:outerShdw>
          </a:effec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sz="3600" b="1">
                <a:solidFill>
                  <a:schemeClr val="bg1"/>
                </a:solidFill>
                <a:latin typeface="Adobe Gothic Std B"/>
                <a:ea typeface="Adobe Gothic Std B"/>
                <a:cs typeface="Adobe Gothic Std B"/>
              </a:rPr>
              <a:t>02</a:t>
            </a:r>
            <a:endParaRPr lang="en-IN" sz="3600" b="1">
              <a:solidFill>
                <a:schemeClr val="bg1"/>
              </a:solidFill>
              <a:latin typeface="Adobe Gothic Std B"/>
              <a:ea typeface="Adobe Gothic Std B"/>
              <a:cs typeface="Adobe Gothic Std B"/>
            </a:endParaRPr>
          </a:p>
        </p:txBody>
      </p:sp>
      <p:sp>
        <p:nvSpPr>
          <p:cNvPr id="15372" name="TextBox 71"/>
          <p:cNvSpPr txBox="1">
            <a:spLocks noChangeArrowheads="1"/>
          </p:cNvSpPr>
          <p:nvPr/>
        </p:nvSpPr>
        <p:spPr bwMode="auto">
          <a:xfrm>
            <a:off x="1430338" y="330200"/>
            <a:ext cx="23606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just"/>
            <a:r>
              <a:rPr lang="en-US" sz="3200" b="1">
                <a:solidFill>
                  <a:schemeClr val="bg1"/>
                </a:solidFill>
                <a:latin typeface="Arial Unicode MS" pitchFamily="34" charset="-128"/>
                <a:ea typeface="Arial Unicode MS" pitchFamily="34" charset="-128"/>
                <a:cs typeface="Arial Unicode MS" pitchFamily="34" charset="-128"/>
              </a:rPr>
              <a:t>KHÁM PHÁ</a:t>
            </a:r>
            <a:endParaRPr lang="en-IN" sz="3200">
              <a:solidFill>
                <a:schemeClr val="bg1"/>
              </a:solidFill>
              <a:latin typeface="Arial Unicode MS" pitchFamily="34" charset="-128"/>
              <a:ea typeface="Arial Unicode MS" pitchFamily="34" charset="-128"/>
              <a:cs typeface="Arial Unicode MS" pitchFamily="34" charset="-128"/>
            </a:endParaRPr>
          </a:p>
        </p:txBody>
      </p:sp>
      <p:sp>
        <p:nvSpPr>
          <p:cNvPr id="15373" name="Rectangle 13"/>
          <p:cNvSpPr>
            <a:spLocks noChangeArrowheads="1"/>
          </p:cNvSpPr>
          <p:nvPr/>
        </p:nvSpPr>
        <p:spPr bwMode="auto">
          <a:xfrm>
            <a:off x="688975" y="1677048"/>
            <a:ext cx="11145216" cy="1338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Low"/>
            <a:r>
              <a:rPr lang="vi-VN" sz="2800" b="1" dirty="0"/>
              <a:t>3. Thực hiện việc tôn trọng sự đa dạng của các dân tộc và các nền văn hóa trên thế giới</a:t>
            </a:r>
            <a:endParaRPr lang="en-US" sz="2800" dirty="0"/>
          </a:p>
          <a:p>
            <a:pPr algn="justLow"/>
            <a:endParaRPr lang="vi-VN" sz="2500" dirty="0"/>
          </a:p>
        </p:txBody>
      </p:sp>
    </p:spTree>
    <p:extLst>
      <p:ext uri="{BB962C8B-B14F-4D97-AF65-F5344CB8AC3E}">
        <p14:creationId xmlns:p14="http://schemas.microsoft.com/office/powerpoint/2010/main" val="4185311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animEffect transition="in" filter="blinds(horizontal)">
                                      <p:cBhvr>
                                        <p:cTn id="7"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74" name="Rectangle 58"/>
          <p:cNvSpPr>
            <a:spLocks noChangeArrowheads="1"/>
          </p:cNvSpPr>
          <p:nvPr/>
        </p:nvSpPr>
        <p:spPr bwMode="auto">
          <a:xfrm>
            <a:off x="313359" y="797133"/>
            <a:ext cx="11576050" cy="5632311"/>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400" dirty="0" smtClean="0"/>
              <a:t>          </a:t>
            </a:r>
            <a:r>
              <a:rPr lang="vi-VN" sz="2400" dirty="0" smtClean="0"/>
              <a:t>Công </a:t>
            </a:r>
            <a:r>
              <a:rPr lang="vi-VN" sz="2400" dirty="0"/>
              <a:t>ước quốc tế về xóa bỏ mọi hình thức phân biệt chủng tộc (CER là một văn kiện cam kết các quốc gia thành viên khi bỏ phân biệt chủng tộc và thúc đẩy sự hiểu biết giữa tất cả các chủng tộc. Công ước thoả thuận Các quốc gia thành viên cam kết </a:t>
            </a:r>
          </a:p>
          <a:p>
            <a:r>
              <a:rPr lang="vi-VN" sz="2400" dirty="0"/>
              <a:t>- Không tham dự vào hoặc tiến hành các hành động phân biệt chủng tộc không bảo trợ, bảo vệ hoặc giúp đỡ hành động phân biệt chủng tộc </a:t>
            </a:r>
          </a:p>
          <a:p>
            <a:r>
              <a:rPr lang="vi-VN" sz="2400" dirty="0"/>
              <a:t>- Rà soát lại các chính sách sửa đổi huỷ bỏ hoặc vô hiệu hóa bất cứ đạo luật hay quy định nào có thể tạo ra hoặc tạo điều kiện cho sự phân biệt chủng tộc </a:t>
            </a:r>
          </a:p>
          <a:p>
            <a:pPr>
              <a:buFontTx/>
              <a:buChar char="-"/>
            </a:pPr>
            <a:r>
              <a:rPr lang="vi-VN" sz="2400" dirty="0"/>
              <a:t>Ngăn cản và xóa bỏ hành động phân biệt chủng tộc bằng mọi biện phát thich hợp </a:t>
            </a:r>
          </a:p>
          <a:p>
            <a:pPr>
              <a:buFontTx/>
              <a:buChar char="-"/>
            </a:pPr>
            <a:r>
              <a:rPr lang="vi-VN" sz="2400" dirty="0"/>
              <a:t>Khuyến khích các tổ chức và phong trào liên kết đa chủng tộc nhằm xóa bỏ sự ngăn cách giữa các chủng tộc </a:t>
            </a:r>
          </a:p>
          <a:p>
            <a:pPr>
              <a:buFontTx/>
              <a:buChar char="-"/>
            </a:pPr>
            <a:r>
              <a:rPr lang="vi-VN" sz="2400" dirty="0"/>
              <a:t> Có những biện pháp đặc biệt và cụ thể trên các lĩnh vực để đảm bảo sự phát triển thích đáng và bảo vệ một số nhóm chủng tộc hoặc cá nhân thuộc các chủng tộc đó nhằm giúp họ được hưởng đầy đủ và bình rằng các quyền con người và tự do cơ bản </a:t>
            </a:r>
          </a:p>
        </p:txBody>
      </p:sp>
      <p:sp>
        <p:nvSpPr>
          <p:cNvPr id="2" name="TextBox 1"/>
          <p:cNvSpPr txBox="1"/>
          <p:nvPr/>
        </p:nvSpPr>
        <p:spPr>
          <a:xfrm>
            <a:off x="282575" y="94129"/>
            <a:ext cx="4867649" cy="523220"/>
          </a:xfrm>
          <a:prstGeom prst="rect">
            <a:avLst/>
          </a:prstGeom>
          <a:noFill/>
        </p:spPr>
        <p:txBody>
          <a:bodyPr wrap="square" rtlCol="0">
            <a:spAutoFit/>
          </a:bodyPr>
          <a:lstStyle/>
          <a:p>
            <a:r>
              <a:rPr lang="en-US" sz="2800" b="1" u="sng" dirty="0" smtClean="0">
                <a:solidFill>
                  <a:srgbClr val="FF0000"/>
                </a:solidFill>
              </a:rPr>
              <a:t>1. </a:t>
            </a:r>
            <a:r>
              <a:rPr lang="en-US" sz="2800" b="1" u="sng" dirty="0" err="1" smtClean="0">
                <a:solidFill>
                  <a:srgbClr val="FF0000"/>
                </a:solidFill>
              </a:rPr>
              <a:t>Thông</a:t>
            </a:r>
            <a:r>
              <a:rPr lang="en-US" sz="2800" b="1" u="sng" dirty="0" smtClean="0">
                <a:solidFill>
                  <a:srgbClr val="FF0000"/>
                </a:solidFill>
              </a:rPr>
              <a:t> tin</a:t>
            </a:r>
            <a:endParaRPr lang="en-US" sz="2800" b="1" u="sng" dirty="0">
              <a:solidFill>
                <a:srgbClr val="FF0000"/>
              </a:solidFill>
            </a:endParaRPr>
          </a:p>
        </p:txBody>
      </p:sp>
    </p:spTree>
    <p:extLst>
      <p:ext uri="{BB962C8B-B14F-4D97-AF65-F5344CB8AC3E}">
        <p14:creationId xmlns:p14="http://schemas.microsoft.com/office/powerpoint/2010/main" val="366259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74"/>
                                        </p:tgtEl>
                                        <p:attrNameLst>
                                          <p:attrName>style.visibility</p:attrName>
                                        </p:attrNameLst>
                                      </p:cBhvr>
                                      <p:to>
                                        <p:strVal val="visible"/>
                                      </p:to>
                                    </p:set>
                                    <p:animEffect transition="in" filter="blinds(horizontal)">
                                      <p:cBhvr>
                                        <p:cTn id="7" dur="500"/>
                                        <p:tgtEl>
                                          <p:spTgt spid="3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thức tư vấn pháp lý cho người được trợ giúp pháp lý theo quy định của pháp  luật có được tư vấn qua điện thoại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29" y="1113182"/>
            <a:ext cx="11317357" cy="496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09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ước quốc tế về xóa bỏ tất cả các hình thức phân biệt đối xử về chủng  tộc - nhanquyen.vietna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1" y="404925"/>
            <a:ext cx="5420978" cy="497545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Phân biệt chủng tộc là gì? Nguyên nhân của phân biệt chủng tộ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Phân biệt chủng tộc là gì? Nguyên nhân của phân biệt chủng tộ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708" y="404925"/>
            <a:ext cx="5649532" cy="48694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975" y="5592417"/>
            <a:ext cx="5575989" cy="584775"/>
          </a:xfrm>
          <a:prstGeom prst="rect">
            <a:avLst/>
          </a:prstGeom>
          <a:noFill/>
        </p:spPr>
        <p:txBody>
          <a:bodyPr wrap="square" rtlCol="0">
            <a:spAutoFit/>
          </a:bodyPr>
          <a:lstStyle/>
          <a:p>
            <a:r>
              <a:rPr lang="en-US" sz="3200" dirty="0" err="1" smtClean="0">
                <a:solidFill>
                  <a:srgbClr val="FF0000"/>
                </a:solidFill>
              </a:rPr>
              <a:t>Không</a:t>
            </a:r>
            <a:r>
              <a:rPr lang="en-US" sz="3200" dirty="0" smtClean="0">
                <a:solidFill>
                  <a:srgbClr val="FF0000"/>
                </a:solidFill>
              </a:rPr>
              <a:t> </a:t>
            </a:r>
            <a:r>
              <a:rPr lang="en-US" sz="3200" dirty="0" err="1" smtClean="0">
                <a:solidFill>
                  <a:srgbClr val="FF0000"/>
                </a:solidFill>
              </a:rPr>
              <a:t>phân</a:t>
            </a:r>
            <a:r>
              <a:rPr lang="en-US" sz="3200" dirty="0" smtClean="0">
                <a:solidFill>
                  <a:srgbClr val="FF0000"/>
                </a:solidFill>
              </a:rPr>
              <a:t> </a:t>
            </a:r>
            <a:r>
              <a:rPr lang="en-US" sz="3200" dirty="0" err="1" smtClean="0">
                <a:solidFill>
                  <a:srgbClr val="FF0000"/>
                </a:solidFill>
              </a:rPr>
              <a:t>biệt</a:t>
            </a:r>
            <a:r>
              <a:rPr lang="en-US" sz="3200" dirty="0" smtClean="0">
                <a:solidFill>
                  <a:srgbClr val="FF0000"/>
                </a:solidFill>
              </a:rPr>
              <a:t> </a:t>
            </a:r>
            <a:r>
              <a:rPr lang="en-US" sz="3200" dirty="0" err="1" smtClean="0">
                <a:solidFill>
                  <a:srgbClr val="FF0000"/>
                </a:solidFill>
              </a:rPr>
              <a:t>sắc</a:t>
            </a:r>
            <a:r>
              <a:rPr lang="en-US" sz="3200" dirty="0" smtClean="0">
                <a:solidFill>
                  <a:srgbClr val="FF0000"/>
                </a:solidFill>
              </a:rPr>
              <a:t> </a:t>
            </a:r>
            <a:r>
              <a:rPr lang="en-US" sz="3200" dirty="0" err="1" smtClean="0">
                <a:solidFill>
                  <a:srgbClr val="FF0000"/>
                </a:solidFill>
              </a:rPr>
              <a:t>tộc</a:t>
            </a:r>
            <a:r>
              <a:rPr lang="en-US" sz="3200" dirty="0" smtClean="0">
                <a:solidFill>
                  <a:srgbClr val="FF0000"/>
                </a:solidFill>
              </a:rPr>
              <a:t>, </a:t>
            </a:r>
            <a:r>
              <a:rPr lang="en-US" sz="3200" dirty="0" err="1" smtClean="0">
                <a:solidFill>
                  <a:srgbClr val="FF0000"/>
                </a:solidFill>
              </a:rPr>
              <a:t>màu</a:t>
            </a:r>
            <a:r>
              <a:rPr lang="en-US" sz="3200" dirty="0" smtClean="0">
                <a:solidFill>
                  <a:srgbClr val="FF0000"/>
                </a:solidFill>
              </a:rPr>
              <a:t> da</a:t>
            </a:r>
            <a:endParaRPr lang="en-US" sz="3200" dirty="0">
              <a:solidFill>
                <a:srgbClr val="FF0000"/>
              </a:solidFill>
            </a:endParaRPr>
          </a:p>
        </p:txBody>
      </p:sp>
      <p:sp>
        <p:nvSpPr>
          <p:cNvPr id="7" name="TextBox 6"/>
          <p:cNvSpPr txBox="1"/>
          <p:nvPr/>
        </p:nvSpPr>
        <p:spPr>
          <a:xfrm>
            <a:off x="6311210" y="5484695"/>
            <a:ext cx="5575989" cy="584775"/>
          </a:xfrm>
          <a:prstGeom prst="rect">
            <a:avLst/>
          </a:prstGeom>
          <a:noFill/>
        </p:spPr>
        <p:txBody>
          <a:bodyPr wrap="square" rtlCol="0">
            <a:spAutoFit/>
          </a:bodyPr>
          <a:lstStyle/>
          <a:p>
            <a:r>
              <a:rPr lang="en-US" sz="3200" dirty="0" err="1" smtClean="0">
                <a:solidFill>
                  <a:srgbClr val="FF0000"/>
                </a:solidFill>
              </a:rPr>
              <a:t>Phản</a:t>
            </a:r>
            <a:r>
              <a:rPr lang="en-US" sz="3200" dirty="0" smtClean="0">
                <a:solidFill>
                  <a:srgbClr val="FF0000"/>
                </a:solidFill>
              </a:rPr>
              <a:t> </a:t>
            </a:r>
            <a:r>
              <a:rPr lang="en-US" sz="3200" dirty="0" err="1" smtClean="0">
                <a:solidFill>
                  <a:srgbClr val="FF0000"/>
                </a:solidFill>
              </a:rPr>
              <a:t>đối</a:t>
            </a:r>
            <a:r>
              <a:rPr lang="en-US" sz="3200" dirty="0" smtClean="0">
                <a:solidFill>
                  <a:srgbClr val="FF0000"/>
                </a:solidFill>
              </a:rPr>
              <a:t> </a:t>
            </a:r>
            <a:r>
              <a:rPr lang="en-US" sz="3200" dirty="0" err="1" smtClean="0">
                <a:solidFill>
                  <a:srgbClr val="FF0000"/>
                </a:solidFill>
              </a:rPr>
              <a:t>sự</a:t>
            </a:r>
            <a:r>
              <a:rPr lang="en-US" sz="3200" dirty="0" smtClean="0">
                <a:solidFill>
                  <a:srgbClr val="FF0000"/>
                </a:solidFill>
              </a:rPr>
              <a:t> </a:t>
            </a:r>
            <a:r>
              <a:rPr lang="en-US" sz="3200" dirty="0" err="1" smtClean="0">
                <a:solidFill>
                  <a:srgbClr val="FF0000"/>
                </a:solidFill>
              </a:rPr>
              <a:t>phân</a:t>
            </a:r>
            <a:r>
              <a:rPr lang="en-US" sz="3200" dirty="0" smtClean="0">
                <a:solidFill>
                  <a:srgbClr val="FF0000"/>
                </a:solidFill>
              </a:rPr>
              <a:t> </a:t>
            </a:r>
            <a:r>
              <a:rPr lang="en-US" sz="3200" dirty="0" err="1" smtClean="0">
                <a:solidFill>
                  <a:srgbClr val="FF0000"/>
                </a:solidFill>
              </a:rPr>
              <a:t>biệt</a:t>
            </a:r>
            <a:r>
              <a:rPr lang="en-US" sz="3200" dirty="0" smtClean="0">
                <a:solidFill>
                  <a:srgbClr val="FF0000"/>
                </a:solidFill>
              </a:rPr>
              <a:t> </a:t>
            </a:r>
            <a:r>
              <a:rPr lang="en-US" sz="3200" dirty="0" err="1" smtClean="0">
                <a:solidFill>
                  <a:srgbClr val="FF0000"/>
                </a:solidFill>
              </a:rPr>
              <a:t>chủng</a:t>
            </a:r>
            <a:r>
              <a:rPr lang="en-US" sz="3200" dirty="0" smtClean="0">
                <a:solidFill>
                  <a:srgbClr val="FF0000"/>
                </a:solidFill>
              </a:rPr>
              <a:t> </a:t>
            </a:r>
            <a:r>
              <a:rPr lang="en-US" sz="3200" dirty="0" err="1" smtClean="0">
                <a:solidFill>
                  <a:srgbClr val="FF0000"/>
                </a:solidFill>
              </a:rPr>
              <a:t>tộc</a:t>
            </a:r>
            <a:endParaRPr lang="en-US" sz="3200" dirty="0">
              <a:solidFill>
                <a:srgbClr val="FF0000"/>
              </a:solidFill>
            </a:endParaRPr>
          </a:p>
        </p:txBody>
      </p:sp>
    </p:spTree>
    <p:extLst>
      <p:ext uri="{BB962C8B-B14F-4D97-AF65-F5344CB8AC3E}">
        <p14:creationId xmlns:p14="http://schemas.microsoft.com/office/powerpoint/2010/main" val="33160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37634"/>
            <a:ext cx="1194593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b="1" u="sng" dirty="0" smtClean="0">
                <a:solidFill>
                  <a:srgbClr val="FF0000"/>
                </a:solidFill>
              </a:rPr>
              <a:t>*</a:t>
            </a:r>
            <a:r>
              <a:rPr lang="en-US" sz="2800" b="1" u="sng" dirty="0" err="1" smtClean="0">
                <a:solidFill>
                  <a:srgbClr val="FF0000"/>
                </a:solidFill>
              </a:rPr>
              <a:t>Trường</a:t>
            </a:r>
            <a:r>
              <a:rPr lang="en-US" sz="2800" b="1" u="sng" dirty="0" smtClean="0">
                <a:solidFill>
                  <a:srgbClr val="FF0000"/>
                </a:solidFill>
              </a:rPr>
              <a:t> </a:t>
            </a:r>
            <a:r>
              <a:rPr lang="en-US" sz="2800" b="1" u="sng" dirty="0" err="1" smtClean="0">
                <a:solidFill>
                  <a:srgbClr val="FF0000"/>
                </a:solidFill>
              </a:rPr>
              <a:t>hợp</a:t>
            </a:r>
            <a:r>
              <a:rPr lang="en-US" sz="2800" b="1" u="sng" dirty="0" smtClean="0">
                <a:solidFill>
                  <a:srgbClr val="FF0000"/>
                </a:solidFill>
              </a:rPr>
              <a:t> 2</a:t>
            </a:r>
            <a:endParaRPr lang="vi-VN" sz="2800" u="sng" dirty="0">
              <a:solidFill>
                <a:srgbClr val="FF0000"/>
              </a:solidFill>
            </a:endParaRPr>
          </a:p>
        </p:txBody>
      </p:sp>
      <p:sp>
        <p:nvSpPr>
          <p:cNvPr id="63491" name="Rectangle 3"/>
          <p:cNvSpPr>
            <a:spLocks noChangeArrowheads="1"/>
          </p:cNvSpPr>
          <p:nvPr/>
        </p:nvSpPr>
        <p:spPr bwMode="auto">
          <a:xfrm>
            <a:off x="282575" y="722313"/>
            <a:ext cx="5815013" cy="5795962"/>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sz="2200" dirty="0"/>
              <a:t>Ngoài giờ học chính khoan bạn Hà tham gia một khoa học tiếng Anh trực tuyến với người nước ngoài. Lớp học có nhiều thành viên ở các quốc gia với độ tuổi, màu da, sở thích, văn hoa khác nhau. Mặc dù vậy, mọi người đều thống nhất tuân thủ nguyên tắc của lớp học, tôn trong sự khác biệt trên tinh thần khoan dung, không kì thị, phân biệt chủng tộc và văn hóa Đề vua nâng cao trình độ tiếng Anh vừa nâng tầm hiểu biết các thành viên cùng nhau giới thiệu, chia sẻ những phong tục tập quan văn hóa độc đạo của dân tộc minh và các dân tộc khác trên thế giới Ban và cũng sưu tầm đượ nhiều tranh ảnh tư liệu phong chủ đề gọi thiệu với bạn ba nước ngai và những nét hay, nét đẹp của truyền thống dân tộc văn hóa Việt Nam </a:t>
            </a:r>
          </a:p>
        </p:txBody>
      </p:sp>
      <p:sp>
        <p:nvSpPr>
          <p:cNvPr id="63495" name="AutoShape 7" descr="LỚP HỌC KHÔNG BIÊN GIỚI - TOPIC: WHAT IS THE UK? - Alpha School - Học đam  mê, Sống tự chủ"/>
          <p:cNvSpPr>
            <a:spLocks noChangeAspect="1" noChangeArrowheads="1"/>
          </p:cNvSpPr>
          <p:nvPr/>
        </p:nvSpPr>
        <p:spPr bwMode="auto">
          <a:xfrm>
            <a:off x="5175250" y="4916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3498" name="Picture 10" descr="17-540x5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625" y="641350"/>
            <a:ext cx="5086350" cy="367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93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0EEC0AB-CA83-FA77-8B21-CBE68093CF62}"/>
              </a:ext>
            </a:extLst>
          </p:cNvPr>
          <p:cNvSpPr txBox="1"/>
          <p:nvPr/>
        </p:nvSpPr>
        <p:spPr>
          <a:xfrm>
            <a:off x="2803654" y="1202156"/>
            <a:ext cx="6810799" cy="3065455"/>
          </a:xfrm>
          <a:prstGeom prst="rect">
            <a:avLst/>
          </a:prstGeom>
          <a:noFill/>
        </p:spPr>
        <p:txBody>
          <a:bodyPr wrap="square">
            <a:spAutoFit/>
          </a:bodyPr>
          <a:lstStyle/>
          <a:p>
            <a:pPr marL="0" marR="0" algn="ctr">
              <a:lnSpc>
                <a:spcPct val="115000"/>
              </a:lnSpc>
              <a:spcBef>
                <a:spcPts val="0"/>
              </a:spcBef>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THẢO LUẬN CẶP ĐÔI</a:t>
            </a:r>
          </a:p>
          <a:p>
            <a:pPr marL="0" marR="0">
              <a:lnSpc>
                <a:spcPct val="115000"/>
              </a:lnSpc>
              <a:spcBef>
                <a:spcPts val="0"/>
              </a:spcBef>
              <a:spcAft>
                <a:spcPts val="0"/>
              </a:spcAft>
            </a:pPr>
            <a:r>
              <a:rPr lang="en-US" sz="2800" i="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i="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endParaRPr lang="en-US" sz="2800" dirty="0">
              <a:effectLst/>
              <a:latin typeface=".VnTime"/>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a:effectLst/>
              <a:latin typeface=".VnTime"/>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endParaRPr lang="en-US" sz="2800" dirty="0">
              <a:effectLst/>
              <a:latin typeface=".VnTime"/>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2800" dirty="0">
              <a:effectLst/>
              <a:latin typeface=".VnTime"/>
              <a:ea typeface="Times New Roman" panose="02020603050405020304" pitchFamily="18" charset="0"/>
              <a:cs typeface="Times New Roman" panose="02020603050405020304" pitchFamily="18" charset="0"/>
            </a:endParaRPr>
          </a:p>
        </p:txBody>
      </p:sp>
      <p:pic>
        <p:nvPicPr>
          <p:cNvPr id="13" name="Picture 6">
            <a:extLst>
              <a:ext uri="{FF2B5EF4-FFF2-40B4-BE49-F238E27FC236}">
                <a16:creationId xmlns="" xmlns:a16="http://schemas.microsoft.com/office/drawing/2014/main" id="{518C4298-6827-7171-922C-A2D343D22B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01735" y="4481499"/>
            <a:ext cx="2135188" cy="207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
            <a:extLst>
              <a:ext uri="{FF2B5EF4-FFF2-40B4-BE49-F238E27FC236}">
                <a16:creationId xmlns="" xmlns:a16="http://schemas.microsoft.com/office/drawing/2014/main" id="{09BF838E-08B0-0668-E82D-1D047863AF05}"/>
              </a:ext>
            </a:extLst>
          </p:cNvPr>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25897" y="224960"/>
            <a:ext cx="2339009" cy="243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igit 120">
            <a:extLst>
              <a:ext uri="{FF2B5EF4-FFF2-40B4-BE49-F238E27FC236}">
                <a16:creationId xmlns="" xmlns:a16="http://schemas.microsoft.com/office/drawing/2014/main" id="{AB79AC0D-D7DD-F797-275F-14DAE3597B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83333" y="805899"/>
            <a:ext cx="2704783" cy="148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0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1460</TotalTime>
  <Words>1755</Words>
  <PresentationFormat>Custom</PresentationFormat>
  <Paragraphs>107</Paragraphs>
  <Slides>25</Slides>
  <Notes>1</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TIẾT 4: TÔN TRỌNG SỰ ĐA DẠNG CỦA CÁC DÂN TỘC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2022-07-26T09:59:26Z</dcterms:created>
  <dcterms:modified xsi:type="dcterms:W3CDTF">2023-07-22T13:40:40Z</dcterms:modified>
</cp:coreProperties>
</file>