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91" r:id="rId4"/>
    <p:sldId id="300" r:id="rId5"/>
    <p:sldId id="261" r:id="rId6"/>
    <p:sldId id="287" r:id="rId7"/>
    <p:sldId id="302" r:id="rId8"/>
    <p:sldId id="301" r:id="rId9"/>
    <p:sldId id="298" r:id="rId10"/>
    <p:sldId id="299" r:id="rId11"/>
    <p:sldId id="265" r:id="rId12"/>
    <p:sldId id="266" r:id="rId13"/>
    <p:sldId id="289" r:id="rId14"/>
    <p:sldId id="294" r:id="rId15"/>
    <p:sldId id="295" r:id="rId16"/>
    <p:sldId id="296" r:id="rId17"/>
    <p:sldId id="271" r:id="rId18"/>
    <p:sldId id="293" r:id="rId19"/>
    <p:sldId id="297" r:id="rId20"/>
    <p:sldId id="273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iCiel Cadena" charset="0"/>
      <p:bold r:id="rId27"/>
    </p:embeddedFont>
    <p:embeddedFont>
      <p:font typeface="Quicksand Medium" charset="0"/>
      <p:regular r:id="rId28"/>
    </p:embeddedFont>
    <p:embeddedFont>
      <p:font typeface="Lato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89533" autoAdjust="0"/>
  </p:normalViewPr>
  <p:slideViewPr>
    <p:cSldViewPr showGuides="1">
      <p:cViewPr varScale="1">
        <p:scale>
          <a:sx n="98" d="100"/>
          <a:sy n="98" d="100"/>
        </p:scale>
        <p:origin x="-46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A1CC4-BBF9-49EE-B226-0468BE553B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4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5467F0-35CB-4973-957D-04ABF93EB78B}"/>
              </a:ext>
            </a:extLst>
          </p:cNvPr>
          <p:cNvSpPr txBox="1"/>
          <p:nvPr/>
        </p:nvSpPr>
        <p:spPr>
          <a:xfrm>
            <a:off x="1835696" y="161443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5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Sinh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hoạt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nền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nếp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1E65BD-67D1-9C42-93A9-F1F48E8826E4}"/>
              </a:ext>
            </a:extLst>
          </p:cNvPr>
          <p:cNvGrpSpPr/>
          <p:nvPr/>
        </p:nvGrpSpPr>
        <p:grpSpPr>
          <a:xfrm>
            <a:off x="3437658" y="1010259"/>
            <a:ext cx="5792340" cy="1921403"/>
            <a:chOff x="3384816" y="1745461"/>
            <a:chExt cx="5792340" cy="19214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5ACE4D-FD40-2E4A-96F5-9D0223A42881}"/>
                </a:ext>
              </a:extLst>
            </p:cNvPr>
            <p:cNvSpPr txBox="1"/>
            <p:nvPr/>
          </p:nvSpPr>
          <p:spPr>
            <a:xfrm>
              <a:off x="3412544" y="1745461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16: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4699FA-99C6-46E2-97CE-67868AC313F1}"/>
                </a:ext>
              </a:extLst>
            </p:cNvPr>
            <p:cNvSpPr txBox="1"/>
            <p:nvPr/>
          </p:nvSpPr>
          <p:spPr>
            <a:xfrm>
              <a:off x="3384816" y="2343425"/>
              <a:ext cx="57923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Học</a:t>
              </a:r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tập</a:t>
              </a:r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sinh</a:t>
              </a:r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hoạt</a:t>
              </a:r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</a:p>
            <a:p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đúng</a:t>
              </a:r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giờ</a:t>
              </a:r>
              <a:endParaRPr lang="en-US" sz="40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8" y="636628"/>
            <a:ext cx="1259660" cy="625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66208" y="564620"/>
            <a:ext cx="70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Theo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lợi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ích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6AC488-BC49-4617-A4CB-C0D5B70F8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2054"/>
            <a:ext cx="3024336" cy="37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91926"/>
            <a:ext cx="1258171" cy="583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24000" y="608950"/>
            <a:ext cx="756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7" name="Google Shape;6118;p55">
            <a:extLst>
              <a:ext uri="{FF2B5EF4-FFF2-40B4-BE49-F238E27FC236}">
                <a16:creationId xmlns:a16="http://schemas.microsoft.com/office/drawing/2014/main" xmlns="" id="{372D3182-9198-4946-B154-71AF7472CC28}"/>
              </a:ext>
            </a:extLst>
          </p:cNvPr>
          <p:cNvGrpSpPr/>
          <p:nvPr/>
        </p:nvGrpSpPr>
        <p:grpSpPr>
          <a:xfrm>
            <a:off x="5921850" y="4279943"/>
            <a:ext cx="609837" cy="575016"/>
            <a:chOff x="1359398" y="3682271"/>
            <a:chExt cx="395296" cy="371966"/>
          </a:xfrm>
        </p:grpSpPr>
        <p:sp>
          <p:nvSpPr>
            <p:cNvPr id="8" name="Google Shape;6119;p55">
              <a:extLst>
                <a:ext uri="{FF2B5EF4-FFF2-40B4-BE49-F238E27FC236}">
                  <a16:creationId xmlns:a16="http://schemas.microsoft.com/office/drawing/2014/main" xmlns="" id="{4EC6B03A-548C-4017-B682-CB44EB52F1C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9" name="Google Shape;6120;p55">
              <a:extLst>
                <a:ext uri="{FF2B5EF4-FFF2-40B4-BE49-F238E27FC236}">
                  <a16:creationId xmlns:a16="http://schemas.microsoft.com/office/drawing/2014/main" xmlns="" id="{F7BFB0E5-0C3F-4BC2-BF91-F1C384361C75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0" name="Google Shape;6121;p55">
              <a:extLst>
                <a:ext uri="{FF2B5EF4-FFF2-40B4-BE49-F238E27FC236}">
                  <a16:creationId xmlns:a16="http://schemas.microsoft.com/office/drawing/2014/main" xmlns="" id="{8E73BD52-99C0-4B10-9210-BDE302B2E87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1" name="Google Shape;6122;p55">
              <a:extLst>
                <a:ext uri="{FF2B5EF4-FFF2-40B4-BE49-F238E27FC236}">
                  <a16:creationId xmlns:a16="http://schemas.microsoft.com/office/drawing/2014/main" xmlns="" id="{533825D7-5550-40FF-B17C-2F8600479B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2" name="Google Shape;6123;p55">
              <a:extLst>
                <a:ext uri="{FF2B5EF4-FFF2-40B4-BE49-F238E27FC236}">
                  <a16:creationId xmlns:a16="http://schemas.microsoft.com/office/drawing/2014/main" xmlns="" id="{2E3B7DCF-DAB9-4F3D-8E28-696ABC5B33E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3" name="Google Shape;6124;p55">
              <a:extLst>
                <a:ext uri="{FF2B5EF4-FFF2-40B4-BE49-F238E27FC236}">
                  <a16:creationId xmlns:a16="http://schemas.microsoft.com/office/drawing/2014/main" xmlns="" id="{B0161EDA-1689-4848-AC48-13116C87586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4" name="Google Shape;6125;p55">
              <a:extLst>
                <a:ext uri="{FF2B5EF4-FFF2-40B4-BE49-F238E27FC236}">
                  <a16:creationId xmlns:a16="http://schemas.microsoft.com/office/drawing/2014/main" xmlns="" id="{F67F286A-43A5-4706-9252-A2D7A29470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15" name="Google Shape;6126;p55">
            <a:extLst>
              <a:ext uri="{FF2B5EF4-FFF2-40B4-BE49-F238E27FC236}">
                <a16:creationId xmlns:a16="http://schemas.microsoft.com/office/drawing/2014/main" xmlns="" id="{8EEDE9FA-0493-4DF4-87A0-7CB651DAB283}"/>
              </a:ext>
            </a:extLst>
          </p:cNvPr>
          <p:cNvGrpSpPr/>
          <p:nvPr/>
        </p:nvGrpSpPr>
        <p:grpSpPr>
          <a:xfrm>
            <a:off x="6963350" y="4247208"/>
            <a:ext cx="610881" cy="576002"/>
            <a:chOff x="1908099" y="3682271"/>
            <a:chExt cx="395296" cy="371966"/>
          </a:xfrm>
        </p:grpSpPr>
        <p:sp>
          <p:nvSpPr>
            <p:cNvPr id="16" name="Google Shape;6127;p55">
              <a:extLst>
                <a:ext uri="{FF2B5EF4-FFF2-40B4-BE49-F238E27FC236}">
                  <a16:creationId xmlns:a16="http://schemas.microsoft.com/office/drawing/2014/main" xmlns="" id="{E4F63280-98DD-4605-BCB6-5BC6AB06C6D4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17" name="Google Shape;6128;p55">
              <a:extLst>
                <a:ext uri="{FF2B5EF4-FFF2-40B4-BE49-F238E27FC236}">
                  <a16:creationId xmlns:a16="http://schemas.microsoft.com/office/drawing/2014/main" xmlns="" id="{A9B93242-8976-41F3-A20A-788141BB304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8" name="Google Shape;6129;p55">
              <a:extLst>
                <a:ext uri="{FF2B5EF4-FFF2-40B4-BE49-F238E27FC236}">
                  <a16:creationId xmlns:a16="http://schemas.microsoft.com/office/drawing/2014/main" xmlns="" id="{435CF914-F26A-4E06-B814-FF8E9F753780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9" name="Google Shape;6130;p55">
              <a:extLst>
                <a:ext uri="{FF2B5EF4-FFF2-40B4-BE49-F238E27FC236}">
                  <a16:creationId xmlns:a16="http://schemas.microsoft.com/office/drawing/2014/main" xmlns="" id="{1A645474-1BA3-477A-902B-3A74CE8FFC93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0" name="Google Shape;6131;p55">
              <a:extLst>
                <a:ext uri="{FF2B5EF4-FFF2-40B4-BE49-F238E27FC236}">
                  <a16:creationId xmlns:a16="http://schemas.microsoft.com/office/drawing/2014/main" xmlns="" id="{EF340D90-1613-4A84-870E-2C5CFC06FA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1" name="Google Shape;6132;p55">
              <a:extLst>
                <a:ext uri="{FF2B5EF4-FFF2-40B4-BE49-F238E27FC236}">
                  <a16:creationId xmlns:a16="http://schemas.microsoft.com/office/drawing/2014/main" xmlns="" id="{6A1F7A77-26A9-4512-AFD8-7AF71819E8C1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2" name="Google Shape;6133;p55">
              <a:extLst>
                <a:ext uri="{FF2B5EF4-FFF2-40B4-BE49-F238E27FC236}">
                  <a16:creationId xmlns:a16="http://schemas.microsoft.com/office/drawing/2014/main" xmlns="" id="{A87D022C-CDE6-4706-8B04-D958B0162A9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3" name="Google Shape;6118;p55">
            <a:extLst>
              <a:ext uri="{FF2B5EF4-FFF2-40B4-BE49-F238E27FC236}">
                <a16:creationId xmlns:a16="http://schemas.microsoft.com/office/drawing/2014/main" xmlns="" id="{22CD0D8B-F35D-493D-8030-787E4B0C25C9}"/>
              </a:ext>
            </a:extLst>
          </p:cNvPr>
          <p:cNvGrpSpPr/>
          <p:nvPr/>
        </p:nvGrpSpPr>
        <p:grpSpPr>
          <a:xfrm>
            <a:off x="1521338" y="4282494"/>
            <a:ext cx="601986" cy="567614"/>
            <a:chOff x="1359398" y="3682271"/>
            <a:chExt cx="395296" cy="371966"/>
          </a:xfrm>
        </p:grpSpPr>
        <p:sp>
          <p:nvSpPr>
            <p:cNvPr id="24" name="Google Shape;6119;p55">
              <a:extLst>
                <a:ext uri="{FF2B5EF4-FFF2-40B4-BE49-F238E27FC236}">
                  <a16:creationId xmlns:a16="http://schemas.microsoft.com/office/drawing/2014/main" xmlns="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0;p55">
              <a:extLst>
                <a:ext uri="{FF2B5EF4-FFF2-40B4-BE49-F238E27FC236}">
                  <a16:creationId xmlns:a16="http://schemas.microsoft.com/office/drawing/2014/main" xmlns="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21;p55">
              <a:extLst>
                <a:ext uri="{FF2B5EF4-FFF2-40B4-BE49-F238E27FC236}">
                  <a16:creationId xmlns:a16="http://schemas.microsoft.com/office/drawing/2014/main" xmlns="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22;p55">
              <a:extLst>
                <a:ext uri="{FF2B5EF4-FFF2-40B4-BE49-F238E27FC236}">
                  <a16:creationId xmlns:a16="http://schemas.microsoft.com/office/drawing/2014/main" xmlns="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23;p55">
              <a:extLst>
                <a:ext uri="{FF2B5EF4-FFF2-40B4-BE49-F238E27FC236}">
                  <a16:creationId xmlns:a16="http://schemas.microsoft.com/office/drawing/2014/main" xmlns="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24;p55">
              <a:extLst>
                <a:ext uri="{FF2B5EF4-FFF2-40B4-BE49-F238E27FC236}">
                  <a16:creationId xmlns:a16="http://schemas.microsoft.com/office/drawing/2014/main" xmlns="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0" name="Google Shape;6125;p55">
              <a:extLst>
                <a:ext uri="{FF2B5EF4-FFF2-40B4-BE49-F238E27FC236}">
                  <a16:creationId xmlns:a16="http://schemas.microsoft.com/office/drawing/2014/main" xmlns="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31" name="Google Shape;6126;p55">
            <a:extLst>
              <a:ext uri="{FF2B5EF4-FFF2-40B4-BE49-F238E27FC236}">
                <a16:creationId xmlns:a16="http://schemas.microsoft.com/office/drawing/2014/main" xmlns="" id="{AF0DD394-1BBE-47DB-B80C-6D0CCE247468}"/>
              </a:ext>
            </a:extLst>
          </p:cNvPr>
          <p:cNvGrpSpPr/>
          <p:nvPr/>
        </p:nvGrpSpPr>
        <p:grpSpPr>
          <a:xfrm>
            <a:off x="2528032" y="4279943"/>
            <a:ext cx="601987" cy="567614"/>
            <a:chOff x="1908099" y="3682271"/>
            <a:chExt cx="395296" cy="371966"/>
          </a:xfrm>
        </p:grpSpPr>
        <p:sp>
          <p:nvSpPr>
            <p:cNvPr id="32" name="Google Shape;6127;p55">
              <a:extLst>
                <a:ext uri="{FF2B5EF4-FFF2-40B4-BE49-F238E27FC236}">
                  <a16:creationId xmlns:a16="http://schemas.microsoft.com/office/drawing/2014/main" xmlns="" id="{87AE9FD8-593C-4B1F-BF6C-8BC741A84C8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3" name="Google Shape;6128;p55">
              <a:extLst>
                <a:ext uri="{FF2B5EF4-FFF2-40B4-BE49-F238E27FC236}">
                  <a16:creationId xmlns:a16="http://schemas.microsoft.com/office/drawing/2014/main" xmlns="" id="{1082235B-0930-49D2-98B5-2F4E0F07950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4" name="Google Shape;6129;p55">
              <a:extLst>
                <a:ext uri="{FF2B5EF4-FFF2-40B4-BE49-F238E27FC236}">
                  <a16:creationId xmlns:a16="http://schemas.microsoft.com/office/drawing/2014/main" xmlns="" id="{60EC97F6-447C-4CD7-B5D8-1E3E88A552C8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5" name="Google Shape;6130;p55">
              <a:extLst>
                <a:ext uri="{FF2B5EF4-FFF2-40B4-BE49-F238E27FC236}">
                  <a16:creationId xmlns:a16="http://schemas.microsoft.com/office/drawing/2014/main" xmlns="" id="{5352476F-0E6E-4C94-8DBC-98B22043E2D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6" name="Google Shape;6131;p55">
              <a:extLst>
                <a:ext uri="{FF2B5EF4-FFF2-40B4-BE49-F238E27FC236}">
                  <a16:creationId xmlns:a16="http://schemas.microsoft.com/office/drawing/2014/main" xmlns="" id="{A5B3535C-09BE-45A4-8BBD-5DD9D35A25E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7" name="Google Shape;6132;p55">
              <a:extLst>
                <a:ext uri="{FF2B5EF4-FFF2-40B4-BE49-F238E27FC236}">
                  <a16:creationId xmlns:a16="http://schemas.microsoft.com/office/drawing/2014/main" xmlns="" id="{7171B39C-F658-41AF-A172-876A6647691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8" name="Google Shape;6133;p55">
              <a:extLst>
                <a:ext uri="{FF2B5EF4-FFF2-40B4-BE49-F238E27FC236}">
                  <a16:creationId xmlns:a16="http://schemas.microsoft.com/office/drawing/2014/main" xmlns="" id="{57B90C8C-594D-448C-888D-D9EEF7D256C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31778"/>
            <a:ext cx="3035273" cy="2932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0612"/>
            <a:ext cx="2968594" cy="31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5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06523 -0.00115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6627 1.11111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3" y="608950"/>
            <a:ext cx="1231147" cy="5713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24000" y="608950"/>
            <a:ext cx="756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29020"/>
            <a:ext cx="2880320" cy="3044389"/>
          </a:xfrm>
          <a:prstGeom prst="rect">
            <a:avLst/>
          </a:prstGeom>
        </p:spPr>
      </p:pic>
      <p:grpSp>
        <p:nvGrpSpPr>
          <p:cNvPr id="55" name="Google Shape;6118;p55">
            <a:extLst>
              <a:ext uri="{FF2B5EF4-FFF2-40B4-BE49-F238E27FC236}">
                <a16:creationId xmlns:a16="http://schemas.microsoft.com/office/drawing/2014/main" xmlns="" id="{22CD0D8B-F35D-493D-8030-787E4B0C25C9}"/>
              </a:ext>
            </a:extLst>
          </p:cNvPr>
          <p:cNvGrpSpPr/>
          <p:nvPr/>
        </p:nvGrpSpPr>
        <p:grpSpPr>
          <a:xfrm>
            <a:off x="3851920" y="4273409"/>
            <a:ext cx="601986" cy="567614"/>
            <a:chOff x="1359398" y="3682271"/>
            <a:chExt cx="395296" cy="371966"/>
          </a:xfrm>
        </p:grpSpPr>
        <p:sp>
          <p:nvSpPr>
            <p:cNvPr id="56" name="Google Shape;6119;p55">
              <a:extLst>
                <a:ext uri="{FF2B5EF4-FFF2-40B4-BE49-F238E27FC236}">
                  <a16:creationId xmlns:a16="http://schemas.microsoft.com/office/drawing/2014/main" xmlns="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7" name="Google Shape;6120;p55">
              <a:extLst>
                <a:ext uri="{FF2B5EF4-FFF2-40B4-BE49-F238E27FC236}">
                  <a16:creationId xmlns:a16="http://schemas.microsoft.com/office/drawing/2014/main" xmlns="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8" name="Google Shape;6121;p55">
              <a:extLst>
                <a:ext uri="{FF2B5EF4-FFF2-40B4-BE49-F238E27FC236}">
                  <a16:creationId xmlns:a16="http://schemas.microsoft.com/office/drawing/2014/main" xmlns="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9" name="Google Shape;6122;p55">
              <a:extLst>
                <a:ext uri="{FF2B5EF4-FFF2-40B4-BE49-F238E27FC236}">
                  <a16:creationId xmlns:a16="http://schemas.microsoft.com/office/drawing/2014/main" xmlns="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0" name="Google Shape;6123;p55">
              <a:extLst>
                <a:ext uri="{FF2B5EF4-FFF2-40B4-BE49-F238E27FC236}">
                  <a16:creationId xmlns:a16="http://schemas.microsoft.com/office/drawing/2014/main" xmlns="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1" name="Google Shape;6124;p55">
              <a:extLst>
                <a:ext uri="{FF2B5EF4-FFF2-40B4-BE49-F238E27FC236}">
                  <a16:creationId xmlns:a16="http://schemas.microsoft.com/office/drawing/2014/main" xmlns="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2" name="Google Shape;6125;p55">
              <a:extLst>
                <a:ext uri="{FF2B5EF4-FFF2-40B4-BE49-F238E27FC236}">
                  <a16:creationId xmlns:a16="http://schemas.microsoft.com/office/drawing/2014/main" xmlns="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63" name="Google Shape;6126;p55">
            <a:extLst>
              <a:ext uri="{FF2B5EF4-FFF2-40B4-BE49-F238E27FC236}">
                <a16:creationId xmlns:a16="http://schemas.microsoft.com/office/drawing/2014/main" xmlns="" id="{AF0DD394-1BBE-47DB-B80C-6D0CCE247468}"/>
              </a:ext>
            </a:extLst>
          </p:cNvPr>
          <p:cNvGrpSpPr/>
          <p:nvPr/>
        </p:nvGrpSpPr>
        <p:grpSpPr>
          <a:xfrm>
            <a:off x="4858614" y="4270858"/>
            <a:ext cx="601987" cy="567614"/>
            <a:chOff x="1908099" y="3682271"/>
            <a:chExt cx="395296" cy="371966"/>
          </a:xfrm>
        </p:grpSpPr>
        <p:sp>
          <p:nvSpPr>
            <p:cNvPr id="64" name="Google Shape;6127;p55">
              <a:extLst>
                <a:ext uri="{FF2B5EF4-FFF2-40B4-BE49-F238E27FC236}">
                  <a16:creationId xmlns:a16="http://schemas.microsoft.com/office/drawing/2014/main" xmlns="" id="{87AE9FD8-593C-4B1F-BF6C-8BC741A84C8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5" name="Google Shape;6128;p55">
              <a:extLst>
                <a:ext uri="{FF2B5EF4-FFF2-40B4-BE49-F238E27FC236}">
                  <a16:creationId xmlns:a16="http://schemas.microsoft.com/office/drawing/2014/main" xmlns="" id="{1082235B-0930-49D2-98B5-2F4E0F07950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6" name="Google Shape;6129;p55">
              <a:extLst>
                <a:ext uri="{FF2B5EF4-FFF2-40B4-BE49-F238E27FC236}">
                  <a16:creationId xmlns:a16="http://schemas.microsoft.com/office/drawing/2014/main" xmlns="" id="{60EC97F6-447C-4CD7-B5D8-1E3E88A552C8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7" name="Google Shape;6130;p55">
              <a:extLst>
                <a:ext uri="{FF2B5EF4-FFF2-40B4-BE49-F238E27FC236}">
                  <a16:creationId xmlns:a16="http://schemas.microsoft.com/office/drawing/2014/main" xmlns="" id="{5352476F-0E6E-4C94-8DBC-98B22043E2D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8" name="Google Shape;6131;p55">
              <a:extLst>
                <a:ext uri="{FF2B5EF4-FFF2-40B4-BE49-F238E27FC236}">
                  <a16:creationId xmlns:a16="http://schemas.microsoft.com/office/drawing/2014/main" xmlns="" id="{A5B3535C-09BE-45A4-8BBD-5DD9D35A25E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9" name="Google Shape;6132;p55">
              <a:extLst>
                <a:ext uri="{FF2B5EF4-FFF2-40B4-BE49-F238E27FC236}">
                  <a16:creationId xmlns:a16="http://schemas.microsoft.com/office/drawing/2014/main" xmlns="" id="{7171B39C-F658-41AF-A172-876A6647691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0" name="Google Shape;6133;p55">
              <a:extLst>
                <a:ext uri="{FF2B5EF4-FFF2-40B4-BE49-F238E27FC236}">
                  <a16:creationId xmlns:a16="http://schemas.microsoft.com/office/drawing/2014/main" xmlns="" id="{57B90C8C-594D-448C-888D-D9EEF7D256C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extLst>
      <p:ext uri="{BB962C8B-B14F-4D97-AF65-F5344CB8AC3E}">
        <p14:creationId xmlns:p14="http://schemas.microsoft.com/office/powerpoint/2010/main" val="13923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5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2716E-6 L -0.06632 -3.82716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7" y="555526"/>
            <a:ext cx="1162525" cy="539473"/>
          </a:xfrm>
          <a:prstGeom prst="rect">
            <a:avLst/>
          </a:prstGeom>
        </p:spPr>
      </p:pic>
      <p:grpSp>
        <p:nvGrpSpPr>
          <p:cNvPr id="13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6156176" y="2303590"/>
            <a:ext cx="770277" cy="720080"/>
            <a:chOff x="1359398" y="3682272"/>
            <a:chExt cx="395295" cy="371966"/>
          </a:xfrm>
        </p:grpSpPr>
        <p:sp>
          <p:nvSpPr>
            <p:cNvPr id="14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5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6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7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8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9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0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94999"/>
            <a:ext cx="2968594" cy="31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3" y="608950"/>
            <a:ext cx="1231147" cy="571317"/>
          </a:xfrm>
          <a:prstGeom prst="rect">
            <a:avLst/>
          </a:prstGeom>
        </p:spPr>
      </p:pic>
      <p:grpSp>
        <p:nvGrpSpPr>
          <p:cNvPr id="4" name="Google Shape;6126;p55">
            <a:extLst>
              <a:ext uri="{FF2B5EF4-FFF2-40B4-BE49-F238E27FC236}">
                <a16:creationId xmlns:a16="http://schemas.microsoft.com/office/drawing/2014/main" xmlns="" id="{F1BED459-CA8A-4AFC-8B9B-21C9F35162FF}"/>
              </a:ext>
            </a:extLst>
          </p:cNvPr>
          <p:cNvGrpSpPr/>
          <p:nvPr/>
        </p:nvGrpSpPr>
        <p:grpSpPr>
          <a:xfrm>
            <a:off x="4139952" y="2329633"/>
            <a:ext cx="817228" cy="745655"/>
            <a:chOff x="1908099" y="3682271"/>
            <a:chExt cx="395296" cy="371966"/>
          </a:xfrm>
        </p:grpSpPr>
        <p:sp>
          <p:nvSpPr>
            <p:cNvPr id="5" name="Google Shape;6127;p55">
              <a:extLst>
                <a:ext uri="{FF2B5EF4-FFF2-40B4-BE49-F238E27FC236}">
                  <a16:creationId xmlns:a16="http://schemas.microsoft.com/office/drawing/2014/main" xmlns="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6" name="Google Shape;6128;p55">
              <a:extLst>
                <a:ext uri="{FF2B5EF4-FFF2-40B4-BE49-F238E27FC236}">
                  <a16:creationId xmlns:a16="http://schemas.microsoft.com/office/drawing/2014/main" xmlns="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" name="Google Shape;6129;p55">
              <a:extLst>
                <a:ext uri="{FF2B5EF4-FFF2-40B4-BE49-F238E27FC236}">
                  <a16:creationId xmlns:a16="http://schemas.microsoft.com/office/drawing/2014/main" xmlns="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" name="Google Shape;6130;p55">
              <a:extLst>
                <a:ext uri="{FF2B5EF4-FFF2-40B4-BE49-F238E27FC236}">
                  <a16:creationId xmlns:a16="http://schemas.microsoft.com/office/drawing/2014/main" xmlns="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9" name="Google Shape;6131;p55">
              <a:extLst>
                <a:ext uri="{FF2B5EF4-FFF2-40B4-BE49-F238E27FC236}">
                  <a16:creationId xmlns:a16="http://schemas.microsoft.com/office/drawing/2014/main" xmlns="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0" name="Google Shape;6132;p55">
              <a:extLst>
                <a:ext uri="{FF2B5EF4-FFF2-40B4-BE49-F238E27FC236}">
                  <a16:creationId xmlns:a16="http://schemas.microsoft.com/office/drawing/2014/main" xmlns="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1" name="Google Shape;6133;p55">
              <a:extLst>
                <a:ext uri="{FF2B5EF4-FFF2-40B4-BE49-F238E27FC236}">
                  <a16:creationId xmlns:a16="http://schemas.microsoft.com/office/drawing/2014/main" xmlns="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5" y="1292278"/>
            <a:ext cx="3035273" cy="2932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39" y="1180267"/>
            <a:ext cx="2880320" cy="31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03598"/>
            <a:ext cx="6173287" cy="3600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7" y="555526"/>
            <a:ext cx="1162525" cy="539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407888" y="625207"/>
            <a:ext cx="7560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một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ngày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5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27534"/>
            <a:ext cx="1231615" cy="523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481172" y="689289"/>
            <a:ext cx="7560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14BA03-3EF4-45F3-8B7F-9A8880158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21" y="1151154"/>
            <a:ext cx="5471557" cy="37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6AC488-BC49-4617-A4CB-C0D5B70F8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90831"/>
            <a:ext cx="2909036" cy="3613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75077"/>
            <a:ext cx="1231615" cy="523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481172" y="582945"/>
            <a:ext cx="756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thực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thời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biểu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lí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lợi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sức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khỏe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8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168352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3848" y="1923678"/>
            <a:ext cx="58326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Học</a:t>
            </a:r>
            <a:r>
              <a:rPr lang="en-US" sz="29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tập</a:t>
            </a:r>
            <a:r>
              <a:rPr lang="en-US" sz="29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29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sinh</a:t>
            </a:r>
            <a:r>
              <a:rPr lang="en-US" sz="29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hoạt</a:t>
            </a:r>
            <a:r>
              <a:rPr lang="en-US" sz="29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đúng</a:t>
            </a:r>
            <a:r>
              <a:rPr lang="en-US" sz="29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giờ</a:t>
            </a:r>
            <a:endParaRPr lang="vi-VN" sz="29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29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Giúp</a:t>
            </a:r>
            <a:r>
              <a:rPr lang="en-US" sz="29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em</a:t>
            </a:r>
            <a:r>
              <a:rPr lang="en-US" sz="29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mạnh</a:t>
            </a:r>
            <a:r>
              <a:rPr lang="en-US" sz="29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khỏe</a:t>
            </a:r>
            <a:r>
              <a:rPr lang="en-US" sz="29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29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lấy</a:t>
            </a:r>
            <a:r>
              <a:rPr lang="en-US" sz="29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cờ</a:t>
            </a:r>
            <a:r>
              <a:rPr lang="en-US" sz="29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thi</a:t>
            </a:r>
            <a:r>
              <a:rPr lang="en-US" sz="29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đua</a:t>
            </a:r>
            <a:r>
              <a:rPr lang="en-US" sz="29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.</a:t>
            </a:r>
            <a:endParaRPr lang="vi-VN" sz="29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3" name="GioNaoViecNay-BaoNgu-2751681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829" y="4290412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3131840" y="678004"/>
            <a:ext cx="54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nấy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r"/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Nhạc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Quỳnh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Nguyễn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Viêm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4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CFC91A3-D21B-429A-B8BA-413CCDEB61BC}"/>
              </a:ext>
            </a:extLst>
          </p:cNvPr>
          <p:cNvGrpSpPr/>
          <p:nvPr/>
        </p:nvGrpSpPr>
        <p:grpSpPr>
          <a:xfrm>
            <a:off x="457115" y="1325261"/>
            <a:ext cx="8011768" cy="3550745"/>
            <a:chOff x="457115" y="1325261"/>
            <a:chExt cx="8011768" cy="35507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392EDF1-CDC2-4164-A307-DA01C7993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14" t="8000" b="23401"/>
            <a:stretch/>
          </p:blipFill>
          <p:spPr>
            <a:xfrm>
              <a:off x="4436660" y="1347614"/>
              <a:ext cx="4032223" cy="35283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D62CB3A-FFCE-452D-B67F-D4D63A4AB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355" y="2299208"/>
              <a:ext cx="1350498" cy="10972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AF26678-7E5C-4178-BA85-9CE0DD0C2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1325261"/>
              <a:ext cx="1351722" cy="10972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AB682A3-F383-4630-AD23-33C5FBE29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15" y="2299209"/>
              <a:ext cx="1350498" cy="10972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F217E54-ED21-42CA-8B97-9CC7641BD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585" y="3715311"/>
              <a:ext cx="1350498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8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403648" y="649888"/>
            <a:ext cx="706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từ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5CACAFF-5927-4CDB-82CB-BF136EE7C245}"/>
              </a:ext>
            </a:extLst>
          </p:cNvPr>
          <p:cNvGrpSpPr/>
          <p:nvPr/>
        </p:nvGrpSpPr>
        <p:grpSpPr>
          <a:xfrm>
            <a:off x="457115" y="1305541"/>
            <a:ext cx="8011768" cy="3570465"/>
            <a:chOff x="457115" y="1305541"/>
            <a:chExt cx="8011768" cy="35704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ED7755D-4093-4FA3-A9A7-AEC533006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14" t="8000" b="23401"/>
            <a:stretch/>
          </p:blipFill>
          <p:spPr>
            <a:xfrm>
              <a:off x="4436660" y="1347614"/>
              <a:ext cx="4032223" cy="35283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FB4B377-17C6-4C11-8DD3-5B1D9C9CB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355" y="2279488"/>
              <a:ext cx="1350498" cy="109728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359D5D2-0461-4F64-B156-6FF303907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1305541"/>
              <a:ext cx="1351722" cy="10972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BCC65EF-1B95-4CD2-AC1C-77BBA5824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15" y="2279489"/>
              <a:ext cx="1350498" cy="109728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6E9A1D4-C62D-44AE-A6FD-73D397E4A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585" y="3695591"/>
              <a:ext cx="1350498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5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4" y="555614"/>
            <a:ext cx="1259660" cy="62542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A1F16DC-F9A9-4A04-8E3E-1345EA19C2D1}"/>
              </a:ext>
            </a:extLst>
          </p:cNvPr>
          <p:cNvGrpSpPr/>
          <p:nvPr/>
        </p:nvGrpSpPr>
        <p:grpSpPr>
          <a:xfrm>
            <a:off x="320149" y="1251961"/>
            <a:ext cx="4251851" cy="3629238"/>
            <a:chOff x="320149" y="1251961"/>
            <a:chExt cx="4251851" cy="36292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CABFC20-65E4-4202-AF0F-7F84B9A80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" y="1251961"/>
              <a:ext cx="4251851" cy="31905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CEE40DB-FD1E-4981-86F8-CC5D0A63B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502" y="3783919"/>
              <a:ext cx="1350498" cy="109728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BB51FC7-96EF-45AB-BC82-EFDF545D1330}"/>
              </a:ext>
            </a:extLst>
          </p:cNvPr>
          <p:cNvGrpSpPr/>
          <p:nvPr/>
        </p:nvGrpSpPr>
        <p:grpSpPr>
          <a:xfrm>
            <a:off x="4900253" y="1251961"/>
            <a:ext cx="3844183" cy="3629238"/>
            <a:chOff x="4900253" y="1251961"/>
            <a:chExt cx="3844183" cy="36292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D27B0E8-5227-4EC7-837F-CA4D317AF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56"/>
            <a:stretch/>
          </p:blipFill>
          <p:spPr>
            <a:xfrm>
              <a:off x="4932040" y="1251961"/>
              <a:ext cx="3812396" cy="319056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10BD815-341C-4A45-8C1C-838FFD23B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253" y="3783919"/>
              <a:ext cx="1350498" cy="109728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903F127-FCFD-49C0-8036-9346049EC60B}"/>
              </a:ext>
            </a:extLst>
          </p:cNvPr>
          <p:cNvSpPr txBox="1"/>
          <p:nvPr/>
        </p:nvSpPr>
        <p:spPr>
          <a:xfrm>
            <a:off x="1566208" y="564620"/>
            <a:ext cx="70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Một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ngày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diễn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02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4" y="555614"/>
            <a:ext cx="1259660" cy="6254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D672BD1-515F-4355-97DD-C22AB97A17EF}"/>
              </a:ext>
            </a:extLst>
          </p:cNvPr>
          <p:cNvGrpSpPr/>
          <p:nvPr/>
        </p:nvGrpSpPr>
        <p:grpSpPr>
          <a:xfrm>
            <a:off x="259131" y="1268307"/>
            <a:ext cx="4316249" cy="3671362"/>
            <a:chOff x="259131" y="1268307"/>
            <a:chExt cx="4316249" cy="36713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0B030E1-3DB7-4B17-B762-132849F7D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31" y="1268307"/>
              <a:ext cx="4312869" cy="319125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56AB0EB-A095-4E53-A721-EF07D0A3D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658" y="3842389"/>
              <a:ext cx="1351722" cy="109728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40D9064-1F22-467C-B865-668081DFCD50}"/>
              </a:ext>
            </a:extLst>
          </p:cNvPr>
          <p:cNvGrpSpPr/>
          <p:nvPr/>
        </p:nvGrpSpPr>
        <p:grpSpPr>
          <a:xfrm>
            <a:off x="4959773" y="1260504"/>
            <a:ext cx="3856053" cy="3679165"/>
            <a:chOff x="4959773" y="1260504"/>
            <a:chExt cx="3856053" cy="36791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0076CABB-71DB-4A8D-8904-6E8B618FE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27"/>
            <a:stretch/>
          </p:blipFill>
          <p:spPr>
            <a:xfrm>
              <a:off x="4959773" y="1260504"/>
              <a:ext cx="3856053" cy="31912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A014710-E5C6-4286-9883-68E19D8F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153" y="3842389"/>
              <a:ext cx="1350498" cy="109728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16DEE9-22A2-4E9F-817B-1A5F79EB1FF5}"/>
              </a:ext>
            </a:extLst>
          </p:cNvPr>
          <p:cNvSpPr txBox="1"/>
          <p:nvPr/>
        </p:nvSpPr>
        <p:spPr>
          <a:xfrm>
            <a:off x="1566208" y="564620"/>
            <a:ext cx="70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Một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ngày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diễn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43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4" y="555614"/>
            <a:ext cx="1259660" cy="62542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EB61066-C50E-4CBE-9755-47A364E5BA34}"/>
              </a:ext>
            </a:extLst>
          </p:cNvPr>
          <p:cNvGrpSpPr/>
          <p:nvPr/>
        </p:nvGrpSpPr>
        <p:grpSpPr>
          <a:xfrm>
            <a:off x="626871" y="1347614"/>
            <a:ext cx="3844032" cy="3644310"/>
            <a:chOff x="626871" y="1347614"/>
            <a:chExt cx="3844032" cy="36443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0EE07EA-EA04-4601-A07D-840BE9561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11" b="5890"/>
            <a:stretch/>
          </p:blipFill>
          <p:spPr>
            <a:xfrm>
              <a:off x="626871" y="1347614"/>
              <a:ext cx="3844032" cy="31012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ADAF558-CD51-44B8-9F85-2498F796F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405" y="3894644"/>
              <a:ext cx="1350498" cy="109728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3E50C3D-6926-47CD-ACF5-9B019665F815}"/>
              </a:ext>
            </a:extLst>
          </p:cNvPr>
          <p:cNvGrpSpPr/>
          <p:nvPr/>
        </p:nvGrpSpPr>
        <p:grpSpPr>
          <a:xfrm>
            <a:off x="4882478" y="1347614"/>
            <a:ext cx="3634651" cy="3644310"/>
            <a:chOff x="4882478" y="1347614"/>
            <a:chExt cx="3634651" cy="36443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7051851-12C7-4E49-8700-FCA05183F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4730"/>
            <a:stretch/>
          </p:blipFill>
          <p:spPr>
            <a:xfrm>
              <a:off x="4932040" y="1347614"/>
              <a:ext cx="3585089" cy="31012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FD5008E-553E-4075-9659-E4FB21697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478" y="3894644"/>
              <a:ext cx="1350498" cy="109728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63C126C-239F-4514-91F5-A014A0ABFCA3}"/>
              </a:ext>
            </a:extLst>
          </p:cNvPr>
          <p:cNvSpPr txBox="1"/>
          <p:nvPr/>
        </p:nvSpPr>
        <p:spPr>
          <a:xfrm>
            <a:off x="1566208" y="564620"/>
            <a:ext cx="70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Một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ngày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diễn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65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8" y="636628"/>
            <a:ext cx="1259660" cy="625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66208" y="564620"/>
            <a:ext cx="70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Một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ngày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diễn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AA1BB0-CF55-4F22-9438-06E703889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6"/>
          <a:stretch/>
        </p:blipFill>
        <p:spPr>
          <a:xfrm>
            <a:off x="2441526" y="1334061"/>
            <a:ext cx="4260948" cy="35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246</Words>
  <PresentationFormat>On-screen Show (16:9)</PresentationFormat>
  <Paragraphs>35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iCiel Cucho</vt:lpstr>
      <vt:lpstr>iCiel Cucho Bold</vt:lpstr>
      <vt:lpstr>Calibri</vt:lpstr>
      <vt:lpstr>iCiel Cadena</vt:lpstr>
      <vt:lpstr>Quicksand Medium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2020-04-29T11:34:14Z</dcterms:created>
  <dcterms:modified xsi:type="dcterms:W3CDTF">2020-12-16T14:04:10Z</dcterms:modified>
</cp:coreProperties>
</file>