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61" r:id="rId2"/>
  </p:sldMasterIdLst>
  <p:notesMasterIdLst>
    <p:notesMasterId r:id="rId19"/>
  </p:notesMasterIdLst>
  <p:sldIdLst>
    <p:sldId id="337" r:id="rId3"/>
    <p:sldId id="335" r:id="rId4"/>
    <p:sldId id="279" r:id="rId5"/>
    <p:sldId id="280" r:id="rId6"/>
    <p:sldId id="281" r:id="rId7"/>
    <p:sldId id="282" r:id="rId8"/>
    <p:sldId id="283" r:id="rId9"/>
    <p:sldId id="329" r:id="rId10"/>
    <p:sldId id="330" r:id="rId11"/>
    <p:sldId id="269" r:id="rId12"/>
    <p:sldId id="268" r:id="rId13"/>
    <p:sldId id="271" r:id="rId14"/>
    <p:sldId id="338" r:id="rId15"/>
    <p:sldId id="270" r:id="rId16"/>
    <p:sldId id="275" r:id="rId17"/>
    <p:sldId id="3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4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69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466241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726086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9560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76432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29623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6/26/2021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09864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1122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75076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44310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83826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7951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3727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28680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901874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75" r:id="rId14"/>
    <p:sldLayoutId id="2147483776" r:id="rId15"/>
  </p:sldLayoutIdLst>
  <p:transition spd="slow"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3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4" r:id="rId12"/>
  </p:sldLayoutIdLst>
  <p:transition spd="slow">
    <p:random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6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4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6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4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6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4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192911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47"/>
            <a:ext cx="10765410" cy="45173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535810" y="956446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450968" y="1748298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315958" y="956446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63091" y="1738871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096106" y="956446"/>
            <a:ext cx="933254" cy="6315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058398" y="1738871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88674" y="2752437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488674" y="3534862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363091" y="2700964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315958" y="3473588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143242" y="2752437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143242" y="3485463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=15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53292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38158" y="3482830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38158" y="4115971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73502" y="4062953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87956" y="2937858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87954" y="3648397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67512" y="4228520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87955" y="4215353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570210" y="3358335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527752" y="4130709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570210" y="4083575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0" y="-131975"/>
            <a:ext cx="12041170" cy="6858000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1585913" y="2488676"/>
            <a:ext cx="8972108" cy="1992008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flipV="1">
            <a:off x="3076969" y="2349922"/>
            <a:ext cx="4663292" cy="2146251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8087065" y="2488675"/>
            <a:ext cx="2671893" cy="1328056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flipV="1">
            <a:off x="4732256" y="2488675"/>
            <a:ext cx="3054284" cy="1328055"/>
          </a:xfrm>
          <a:prstGeom prst="curved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>
            <a:off x="2055041" y="2620652"/>
            <a:ext cx="4016927" cy="312581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0800000">
            <a:off x="2477672" y="2488676"/>
            <a:ext cx="5498506" cy="2903457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0800000">
            <a:off x="5243044" y="2433087"/>
            <a:ext cx="4732812" cy="150731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>
            <a:off x="5362632" y="2377501"/>
            <a:ext cx="4543705" cy="237360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LAO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876016"/>
      </p:ext>
    </p:extLst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91119" y="3642673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 + 4 = 11</a:t>
            </a:r>
          </a:p>
          <a:p>
            <a:pPr algn="ctr"/>
            <a:r>
              <a:rPr lang="en-US" sz="4000" dirty="0"/>
              <a:t>7 + 5 = 12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2870193" y="374637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7+ 9 = 16</a:t>
            </a:r>
          </a:p>
          <a:p>
            <a:pPr algn="ctr"/>
            <a:r>
              <a:rPr lang="en-US" sz="4000" dirty="0"/>
              <a:t>7 + 1 = 8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1004623" y="52320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7+3= 10</a:t>
            </a:r>
          </a:p>
          <a:p>
            <a:pPr algn="ctr"/>
            <a:r>
              <a:rPr lang="en-US" sz="4000" dirty="0"/>
              <a:t>7 + 2 = 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020"/>
            <a:ext cx="12191999" cy="3857625"/>
          </a:xfrm>
          <a:prstGeom prst="rect">
            <a:avLst/>
          </a:prstGeom>
        </p:spPr>
      </p:pic>
      <p:sp>
        <p:nvSpPr>
          <p:cNvPr id="14" name="Rectangular Callout 13"/>
          <p:cNvSpPr/>
          <p:nvPr/>
        </p:nvSpPr>
        <p:spPr>
          <a:xfrm>
            <a:off x="5899602" y="383121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 + 6 = 15</a:t>
            </a:r>
          </a:p>
          <a:p>
            <a:pPr algn="ctr"/>
            <a:r>
              <a:rPr lang="en-US" sz="4000" dirty="0"/>
              <a:t>8 + 5 = 13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8706956" y="382460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8+ 9 = 17</a:t>
            </a:r>
          </a:p>
          <a:p>
            <a:pPr algn="ctr"/>
            <a:r>
              <a:rPr lang="en-US" sz="4000" dirty="0"/>
              <a:t>8 + 1 = 9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6671704" y="523862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8+3= 11</a:t>
            </a:r>
          </a:p>
          <a:p>
            <a:pPr algn="ctr"/>
            <a:r>
              <a:rPr lang="en-US" sz="4000" dirty="0"/>
              <a:t>8 + 2 = 10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50117" y="5655828"/>
            <a:ext cx="715252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86220" y="5655828"/>
            <a:ext cx="715252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56482" y="5655828"/>
            <a:ext cx="718008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85082" y="6370955"/>
            <a:ext cx="715252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3537218" y="5553323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486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6" y="107492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0791" y="1349871"/>
            <a:ext cx="10972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459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1"/>
      <p:bldP spid="1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38424"/>
      </p:ext>
    </p:extLst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310</Words>
  <Application>Microsoft Office PowerPoint</Application>
  <PresentationFormat>Widescreen</PresentationFormat>
  <Paragraphs>117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SimSun</vt:lpstr>
      <vt:lpstr>SimSun</vt:lpstr>
      <vt:lpstr>.VnAvant</vt:lpstr>
      <vt:lpstr>.VnBlack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Wingdings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22</cp:revision>
  <dcterms:created xsi:type="dcterms:W3CDTF">2021-05-12T04:19:00Z</dcterms:created>
  <dcterms:modified xsi:type="dcterms:W3CDTF">2021-06-26T04:27:27Z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