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7" r:id="rId2"/>
    <p:sldId id="2659" r:id="rId3"/>
    <p:sldId id="260" r:id="rId4"/>
    <p:sldId id="322" r:id="rId5"/>
    <p:sldId id="340" r:id="rId6"/>
    <p:sldId id="341" r:id="rId7"/>
    <p:sldId id="306" r:id="rId8"/>
    <p:sldId id="258" r:id="rId9"/>
    <p:sldId id="2660" r:id="rId10"/>
    <p:sldId id="2652" r:id="rId11"/>
    <p:sldId id="2664" r:id="rId12"/>
    <p:sldId id="2665" r:id="rId13"/>
    <p:sldId id="2658" r:id="rId14"/>
    <p:sldId id="2661" r:id="rId15"/>
    <p:sldId id="277" r:id="rId16"/>
    <p:sldId id="28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25" d="100"/>
          <a:sy n="25" d="100"/>
        </p:scale>
        <p:origin x="2442" y="8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D81D65-782B-430F-A4AE-B7A21F171F67}" type="datetimeFigureOut">
              <a:rPr lang="en-US" smtClean="0"/>
              <a:t>10/29/2023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4554C-0DA4-4604-BF2D-DBE3E6378817}" type="slidenum">
              <a:rPr lang="en-US" smtClean="0"/>
              <a:t>‹#›</a:t>
            </a:fld>
            <a:endParaRPr lang="en-US"/>
          </a:p>
        </p:txBody>
      </p:sp>
    </p:spTree>
    <p:extLst>
      <p:ext uri="{BB962C8B-B14F-4D97-AF65-F5344CB8AC3E}">
        <p14:creationId xmlns:p14="http://schemas.microsoft.com/office/powerpoint/2010/main" val="1953242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2190f8705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2190f8705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4930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9005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1251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3104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2"/>
        <p:cNvGrpSpPr/>
        <p:nvPr/>
      </p:nvGrpSpPr>
      <p:grpSpPr>
        <a:xfrm>
          <a:off x="0" y="0"/>
          <a:ext cx="0" cy="0"/>
          <a:chOff x="0" y="0"/>
          <a:chExt cx="0" cy="0"/>
        </a:xfrm>
      </p:grpSpPr>
      <p:sp>
        <p:nvSpPr>
          <p:cNvPr id="2673" name="Google Shape;2673;g1141aa6e17f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4" name="Google Shape;2674;g1141aa6e17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13781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4"/>
        <p:cNvGrpSpPr/>
        <p:nvPr/>
      </p:nvGrpSpPr>
      <p:grpSpPr>
        <a:xfrm>
          <a:off x="0" y="0"/>
          <a:ext cx="0" cy="0"/>
          <a:chOff x="0" y="0"/>
          <a:chExt cx="0" cy="0"/>
        </a:xfrm>
      </p:grpSpPr>
      <p:sp>
        <p:nvSpPr>
          <p:cNvPr id="3795" name="Google Shape;3795;g11837281d00_0_3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6" name="Google Shape;3796;g11837281d00_0_3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013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243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317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E0C76-EDF6-4307-A2F0-7DD77B9854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261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4554C-0DA4-4604-BF2D-DBE3E6378817}" type="slidenum">
              <a:rPr lang="en-US" smtClean="0"/>
              <a:t>6</a:t>
            </a:fld>
            <a:endParaRPr lang="en-US"/>
          </a:p>
        </p:txBody>
      </p:sp>
    </p:spTree>
    <p:extLst>
      <p:ext uri="{BB962C8B-B14F-4D97-AF65-F5344CB8AC3E}">
        <p14:creationId xmlns:p14="http://schemas.microsoft.com/office/powerpoint/2010/main" val="1556144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246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986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632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0503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400" y="-23381"/>
            <a:ext cx="12202800" cy="6904764"/>
            <a:chOff x="-4050" y="6075"/>
            <a:chExt cx="9152100" cy="5143596"/>
          </a:xfrm>
        </p:grpSpPr>
        <p:grpSp>
          <p:nvGrpSpPr>
            <p:cNvPr id="10" name="Google Shape;10;p2"/>
            <p:cNvGrpSpPr/>
            <p:nvPr/>
          </p:nvGrpSpPr>
          <p:grpSpPr>
            <a:xfrm>
              <a:off x="-4050" y="316500"/>
              <a:ext cx="9152100" cy="4510500"/>
              <a:chOff x="-4050" y="316500"/>
              <a:chExt cx="9152100" cy="4510500"/>
            </a:xfrm>
          </p:grpSpPr>
          <p:cxnSp>
            <p:nvCxnSpPr>
              <p:cNvPr id="11" name="Google Shape;11;p2"/>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 name="Google Shape;12;p2"/>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4" name="Google Shape;24;p2"/>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 name="Google Shape;45;p2"/>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 name="Google Shape;46;p2"/>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48" name="Google Shape;48;p2"/>
          <p:cNvGrpSpPr/>
          <p:nvPr/>
        </p:nvGrpSpPr>
        <p:grpSpPr>
          <a:xfrm>
            <a:off x="1706600" y="1519013"/>
            <a:ext cx="8778800" cy="4651339"/>
            <a:chOff x="1279950" y="824632"/>
            <a:chExt cx="6584100" cy="3648300"/>
          </a:xfrm>
        </p:grpSpPr>
        <p:sp>
          <p:nvSpPr>
            <p:cNvPr id="49" name="Google Shape;49;p2"/>
            <p:cNvSpPr/>
            <p:nvPr/>
          </p:nvSpPr>
          <p:spPr>
            <a:xfrm>
              <a:off x="1279950" y="824632"/>
              <a:ext cx="6584100" cy="3648300"/>
            </a:xfrm>
            <a:prstGeom prst="rect">
              <a:avLst/>
            </a:prstGeom>
            <a:solidFill>
              <a:srgbClr val="19F5C1"/>
            </a:solidFill>
            <a:ln w="28575" cap="flat" cmpd="sng">
              <a:solidFill>
                <a:schemeClr val="accent1"/>
              </a:solidFill>
              <a:prstDash val="solid"/>
              <a:round/>
              <a:headEnd type="none" w="sm" len="sm"/>
              <a:tailEnd type="none" w="sm" len="sm"/>
            </a:ln>
            <a:effectLst>
              <a:outerShdw dist="123825" dir="32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52200" y="1157094"/>
              <a:ext cx="6039600" cy="24975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2237000" y="2371980"/>
            <a:ext cx="7718000" cy="24368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Clr>
                <a:srgbClr val="191919"/>
              </a:buClr>
              <a:buSzPts val="5200"/>
              <a:buNone/>
              <a:defRPr sz="6000" i="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237000" y="5343480"/>
            <a:ext cx="7718000" cy="5248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solidFill>
                  <a:schemeClr val="accent1"/>
                </a:solidFill>
                <a:latin typeface="Comfortaa Medium"/>
                <a:ea typeface="Comfortaa Medium"/>
                <a:cs typeface="Comfortaa Medium"/>
                <a:sym typeface="Comfortaa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53" name="Google Shape;53;p2"/>
          <p:cNvSpPr txBox="1">
            <a:spLocks noGrp="1"/>
          </p:cNvSpPr>
          <p:nvPr>
            <p:ph type="subTitle" idx="2"/>
          </p:nvPr>
        </p:nvSpPr>
        <p:spPr>
          <a:xfrm>
            <a:off x="7995000" y="554749"/>
            <a:ext cx="2490400" cy="679200"/>
          </a:xfrm>
          <a:prstGeom prst="rect">
            <a:avLst/>
          </a:prstGeom>
          <a:solidFill>
            <a:srgbClr val="19F5C1"/>
          </a:solidFill>
          <a:ln w="28575" cap="flat" cmpd="sng">
            <a:solidFill>
              <a:schemeClr val="accent1"/>
            </a:solidFill>
            <a:prstDash val="solid"/>
            <a:round/>
            <a:headEnd type="none" w="sm" len="sm"/>
            <a:tailEnd type="none" w="sm" len="sm"/>
          </a:ln>
          <a:effectLst>
            <a:outerShdw dist="66675" dir="3240000" algn="bl" rotWithShape="0">
              <a:srgbClr val="000000"/>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i="1">
                <a:solidFill>
                  <a:schemeClr val="accent1"/>
                </a:solidFill>
                <a:latin typeface="Rubik Black"/>
                <a:ea typeface="Rubik Black"/>
                <a:cs typeface="Rubik Black"/>
                <a:sym typeface="Rubik Black"/>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 name="Google Shape;54;p2"/>
          <p:cNvSpPr/>
          <p:nvPr/>
        </p:nvSpPr>
        <p:spPr>
          <a:xfrm>
            <a:off x="1995633"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0029517"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019800"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019800"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0029517"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000275"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87176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657497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017852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652700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041044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807164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103129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112706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939822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202733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872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0"/>
        <p:cNvGrpSpPr/>
        <p:nvPr/>
      </p:nvGrpSpPr>
      <p:grpSpPr>
        <a:xfrm>
          <a:off x="0" y="0"/>
          <a:ext cx="0" cy="0"/>
          <a:chOff x="0" y="0"/>
          <a:chExt cx="0" cy="0"/>
        </a:xfrm>
      </p:grpSpPr>
      <p:grpSp>
        <p:nvGrpSpPr>
          <p:cNvPr id="61" name="Google Shape;61;p3"/>
          <p:cNvGrpSpPr/>
          <p:nvPr/>
        </p:nvGrpSpPr>
        <p:grpSpPr>
          <a:xfrm>
            <a:off x="-5400" y="-23381"/>
            <a:ext cx="12202800" cy="6904764"/>
            <a:chOff x="-4050" y="6075"/>
            <a:chExt cx="9152100" cy="5143596"/>
          </a:xfrm>
        </p:grpSpPr>
        <p:grpSp>
          <p:nvGrpSpPr>
            <p:cNvPr id="62" name="Google Shape;62;p3"/>
            <p:cNvGrpSpPr/>
            <p:nvPr/>
          </p:nvGrpSpPr>
          <p:grpSpPr>
            <a:xfrm>
              <a:off x="-4050" y="316500"/>
              <a:ext cx="9152100" cy="4510500"/>
              <a:chOff x="-4050" y="316500"/>
              <a:chExt cx="9152100" cy="4510500"/>
            </a:xfrm>
          </p:grpSpPr>
          <p:cxnSp>
            <p:nvCxnSpPr>
              <p:cNvPr id="63" name="Google Shape;63;p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4" name="Google Shape;64;p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5" name="Google Shape;65;p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6" name="Google Shape;66;p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7" name="Google Shape;67;p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8" name="Google Shape;68;p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9" name="Google Shape;69;p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0" name="Google Shape;70;p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1" name="Google Shape;71;p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2" name="Google Shape;72;p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3" name="Google Shape;73;p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4" name="Google Shape;74;p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5" name="Google Shape;75;p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76" name="Google Shape;76;p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7" name="Google Shape;77;p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8" name="Google Shape;78;p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9" name="Google Shape;79;p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0" name="Google Shape;80;p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100" name="Google Shape;100;p3"/>
          <p:cNvGrpSpPr/>
          <p:nvPr/>
        </p:nvGrpSpPr>
        <p:grpSpPr>
          <a:xfrm>
            <a:off x="1706600" y="1405667"/>
            <a:ext cx="8778800" cy="4336176"/>
            <a:chOff x="1279950" y="1071860"/>
            <a:chExt cx="6584100" cy="3401100"/>
          </a:xfrm>
        </p:grpSpPr>
        <p:sp>
          <p:nvSpPr>
            <p:cNvPr id="101" name="Google Shape;101;p3"/>
            <p:cNvSpPr/>
            <p:nvPr/>
          </p:nvSpPr>
          <p:spPr>
            <a:xfrm>
              <a:off x="1279950" y="1071860"/>
              <a:ext cx="6584100" cy="3401100"/>
            </a:xfrm>
            <a:prstGeom prst="rect">
              <a:avLst/>
            </a:prstGeom>
            <a:solidFill>
              <a:schemeClr val="dk2"/>
            </a:solidFill>
            <a:ln w="28575" cap="flat" cmpd="sng">
              <a:solidFill>
                <a:schemeClr val="accent1"/>
              </a:solidFill>
              <a:prstDash val="solid"/>
              <a:round/>
              <a:headEnd type="none" w="sm" len="sm"/>
              <a:tailEnd type="none" w="sm" len="sm"/>
            </a:ln>
            <a:effectLst>
              <a:outerShdw dist="123825"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1552200" y="1310539"/>
              <a:ext cx="6039600" cy="23439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3"/>
          <p:cNvGrpSpPr/>
          <p:nvPr/>
        </p:nvGrpSpPr>
        <p:grpSpPr>
          <a:xfrm>
            <a:off x="2415306" y="2410335"/>
            <a:ext cx="1570059" cy="1570059"/>
            <a:chOff x="1915400" y="1893675"/>
            <a:chExt cx="1288200" cy="1288200"/>
          </a:xfrm>
        </p:grpSpPr>
        <p:sp>
          <p:nvSpPr>
            <p:cNvPr id="104" name="Google Shape;104;p3"/>
            <p:cNvSpPr/>
            <p:nvPr/>
          </p:nvSpPr>
          <p:spPr>
            <a:xfrm>
              <a:off x="1915400" y="1893675"/>
              <a:ext cx="1288200" cy="1288200"/>
            </a:xfrm>
            <a:prstGeom prst="snip1Rect">
              <a:avLst>
                <a:gd name="adj" fmla="val 16667"/>
              </a:avLst>
            </a:prstGeom>
            <a:solidFill>
              <a:schemeClr val="lt1"/>
            </a:solidFill>
            <a:ln w="28575" cap="flat" cmpd="sng">
              <a:solidFill>
                <a:schemeClr val="accent1"/>
              </a:solidFill>
              <a:prstDash val="solid"/>
              <a:round/>
              <a:headEnd type="none" w="sm" len="sm"/>
              <a:tailEnd type="none" w="sm" len="sm"/>
            </a:ln>
            <a:effectLst>
              <a:outerShdw dist="76200"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976921" y="1894487"/>
              <a:ext cx="222300" cy="222300"/>
            </a:xfrm>
            <a:prstGeom prst="rtTriangl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3"/>
          <p:cNvSpPr txBox="1">
            <a:spLocks noGrp="1"/>
          </p:cNvSpPr>
          <p:nvPr>
            <p:ph type="title"/>
          </p:nvPr>
        </p:nvSpPr>
        <p:spPr>
          <a:xfrm>
            <a:off x="4209600" y="2352851"/>
            <a:ext cx="6021200" cy="11224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3600"/>
              <a:buNone/>
              <a:defRPr sz="5333" i="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title" idx="2" hasCustomPrompt="1"/>
          </p:nvPr>
        </p:nvSpPr>
        <p:spPr>
          <a:xfrm>
            <a:off x="2316167" y="2473183"/>
            <a:ext cx="1717600" cy="12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8133" i="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8" name="Google Shape;108;p3"/>
          <p:cNvSpPr txBox="1">
            <a:spLocks noGrp="1"/>
          </p:cNvSpPr>
          <p:nvPr>
            <p:ph type="subTitle" idx="1"/>
          </p:nvPr>
        </p:nvSpPr>
        <p:spPr>
          <a:xfrm>
            <a:off x="4318300" y="3296467"/>
            <a:ext cx="5340000" cy="72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50090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552830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549541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178412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17945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80118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36"/>
        <p:cNvGrpSpPr/>
        <p:nvPr/>
      </p:nvGrpSpPr>
      <p:grpSpPr>
        <a:xfrm>
          <a:off x="0" y="0"/>
          <a:ext cx="0" cy="0"/>
          <a:chOff x="0" y="0"/>
          <a:chExt cx="0" cy="0"/>
        </a:xfrm>
      </p:grpSpPr>
    </p:spTree>
    <p:extLst>
      <p:ext uri="{BB962C8B-B14F-4D97-AF65-F5344CB8AC3E}">
        <p14:creationId xmlns:p14="http://schemas.microsoft.com/office/powerpoint/2010/main" val="2321163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437"/>
        <p:cNvGrpSpPr/>
        <p:nvPr/>
      </p:nvGrpSpPr>
      <p:grpSpPr>
        <a:xfrm>
          <a:off x="0" y="0"/>
          <a:ext cx="0" cy="0"/>
          <a:chOff x="0" y="0"/>
          <a:chExt cx="0" cy="0"/>
        </a:xfrm>
      </p:grpSpPr>
      <p:grpSp>
        <p:nvGrpSpPr>
          <p:cNvPr id="438" name="Google Shape;438;p13"/>
          <p:cNvGrpSpPr/>
          <p:nvPr/>
        </p:nvGrpSpPr>
        <p:grpSpPr>
          <a:xfrm>
            <a:off x="-5400" y="-23381"/>
            <a:ext cx="12202800" cy="6904764"/>
            <a:chOff x="-4050" y="6075"/>
            <a:chExt cx="9152100" cy="5143596"/>
          </a:xfrm>
        </p:grpSpPr>
        <p:grpSp>
          <p:nvGrpSpPr>
            <p:cNvPr id="439" name="Google Shape;439;p13"/>
            <p:cNvGrpSpPr/>
            <p:nvPr/>
          </p:nvGrpSpPr>
          <p:grpSpPr>
            <a:xfrm>
              <a:off x="-4050" y="316500"/>
              <a:ext cx="9152100" cy="4510500"/>
              <a:chOff x="-4050" y="316500"/>
              <a:chExt cx="9152100" cy="4510500"/>
            </a:xfrm>
          </p:grpSpPr>
          <p:cxnSp>
            <p:nvCxnSpPr>
              <p:cNvPr id="440" name="Google Shape;440;p1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1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1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1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1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1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1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1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1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1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1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1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1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453" name="Google Shape;453;p1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1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1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1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1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8" name="Google Shape;458;p1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9" name="Google Shape;459;p1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1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1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1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1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1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1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1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1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1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1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1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1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1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1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1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1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1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480" name="Google Shape;480;p13"/>
          <p:cNvSpPr/>
          <p:nvPr/>
        </p:nvSpPr>
        <p:spPr>
          <a:xfrm>
            <a:off x="967933" y="486027"/>
            <a:ext cx="10232000" cy="778400"/>
          </a:xfrm>
          <a:prstGeom prst="rect">
            <a:avLst/>
          </a:prstGeom>
          <a:solidFill>
            <a:schemeClr val="accent2"/>
          </a:solidFill>
          <a:ln w="28575" cap="flat" cmpd="sng">
            <a:solidFill>
              <a:schemeClr val="accent1"/>
            </a:solidFill>
            <a:prstDash val="solid"/>
            <a:round/>
            <a:headEnd type="none" w="sm" len="sm"/>
            <a:tailEnd type="none" w="sm" len="sm"/>
          </a:ln>
          <a:effectLst>
            <a:outerShdw dist="85725" dir="360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3"/>
          <p:cNvSpPr txBox="1">
            <a:spLocks noGrp="1"/>
          </p:cNvSpPr>
          <p:nvPr>
            <p:ph type="title" idx="3"/>
          </p:nvPr>
        </p:nvSpPr>
        <p:spPr>
          <a:xfrm>
            <a:off x="1705233" y="491767"/>
            <a:ext cx="87816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i="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735437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62"/>
        <p:cNvGrpSpPr/>
        <p:nvPr/>
      </p:nvGrpSpPr>
      <p:grpSpPr>
        <a:xfrm>
          <a:off x="0" y="0"/>
          <a:ext cx="0" cy="0"/>
          <a:chOff x="0" y="0"/>
          <a:chExt cx="0" cy="0"/>
        </a:xfrm>
      </p:grpSpPr>
      <p:grpSp>
        <p:nvGrpSpPr>
          <p:cNvPr id="1263" name="Google Shape;1263;p29"/>
          <p:cNvGrpSpPr/>
          <p:nvPr/>
        </p:nvGrpSpPr>
        <p:grpSpPr>
          <a:xfrm>
            <a:off x="-5400" y="-23381"/>
            <a:ext cx="12202800" cy="6904764"/>
            <a:chOff x="-4050" y="6075"/>
            <a:chExt cx="9152100" cy="5143596"/>
          </a:xfrm>
        </p:grpSpPr>
        <p:grpSp>
          <p:nvGrpSpPr>
            <p:cNvPr id="1264" name="Google Shape;1264;p29"/>
            <p:cNvGrpSpPr/>
            <p:nvPr/>
          </p:nvGrpSpPr>
          <p:grpSpPr>
            <a:xfrm>
              <a:off x="-4050" y="316500"/>
              <a:ext cx="9152100" cy="4510500"/>
              <a:chOff x="-4050" y="316500"/>
              <a:chExt cx="9152100" cy="4510500"/>
            </a:xfrm>
          </p:grpSpPr>
          <p:cxnSp>
            <p:nvCxnSpPr>
              <p:cNvPr id="1265" name="Google Shape;1265;p29"/>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6" name="Google Shape;1266;p29"/>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7" name="Google Shape;1267;p29"/>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8" name="Google Shape;1268;p29"/>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9" name="Google Shape;1269;p29"/>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0" name="Google Shape;1270;p29"/>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1" name="Google Shape;1271;p29"/>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2" name="Google Shape;1272;p29"/>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3" name="Google Shape;1273;p29"/>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4" name="Google Shape;1274;p29"/>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5" name="Google Shape;1275;p29"/>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6" name="Google Shape;1276;p29"/>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7" name="Google Shape;1277;p29"/>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278" name="Google Shape;1278;p29"/>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79" name="Google Shape;1279;p29"/>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0" name="Google Shape;1280;p29"/>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1" name="Google Shape;1281;p29"/>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2" name="Google Shape;1282;p29"/>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3" name="Google Shape;1283;p29"/>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4" name="Google Shape;1284;p29"/>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5" name="Google Shape;1285;p29"/>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6" name="Google Shape;1286;p29"/>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7" name="Google Shape;1287;p29"/>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8" name="Google Shape;1288;p29"/>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9" name="Google Shape;1289;p29"/>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0" name="Google Shape;1290;p29"/>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1" name="Google Shape;1291;p29"/>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2" name="Google Shape;1292;p29"/>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3" name="Google Shape;1293;p29"/>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4" name="Google Shape;1294;p29"/>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5" name="Google Shape;1295;p29"/>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6" name="Google Shape;1296;p29"/>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7" name="Google Shape;1297;p29"/>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8" name="Google Shape;1298;p29"/>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9" name="Google Shape;1299;p29"/>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0" name="Google Shape;1300;p29"/>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1" name="Google Shape;1301;p29"/>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010251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02"/>
        <p:cNvGrpSpPr/>
        <p:nvPr/>
      </p:nvGrpSpPr>
      <p:grpSpPr>
        <a:xfrm>
          <a:off x="0" y="0"/>
          <a:ext cx="0" cy="0"/>
          <a:chOff x="0" y="0"/>
          <a:chExt cx="0" cy="0"/>
        </a:xfrm>
      </p:grpSpPr>
      <p:grpSp>
        <p:nvGrpSpPr>
          <p:cNvPr id="1303" name="Google Shape;1303;p30"/>
          <p:cNvGrpSpPr/>
          <p:nvPr/>
        </p:nvGrpSpPr>
        <p:grpSpPr>
          <a:xfrm>
            <a:off x="-5400" y="-23381"/>
            <a:ext cx="12202800" cy="6904764"/>
            <a:chOff x="-4050" y="6075"/>
            <a:chExt cx="9152100" cy="5143596"/>
          </a:xfrm>
        </p:grpSpPr>
        <p:grpSp>
          <p:nvGrpSpPr>
            <p:cNvPr id="1304" name="Google Shape;1304;p30"/>
            <p:cNvGrpSpPr/>
            <p:nvPr/>
          </p:nvGrpSpPr>
          <p:grpSpPr>
            <a:xfrm>
              <a:off x="-4050" y="316500"/>
              <a:ext cx="9152100" cy="4510500"/>
              <a:chOff x="-4050" y="316500"/>
              <a:chExt cx="9152100" cy="4510500"/>
            </a:xfrm>
          </p:grpSpPr>
          <p:cxnSp>
            <p:nvCxnSpPr>
              <p:cNvPr id="1305" name="Google Shape;1305;p30"/>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6" name="Google Shape;1306;p30"/>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7" name="Google Shape;1307;p30"/>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8" name="Google Shape;1308;p30"/>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9" name="Google Shape;1309;p30"/>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0" name="Google Shape;1310;p30"/>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1" name="Google Shape;1311;p30"/>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2" name="Google Shape;1312;p30"/>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3" name="Google Shape;1313;p30"/>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4" name="Google Shape;1314;p30"/>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5" name="Google Shape;1315;p30"/>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6" name="Google Shape;1316;p30"/>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7" name="Google Shape;1317;p30"/>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318" name="Google Shape;1318;p30"/>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19" name="Google Shape;1319;p30"/>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0" name="Google Shape;1320;p30"/>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1" name="Google Shape;1321;p30"/>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2" name="Google Shape;1322;p30"/>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3" name="Google Shape;1323;p30"/>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4" name="Google Shape;1324;p30"/>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5" name="Google Shape;1325;p30"/>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6" name="Google Shape;1326;p30"/>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7" name="Google Shape;1327;p30"/>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8" name="Google Shape;1328;p30"/>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9" name="Google Shape;1329;p30"/>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0" name="Google Shape;1330;p30"/>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1" name="Google Shape;1331;p30"/>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2" name="Google Shape;1332;p30"/>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3" name="Google Shape;1333;p30"/>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4" name="Google Shape;1334;p30"/>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5" name="Google Shape;1335;p30"/>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6" name="Google Shape;1336;p30"/>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7" name="Google Shape;1337;p30"/>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8" name="Google Shape;1338;p30"/>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9" name="Google Shape;1339;p30"/>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0" name="Google Shape;1340;p30"/>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1" name="Google Shape;1341;p30"/>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1342" name="Google Shape;1342;p30"/>
          <p:cNvSpPr/>
          <p:nvPr/>
        </p:nvSpPr>
        <p:spPr>
          <a:xfrm>
            <a:off x="960000" y="908000"/>
            <a:ext cx="10272000" cy="5042000"/>
          </a:xfrm>
          <a:prstGeom prst="rect">
            <a:avLst/>
          </a:prstGeom>
          <a:solidFill>
            <a:schemeClr val="accent2"/>
          </a:solidFill>
          <a:ln w="28575" cap="flat" cmpd="sng">
            <a:solidFill>
              <a:schemeClr val="accent1"/>
            </a:solidFill>
            <a:prstDash val="solid"/>
            <a:round/>
            <a:headEnd type="none" w="sm" len="sm"/>
            <a:tailEnd type="none" w="sm" len="sm"/>
          </a:ln>
          <a:effectLst>
            <a:outerShdw dist="66675" dir="366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76678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198"/>
        <p:cNvGrpSpPr/>
        <p:nvPr/>
      </p:nvGrpSpPr>
      <p:grpSpPr>
        <a:xfrm>
          <a:off x="0" y="0"/>
          <a:ext cx="0" cy="0"/>
          <a:chOff x="0" y="0"/>
          <a:chExt cx="0" cy="0"/>
        </a:xfrm>
      </p:grpSpPr>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07958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27259422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6">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7491963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45480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2217313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541628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14903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117936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038049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90047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02157877-1447-DCBE-BC37-F5B7123756A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7665811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713" r:id="rId29"/>
    <p:sldLayoutId id="2147483714" r:id="rId30"/>
    <p:sldLayoutId id="2147483715"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0.xml"/><Relationship Id="rId5" Type="http://schemas.openxmlformats.org/officeDocument/2006/relationships/image" Target="../media/image17.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1.xml"/><Relationship Id="rId6" Type="http://schemas.microsoft.com/office/2007/relationships/hdphoto" Target="../media/hdphoto7.wdp"/><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jpe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10.jpeg"/><Relationship Id="rId5" Type="http://schemas.microsoft.com/office/2007/relationships/hdphoto" Target="../media/hdphoto2.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5.jpe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5" name="Google Shape;1355;p34"/>
          <p:cNvSpPr txBox="1">
            <a:spLocks noGrp="1"/>
          </p:cNvSpPr>
          <p:nvPr>
            <p:ph type="subTitle" idx="2"/>
          </p:nvPr>
        </p:nvSpPr>
        <p:spPr>
          <a:xfrm>
            <a:off x="7929549" y="506985"/>
            <a:ext cx="2699801" cy="830019"/>
          </a:xfrm>
          <a:prstGeom prst="rect">
            <a:avLst/>
          </a:prstGeom>
        </p:spPr>
        <p:txBody>
          <a:bodyPr spcFirstLastPara="1" wrap="square" lIns="121900" tIns="121900" rIns="121900" bIns="121900" anchor="t" anchorCtr="0">
            <a:noAutofit/>
          </a:bodyPr>
          <a:lstStyle/>
          <a:p>
            <a:pPr marL="0" indent="0"/>
            <a:r>
              <a:rPr lang="en" sz="4267" b="1" dirty="0">
                <a:latin typeface="Cambria" panose="02040503050406030204" pitchFamily="18" charset="0"/>
                <a:ea typeface="Cambria" panose="02040503050406030204" pitchFamily="18" charset="0"/>
              </a:rPr>
              <a:t>LỚP 4</a:t>
            </a:r>
            <a:endParaRPr sz="4267" b="1" dirty="0">
              <a:latin typeface="Cambria" panose="02040503050406030204" pitchFamily="18" charset="0"/>
              <a:ea typeface="Cambria" panose="02040503050406030204" pitchFamily="18" charset="0"/>
            </a:endParaRPr>
          </a:p>
        </p:txBody>
      </p:sp>
      <p:grpSp>
        <p:nvGrpSpPr>
          <p:cNvPr id="1356" name="Google Shape;1356;p34"/>
          <p:cNvGrpSpPr/>
          <p:nvPr/>
        </p:nvGrpSpPr>
        <p:grpSpPr>
          <a:xfrm>
            <a:off x="10333167" y="5383684"/>
            <a:ext cx="616584" cy="679219"/>
            <a:chOff x="7979400" y="3952400"/>
            <a:chExt cx="462438" cy="509414"/>
          </a:xfrm>
        </p:grpSpPr>
        <p:sp>
          <p:nvSpPr>
            <p:cNvPr id="1357" name="Google Shape;1357;p34"/>
            <p:cNvSpPr/>
            <p:nvPr/>
          </p:nvSpPr>
          <p:spPr>
            <a:xfrm>
              <a:off x="7994646" y="3965946"/>
              <a:ext cx="432776" cy="482065"/>
            </a:xfrm>
            <a:custGeom>
              <a:avLst/>
              <a:gdLst/>
              <a:ahLst/>
              <a:cxnLst/>
              <a:rect l="l" t="t" r="r" b="b"/>
              <a:pathLst>
                <a:path w="43770" h="48755" extrusionOk="0">
                  <a:moveTo>
                    <a:pt x="1" y="0"/>
                  </a:moveTo>
                  <a:lnTo>
                    <a:pt x="11577" y="41551"/>
                  </a:lnTo>
                  <a:lnTo>
                    <a:pt x="17238" y="28180"/>
                  </a:lnTo>
                  <a:lnTo>
                    <a:pt x="36503" y="48754"/>
                  </a:lnTo>
                  <a:lnTo>
                    <a:pt x="43769" y="41931"/>
                  </a:lnTo>
                  <a:lnTo>
                    <a:pt x="24504" y="21378"/>
                  </a:lnTo>
                  <a:lnTo>
                    <a:pt x="37749" y="17047"/>
                  </a:lnTo>
                  <a:lnTo>
                    <a:pt x="1" y="0"/>
                  </a:lnTo>
                  <a:close/>
                </a:path>
              </a:pathLst>
            </a:custGeom>
            <a:solidFill>
              <a:srgbClr val="FFFFFF"/>
            </a:solidFill>
            <a:ln>
              <a:noFill/>
            </a:ln>
            <a:effectLst>
              <a:outerShdw dist="38100" dir="2160000" algn="bl" rotWithShape="0">
                <a:srgbClr val="000000"/>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8" name="Google Shape;1358;p34"/>
            <p:cNvSpPr/>
            <p:nvPr/>
          </p:nvSpPr>
          <p:spPr>
            <a:xfrm>
              <a:off x="7979400" y="3952400"/>
              <a:ext cx="462438" cy="509414"/>
            </a:xfrm>
            <a:custGeom>
              <a:avLst/>
              <a:gdLst/>
              <a:ahLst/>
              <a:cxnLst/>
              <a:rect l="l" t="t" r="r" b="b"/>
              <a:pathLst>
                <a:path w="46770" h="51521" extrusionOk="0">
                  <a:moveTo>
                    <a:pt x="3676" y="3884"/>
                  </a:moveTo>
                  <a:lnTo>
                    <a:pt x="35468" y="18206"/>
                  </a:lnTo>
                  <a:lnTo>
                    <a:pt x="25603" y="21417"/>
                  </a:lnTo>
                  <a:cubicBezTo>
                    <a:pt x="25159" y="21586"/>
                    <a:pt x="24800" y="21945"/>
                    <a:pt x="24694" y="22388"/>
                  </a:cubicBezTo>
                  <a:cubicBezTo>
                    <a:pt x="24589" y="22853"/>
                    <a:pt x="24716" y="23339"/>
                    <a:pt x="25032" y="23698"/>
                  </a:cubicBezTo>
                  <a:lnTo>
                    <a:pt x="43368" y="43259"/>
                  </a:lnTo>
                  <a:lnTo>
                    <a:pt x="38129" y="48160"/>
                  </a:lnTo>
                  <a:lnTo>
                    <a:pt x="19794" y="28599"/>
                  </a:lnTo>
                  <a:cubicBezTo>
                    <a:pt x="19531" y="28319"/>
                    <a:pt x="19167" y="28155"/>
                    <a:pt x="18774" y="28155"/>
                  </a:cubicBezTo>
                  <a:cubicBezTo>
                    <a:pt x="18692" y="28155"/>
                    <a:pt x="18610" y="28162"/>
                    <a:pt x="18526" y="28176"/>
                  </a:cubicBezTo>
                  <a:cubicBezTo>
                    <a:pt x="18083" y="28261"/>
                    <a:pt x="17681" y="28578"/>
                    <a:pt x="17512" y="29000"/>
                  </a:cubicBezTo>
                  <a:lnTo>
                    <a:pt x="13414" y="38696"/>
                  </a:lnTo>
                  <a:lnTo>
                    <a:pt x="3676" y="3884"/>
                  </a:lnTo>
                  <a:close/>
                  <a:moveTo>
                    <a:pt x="1515" y="0"/>
                  </a:moveTo>
                  <a:cubicBezTo>
                    <a:pt x="1185" y="0"/>
                    <a:pt x="862" y="126"/>
                    <a:pt x="592" y="356"/>
                  </a:cubicBezTo>
                  <a:cubicBezTo>
                    <a:pt x="191" y="694"/>
                    <a:pt x="1" y="1243"/>
                    <a:pt x="170" y="1771"/>
                  </a:cubicBezTo>
                  <a:lnTo>
                    <a:pt x="11788" y="43280"/>
                  </a:lnTo>
                  <a:cubicBezTo>
                    <a:pt x="11936" y="43829"/>
                    <a:pt x="12443" y="44252"/>
                    <a:pt x="13013" y="44294"/>
                  </a:cubicBezTo>
                  <a:cubicBezTo>
                    <a:pt x="13046" y="44296"/>
                    <a:pt x="13079" y="44298"/>
                    <a:pt x="13112" y="44298"/>
                  </a:cubicBezTo>
                  <a:cubicBezTo>
                    <a:pt x="13665" y="44298"/>
                    <a:pt x="14167" y="43967"/>
                    <a:pt x="14386" y="43449"/>
                  </a:cubicBezTo>
                  <a:lnTo>
                    <a:pt x="19202" y="32063"/>
                  </a:lnTo>
                  <a:lnTo>
                    <a:pt x="37031" y="51075"/>
                  </a:lnTo>
                  <a:cubicBezTo>
                    <a:pt x="37284" y="51349"/>
                    <a:pt x="37622" y="51518"/>
                    <a:pt x="38003" y="51518"/>
                  </a:cubicBezTo>
                  <a:cubicBezTo>
                    <a:pt x="38028" y="51520"/>
                    <a:pt x="38054" y="51521"/>
                    <a:pt x="38080" y="51521"/>
                  </a:cubicBezTo>
                  <a:cubicBezTo>
                    <a:pt x="38416" y="51521"/>
                    <a:pt x="38760" y="51395"/>
                    <a:pt x="38995" y="51159"/>
                  </a:cubicBezTo>
                  <a:lnTo>
                    <a:pt x="46262" y="44336"/>
                  </a:lnTo>
                  <a:cubicBezTo>
                    <a:pt x="46473" y="44125"/>
                    <a:pt x="46642" y="43872"/>
                    <a:pt x="46685" y="43576"/>
                  </a:cubicBezTo>
                  <a:cubicBezTo>
                    <a:pt x="46706" y="43491"/>
                    <a:pt x="46706" y="43449"/>
                    <a:pt x="46748" y="43365"/>
                  </a:cubicBezTo>
                  <a:cubicBezTo>
                    <a:pt x="46769" y="42984"/>
                    <a:pt x="46642" y="42625"/>
                    <a:pt x="46368" y="42351"/>
                  </a:cubicBezTo>
                  <a:lnTo>
                    <a:pt x="28581" y="23381"/>
                  </a:lnTo>
                  <a:lnTo>
                    <a:pt x="39735" y="19706"/>
                  </a:lnTo>
                  <a:cubicBezTo>
                    <a:pt x="40263" y="19537"/>
                    <a:pt x="40664" y="19051"/>
                    <a:pt x="40685" y="18459"/>
                  </a:cubicBezTo>
                  <a:cubicBezTo>
                    <a:pt x="40728" y="17889"/>
                    <a:pt x="40411" y="17361"/>
                    <a:pt x="39883" y="17107"/>
                  </a:cubicBezTo>
                  <a:lnTo>
                    <a:pt x="2071" y="124"/>
                  </a:lnTo>
                  <a:cubicBezTo>
                    <a:pt x="1888" y="40"/>
                    <a:pt x="1700" y="0"/>
                    <a:pt x="1515" y="0"/>
                  </a:cubicBezTo>
                  <a:close/>
                </a:path>
              </a:pathLst>
            </a:custGeom>
            <a:solidFill>
              <a:srgbClr val="0F0C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59" name="Google Shape;1359;p34"/>
          <p:cNvSpPr/>
          <p:nvPr/>
        </p:nvSpPr>
        <p:spPr>
          <a:xfrm>
            <a:off x="7929548" y="498444"/>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0" name="Google Shape;1360;p34"/>
          <p:cNvSpPr/>
          <p:nvPr/>
        </p:nvSpPr>
        <p:spPr>
          <a:xfrm>
            <a:off x="10379644" y="1161172"/>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64" name="Google Shape;1364;p34"/>
          <p:cNvGrpSpPr/>
          <p:nvPr/>
        </p:nvGrpSpPr>
        <p:grpSpPr>
          <a:xfrm>
            <a:off x="10975706" y="3830834"/>
            <a:ext cx="660985" cy="658663"/>
            <a:chOff x="1660475" y="499508"/>
            <a:chExt cx="890815" cy="887685"/>
          </a:xfrm>
        </p:grpSpPr>
        <p:sp>
          <p:nvSpPr>
            <p:cNvPr id="1365" name="Google Shape;1365;p34"/>
            <p:cNvSpPr/>
            <p:nvPr/>
          </p:nvSpPr>
          <p:spPr>
            <a:xfrm>
              <a:off x="1660475" y="499508"/>
              <a:ext cx="890815" cy="887685"/>
            </a:xfrm>
            <a:custGeom>
              <a:avLst/>
              <a:gdLst/>
              <a:ahLst/>
              <a:cxnLst/>
              <a:rect l="l" t="t" r="r" b="b"/>
              <a:pathLst>
                <a:path w="60610" h="60397" extrusionOk="0">
                  <a:moveTo>
                    <a:pt x="30316" y="1"/>
                  </a:moveTo>
                  <a:cubicBezTo>
                    <a:pt x="30153" y="1"/>
                    <a:pt x="29986" y="84"/>
                    <a:pt x="29910" y="251"/>
                  </a:cubicBezTo>
                  <a:lnTo>
                    <a:pt x="24043" y="15966"/>
                  </a:lnTo>
                  <a:cubicBezTo>
                    <a:pt x="22676" y="19644"/>
                    <a:pt x="19758" y="22562"/>
                    <a:pt x="16080" y="23930"/>
                  </a:cubicBezTo>
                  <a:lnTo>
                    <a:pt x="396" y="29796"/>
                  </a:lnTo>
                  <a:cubicBezTo>
                    <a:pt x="0" y="29948"/>
                    <a:pt x="0" y="30434"/>
                    <a:pt x="396" y="30586"/>
                  </a:cubicBezTo>
                  <a:lnTo>
                    <a:pt x="16080" y="36422"/>
                  </a:lnTo>
                  <a:cubicBezTo>
                    <a:pt x="19758" y="37790"/>
                    <a:pt x="22676" y="40738"/>
                    <a:pt x="24043" y="44416"/>
                  </a:cubicBezTo>
                  <a:lnTo>
                    <a:pt x="29910" y="60100"/>
                  </a:lnTo>
                  <a:cubicBezTo>
                    <a:pt x="29986" y="60298"/>
                    <a:pt x="30145" y="60397"/>
                    <a:pt x="30305" y="60397"/>
                  </a:cubicBezTo>
                  <a:cubicBezTo>
                    <a:pt x="30464" y="60397"/>
                    <a:pt x="30624" y="60298"/>
                    <a:pt x="30700" y="60100"/>
                  </a:cubicBezTo>
                  <a:lnTo>
                    <a:pt x="36536" y="44416"/>
                  </a:lnTo>
                  <a:cubicBezTo>
                    <a:pt x="37934" y="40738"/>
                    <a:pt x="40852" y="37820"/>
                    <a:pt x="44530" y="36453"/>
                  </a:cubicBezTo>
                  <a:lnTo>
                    <a:pt x="60214" y="30586"/>
                  </a:lnTo>
                  <a:cubicBezTo>
                    <a:pt x="60609" y="30434"/>
                    <a:pt x="60609" y="29948"/>
                    <a:pt x="60214" y="29796"/>
                  </a:cubicBezTo>
                  <a:lnTo>
                    <a:pt x="44530" y="23930"/>
                  </a:lnTo>
                  <a:cubicBezTo>
                    <a:pt x="40852" y="22562"/>
                    <a:pt x="37934" y="19644"/>
                    <a:pt x="36536" y="15966"/>
                  </a:cubicBezTo>
                  <a:lnTo>
                    <a:pt x="30700" y="251"/>
                  </a:lnTo>
                  <a:cubicBezTo>
                    <a:pt x="30639" y="84"/>
                    <a:pt x="30480" y="1"/>
                    <a:pt x="30316"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6" name="Google Shape;1366;p34"/>
            <p:cNvSpPr/>
            <p:nvPr/>
          </p:nvSpPr>
          <p:spPr>
            <a:xfrm>
              <a:off x="1850370" y="688900"/>
              <a:ext cx="511005" cy="509404"/>
            </a:xfrm>
            <a:custGeom>
              <a:avLst/>
              <a:gdLst/>
              <a:ahLst/>
              <a:cxnLst/>
              <a:rect l="l" t="t" r="r" b="b"/>
              <a:pathLst>
                <a:path w="48208" h="48057" extrusionOk="0">
                  <a:moveTo>
                    <a:pt x="24104" y="1"/>
                  </a:moveTo>
                  <a:cubicBezTo>
                    <a:pt x="23967" y="1"/>
                    <a:pt x="23830" y="77"/>
                    <a:pt x="23770" y="229"/>
                  </a:cubicBezTo>
                  <a:lnTo>
                    <a:pt x="19119" y="12691"/>
                  </a:lnTo>
                  <a:cubicBezTo>
                    <a:pt x="17994" y="15609"/>
                    <a:pt x="15684" y="17919"/>
                    <a:pt x="12766" y="19044"/>
                  </a:cubicBezTo>
                  <a:lnTo>
                    <a:pt x="304" y="23724"/>
                  </a:lnTo>
                  <a:cubicBezTo>
                    <a:pt x="0" y="23816"/>
                    <a:pt x="0" y="24241"/>
                    <a:pt x="304" y="24363"/>
                  </a:cubicBezTo>
                  <a:lnTo>
                    <a:pt x="12766" y="29044"/>
                  </a:lnTo>
                  <a:cubicBezTo>
                    <a:pt x="15684" y="30138"/>
                    <a:pt x="17994" y="32448"/>
                    <a:pt x="19119" y="35366"/>
                  </a:cubicBezTo>
                  <a:lnTo>
                    <a:pt x="23770" y="47828"/>
                  </a:lnTo>
                  <a:cubicBezTo>
                    <a:pt x="23830" y="47980"/>
                    <a:pt x="23967" y="48056"/>
                    <a:pt x="24104" y="48056"/>
                  </a:cubicBezTo>
                  <a:cubicBezTo>
                    <a:pt x="24241" y="48056"/>
                    <a:pt x="24377" y="47980"/>
                    <a:pt x="24438" y="47828"/>
                  </a:cubicBezTo>
                  <a:lnTo>
                    <a:pt x="29089" y="35366"/>
                  </a:lnTo>
                  <a:cubicBezTo>
                    <a:pt x="30213" y="32448"/>
                    <a:pt x="32524" y="30138"/>
                    <a:pt x="35442" y="29044"/>
                  </a:cubicBezTo>
                  <a:lnTo>
                    <a:pt x="47904" y="24363"/>
                  </a:lnTo>
                  <a:cubicBezTo>
                    <a:pt x="48208" y="24241"/>
                    <a:pt x="48208" y="23816"/>
                    <a:pt x="47904" y="23724"/>
                  </a:cubicBezTo>
                  <a:lnTo>
                    <a:pt x="35442" y="19044"/>
                  </a:lnTo>
                  <a:cubicBezTo>
                    <a:pt x="32524" y="17949"/>
                    <a:pt x="30213" y="15609"/>
                    <a:pt x="29089" y="12691"/>
                  </a:cubicBezTo>
                  <a:lnTo>
                    <a:pt x="24438" y="229"/>
                  </a:lnTo>
                  <a:cubicBezTo>
                    <a:pt x="24377" y="77"/>
                    <a:pt x="24241" y="1"/>
                    <a:pt x="24104" y="1"/>
                  </a:cubicBezTo>
                  <a:close/>
                </a:path>
              </a:pathLst>
            </a:custGeom>
            <a:solidFill>
              <a:schemeClr val="lt1"/>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8AE334F5-A901-76F5-709D-82F60FB32D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9048264" y="3830147"/>
            <a:ext cx="3959424" cy="3710556"/>
          </a:xfrm>
          <a:prstGeom prst="rect">
            <a:avLst/>
          </a:prstGeom>
        </p:spPr>
      </p:pic>
      <p:grpSp>
        <p:nvGrpSpPr>
          <p:cNvPr id="1361" name="Google Shape;1361;p34"/>
          <p:cNvGrpSpPr/>
          <p:nvPr/>
        </p:nvGrpSpPr>
        <p:grpSpPr>
          <a:xfrm>
            <a:off x="1050793" y="407153"/>
            <a:ext cx="832152" cy="830019"/>
            <a:chOff x="300826" y="234887"/>
            <a:chExt cx="1323397" cy="1320003"/>
          </a:xfrm>
        </p:grpSpPr>
        <p:sp>
          <p:nvSpPr>
            <p:cNvPr id="1362" name="Google Shape;1362;p34"/>
            <p:cNvSpPr/>
            <p:nvPr/>
          </p:nvSpPr>
          <p:spPr>
            <a:xfrm>
              <a:off x="300826" y="234887"/>
              <a:ext cx="1323397" cy="1320003"/>
            </a:xfrm>
            <a:custGeom>
              <a:avLst/>
              <a:gdLst/>
              <a:ahLst/>
              <a:cxnLst/>
              <a:rect l="l" t="t" r="r" b="b"/>
              <a:pathLst>
                <a:path w="95140" h="94896" extrusionOk="0">
                  <a:moveTo>
                    <a:pt x="47582" y="1"/>
                  </a:moveTo>
                  <a:cubicBezTo>
                    <a:pt x="47342" y="1"/>
                    <a:pt x="47099" y="137"/>
                    <a:pt x="46993" y="411"/>
                  </a:cubicBezTo>
                  <a:lnTo>
                    <a:pt x="38482" y="24363"/>
                  </a:lnTo>
                  <a:cubicBezTo>
                    <a:pt x="38415" y="24609"/>
                    <a:pt x="38183" y="24756"/>
                    <a:pt x="37932" y="24756"/>
                  </a:cubicBezTo>
                  <a:cubicBezTo>
                    <a:pt x="37842" y="24756"/>
                    <a:pt x="37749" y="24737"/>
                    <a:pt x="37661" y="24697"/>
                  </a:cubicBezTo>
                  <a:lnTo>
                    <a:pt x="14712" y="13785"/>
                  </a:lnTo>
                  <a:cubicBezTo>
                    <a:pt x="14623" y="13735"/>
                    <a:pt x="14531" y="13712"/>
                    <a:pt x="14443" y="13712"/>
                  </a:cubicBezTo>
                  <a:cubicBezTo>
                    <a:pt x="14051" y="13712"/>
                    <a:pt x="13724" y="14154"/>
                    <a:pt x="13922" y="14575"/>
                  </a:cubicBezTo>
                  <a:lnTo>
                    <a:pt x="24804" y="37554"/>
                  </a:lnTo>
                  <a:cubicBezTo>
                    <a:pt x="24956" y="37889"/>
                    <a:pt x="24804" y="38254"/>
                    <a:pt x="24469" y="38375"/>
                  </a:cubicBezTo>
                  <a:lnTo>
                    <a:pt x="518" y="46886"/>
                  </a:lnTo>
                  <a:cubicBezTo>
                    <a:pt x="1" y="47068"/>
                    <a:pt x="1" y="47828"/>
                    <a:pt x="518" y="48041"/>
                  </a:cubicBezTo>
                  <a:lnTo>
                    <a:pt x="24469" y="56552"/>
                  </a:lnTo>
                  <a:cubicBezTo>
                    <a:pt x="24804" y="56643"/>
                    <a:pt x="24956" y="57038"/>
                    <a:pt x="24804" y="57372"/>
                  </a:cubicBezTo>
                  <a:lnTo>
                    <a:pt x="13922" y="80321"/>
                  </a:lnTo>
                  <a:cubicBezTo>
                    <a:pt x="13695" y="80725"/>
                    <a:pt x="14013" y="81171"/>
                    <a:pt x="14441" y="81171"/>
                  </a:cubicBezTo>
                  <a:cubicBezTo>
                    <a:pt x="14528" y="81171"/>
                    <a:pt x="14620" y="81152"/>
                    <a:pt x="14712" y="81111"/>
                  </a:cubicBezTo>
                  <a:lnTo>
                    <a:pt x="37661" y="70230"/>
                  </a:lnTo>
                  <a:cubicBezTo>
                    <a:pt x="37749" y="70190"/>
                    <a:pt x="37842" y="70171"/>
                    <a:pt x="37932" y="70171"/>
                  </a:cubicBezTo>
                  <a:cubicBezTo>
                    <a:pt x="38183" y="70171"/>
                    <a:pt x="38415" y="70318"/>
                    <a:pt x="38482" y="70564"/>
                  </a:cubicBezTo>
                  <a:lnTo>
                    <a:pt x="46993" y="94485"/>
                  </a:lnTo>
                  <a:cubicBezTo>
                    <a:pt x="47099" y="94759"/>
                    <a:pt x="47342" y="94896"/>
                    <a:pt x="47582" y="94896"/>
                  </a:cubicBezTo>
                  <a:cubicBezTo>
                    <a:pt x="47821" y="94896"/>
                    <a:pt x="48057" y="94759"/>
                    <a:pt x="48148" y="94485"/>
                  </a:cubicBezTo>
                  <a:lnTo>
                    <a:pt x="56658" y="70564"/>
                  </a:lnTo>
                  <a:cubicBezTo>
                    <a:pt x="56748" y="70318"/>
                    <a:pt x="56969" y="70171"/>
                    <a:pt x="57213" y="70171"/>
                  </a:cubicBezTo>
                  <a:cubicBezTo>
                    <a:pt x="57301" y="70171"/>
                    <a:pt x="57391" y="70190"/>
                    <a:pt x="57479" y="70230"/>
                  </a:cubicBezTo>
                  <a:lnTo>
                    <a:pt x="80428" y="81111"/>
                  </a:lnTo>
                  <a:cubicBezTo>
                    <a:pt x="80518" y="81162"/>
                    <a:pt x="80609" y="81184"/>
                    <a:pt x="80698" y="81184"/>
                  </a:cubicBezTo>
                  <a:cubicBezTo>
                    <a:pt x="81090" y="81184"/>
                    <a:pt x="81422" y="80743"/>
                    <a:pt x="81249" y="80321"/>
                  </a:cubicBezTo>
                  <a:lnTo>
                    <a:pt x="70337" y="57372"/>
                  </a:lnTo>
                  <a:cubicBezTo>
                    <a:pt x="70185" y="57038"/>
                    <a:pt x="70337" y="56643"/>
                    <a:pt x="70671" y="56552"/>
                  </a:cubicBezTo>
                  <a:lnTo>
                    <a:pt x="94592" y="48041"/>
                  </a:lnTo>
                  <a:cubicBezTo>
                    <a:pt x="95139" y="47828"/>
                    <a:pt x="95139" y="47068"/>
                    <a:pt x="94592" y="46886"/>
                  </a:cubicBezTo>
                  <a:lnTo>
                    <a:pt x="70671" y="38375"/>
                  </a:lnTo>
                  <a:cubicBezTo>
                    <a:pt x="70337" y="38254"/>
                    <a:pt x="70185" y="37889"/>
                    <a:pt x="70337" y="37554"/>
                  </a:cubicBezTo>
                  <a:lnTo>
                    <a:pt x="81249" y="14606"/>
                  </a:lnTo>
                  <a:cubicBezTo>
                    <a:pt x="81453" y="14171"/>
                    <a:pt x="81120" y="13736"/>
                    <a:pt x="80683" y="13736"/>
                  </a:cubicBezTo>
                  <a:cubicBezTo>
                    <a:pt x="80600" y="13736"/>
                    <a:pt x="80515" y="13751"/>
                    <a:pt x="80428" y="13785"/>
                  </a:cubicBezTo>
                  <a:lnTo>
                    <a:pt x="57479" y="24697"/>
                  </a:lnTo>
                  <a:cubicBezTo>
                    <a:pt x="57391" y="24737"/>
                    <a:pt x="57301" y="24756"/>
                    <a:pt x="57213" y="24756"/>
                  </a:cubicBezTo>
                  <a:cubicBezTo>
                    <a:pt x="56969" y="24756"/>
                    <a:pt x="56748" y="24609"/>
                    <a:pt x="56658" y="24363"/>
                  </a:cubicBezTo>
                  <a:lnTo>
                    <a:pt x="48148" y="411"/>
                  </a:lnTo>
                  <a:cubicBezTo>
                    <a:pt x="48057" y="137"/>
                    <a:pt x="47821" y="1"/>
                    <a:pt x="47582"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3" name="Google Shape;1363;p34"/>
            <p:cNvSpPr/>
            <p:nvPr/>
          </p:nvSpPr>
          <p:spPr>
            <a:xfrm>
              <a:off x="529918" y="463375"/>
              <a:ext cx="865340" cy="862857"/>
            </a:xfrm>
            <a:custGeom>
              <a:avLst/>
              <a:gdLst/>
              <a:ahLst/>
              <a:cxnLst/>
              <a:rect l="l" t="t" r="r" b="b"/>
              <a:pathLst>
                <a:path w="80854" h="80622" extrusionOk="0">
                  <a:moveTo>
                    <a:pt x="40448" y="1"/>
                  </a:moveTo>
                  <a:cubicBezTo>
                    <a:pt x="40244" y="1"/>
                    <a:pt x="40034" y="122"/>
                    <a:pt x="39941" y="369"/>
                  </a:cubicBezTo>
                  <a:lnTo>
                    <a:pt x="32707" y="20673"/>
                  </a:lnTo>
                  <a:cubicBezTo>
                    <a:pt x="32637" y="20927"/>
                    <a:pt x="32410" y="21041"/>
                    <a:pt x="32199" y="21041"/>
                  </a:cubicBezTo>
                  <a:cubicBezTo>
                    <a:pt x="32131" y="21041"/>
                    <a:pt x="32066" y="21030"/>
                    <a:pt x="32008" y="21008"/>
                  </a:cubicBezTo>
                  <a:lnTo>
                    <a:pt x="12494" y="11707"/>
                  </a:lnTo>
                  <a:cubicBezTo>
                    <a:pt x="12419" y="11670"/>
                    <a:pt x="12343" y="11653"/>
                    <a:pt x="12270" y="11653"/>
                  </a:cubicBezTo>
                  <a:cubicBezTo>
                    <a:pt x="11921" y="11653"/>
                    <a:pt x="11624" y="12029"/>
                    <a:pt x="11825" y="12406"/>
                  </a:cubicBezTo>
                  <a:lnTo>
                    <a:pt x="21096" y="31889"/>
                  </a:lnTo>
                  <a:cubicBezTo>
                    <a:pt x="21187" y="32193"/>
                    <a:pt x="21096" y="32497"/>
                    <a:pt x="20792" y="32619"/>
                  </a:cubicBezTo>
                  <a:lnTo>
                    <a:pt x="457" y="39823"/>
                  </a:lnTo>
                  <a:cubicBezTo>
                    <a:pt x="1" y="40035"/>
                    <a:pt x="1" y="40674"/>
                    <a:pt x="457" y="40826"/>
                  </a:cubicBezTo>
                  <a:lnTo>
                    <a:pt x="20792" y="48029"/>
                  </a:lnTo>
                  <a:cubicBezTo>
                    <a:pt x="21096" y="48151"/>
                    <a:pt x="21217" y="48516"/>
                    <a:pt x="21096" y="48759"/>
                  </a:cubicBezTo>
                  <a:lnTo>
                    <a:pt x="11825" y="68273"/>
                  </a:lnTo>
                  <a:cubicBezTo>
                    <a:pt x="11625" y="68598"/>
                    <a:pt x="11897" y="69004"/>
                    <a:pt x="12253" y="69004"/>
                  </a:cubicBezTo>
                  <a:cubicBezTo>
                    <a:pt x="12331" y="69004"/>
                    <a:pt x="12412" y="68985"/>
                    <a:pt x="12494" y="68942"/>
                  </a:cubicBezTo>
                  <a:lnTo>
                    <a:pt x="32008" y="59641"/>
                  </a:lnTo>
                  <a:cubicBezTo>
                    <a:pt x="32086" y="59609"/>
                    <a:pt x="32163" y="59594"/>
                    <a:pt x="32235" y="59594"/>
                  </a:cubicBezTo>
                  <a:cubicBezTo>
                    <a:pt x="32443" y="59594"/>
                    <a:pt x="32616" y="59719"/>
                    <a:pt x="32707" y="59945"/>
                  </a:cubicBezTo>
                  <a:lnTo>
                    <a:pt x="39941" y="80279"/>
                  </a:lnTo>
                  <a:cubicBezTo>
                    <a:pt x="40032" y="80507"/>
                    <a:pt x="40237" y="80621"/>
                    <a:pt x="40439" y="80621"/>
                  </a:cubicBezTo>
                  <a:cubicBezTo>
                    <a:pt x="40640" y="80621"/>
                    <a:pt x="40838" y="80507"/>
                    <a:pt x="40914" y="80279"/>
                  </a:cubicBezTo>
                  <a:lnTo>
                    <a:pt x="48148" y="59945"/>
                  </a:lnTo>
                  <a:cubicBezTo>
                    <a:pt x="48215" y="59719"/>
                    <a:pt x="48433" y="59594"/>
                    <a:pt x="48653" y="59594"/>
                  </a:cubicBezTo>
                  <a:cubicBezTo>
                    <a:pt x="48730" y="59594"/>
                    <a:pt x="48807" y="59609"/>
                    <a:pt x="48877" y="59641"/>
                  </a:cubicBezTo>
                  <a:lnTo>
                    <a:pt x="68361" y="68911"/>
                  </a:lnTo>
                  <a:cubicBezTo>
                    <a:pt x="68435" y="68948"/>
                    <a:pt x="68511" y="68965"/>
                    <a:pt x="68585" y="68965"/>
                  </a:cubicBezTo>
                  <a:cubicBezTo>
                    <a:pt x="68934" y="68965"/>
                    <a:pt x="69230" y="68589"/>
                    <a:pt x="69030" y="68212"/>
                  </a:cubicBezTo>
                  <a:lnTo>
                    <a:pt x="59759" y="48729"/>
                  </a:lnTo>
                  <a:cubicBezTo>
                    <a:pt x="59668" y="48425"/>
                    <a:pt x="59759" y="48121"/>
                    <a:pt x="60063" y="47999"/>
                  </a:cubicBezTo>
                  <a:lnTo>
                    <a:pt x="80398" y="40795"/>
                  </a:lnTo>
                  <a:cubicBezTo>
                    <a:pt x="80853" y="40613"/>
                    <a:pt x="80853" y="39944"/>
                    <a:pt x="80398" y="39792"/>
                  </a:cubicBezTo>
                  <a:lnTo>
                    <a:pt x="60063" y="32589"/>
                  </a:lnTo>
                  <a:cubicBezTo>
                    <a:pt x="59759" y="32467"/>
                    <a:pt x="59668" y="32133"/>
                    <a:pt x="59759" y="31859"/>
                  </a:cubicBezTo>
                  <a:lnTo>
                    <a:pt x="69030" y="12375"/>
                  </a:lnTo>
                  <a:cubicBezTo>
                    <a:pt x="69232" y="12021"/>
                    <a:pt x="68950" y="11625"/>
                    <a:pt x="68587" y="11625"/>
                  </a:cubicBezTo>
                  <a:cubicBezTo>
                    <a:pt x="68513" y="11625"/>
                    <a:pt x="68437" y="11641"/>
                    <a:pt x="68361" y="11676"/>
                  </a:cubicBezTo>
                  <a:lnTo>
                    <a:pt x="48877" y="20947"/>
                  </a:lnTo>
                  <a:cubicBezTo>
                    <a:pt x="48799" y="20978"/>
                    <a:pt x="48720" y="20994"/>
                    <a:pt x="48645" y="20994"/>
                  </a:cubicBezTo>
                  <a:cubicBezTo>
                    <a:pt x="48428" y="20994"/>
                    <a:pt x="48238" y="20868"/>
                    <a:pt x="48148" y="20643"/>
                  </a:cubicBezTo>
                  <a:lnTo>
                    <a:pt x="40914" y="339"/>
                  </a:lnTo>
                  <a:cubicBezTo>
                    <a:pt x="40839" y="115"/>
                    <a:pt x="40646" y="1"/>
                    <a:pt x="40448" y="1"/>
                  </a:cubicBezTo>
                  <a:close/>
                </a:path>
              </a:pathLst>
            </a:cu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7" name="Google Shape;1367;p34"/>
          <p:cNvGrpSpPr/>
          <p:nvPr/>
        </p:nvGrpSpPr>
        <p:grpSpPr>
          <a:xfrm>
            <a:off x="448967" y="4112135"/>
            <a:ext cx="849200" cy="980400"/>
            <a:chOff x="336725" y="3084101"/>
            <a:chExt cx="636900" cy="735300"/>
          </a:xfrm>
        </p:grpSpPr>
        <p:sp>
          <p:nvSpPr>
            <p:cNvPr id="1368" name="Google Shape;1368;p34"/>
            <p:cNvSpPr/>
            <p:nvPr/>
          </p:nvSpPr>
          <p:spPr>
            <a:xfrm>
              <a:off x="336725" y="3084101"/>
              <a:ext cx="636900" cy="735300"/>
            </a:xfrm>
            <a:prstGeom prst="star6">
              <a:avLst>
                <a:gd name="adj" fmla="val 19121"/>
                <a:gd name="hf" fmla="val 115470"/>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9" name="Google Shape;1369;p34"/>
            <p:cNvSpPr/>
            <p:nvPr/>
          </p:nvSpPr>
          <p:spPr>
            <a:xfrm>
              <a:off x="442859" y="3206603"/>
              <a:ext cx="424800" cy="490200"/>
            </a:xfrm>
            <a:prstGeom prst="star6">
              <a:avLst>
                <a:gd name="adj" fmla="val 14545"/>
                <a:gd name="hf" fmla="val 115470"/>
              </a:avLst>
            </a:prstGeom>
            <a:solidFill>
              <a:schemeClr val="dk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4" name="Picture 3">
            <a:extLst>
              <a:ext uri="{FF2B5EF4-FFF2-40B4-BE49-F238E27FC236}">
                <a16:creationId xmlns:a16="http://schemas.microsoft.com/office/drawing/2014/main" id="{DA7FC0CC-787D-B54C-6325-3232B6B778FE}"/>
              </a:ext>
            </a:extLst>
          </p:cNvPr>
          <p:cNvPicPr>
            <a:picLocks noChangeAspect="1"/>
          </p:cNvPicPr>
          <p:nvPr/>
        </p:nvPicPr>
        <p:blipFill>
          <a:blip r:embed="rId5"/>
          <a:stretch>
            <a:fillRect/>
          </a:stretch>
        </p:blipFill>
        <p:spPr>
          <a:xfrm>
            <a:off x="1671280" y="2116426"/>
            <a:ext cx="9096020" cy="1926503"/>
          </a:xfrm>
          <a:prstGeom prst="rect">
            <a:avLst/>
          </a:prstGeom>
        </p:spPr>
      </p:pic>
      <p:sp>
        <p:nvSpPr>
          <p:cNvPr id="5" name="TextBox 4">
            <a:extLst>
              <a:ext uri="{FF2B5EF4-FFF2-40B4-BE49-F238E27FC236}">
                <a16:creationId xmlns:a16="http://schemas.microsoft.com/office/drawing/2014/main" id="{C59C6164-AC46-555B-1C19-17B3E24A375F}"/>
              </a:ext>
            </a:extLst>
          </p:cNvPr>
          <p:cNvSpPr txBox="1"/>
          <p:nvPr/>
        </p:nvSpPr>
        <p:spPr>
          <a:xfrm>
            <a:off x="5445303" y="3678149"/>
            <a:ext cx="2178122" cy="707886"/>
          </a:xfrm>
          <a:prstGeom prst="rect">
            <a:avLst/>
          </a:prstGeom>
          <a:noFill/>
        </p:spPr>
        <p:txBody>
          <a:bodyPr wrap="square" rtlCol="0">
            <a:spAutoFit/>
          </a:bodyPr>
          <a:lstStyle/>
          <a:p>
            <a:r>
              <a:rPr lang="en-US" sz="4000" b="1" dirty="0">
                <a:solidFill>
                  <a:srgbClr val="002060"/>
                </a:solidFill>
                <a:latin typeface="Cambria" panose="02040503050406030204" pitchFamily="18" charset="0"/>
                <a:ea typeface="Cambria" panose="02040503050406030204" pitchFamily="18" charset="0"/>
              </a:rPr>
              <a:t>(</a:t>
            </a:r>
            <a:r>
              <a:rPr lang="en-US" sz="4000" b="1" dirty="0" err="1">
                <a:solidFill>
                  <a:srgbClr val="002060"/>
                </a:solidFill>
                <a:latin typeface="Cambria" panose="02040503050406030204" pitchFamily="18" charset="0"/>
                <a:ea typeface="Cambria" panose="02040503050406030204" pitchFamily="18" charset="0"/>
              </a:rPr>
              <a:t>Tiết</a:t>
            </a:r>
            <a:r>
              <a:rPr lang="en-US" sz="4000" b="1" dirty="0">
                <a:solidFill>
                  <a:srgbClr val="002060"/>
                </a:solidFill>
                <a:latin typeface="Cambria" panose="02040503050406030204" pitchFamily="18" charset="0"/>
                <a:ea typeface="Cambria" panose="02040503050406030204" pitchFamily="18" charset="0"/>
              </a:rPr>
              <a:t> 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55">
                                            <p:bg/>
                                          </p:spTgt>
                                        </p:tgtEl>
                                        <p:attrNameLst>
                                          <p:attrName>style.visibility</p:attrName>
                                        </p:attrNameLst>
                                      </p:cBhvr>
                                      <p:to>
                                        <p:strVal val="visible"/>
                                      </p:to>
                                    </p:set>
                                    <p:animEffect transition="in" filter="randombar(horizontal)">
                                      <p:cBhvr>
                                        <p:cTn id="7" dur="500"/>
                                        <p:tgtEl>
                                          <p:spTgt spid="1355">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55">
                                            <p:txEl>
                                              <p:pRg st="0" end="0"/>
                                            </p:txEl>
                                          </p:spTgt>
                                        </p:tgtEl>
                                        <p:attrNameLst>
                                          <p:attrName>style.visibility</p:attrName>
                                        </p:attrNameLst>
                                      </p:cBhvr>
                                      <p:to>
                                        <p:strVal val="visible"/>
                                      </p:to>
                                    </p:set>
                                    <p:animEffect transition="in" filter="randombar(horizontal)">
                                      <p:cBhvr>
                                        <p:cTn id="12" dur="500"/>
                                        <p:tgtEl>
                                          <p:spTgt spid="135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356"/>
                                        </p:tgtEl>
                                        <p:attrNameLst>
                                          <p:attrName>style.visibility</p:attrName>
                                        </p:attrNameLst>
                                      </p:cBhvr>
                                      <p:to>
                                        <p:strVal val="visible"/>
                                      </p:to>
                                    </p:set>
                                    <p:animEffect transition="in" filter="randombar(horizontal)">
                                      <p:cBhvr>
                                        <p:cTn id="15" dur="500"/>
                                        <p:tgtEl>
                                          <p:spTgt spid="135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59"/>
                                        </p:tgtEl>
                                        <p:attrNameLst>
                                          <p:attrName>style.visibility</p:attrName>
                                        </p:attrNameLst>
                                      </p:cBhvr>
                                      <p:to>
                                        <p:strVal val="visible"/>
                                      </p:to>
                                    </p:set>
                                    <p:animEffect transition="in" filter="randombar(horizontal)">
                                      <p:cBhvr>
                                        <p:cTn id="18" dur="500"/>
                                        <p:tgtEl>
                                          <p:spTgt spid="135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360"/>
                                        </p:tgtEl>
                                        <p:attrNameLst>
                                          <p:attrName>style.visibility</p:attrName>
                                        </p:attrNameLst>
                                      </p:cBhvr>
                                      <p:to>
                                        <p:strVal val="visible"/>
                                      </p:to>
                                    </p:set>
                                    <p:animEffect transition="in" filter="randombar(horizontal)">
                                      <p:cBhvr>
                                        <p:cTn id="21" dur="500"/>
                                        <p:tgtEl>
                                          <p:spTgt spid="1360"/>
                                        </p:tgtEl>
                                      </p:cBhvr>
                                    </p:animEffect>
                                  </p:childTnLst>
                                </p:cTn>
                              </p:par>
                              <p:par>
                                <p:cTn id="22" presetID="14" presetClass="entr" presetSubtype="10" fill="hold" nodeType="withEffect">
                                  <p:stCondLst>
                                    <p:cond delay="0"/>
                                  </p:stCondLst>
                                  <p:childTnLst>
                                    <p:set>
                                      <p:cBhvr>
                                        <p:cTn id="23" dur="1" fill="hold">
                                          <p:stCondLst>
                                            <p:cond delay="0"/>
                                          </p:stCondLst>
                                        </p:cTn>
                                        <p:tgtEl>
                                          <p:spTgt spid="1364"/>
                                        </p:tgtEl>
                                        <p:attrNameLst>
                                          <p:attrName>style.visibility</p:attrName>
                                        </p:attrNameLst>
                                      </p:cBhvr>
                                      <p:to>
                                        <p:strVal val="visible"/>
                                      </p:to>
                                    </p:set>
                                    <p:animEffect transition="in" filter="randombar(horizontal)">
                                      <p:cBhvr>
                                        <p:cTn id="24" dur="500"/>
                                        <p:tgtEl>
                                          <p:spTgt spid="1364"/>
                                        </p:tgtEl>
                                      </p:cBhvr>
                                    </p:animEffect>
                                  </p:childTnLst>
                                </p:cTn>
                              </p:par>
                              <p:par>
                                <p:cTn id="25" presetID="14" presetClass="entr" presetSubtype="1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nodeType="withEffect">
                                  <p:stCondLst>
                                    <p:cond delay="0"/>
                                  </p:stCondLst>
                                  <p:childTnLst>
                                    <p:set>
                                      <p:cBhvr>
                                        <p:cTn id="29" dur="1" fill="hold">
                                          <p:stCondLst>
                                            <p:cond delay="0"/>
                                          </p:stCondLst>
                                        </p:cTn>
                                        <p:tgtEl>
                                          <p:spTgt spid="1361"/>
                                        </p:tgtEl>
                                        <p:attrNameLst>
                                          <p:attrName>style.visibility</p:attrName>
                                        </p:attrNameLst>
                                      </p:cBhvr>
                                      <p:to>
                                        <p:strVal val="visible"/>
                                      </p:to>
                                    </p:set>
                                    <p:animEffect transition="in" filter="randombar(horizontal)">
                                      <p:cBhvr>
                                        <p:cTn id="30" dur="500"/>
                                        <p:tgtEl>
                                          <p:spTgt spid="1361"/>
                                        </p:tgtEl>
                                      </p:cBhvr>
                                    </p:animEffect>
                                  </p:childTnLst>
                                </p:cTn>
                              </p:par>
                              <p:par>
                                <p:cTn id="31" presetID="14" presetClass="entr" presetSubtype="10" fill="hold" nodeType="withEffect">
                                  <p:stCondLst>
                                    <p:cond delay="0"/>
                                  </p:stCondLst>
                                  <p:childTnLst>
                                    <p:set>
                                      <p:cBhvr>
                                        <p:cTn id="32" dur="1" fill="hold">
                                          <p:stCondLst>
                                            <p:cond delay="0"/>
                                          </p:stCondLst>
                                        </p:cTn>
                                        <p:tgtEl>
                                          <p:spTgt spid="1367"/>
                                        </p:tgtEl>
                                        <p:attrNameLst>
                                          <p:attrName>style.visibility</p:attrName>
                                        </p:attrNameLst>
                                      </p:cBhvr>
                                      <p:to>
                                        <p:strVal val="visible"/>
                                      </p:to>
                                    </p:set>
                                    <p:animEffect transition="in" filter="randombar(horizontal)">
                                      <p:cBhvr>
                                        <p:cTn id="33" dur="500"/>
                                        <p:tgtEl>
                                          <p:spTgt spid="136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down)">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5" grpId="0" build="p" animBg="1"/>
      <p:bldP spid="1359" grpId="0" animBg="1"/>
      <p:bldP spid="1360" grpId="0" animBg="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384995"/>
          </a:xfrm>
          <a:prstGeom prst="rect">
            <a:avLst/>
          </a:prstGeom>
          <a:noFill/>
        </p:spPr>
        <p:txBody>
          <a:bodyPr wrap="square">
            <a:spAutoFit/>
          </a:bodyPr>
          <a:lstStyle/>
          <a:p>
            <a:pPr lvl="0" algn="just" defTabSz="457200">
              <a:defRPr/>
            </a:pPr>
            <a:r>
              <a:rPr lang="vi-VN" sz="2800" dirty="0">
                <a:solidFill>
                  <a:srgbClr val="002060"/>
                </a:solidFill>
                <a:latin typeface="Cambria" panose="02040503050406030204" pitchFamily="18" charset="0"/>
                <a:ea typeface="Cambria" panose="02040503050406030204" pitchFamily="18" charset="0"/>
              </a:rPr>
              <a:t>Đường chạy bộ vòng quanh một sân vận động dài 400 m. Một vận động viên ngày đầu chạy 23 vòng xung quanh sân vận động, ngày thứ hai chạy 27 vòng. Hỏi: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rPr>
              <a:t>4</a:t>
            </a:r>
          </a:p>
        </p:txBody>
      </p:sp>
      <p:pic>
        <p:nvPicPr>
          <p:cNvPr id="12" name="Picture 11">
            <a:extLst>
              <a:ext uri="{FF2B5EF4-FFF2-40B4-BE49-F238E27FC236}">
                <a16:creationId xmlns:a16="http://schemas.microsoft.com/office/drawing/2014/main" id="{194B43FA-9983-FB29-F2DA-C927E69C4F5F}"/>
              </a:ext>
            </a:extLst>
          </p:cNvPr>
          <p:cNvPicPr>
            <a:picLocks noChangeAspect="1"/>
          </p:cNvPicPr>
          <p:nvPr/>
        </p:nvPicPr>
        <p:blipFill>
          <a:blip r:embed="rId3"/>
          <a:stretch>
            <a:fillRect/>
          </a:stretch>
        </p:blipFill>
        <p:spPr>
          <a:xfrm>
            <a:off x="6647380" y="1836385"/>
            <a:ext cx="5139486" cy="3838696"/>
          </a:xfrm>
          <a:prstGeom prst="rect">
            <a:avLst/>
          </a:prstGeom>
        </p:spPr>
      </p:pic>
      <p:sp>
        <p:nvSpPr>
          <p:cNvPr id="17" name="TextBox 16">
            <a:extLst>
              <a:ext uri="{FF2B5EF4-FFF2-40B4-BE49-F238E27FC236}">
                <a16:creationId xmlns:a16="http://schemas.microsoft.com/office/drawing/2014/main" id="{D4B91219-6BD4-5FBE-0ADA-D30FAA7EDF50}"/>
              </a:ext>
            </a:extLst>
          </p:cNvPr>
          <p:cNvSpPr txBox="1"/>
          <p:nvPr/>
        </p:nvSpPr>
        <p:spPr>
          <a:xfrm>
            <a:off x="647272" y="2024009"/>
            <a:ext cx="5774076" cy="1077218"/>
          </a:xfrm>
          <a:prstGeom prst="rect">
            <a:avLst/>
          </a:prstGeom>
          <a:noFill/>
        </p:spPr>
        <p:txBody>
          <a:bodyPr wrap="square" rtlCol="0">
            <a:spAutoFit/>
          </a:bodyPr>
          <a:lstStyle/>
          <a:p>
            <a:pPr algn="just"/>
            <a:r>
              <a:rPr lang="vi-VN" sz="3200" b="1" i="0" dirty="0">
                <a:solidFill>
                  <a:srgbClr val="002060"/>
                </a:solidFill>
                <a:effectLst/>
                <a:latin typeface="Cambria" panose="02040503050406030204" pitchFamily="18" charset="0"/>
                <a:ea typeface="Cambria" panose="02040503050406030204" pitchFamily="18" charset="0"/>
              </a:rPr>
              <a:t>a) Mỗi ngày vận động viên đó chạy được bao nhiêu mét?</a:t>
            </a:r>
            <a:endParaRPr lang="en-US" sz="3200" b="1" dirty="0">
              <a:solidFill>
                <a:srgbClr val="002060"/>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42C5558D-38BD-4897-FAA5-D85404A1CA9D}"/>
              </a:ext>
            </a:extLst>
          </p:cNvPr>
          <p:cNvSpPr txBox="1"/>
          <p:nvPr/>
        </p:nvSpPr>
        <p:spPr>
          <a:xfrm>
            <a:off x="565079" y="3554858"/>
            <a:ext cx="5609690" cy="2630015"/>
          </a:xfrm>
          <a:prstGeom prst="rect">
            <a:avLst/>
          </a:prstGeom>
          <a:noFill/>
        </p:spPr>
        <p:txBody>
          <a:bodyPr wrap="square" rtlCol="0">
            <a:spAutoFit/>
          </a:bodyPr>
          <a:lstStyle/>
          <a:p>
            <a:pPr marL="0" marR="0" algn="ctr">
              <a:lnSpc>
                <a:spcPct val="120000"/>
              </a:lnSpc>
              <a:spcBef>
                <a:spcPts val="0"/>
              </a:spcBef>
              <a:spcAft>
                <a:spcPts val="0"/>
              </a:spcAft>
            </a:pPr>
            <a:r>
              <a:rPr lang="nl-NL" sz="2800" b="1" u="sng" dirty="0">
                <a:solidFill>
                  <a:srgbClr val="FF0000"/>
                </a:solidFill>
                <a:effectLst/>
                <a:latin typeface="Cambria" panose="02040503050406030204" pitchFamily="18" charset="0"/>
                <a:ea typeface="Cambria" panose="02040503050406030204" pitchFamily="18" charset="0"/>
              </a:rPr>
              <a:t>Bài giải:</a:t>
            </a:r>
          </a:p>
          <a:p>
            <a:pPr marL="0" marR="0" algn="ctr">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Ngày đầu người đó chạy được số mét là: 400 × 23 = 9 200 (m)</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Ngày thứ hai người đó chạy được số mét là: 400 × 27 = 10 800 (m)</a:t>
            </a:r>
            <a:endParaRPr lang="en-US" sz="28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7496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6">
                                            <p:txEl>
                                              <p:pRg st="0" end="0"/>
                                            </p:txEl>
                                          </p:spTgt>
                                        </p:tgtEl>
                                        <p:attrNameLst>
                                          <p:attrName>style.visibility</p:attrName>
                                        </p:attrNameLst>
                                      </p:cBhvr>
                                      <p:to>
                                        <p:strVal val="visible"/>
                                      </p:to>
                                    </p:set>
                                    <p:animEffect transition="in" filter="wipe(down)">
                                      <p:cBhvr>
                                        <p:cTn id="25" dur="500"/>
                                        <p:tgtEl>
                                          <p:spTgt spid="2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6">
                                            <p:txEl>
                                              <p:pRg st="1" end="1"/>
                                            </p:txEl>
                                          </p:spTgt>
                                        </p:tgtEl>
                                        <p:attrNameLst>
                                          <p:attrName>style.visibility</p:attrName>
                                        </p:attrNameLst>
                                      </p:cBhvr>
                                      <p:to>
                                        <p:strVal val="visible"/>
                                      </p:to>
                                    </p:set>
                                    <p:animEffect transition="in" filter="wipe(down)">
                                      <p:cBhvr>
                                        <p:cTn id="30" dur="500"/>
                                        <p:tgtEl>
                                          <p:spTgt spid="2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6">
                                            <p:txEl>
                                              <p:pRg st="2" end="2"/>
                                            </p:txEl>
                                          </p:spTgt>
                                        </p:tgtEl>
                                        <p:attrNameLst>
                                          <p:attrName>style.visibility</p:attrName>
                                        </p:attrNameLst>
                                      </p:cBhvr>
                                      <p:to>
                                        <p:strVal val="visible"/>
                                      </p:to>
                                    </p:set>
                                    <p:animEffect transition="in" filter="wipe(down)">
                                      <p:cBhvr>
                                        <p:cTn id="35"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17" grpId="0"/>
      <p:bldP spid="2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38499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Đường chạy bộ vòng quanh một sân vận động dài 400 m. Một vận động viên ngày đầu chạy 23 vòng xung quanh sân vận động, ngày thứ hai chạy 27 vòng. Hỏi: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4</a:t>
            </a:r>
          </a:p>
        </p:txBody>
      </p:sp>
      <p:pic>
        <p:nvPicPr>
          <p:cNvPr id="12" name="Picture 11">
            <a:extLst>
              <a:ext uri="{FF2B5EF4-FFF2-40B4-BE49-F238E27FC236}">
                <a16:creationId xmlns:a16="http://schemas.microsoft.com/office/drawing/2014/main" id="{194B43FA-9983-FB29-F2DA-C927E69C4F5F}"/>
              </a:ext>
            </a:extLst>
          </p:cNvPr>
          <p:cNvPicPr>
            <a:picLocks noChangeAspect="1"/>
          </p:cNvPicPr>
          <p:nvPr/>
        </p:nvPicPr>
        <p:blipFill>
          <a:blip r:embed="rId3"/>
          <a:stretch>
            <a:fillRect/>
          </a:stretch>
        </p:blipFill>
        <p:spPr>
          <a:xfrm>
            <a:off x="6647380" y="1836385"/>
            <a:ext cx="5139486" cy="3838696"/>
          </a:xfrm>
          <a:prstGeom prst="rect">
            <a:avLst/>
          </a:prstGeom>
        </p:spPr>
      </p:pic>
      <p:sp>
        <p:nvSpPr>
          <p:cNvPr id="17" name="TextBox 16">
            <a:extLst>
              <a:ext uri="{FF2B5EF4-FFF2-40B4-BE49-F238E27FC236}">
                <a16:creationId xmlns:a16="http://schemas.microsoft.com/office/drawing/2014/main" id="{D4B91219-6BD4-5FBE-0ADA-D30FAA7EDF50}"/>
              </a:ext>
            </a:extLst>
          </p:cNvPr>
          <p:cNvSpPr txBox="1"/>
          <p:nvPr/>
        </p:nvSpPr>
        <p:spPr>
          <a:xfrm>
            <a:off x="647272" y="2024009"/>
            <a:ext cx="6020656" cy="954107"/>
          </a:xfrm>
          <a:prstGeom prst="rect">
            <a:avLst/>
          </a:prstGeom>
          <a:noFill/>
        </p:spPr>
        <p:txBody>
          <a:bodyPr wrap="square" rtlCol="0">
            <a:spAutoFit/>
          </a:bodyPr>
          <a:lstStyle/>
          <a:p>
            <a:pPr lvl="0" algn="just"/>
            <a:r>
              <a:rPr lang="vi-VN" sz="2800" b="1" dirty="0">
                <a:solidFill>
                  <a:srgbClr val="002060"/>
                </a:solidFill>
                <a:latin typeface="Cambria" panose="02040503050406030204" pitchFamily="18" charset="0"/>
                <a:ea typeface="Cambria" panose="02040503050406030204" pitchFamily="18" charset="0"/>
              </a:rPr>
              <a:t>b) Sau cả hai ngày vận động viên đó chạy được bao nhiêu mét?</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42C5558D-38BD-4897-FAA5-D85404A1CA9D}"/>
              </a:ext>
            </a:extLst>
          </p:cNvPr>
          <p:cNvSpPr txBox="1"/>
          <p:nvPr/>
        </p:nvSpPr>
        <p:spPr>
          <a:xfrm>
            <a:off x="565079" y="3071973"/>
            <a:ext cx="5609690" cy="240168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2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Bài giải:</a:t>
            </a:r>
          </a:p>
          <a:p>
            <a:pPr lvl="0" algn="ctr">
              <a:lnSpc>
                <a:spcPct val="120000"/>
              </a:lnSpc>
            </a:pPr>
            <a:r>
              <a:rPr lang="vi-VN" sz="3200" dirty="0">
                <a:solidFill>
                  <a:srgbClr val="FF0000"/>
                </a:solidFill>
                <a:latin typeface="Cambria" panose="02040503050406030204" pitchFamily="18" charset="0"/>
                <a:ea typeface="Cambria" panose="02040503050406030204" pitchFamily="18" charset="0"/>
              </a:rPr>
              <a:t>Cả hai ngày vận động viên đó chạy được số mét là: </a:t>
            </a:r>
          </a:p>
          <a:p>
            <a:pPr lvl="0" algn="ctr">
              <a:lnSpc>
                <a:spcPct val="120000"/>
              </a:lnSpc>
            </a:pPr>
            <a:r>
              <a:rPr lang="vi-VN" sz="3200" dirty="0">
                <a:solidFill>
                  <a:srgbClr val="FF0000"/>
                </a:solidFill>
                <a:latin typeface="Cambria" panose="02040503050406030204" pitchFamily="18" charset="0"/>
                <a:ea typeface="Cambria" panose="02040503050406030204" pitchFamily="18" charset="0"/>
              </a:rPr>
              <a:t>9 200</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10 800 = 20 000 (m)</a:t>
            </a:r>
          </a:p>
        </p:txBody>
      </p:sp>
    </p:spTree>
    <p:extLst>
      <p:ext uri="{BB962C8B-B14F-4D97-AF65-F5344CB8AC3E}">
        <p14:creationId xmlns:p14="http://schemas.microsoft.com/office/powerpoint/2010/main" val="282613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wipe(down)">
                                      <p:cBhvr>
                                        <p:cTn id="14" dur="500"/>
                                        <p:tgtEl>
                                          <p:spTgt spid="2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
                                            <p:txEl>
                                              <p:pRg st="1" end="1"/>
                                            </p:txEl>
                                          </p:spTgt>
                                        </p:tgtEl>
                                        <p:attrNameLst>
                                          <p:attrName>style.visibility</p:attrName>
                                        </p:attrNameLst>
                                      </p:cBhvr>
                                      <p:to>
                                        <p:strVal val="visible"/>
                                      </p:to>
                                    </p:set>
                                    <p:animEffect transition="in" filter="wipe(down)">
                                      <p:cBhvr>
                                        <p:cTn id="19" dur="500"/>
                                        <p:tgtEl>
                                          <p:spTgt spid="2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6">
                                            <p:txEl>
                                              <p:pRg st="2" end="2"/>
                                            </p:txEl>
                                          </p:spTgt>
                                        </p:tgtEl>
                                        <p:attrNameLst>
                                          <p:attrName>style.visibility</p:attrName>
                                        </p:attrNameLst>
                                      </p:cBhvr>
                                      <p:to>
                                        <p:strVal val="visible"/>
                                      </p:to>
                                    </p:set>
                                    <p:animEffect transition="in" filter="wipe(down)">
                                      <p:cBhvr>
                                        <p:cTn id="24"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38499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Đường chạy bộ vòng quanh một sân vận động dài 400 m. Một vận động viên ngày đầu chạy 23 vòng xung quanh sân vận động, ngày thứ hai chạy 27 vòng. Hỏi: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4</a:t>
            </a:r>
          </a:p>
        </p:txBody>
      </p:sp>
      <p:sp>
        <p:nvSpPr>
          <p:cNvPr id="17" name="TextBox 16">
            <a:extLst>
              <a:ext uri="{FF2B5EF4-FFF2-40B4-BE49-F238E27FC236}">
                <a16:creationId xmlns:a16="http://schemas.microsoft.com/office/drawing/2014/main" id="{D4B91219-6BD4-5FBE-0ADA-D30FAA7EDF50}"/>
              </a:ext>
            </a:extLst>
          </p:cNvPr>
          <p:cNvSpPr txBox="1"/>
          <p:nvPr/>
        </p:nvSpPr>
        <p:spPr>
          <a:xfrm>
            <a:off x="410965" y="1982912"/>
            <a:ext cx="10870060" cy="1077218"/>
          </a:xfrm>
          <a:prstGeom prst="rect">
            <a:avLst/>
          </a:prstGeom>
          <a:noFill/>
        </p:spPr>
        <p:txBody>
          <a:bodyPr wrap="square" rtlCol="0">
            <a:spAutoFit/>
          </a:bodyPr>
          <a:lstStyle/>
          <a:p>
            <a:pPr lvl="0" algn="just"/>
            <a:r>
              <a:rPr lang="vi-VN" sz="3200" b="1" dirty="0">
                <a:solidFill>
                  <a:srgbClr val="002060"/>
                </a:solidFill>
                <a:latin typeface="Cambria" panose="02040503050406030204" pitchFamily="18" charset="0"/>
                <a:ea typeface="Cambria" panose="02040503050406030204" pitchFamily="18" charset="0"/>
              </a:rPr>
              <a:t>c) Ngày thứ hai vận động viên đó chạy nhiều hơn ngày thứ nhất bao nhiêu mét?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42C5558D-38BD-4897-FAA5-D85404A1CA9D}"/>
              </a:ext>
            </a:extLst>
          </p:cNvPr>
          <p:cNvSpPr txBox="1"/>
          <p:nvPr/>
        </p:nvSpPr>
        <p:spPr>
          <a:xfrm>
            <a:off x="955496" y="3102795"/>
            <a:ext cx="10685124" cy="358354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2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Bài giải:</a:t>
            </a:r>
          </a:p>
          <a:p>
            <a:pPr lvl="0" algn="ctr">
              <a:lnSpc>
                <a:spcPct val="120000"/>
              </a:lnSpc>
            </a:pPr>
            <a:r>
              <a:rPr lang="vi-VN" sz="3200" dirty="0">
                <a:solidFill>
                  <a:srgbClr val="FF0000"/>
                </a:solidFill>
                <a:latin typeface="Cambria" panose="02040503050406030204" pitchFamily="18" charset="0"/>
                <a:ea typeface="Cambria" panose="02040503050406030204" pitchFamily="18" charset="0"/>
              </a:rPr>
              <a:t>Ngày thứ hai chạy được nhiều hơn ngày thứ nhất số mét là:</a:t>
            </a:r>
          </a:p>
          <a:p>
            <a:pPr lvl="0" algn="ctr">
              <a:lnSpc>
                <a:spcPct val="120000"/>
              </a:lnSpc>
            </a:pPr>
            <a:r>
              <a:rPr lang="vi-VN" sz="3200" dirty="0">
                <a:solidFill>
                  <a:srgbClr val="FF0000"/>
                </a:solidFill>
                <a:latin typeface="Cambria" panose="02040503050406030204" pitchFamily="18" charset="0"/>
                <a:ea typeface="Cambria" panose="02040503050406030204" pitchFamily="18" charset="0"/>
              </a:rPr>
              <a:t>10 800 – 9 200 = 1 600  (m)</a:t>
            </a:r>
          </a:p>
          <a:p>
            <a:pPr lvl="0" algn="ctr">
              <a:lnSpc>
                <a:spcPct val="120000"/>
              </a:lnSpc>
            </a:pPr>
            <a:r>
              <a:rPr lang="en-US" sz="3200" dirty="0">
                <a:solidFill>
                  <a:srgbClr val="FF0000"/>
                </a:solidFill>
                <a:latin typeface="Cambria" panose="02040503050406030204" pitchFamily="18" charset="0"/>
                <a:ea typeface="Cambria" panose="02040503050406030204" pitchFamily="18" charset="0"/>
              </a:rPr>
              <a:t>Đ</a:t>
            </a:r>
            <a:r>
              <a:rPr lang="vi-VN" sz="3200" dirty="0">
                <a:solidFill>
                  <a:srgbClr val="FF0000"/>
                </a:solidFill>
                <a:latin typeface="Cambria" panose="02040503050406030204" pitchFamily="18" charset="0"/>
                <a:ea typeface="Cambria" panose="02040503050406030204" pitchFamily="18" charset="0"/>
              </a:rPr>
              <a:t>áp số:</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a. Ngày đầu 9 200 m;  Ngày thứ ha</a:t>
            </a:r>
            <a:r>
              <a:rPr lang="en-US" sz="3200" dirty="0" err="1">
                <a:solidFill>
                  <a:srgbClr val="FF0000"/>
                </a:solidFill>
                <a:latin typeface="Cambria" panose="02040503050406030204" pitchFamily="18" charset="0"/>
                <a:ea typeface="Cambria" panose="02040503050406030204" pitchFamily="18" charset="0"/>
              </a:rPr>
              <a:t>i</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10 800m. </a:t>
            </a:r>
            <a:endParaRPr lang="en-US" sz="3200" dirty="0">
              <a:solidFill>
                <a:srgbClr val="FF0000"/>
              </a:solidFill>
              <a:latin typeface="Cambria" panose="02040503050406030204" pitchFamily="18" charset="0"/>
              <a:ea typeface="Cambria" panose="02040503050406030204" pitchFamily="18" charset="0"/>
            </a:endParaRPr>
          </a:p>
          <a:p>
            <a:pPr lvl="0" algn="ctr">
              <a:lnSpc>
                <a:spcPct val="120000"/>
              </a:lnSpc>
            </a:pPr>
            <a:r>
              <a:rPr lang="vi-VN" sz="3200" dirty="0">
                <a:solidFill>
                  <a:srgbClr val="FF0000"/>
                </a:solidFill>
                <a:latin typeface="Cambria" panose="02040503050406030204" pitchFamily="18" charset="0"/>
                <a:ea typeface="Cambria" panose="02040503050406030204" pitchFamily="18" charset="0"/>
              </a:rPr>
              <a:t>b. 20 000 m.</a:t>
            </a:r>
            <a:endParaRPr lang="en-US" sz="3200" dirty="0">
              <a:solidFill>
                <a:srgbClr val="FF0000"/>
              </a:solidFill>
              <a:latin typeface="Cambria" panose="02040503050406030204" pitchFamily="18" charset="0"/>
              <a:ea typeface="Cambria" panose="02040503050406030204" pitchFamily="18" charset="0"/>
            </a:endParaRPr>
          </a:p>
          <a:p>
            <a:pPr lvl="0" algn="ctr">
              <a:lnSpc>
                <a:spcPct val="120000"/>
              </a:lnSpc>
            </a:pPr>
            <a:r>
              <a:rPr lang="vi-VN" sz="3200" dirty="0">
                <a:solidFill>
                  <a:srgbClr val="FF0000"/>
                </a:solidFill>
                <a:latin typeface="Cambria" panose="02040503050406030204" pitchFamily="18" charset="0"/>
                <a:ea typeface="Cambria" panose="02040503050406030204" pitchFamily="18" charset="0"/>
              </a:rPr>
              <a:t>c. 1 600m</a:t>
            </a:r>
          </a:p>
        </p:txBody>
      </p:sp>
    </p:spTree>
    <p:extLst>
      <p:ext uri="{BB962C8B-B14F-4D97-AF65-F5344CB8AC3E}">
        <p14:creationId xmlns:p14="http://schemas.microsoft.com/office/powerpoint/2010/main" val="3541522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wipe(down)">
                                      <p:cBhvr>
                                        <p:cTn id="14" dur="500"/>
                                        <p:tgtEl>
                                          <p:spTgt spid="2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
                                            <p:txEl>
                                              <p:pRg st="1" end="1"/>
                                            </p:txEl>
                                          </p:spTgt>
                                        </p:tgtEl>
                                        <p:attrNameLst>
                                          <p:attrName>style.visibility</p:attrName>
                                        </p:attrNameLst>
                                      </p:cBhvr>
                                      <p:to>
                                        <p:strVal val="visible"/>
                                      </p:to>
                                    </p:set>
                                    <p:animEffect transition="in" filter="wipe(down)">
                                      <p:cBhvr>
                                        <p:cTn id="19" dur="500"/>
                                        <p:tgtEl>
                                          <p:spTgt spid="2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6">
                                            <p:txEl>
                                              <p:pRg st="2" end="2"/>
                                            </p:txEl>
                                          </p:spTgt>
                                        </p:tgtEl>
                                        <p:attrNameLst>
                                          <p:attrName>style.visibility</p:attrName>
                                        </p:attrNameLst>
                                      </p:cBhvr>
                                      <p:to>
                                        <p:strVal val="visible"/>
                                      </p:to>
                                    </p:set>
                                    <p:animEffect transition="in" filter="wipe(down)">
                                      <p:cBhvr>
                                        <p:cTn id="24" dur="500"/>
                                        <p:tgtEl>
                                          <p:spTgt spid="2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6">
                                            <p:txEl>
                                              <p:pRg st="3" end="3"/>
                                            </p:txEl>
                                          </p:spTgt>
                                        </p:tgtEl>
                                        <p:attrNameLst>
                                          <p:attrName>style.visibility</p:attrName>
                                        </p:attrNameLst>
                                      </p:cBhvr>
                                      <p:to>
                                        <p:strVal val="visible"/>
                                      </p:to>
                                    </p:set>
                                    <p:animEffect transition="in" filter="wipe(down)">
                                      <p:cBhvr>
                                        <p:cTn id="29" dur="500"/>
                                        <p:tgtEl>
                                          <p:spTgt spid="2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6">
                                            <p:txEl>
                                              <p:pRg st="4" end="4"/>
                                            </p:txEl>
                                          </p:spTgt>
                                        </p:tgtEl>
                                        <p:attrNameLst>
                                          <p:attrName>style.visibility</p:attrName>
                                        </p:attrNameLst>
                                      </p:cBhvr>
                                      <p:to>
                                        <p:strVal val="visible"/>
                                      </p:to>
                                    </p:set>
                                    <p:animEffect transition="in" filter="wipe(down)">
                                      <p:cBhvr>
                                        <p:cTn id="34" dur="500"/>
                                        <p:tgtEl>
                                          <p:spTgt spid="26">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6">
                                            <p:txEl>
                                              <p:pRg st="5" end="5"/>
                                            </p:txEl>
                                          </p:spTgt>
                                        </p:tgtEl>
                                        <p:attrNameLst>
                                          <p:attrName>style.visibility</p:attrName>
                                        </p:attrNameLst>
                                      </p:cBhvr>
                                      <p:to>
                                        <p:strVal val="visible"/>
                                      </p:to>
                                    </p:set>
                                    <p:animEffect transition="in" filter="wipe(down)">
                                      <p:cBhvr>
                                        <p:cTn id="39" dur="500"/>
                                        <p:tgtEl>
                                          <p:spTgt spid="2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35"/>
          <p:cNvSpPr txBox="1">
            <a:spLocks noGrp="1"/>
          </p:cNvSpPr>
          <p:nvPr>
            <p:ph type="title"/>
          </p:nvPr>
        </p:nvSpPr>
        <p:spPr>
          <a:xfrm>
            <a:off x="3272214" y="3493868"/>
            <a:ext cx="4490661" cy="1122400"/>
          </a:xfrm>
          <a:prstGeom prst="rect">
            <a:avLst/>
          </a:prstGeom>
        </p:spPr>
        <p:txBody>
          <a:bodyPr spcFirstLastPara="1" wrap="square" lIns="121900" tIns="121900" rIns="121900" bIns="121900" anchor="ctr" anchorCtr="0">
            <a:noAutofit/>
          </a:bodyPr>
          <a:lstStyle/>
          <a:p>
            <a:pPr algn="ctr"/>
            <a:r>
              <a:rPr lang="en-US" sz="13800" b="1" dirty="0" err="1">
                <a:solidFill>
                  <a:schemeClr val="accent6"/>
                </a:solidFill>
                <a:latin typeface="Cambria" panose="02040503050406030204" pitchFamily="18" charset="0"/>
                <a:ea typeface="Cambria" panose="02040503050406030204" pitchFamily="18" charset="0"/>
              </a:rPr>
              <a:t>Vận</a:t>
            </a:r>
            <a:r>
              <a:rPr lang="en-US" sz="13800" b="1" dirty="0">
                <a:solidFill>
                  <a:schemeClr val="accent6"/>
                </a:solidFill>
                <a:latin typeface="Cambria" panose="02040503050406030204" pitchFamily="18" charset="0"/>
                <a:ea typeface="Cambria" panose="02040503050406030204" pitchFamily="18" charset="0"/>
              </a:rPr>
              <a:t> </a:t>
            </a:r>
            <a:r>
              <a:rPr lang="en-US" sz="13800" b="1" dirty="0" err="1">
                <a:solidFill>
                  <a:schemeClr val="accent6"/>
                </a:solidFill>
                <a:latin typeface="Cambria" panose="02040503050406030204" pitchFamily="18" charset="0"/>
                <a:ea typeface="Cambria" panose="02040503050406030204" pitchFamily="18" charset="0"/>
              </a:rPr>
              <a:t>dụng</a:t>
            </a:r>
            <a:endParaRPr lang="en-US" sz="13800" b="1" dirty="0">
              <a:solidFill>
                <a:schemeClr val="accent6"/>
              </a:solidFill>
              <a:latin typeface="Cambria" panose="02040503050406030204" pitchFamily="18" charset="0"/>
              <a:ea typeface="Cambria" panose="02040503050406030204" pitchFamily="18" charset="0"/>
            </a:endParaRPr>
          </a:p>
        </p:txBody>
      </p:sp>
      <p:sp>
        <p:nvSpPr>
          <p:cNvPr id="810" name="Google Shape;810;p35"/>
          <p:cNvSpPr txBox="1">
            <a:spLocks noGrp="1"/>
          </p:cNvSpPr>
          <p:nvPr>
            <p:ph type="title" idx="2"/>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Cambria" panose="02040503050406030204" pitchFamily="18" charset="0"/>
                <a:ea typeface="Cambria" panose="02040503050406030204" pitchFamily="18" charset="0"/>
              </a:rPr>
              <a:t>03</a:t>
            </a:r>
            <a:endParaRPr dirty="0">
              <a:solidFill>
                <a:schemeClr val="tx1"/>
              </a:solidFill>
              <a:latin typeface="Cambria" panose="02040503050406030204" pitchFamily="18" charset="0"/>
              <a:ea typeface="Cambria" panose="02040503050406030204" pitchFamily="18"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888" name="Google Shape;888;p35"/>
          <p:cNvSpPr/>
          <p:nvPr/>
        </p:nvSpPr>
        <p:spPr>
          <a:xfrm>
            <a:off x="8797501" y="261711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138" name="Google Shape;809;p35"/>
          <p:cNvSpPr txBox="1">
            <a:spLocks/>
          </p:cNvSpPr>
          <p:nvPr/>
        </p:nvSpPr>
        <p:spPr>
          <a:xfrm>
            <a:off x="2371725" y="3492464"/>
            <a:ext cx="6573989"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aveat Brush"/>
              <a:buNone/>
              <a:defRPr sz="8000" b="0" i="0" u="none" strike="noStrike" cap="none">
                <a:solidFill>
                  <a:schemeClr val="accent1"/>
                </a:solidFill>
                <a:latin typeface="Caveat Brush"/>
                <a:ea typeface="Caveat Brush"/>
                <a:cs typeface="Caveat Brush"/>
                <a:sym typeface="Caveat Brush"/>
              </a:defRPr>
            </a:lvl1pPr>
            <a:lvl2pPr marR="0" lvl="1"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2pPr>
            <a:lvl3pPr marR="0" lvl="2"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3pPr>
            <a:lvl4pPr marR="0" lvl="3"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4pPr>
            <a:lvl5pPr marR="0" lvl="4"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5pPr>
            <a:lvl6pPr marR="0" lvl="5"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6pPr>
            <a:lvl7pPr marR="0" lvl="6"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7pPr>
            <a:lvl8pPr marR="0" lvl="7"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8pPr>
            <a:lvl9pPr marR="0" lvl="8"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9pPr>
          </a:lstStyle>
          <a:p>
            <a:pPr marL="0" marR="0" lvl="0" indent="0" algn="ctr" defTabSz="914400" rtl="0" eaLnBrk="1" fontAlgn="auto" latinLnBrk="0" hangingPunct="1">
              <a:lnSpc>
                <a:spcPct val="100000"/>
              </a:lnSpc>
              <a:spcBef>
                <a:spcPts val="0"/>
              </a:spcBef>
              <a:spcAft>
                <a:spcPts val="0"/>
              </a:spcAft>
              <a:buClr>
                <a:srgbClr val="333333"/>
              </a:buClr>
              <a:buSzPts val="3600"/>
              <a:buFont typeface="Caveat Brush"/>
              <a:buNone/>
              <a:tabLst/>
              <a:defRPr/>
            </a:pP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Vận</a:t>
            </a:r>
            <a:r>
              <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 </a:t>
            </a: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dụng</a:t>
            </a:r>
            <a:endPar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endParaRPr>
          </a:p>
        </p:txBody>
      </p:sp>
    </p:spTree>
    <p:extLst>
      <p:ext uri="{BB962C8B-B14F-4D97-AF65-F5344CB8AC3E}">
        <p14:creationId xmlns:p14="http://schemas.microsoft.com/office/powerpoint/2010/main" val="2727136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09"/>
                                        </p:tgtEl>
                                        <p:attrNameLst>
                                          <p:attrName>style.visibility</p:attrName>
                                        </p:attrNameLst>
                                      </p:cBhvr>
                                      <p:to>
                                        <p:strVal val="visible"/>
                                      </p:to>
                                    </p:set>
                                    <p:animEffect transition="in" filter="randombar(horizontal)">
                                      <p:cBhvr>
                                        <p:cTn id="7" dur="500"/>
                                        <p:tgtEl>
                                          <p:spTgt spid="80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10"/>
                                        </p:tgtEl>
                                        <p:attrNameLst>
                                          <p:attrName>style.visibility</p:attrName>
                                        </p:attrNameLst>
                                      </p:cBhvr>
                                      <p:to>
                                        <p:strVal val="visible"/>
                                      </p:to>
                                    </p:set>
                                    <p:animEffect transition="in" filter="randombar(horizontal)">
                                      <p:cBhvr>
                                        <p:cTn id="10" dur="500"/>
                                        <p:tgtEl>
                                          <p:spTgt spid="810"/>
                                        </p:tgtEl>
                                      </p:cBhvr>
                                    </p:animEffect>
                                  </p:childTnLst>
                                </p:cTn>
                              </p:par>
                              <p:par>
                                <p:cTn id="11" presetID="14" presetClass="entr" presetSubtype="10" fill="hold" nodeType="withEffect">
                                  <p:stCondLst>
                                    <p:cond delay="0"/>
                                  </p:stCondLst>
                                  <p:childTnLst>
                                    <p:set>
                                      <p:cBhvr>
                                        <p:cTn id="12" dur="1" fill="hold">
                                          <p:stCondLst>
                                            <p:cond delay="0"/>
                                          </p:stCondLst>
                                        </p:cTn>
                                        <p:tgtEl>
                                          <p:spTgt spid="812"/>
                                        </p:tgtEl>
                                        <p:attrNameLst>
                                          <p:attrName>style.visibility</p:attrName>
                                        </p:attrNameLst>
                                      </p:cBhvr>
                                      <p:to>
                                        <p:strVal val="visible"/>
                                      </p:to>
                                    </p:set>
                                    <p:animEffect transition="in" filter="randombar(horizontal)">
                                      <p:cBhvr>
                                        <p:cTn id="13" dur="500"/>
                                        <p:tgtEl>
                                          <p:spTgt spid="8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88"/>
                                        </p:tgtEl>
                                        <p:attrNameLst>
                                          <p:attrName>style.visibility</p:attrName>
                                        </p:attrNameLst>
                                      </p:cBhvr>
                                      <p:to>
                                        <p:strVal val="visible"/>
                                      </p:to>
                                    </p:set>
                                    <p:animEffect transition="in" filter="randombar(horizontal)">
                                      <p:cBhvr>
                                        <p:cTn id="16" dur="500"/>
                                        <p:tgtEl>
                                          <p:spTgt spid="888"/>
                                        </p:tgtEl>
                                      </p:cBhvr>
                                    </p:animEffect>
                                  </p:childTnLst>
                                </p:cTn>
                              </p:par>
                              <p:par>
                                <p:cTn id="17" presetID="14" presetClass="entr" presetSubtype="10" fill="hold" nodeType="withEffect">
                                  <p:stCondLst>
                                    <p:cond delay="0"/>
                                  </p:stCondLst>
                                  <p:childTnLst>
                                    <p:set>
                                      <p:cBhvr>
                                        <p:cTn id="18" dur="1" fill="hold">
                                          <p:stCondLst>
                                            <p:cond delay="0"/>
                                          </p:stCondLst>
                                        </p:cTn>
                                        <p:tgtEl>
                                          <p:spTgt spid="889"/>
                                        </p:tgtEl>
                                        <p:attrNameLst>
                                          <p:attrName>style.visibility</p:attrName>
                                        </p:attrNameLst>
                                      </p:cBhvr>
                                      <p:to>
                                        <p:strVal val="visible"/>
                                      </p:to>
                                    </p:set>
                                    <p:animEffect transition="in" filter="randombar(horizontal)">
                                      <p:cBhvr>
                                        <p:cTn id="19" dur="500"/>
                                        <p:tgtEl>
                                          <p:spTgt spid="88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92"/>
                                        </p:tgtEl>
                                        <p:attrNameLst>
                                          <p:attrName>style.visibility</p:attrName>
                                        </p:attrNameLst>
                                      </p:cBhvr>
                                      <p:to>
                                        <p:strVal val="visible"/>
                                      </p:to>
                                    </p:set>
                                    <p:animEffect transition="in" filter="randombar(horizontal)">
                                      <p:cBhvr>
                                        <p:cTn id="22" dur="500"/>
                                        <p:tgtEl>
                                          <p:spTgt spid="89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38"/>
                                        </p:tgtEl>
                                        <p:attrNameLst>
                                          <p:attrName>style.visibility</p:attrName>
                                        </p:attrNameLst>
                                      </p:cBhvr>
                                      <p:to>
                                        <p:strVal val="visible"/>
                                      </p:to>
                                    </p:set>
                                    <p:animEffect transition="in" filter="randombar(horizontal)">
                                      <p:cBhvr>
                                        <p:cTn id="25"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 grpId="0"/>
      <p:bldP spid="810" grpId="0"/>
      <p:bldP spid="888" grpId="0" animBg="1"/>
      <p:bldP spid="892" grpId="0" animBg="1"/>
      <p:bldP spid="1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35012" y="659441"/>
            <a:ext cx="10061769" cy="1569660"/>
          </a:xfrm>
          <a:prstGeom prst="rect">
            <a:avLst/>
          </a:prstGeom>
          <a:noFill/>
        </p:spPr>
        <p:txBody>
          <a:bodyPr wrap="square">
            <a:spAutoFit/>
          </a:bodyPr>
          <a:lstStyle/>
          <a:p>
            <a:pPr lvl="0" algn="just" defTabSz="457200">
              <a:defRPr/>
            </a:pPr>
            <a:r>
              <a:rPr lang="vi-VN" sz="3200" dirty="0">
                <a:solidFill>
                  <a:srgbClr val="002060"/>
                </a:solidFill>
                <a:latin typeface="Cambria" panose="02040503050406030204" pitchFamily="18" charset="0"/>
                <a:ea typeface="Cambria" panose="02040503050406030204" pitchFamily="18" charset="0"/>
              </a:rPr>
              <a:t>Hoá đơn truyền hình cáp của gia đình Huy là 115 000 đồng mỗi tháng. Hỏi cả năm gia đình Huy phải trả bao nhiêu tiền truyền hình cáp?</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rPr>
              <a:t>5</a:t>
            </a:r>
          </a:p>
        </p:txBody>
      </p:sp>
      <p:sp>
        <p:nvSpPr>
          <p:cNvPr id="3" name="TextBox 2">
            <a:extLst>
              <a:ext uri="{FF2B5EF4-FFF2-40B4-BE49-F238E27FC236}">
                <a16:creationId xmlns:a16="http://schemas.microsoft.com/office/drawing/2014/main" id="{8E94717E-1E16-2A5A-0BAF-149C4FE91AF4}"/>
              </a:ext>
            </a:extLst>
          </p:cNvPr>
          <p:cNvSpPr txBox="1"/>
          <p:nvPr/>
        </p:nvSpPr>
        <p:spPr>
          <a:xfrm>
            <a:off x="667821" y="2558265"/>
            <a:ext cx="4469258" cy="1384995"/>
          </a:xfrm>
          <a:prstGeom prst="rect">
            <a:avLst/>
          </a:prstGeom>
          <a:noFill/>
        </p:spPr>
        <p:txBody>
          <a:bodyPr wrap="square" rtlCol="0">
            <a:spAutoFit/>
          </a:bodyPr>
          <a:lstStyle/>
          <a:p>
            <a:pPr algn="ctr" latinLnBrk="0"/>
            <a:r>
              <a:rPr lang="en-US" sz="2800" b="1" i="0" u="sng"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Tóm</a:t>
            </a:r>
            <a:r>
              <a:rPr lang="en-US" sz="2800" b="1" i="0" u="sng"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0" u="sng"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tắt</a:t>
            </a:r>
            <a:r>
              <a:rPr lang="en-US" sz="2800" b="1" i="0" u="sng"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p>
          <a:p>
            <a:pPr algn="just"/>
            <a:r>
              <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rPr>
              <a:t>1 </a:t>
            </a:r>
            <a:r>
              <a:rPr lang="en-US" sz="2800" dirty="0" err="1">
                <a:solidFill>
                  <a:srgbClr val="000000"/>
                </a:solidFill>
                <a:latin typeface="Cambria" panose="02040503050406030204" pitchFamily="18" charset="0"/>
                <a:ea typeface="Cambria" panose="02040503050406030204" pitchFamily="18" charset="0"/>
                <a:cs typeface="Calibri" panose="020F0502020204030204" pitchFamily="34" charset="0"/>
              </a:rPr>
              <a:t>tháng</a:t>
            </a:r>
            <a:r>
              <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rPr>
              <a:t>: 115 000 </a:t>
            </a:r>
            <a:r>
              <a:rPr lang="en-US" sz="2800" dirty="0" err="1">
                <a:solidFill>
                  <a:srgbClr val="000000"/>
                </a:solidFill>
                <a:latin typeface="Cambria" panose="02040503050406030204" pitchFamily="18" charset="0"/>
                <a:ea typeface="Cambria" panose="02040503050406030204" pitchFamily="18" charset="0"/>
                <a:cs typeface="Calibri" panose="020F0502020204030204" pitchFamily="34" charset="0"/>
              </a:rPr>
              <a:t>đồng</a:t>
            </a:r>
            <a:endPar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endParaRPr>
          </a:p>
          <a:p>
            <a:pPr algn="just"/>
            <a:r>
              <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rPr>
              <a:t>1 </a:t>
            </a:r>
            <a:r>
              <a:rPr lang="en-US" sz="2800" dirty="0" err="1">
                <a:solidFill>
                  <a:srgbClr val="000000"/>
                </a:solidFill>
                <a:latin typeface="Cambria" panose="02040503050406030204" pitchFamily="18" charset="0"/>
                <a:ea typeface="Cambria" panose="02040503050406030204" pitchFamily="18" charset="0"/>
                <a:cs typeface="Calibri" panose="020F0502020204030204" pitchFamily="34" charset="0"/>
              </a:rPr>
              <a:t>năm</a:t>
            </a:r>
            <a:r>
              <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0000"/>
                </a:solidFill>
                <a:latin typeface="Cambria" panose="02040503050406030204" pitchFamily="18" charset="0"/>
                <a:ea typeface="Cambria" panose="02040503050406030204" pitchFamily="18" charset="0"/>
                <a:cs typeface="Calibri" panose="020F0502020204030204" pitchFamily="34" charset="0"/>
              </a:rPr>
              <a:t>đồng</a:t>
            </a:r>
            <a:r>
              <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rPr>
              <a:t>?</a:t>
            </a:r>
            <a:endPar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p:txBody>
      </p:sp>
      <p:sp>
        <p:nvSpPr>
          <p:cNvPr id="4" name="TextBox 3">
            <a:extLst>
              <a:ext uri="{FF2B5EF4-FFF2-40B4-BE49-F238E27FC236}">
                <a16:creationId xmlns:a16="http://schemas.microsoft.com/office/drawing/2014/main" id="{8DAFB1AE-A7C5-70FF-7045-D8A32E95EBD5}"/>
              </a:ext>
            </a:extLst>
          </p:cNvPr>
          <p:cNvSpPr txBox="1"/>
          <p:nvPr/>
        </p:nvSpPr>
        <p:spPr>
          <a:xfrm>
            <a:off x="4479533" y="2434975"/>
            <a:ext cx="7130265" cy="3231654"/>
          </a:xfrm>
          <a:prstGeom prst="rect">
            <a:avLst/>
          </a:prstGeom>
          <a:noFill/>
        </p:spPr>
        <p:txBody>
          <a:bodyPr wrap="square" rtlCol="0">
            <a:spAutoFit/>
          </a:bodyPr>
          <a:lstStyle/>
          <a:p>
            <a:pPr algn="ctr" latinLnBrk="0"/>
            <a:r>
              <a:rPr lang="en-US" sz="3600" b="1" i="0" u="sng"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Tóm</a:t>
            </a:r>
            <a:r>
              <a:rPr lang="en-US" sz="3600" b="1" i="0" u="sng"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600" b="1" i="0" u="sng"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tắt</a:t>
            </a:r>
            <a:r>
              <a:rPr lang="en-US" sz="3600" b="1" i="0" u="sng"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a:p>
            <a:pPr algn="ctr"/>
            <a:r>
              <a:rPr lang="vi-VN" sz="3200" dirty="0">
                <a:solidFill>
                  <a:srgbClr val="FF0000"/>
                </a:solidFill>
                <a:latin typeface="Cambria" panose="02040503050406030204" pitchFamily="18" charset="0"/>
                <a:ea typeface="Cambria" panose="02040503050406030204" pitchFamily="18" charset="0"/>
              </a:rPr>
              <a:t>Đổi: 1 năm = 12 tháng</a:t>
            </a:r>
          </a:p>
          <a:p>
            <a:pPr algn="ctr"/>
            <a:r>
              <a:rPr lang="vi-VN" sz="3200" dirty="0">
                <a:solidFill>
                  <a:srgbClr val="FF0000"/>
                </a:solidFill>
                <a:latin typeface="Cambria" panose="02040503050406030204" pitchFamily="18" charset="0"/>
                <a:ea typeface="Cambria" panose="02040503050406030204" pitchFamily="18" charset="0"/>
              </a:rPr>
              <a:t>Số tiền gia đình Huy phải trả cho hóa đơn truyền hình cáp trong 1 năm là:</a:t>
            </a:r>
          </a:p>
          <a:p>
            <a:pPr algn="ctr"/>
            <a:r>
              <a:rPr lang="vi-VN" sz="3200" dirty="0">
                <a:solidFill>
                  <a:srgbClr val="FF0000"/>
                </a:solidFill>
                <a:latin typeface="Cambria" panose="02040503050406030204" pitchFamily="18" charset="0"/>
                <a:ea typeface="Cambria" panose="02040503050406030204" pitchFamily="18" charset="0"/>
              </a:rPr>
              <a:t>115 000 x 12 = 1 380 000 (đồng)</a:t>
            </a:r>
          </a:p>
          <a:p>
            <a:pPr algn="r"/>
            <a:r>
              <a:rPr lang="vi-VN" sz="3200" dirty="0">
                <a:solidFill>
                  <a:srgbClr val="FF0000"/>
                </a:solidFill>
                <a:latin typeface="Cambria" panose="02040503050406030204" pitchFamily="18" charset="0"/>
                <a:ea typeface="Cambria" panose="02040503050406030204" pitchFamily="18" charset="0"/>
              </a:rPr>
              <a:t>Đáp số: 1 380 000 đồng.</a:t>
            </a:r>
          </a:p>
        </p:txBody>
      </p:sp>
    </p:spTree>
    <p:extLst>
      <p:ext uri="{BB962C8B-B14F-4D97-AF65-F5344CB8AC3E}">
        <p14:creationId xmlns:p14="http://schemas.microsoft.com/office/powerpoint/2010/main" val="2215980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anim calcmode="lin" valueType="num">
                                      <p:cBhvr>
                                        <p:cTn id="3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fade">
                                      <p:cBhvr>
                                        <p:cTn id="42" dur="1000"/>
                                        <p:tgtEl>
                                          <p:spTgt spid="4">
                                            <p:txEl>
                                              <p:pRg st="4" end="4"/>
                                            </p:txEl>
                                          </p:spTgt>
                                        </p:tgtEl>
                                      </p:cBhvr>
                                    </p:animEffect>
                                    <p:anim calcmode="lin" valueType="num">
                                      <p:cBhvr>
                                        <p:cTn id="4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5"/>
        <p:cNvGrpSpPr/>
        <p:nvPr/>
      </p:nvGrpSpPr>
      <p:grpSpPr>
        <a:xfrm>
          <a:off x="0" y="0"/>
          <a:ext cx="0" cy="0"/>
          <a:chOff x="0" y="0"/>
          <a:chExt cx="0" cy="0"/>
        </a:xfrm>
      </p:grpSpPr>
      <p:pic>
        <p:nvPicPr>
          <p:cNvPr id="280" name="Picture 8" descr="Cute kid children with text box or billboard education presentation hand drawn cartoon character illustr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09" b="96011" l="4473" r="92812">
                        <a14:foregroundMark x1="79553" y1="79255" x2="79553" y2="79255"/>
                        <a14:foregroundMark x1="37540" y1="44681" x2="37540" y2="44681"/>
                        <a14:foregroundMark x1="50319" y1="39628" x2="50319" y2="39628"/>
                        <a14:foregroundMark x1="37220" y1="31915" x2="63738" y2="29521"/>
                        <a14:foregroundMark x1="60863" y1="43085" x2="45367" y2="68351"/>
                        <a14:foregroundMark x1="82907" y1="77128" x2="81789" y2="83245"/>
                      </a14:backgroundRemoval>
                    </a14:imgEffect>
                  </a14:imgLayer>
                </a14:imgProps>
              </a:ext>
              <a:ext uri="{28A0092B-C50C-407E-A947-70E740481C1C}">
                <a14:useLocalDpi xmlns:a14="http://schemas.microsoft.com/office/drawing/2010/main" val="0"/>
              </a:ext>
            </a:extLst>
          </a:blip>
          <a:srcRect/>
          <a:stretch>
            <a:fillRect/>
          </a:stretch>
        </p:blipFill>
        <p:spPr bwMode="auto">
          <a:xfrm>
            <a:off x="140024" y="-122890"/>
            <a:ext cx="12637358" cy="7590490"/>
          </a:xfrm>
          <a:prstGeom prst="rect">
            <a:avLst/>
          </a:prstGeom>
          <a:noFill/>
          <a:extLst>
            <a:ext uri="{909E8E84-426E-40DD-AFC4-6F175D3DCCD1}">
              <a14:hiddenFill xmlns:a14="http://schemas.microsoft.com/office/drawing/2010/main">
                <a:solidFill>
                  <a:srgbClr val="FFFFFF"/>
                </a:solidFill>
              </a14:hiddenFill>
            </a:ext>
          </a:extLst>
        </p:spPr>
      </p:pic>
      <p:grpSp>
        <p:nvGrpSpPr>
          <p:cNvPr id="2678" name="Google Shape;2678;p52"/>
          <p:cNvGrpSpPr/>
          <p:nvPr/>
        </p:nvGrpSpPr>
        <p:grpSpPr>
          <a:xfrm rot="423337">
            <a:off x="782189" y="20479"/>
            <a:ext cx="1166450" cy="1760107"/>
            <a:chOff x="6793950" y="864075"/>
            <a:chExt cx="1498068" cy="2727807"/>
          </a:xfrm>
        </p:grpSpPr>
        <p:sp>
          <p:nvSpPr>
            <p:cNvPr id="2679" name="Google Shape;2679;p52"/>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80" name="Google Shape;2680;p52"/>
            <p:cNvGrpSpPr/>
            <p:nvPr/>
          </p:nvGrpSpPr>
          <p:grpSpPr>
            <a:xfrm>
              <a:off x="6902950" y="963600"/>
              <a:ext cx="1280100" cy="2528800"/>
              <a:chOff x="4490750" y="511075"/>
              <a:chExt cx="1280100" cy="2528800"/>
            </a:xfrm>
          </p:grpSpPr>
          <p:sp>
            <p:nvSpPr>
              <p:cNvPr id="2681" name="Google Shape;2681;p52"/>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2" name="Google Shape;2682;p52"/>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3" name="Google Shape;2683;p52"/>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4" name="Google Shape;2684;p52"/>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5" name="Google Shape;2685;p52"/>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6" name="Google Shape;2686;p52"/>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7" name="Google Shape;2687;p52"/>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8" name="Google Shape;2688;p52"/>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9" name="Google Shape;2689;p52"/>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0" name="Google Shape;2690;p52"/>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1" name="Google Shape;2691;p52"/>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2" name="Google Shape;2692;p52"/>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3" name="Google Shape;2693;p52"/>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4" name="Google Shape;2694;p52"/>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5" name="Google Shape;2695;p52"/>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6" name="Google Shape;2696;p52"/>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7" name="Google Shape;2697;p52"/>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8" name="Google Shape;2698;p52"/>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9" name="Google Shape;2699;p52"/>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0" name="Google Shape;2700;p52"/>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1" name="Google Shape;2701;p52"/>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2" name="Google Shape;2702;p52"/>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3" name="Google Shape;2703;p52"/>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4" name="Google Shape;2704;p52"/>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5" name="Google Shape;2705;p52"/>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6" name="Google Shape;2706;p52"/>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7" name="Google Shape;2707;p52"/>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8" name="Google Shape;2708;p52"/>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9" name="Google Shape;2709;p52"/>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0" name="Google Shape;2710;p52"/>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1" name="Google Shape;2711;p52"/>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2" name="Google Shape;2712;p52"/>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3" name="Google Shape;2713;p52"/>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4" name="Google Shape;2714;p52"/>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5" name="Google Shape;2715;p52"/>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6" name="Google Shape;2716;p52"/>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7" name="Google Shape;2717;p52"/>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8" name="Google Shape;2718;p52"/>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9" name="Google Shape;2719;p52"/>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0" name="Google Shape;2720;p52"/>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1" name="Google Shape;2721;p52"/>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2" name="Google Shape;2722;p52"/>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3" name="Google Shape;2723;p52"/>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4" name="Google Shape;2724;p52"/>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5" name="Google Shape;2725;p52"/>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6" name="Google Shape;2726;p52"/>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7" name="Google Shape;2727;p52"/>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8" name="Google Shape;2728;p52"/>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9" name="Google Shape;2729;p52"/>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0" name="Google Shape;2730;p52"/>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1" name="Google Shape;2731;p52"/>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2" name="Google Shape;2732;p52"/>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3" name="Google Shape;2733;p52"/>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4" name="Google Shape;2734;p52"/>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5" name="Google Shape;2735;p52"/>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6" name="Google Shape;2736;p52"/>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7" name="Google Shape;2737;p52"/>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8" name="Google Shape;2738;p52"/>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9" name="Google Shape;2739;p52"/>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0" name="Google Shape;2740;p52"/>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1" name="Google Shape;2741;p52"/>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2" name="Google Shape;2742;p52"/>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3" name="Google Shape;2743;p52"/>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4" name="Google Shape;2744;p52"/>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745" name="Google Shape;2745;p52"/>
          <p:cNvGrpSpPr/>
          <p:nvPr/>
        </p:nvGrpSpPr>
        <p:grpSpPr>
          <a:xfrm flipH="1">
            <a:off x="8781597" y="-69200"/>
            <a:ext cx="1698933" cy="2057941"/>
            <a:chOff x="479975" y="1424662"/>
            <a:chExt cx="2085456" cy="3254587"/>
          </a:xfrm>
        </p:grpSpPr>
        <p:sp>
          <p:nvSpPr>
            <p:cNvPr id="2746" name="Google Shape;2746;p52"/>
            <p:cNvSpPr/>
            <p:nvPr/>
          </p:nvSpPr>
          <p:spPr>
            <a:xfrm rot="-799569">
              <a:off x="807096" y="1549140"/>
              <a:ext cx="1431214" cy="3005631"/>
            </a:xfrm>
            <a:custGeom>
              <a:avLst/>
              <a:gdLst/>
              <a:ahLst/>
              <a:cxnLst/>
              <a:rect l="l" t="t" r="r" b="b"/>
              <a:pathLst>
                <a:path w="57247" h="120222" extrusionOk="0">
                  <a:moveTo>
                    <a:pt x="47181" y="1"/>
                  </a:moveTo>
                  <a:cubicBezTo>
                    <a:pt x="46291" y="1"/>
                    <a:pt x="45378" y="252"/>
                    <a:pt x="44579" y="731"/>
                  </a:cubicBezTo>
                  <a:cubicBezTo>
                    <a:pt x="44533" y="754"/>
                    <a:pt x="44487" y="777"/>
                    <a:pt x="44419" y="823"/>
                  </a:cubicBezTo>
                  <a:cubicBezTo>
                    <a:pt x="44077" y="1005"/>
                    <a:pt x="43552" y="1279"/>
                    <a:pt x="43004" y="1736"/>
                  </a:cubicBezTo>
                  <a:cubicBezTo>
                    <a:pt x="42228" y="2101"/>
                    <a:pt x="41497" y="2557"/>
                    <a:pt x="40813" y="3128"/>
                  </a:cubicBezTo>
                  <a:cubicBezTo>
                    <a:pt x="40653" y="3196"/>
                    <a:pt x="40493" y="3288"/>
                    <a:pt x="40356" y="3402"/>
                  </a:cubicBezTo>
                  <a:cubicBezTo>
                    <a:pt x="39808" y="3676"/>
                    <a:pt x="39260" y="4041"/>
                    <a:pt x="38713" y="4475"/>
                  </a:cubicBezTo>
                  <a:cubicBezTo>
                    <a:pt x="38484" y="4589"/>
                    <a:pt x="38302" y="4726"/>
                    <a:pt x="38119" y="4863"/>
                  </a:cubicBezTo>
                  <a:cubicBezTo>
                    <a:pt x="37297" y="5296"/>
                    <a:pt x="36613" y="5753"/>
                    <a:pt x="35974" y="6209"/>
                  </a:cubicBezTo>
                  <a:cubicBezTo>
                    <a:pt x="35882" y="6278"/>
                    <a:pt x="35768" y="6324"/>
                    <a:pt x="35677" y="6392"/>
                  </a:cubicBezTo>
                  <a:cubicBezTo>
                    <a:pt x="35357" y="6552"/>
                    <a:pt x="35061" y="6757"/>
                    <a:pt x="34787" y="6985"/>
                  </a:cubicBezTo>
                  <a:lnTo>
                    <a:pt x="31797" y="8926"/>
                  </a:lnTo>
                  <a:lnTo>
                    <a:pt x="31409" y="9177"/>
                  </a:lnTo>
                  <a:cubicBezTo>
                    <a:pt x="31112" y="9359"/>
                    <a:pt x="30792" y="9565"/>
                    <a:pt x="30473" y="9747"/>
                  </a:cubicBezTo>
                  <a:cubicBezTo>
                    <a:pt x="28418" y="10980"/>
                    <a:pt x="27985" y="12783"/>
                    <a:pt x="27916" y="13810"/>
                  </a:cubicBezTo>
                  <a:cubicBezTo>
                    <a:pt x="27848" y="14107"/>
                    <a:pt x="27734" y="14563"/>
                    <a:pt x="27688" y="15134"/>
                  </a:cubicBezTo>
                  <a:cubicBezTo>
                    <a:pt x="27574" y="15682"/>
                    <a:pt x="27551" y="16161"/>
                    <a:pt x="27528" y="16526"/>
                  </a:cubicBezTo>
                  <a:cubicBezTo>
                    <a:pt x="27277" y="17554"/>
                    <a:pt x="27140" y="18581"/>
                    <a:pt x="27140" y="19585"/>
                  </a:cubicBezTo>
                  <a:cubicBezTo>
                    <a:pt x="27140" y="19585"/>
                    <a:pt x="27117" y="19608"/>
                    <a:pt x="27117" y="19608"/>
                  </a:cubicBezTo>
                  <a:cubicBezTo>
                    <a:pt x="26980" y="20338"/>
                    <a:pt x="26866" y="21069"/>
                    <a:pt x="26775" y="21731"/>
                  </a:cubicBezTo>
                  <a:cubicBezTo>
                    <a:pt x="26159" y="21753"/>
                    <a:pt x="25428" y="21776"/>
                    <a:pt x="24675" y="21890"/>
                  </a:cubicBezTo>
                  <a:cubicBezTo>
                    <a:pt x="24675" y="21890"/>
                    <a:pt x="24310" y="21959"/>
                    <a:pt x="24264" y="21959"/>
                  </a:cubicBezTo>
                  <a:cubicBezTo>
                    <a:pt x="23967" y="21913"/>
                    <a:pt x="23694" y="21890"/>
                    <a:pt x="23397" y="21890"/>
                  </a:cubicBezTo>
                  <a:cubicBezTo>
                    <a:pt x="22917" y="21890"/>
                    <a:pt x="22438" y="21959"/>
                    <a:pt x="21982" y="22073"/>
                  </a:cubicBezTo>
                  <a:lnTo>
                    <a:pt x="21959" y="22073"/>
                  </a:lnTo>
                  <a:cubicBezTo>
                    <a:pt x="21160" y="22073"/>
                    <a:pt x="20475" y="22233"/>
                    <a:pt x="19905" y="22484"/>
                  </a:cubicBezTo>
                  <a:cubicBezTo>
                    <a:pt x="19562" y="22575"/>
                    <a:pt x="19243" y="22735"/>
                    <a:pt x="18923" y="22895"/>
                  </a:cubicBezTo>
                  <a:cubicBezTo>
                    <a:pt x="18352" y="23123"/>
                    <a:pt x="17850" y="23420"/>
                    <a:pt x="17394" y="23716"/>
                  </a:cubicBezTo>
                  <a:cubicBezTo>
                    <a:pt x="17029" y="23876"/>
                    <a:pt x="16504" y="24127"/>
                    <a:pt x="15956" y="24561"/>
                  </a:cubicBezTo>
                  <a:cubicBezTo>
                    <a:pt x="15705" y="24698"/>
                    <a:pt x="15476" y="24858"/>
                    <a:pt x="15271" y="25040"/>
                  </a:cubicBezTo>
                  <a:cubicBezTo>
                    <a:pt x="14472" y="25520"/>
                    <a:pt x="13696" y="26113"/>
                    <a:pt x="12966" y="26843"/>
                  </a:cubicBezTo>
                  <a:lnTo>
                    <a:pt x="12852" y="26935"/>
                  </a:lnTo>
                  <a:cubicBezTo>
                    <a:pt x="12190" y="27414"/>
                    <a:pt x="11733" y="27939"/>
                    <a:pt x="11436" y="28259"/>
                  </a:cubicBezTo>
                  <a:cubicBezTo>
                    <a:pt x="11436" y="28281"/>
                    <a:pt x="11414" y="28281"/>
                    <a:pt x="11391" y="28304"/>
                  </a:cubicBezTo>
                  <a:cubicBezTo>
                    <a:pt x="11026" y="28624"/>
                    <a:pt x="10729" y="28943"/>
                    <a:pt x="10523" y="29217"/>
                  </a:cubicBezTo>
                  <a:cubicBezTo>
                    <a:pt x="9747" y="29948"/>
                    <a:pt x="9245" y="30678"/>
                    <a:pt x="8834" y="31272"/>
                  </a:cubicBezTo>
                  <a:cubicBezTo>
                    <a:pt x="8720" y="31431"/>
                    <a:pt x="8629" y="31568"/>
                    <a:pt x="8515" y="31728"/>
                  </a:cubicBezTo>
                  <a:cubicBezTo>
                    <a:pt x="8469" y="31774"/>
                    <a:pt x="8446" y="31819"/>
                    <a:pt x="8401" y="31888"/>
                  </a:cubicBezTo>
                  <a:lnTo>
                    <a:pt x="7647" y="32983"/>
                  </a:lnTo>
                  <a:cubicBezTo>
                    <a:pt x="7579" y="33075"/>
                    <a:pt x="7510" y="33189"/>
                    <a:pt x="7442" y="33280"/>
                  </a:cubicBezTo>
                  <a:lnTo>
                    <a:pt x="7282" y="33554"/>
                  </a:lnTo>
                  <a:cubicBezTo>
                    <a:pt x="7077" y="33805"/>
                    <a:pt x="6734" y="34239"/>
                    <a:pt x="6460" y="34832"/>
                  </a:cubicBezTo>
                  <a:cubicBezTo>
                    <a:pt x="6369" y="35015"/>
                    <a:pt x="6278" y="35197"/>
                    <a:pt x="6187" y="35380"/>
                  </a:cubicBezTo>
                  <a:cubicBezTo>
                    <a:pt x="6187" y="35426"/>
                    <a:pt x="6164" y="35471"/>
                    <a:pt x="6141" y="35517"/>
                  </a:cubicBezTo>
                  <a:cubicBezTo>
                    <a:pt x="6141" y="35517"/>
                    <a:pt x="5821" y="36088"/>
                    <a:pt x="5799" y="36111"/>
                  </a:cubicBezTo>
                  <a:cubicBezTo>
                    <a:pt x="5205" y="37206"/>
                    <a:pt x="4771" y="38302"/>
                    <a:pt x="4361" y="39420"/>
                  </a:cubicBezTo>
                  <a:cubicBezTo>
                    <a:pt x="4224" y="39694"/>
                    <a:pt x="4109" y="39968"/>
                    <a:pt x="4018" y="40265"/>
                  </a:cubicBezTo>
                  <a:cubicBezTo>
                    <a:pt x="3790" y="40721"/>
                    <a:pt x="3676" y="41132"/>
                    <a:pt x="3630" y="41383"/>
                  </a:cubicBezTo>
                  <a:cubicBezTo>
                    <a:pt x="3516" y="41703"/>
                    <a:pt x="3448" y="42022"/>
                    <a:pt x="3402" y="42365"/>
                  </a:cubicBezTo>
                  <a:cubicBezTo>
                    <a:pt x="3265" y="42844"/>
                    <a:pt x="3128" y="43346"/>
                    <a:pt x="3037" y="43894"/>
                  </a:cubicBezTo>
                  <a:cubicBezTo>
                    <a:pt x="2717" y="44738"/>
                    <a:pt x="2649" y="45469"/>
                    <a:pt x="2626" y="45880"/>
                  </a:cubicBezTo>
                  <a:cubicBezTo>
                    <a:pt x="2603" y="45971"/>
                    <a:pt x="2603" y="46039"/>
                    <a:pt x="2580" y="46108"/>
                  </a:cubicBezTo>
                  <a:cubicBezTo>
                    <a:pt x="2512" y="46405"/>
                    <a:pt x="2466" y="46701"/>
                    <a:pt x="2443" y="46975"/>
                  </a:cubicBezTo>
                  <a:cubicBezTo>
                    <a:pt x="2352" y="47386"/>
                    <a:pt x="2283" y="47820"/>
                    <a:pt x="2283" y="48276"/>
                  </a:cubicBezTo>
                  <a:cubicBezTo>
                    <a:pt x="2215" y="48619"/>
                    <a:pt x="2169" y="49007"/>
                    <a:pt x="2169" y="49418"/>
                  </a:cubicBezTo>
                  <a:cubicBezTo>
                    <a:pt x="2146" y="49555"/>
                    <a:pt x="2146" y="49669"/>
                    <a:pt x="2146" y="49806"/>
                  </a:cubicBezTo>
                  <a:lnTo>
                    <a:pt x="2146" y="49851"/>
                  </a:lnTo>
                  <a:cubicBezTo>
                    <a:pt x="2124" y="50217"/>
                    <a:pt x="2078" y="50696"/>
                    <a:pt x="2124" y="51266"/>
                  </a:cubicBezTo>
                  <a:lnTo>
                    <a:pt x="2124" y="51312"/>
                  </a:lnTo>
                  <a:cubicBezTo>
                    <a:pt x="2101" y="51723"/>
                    <a:pt x="2055" y="52476"/>
                    <a:pt x="2238" y="53366"/>
                  </a:cubicBezTo>
                  <a:cubicBezTo>
                    <a:pt x="2261" y="53686"/>
                    <a:pt x="2283" y="53960"/>
                    <a:pt x="2306" y="54142"/>
                  </a:cubicBezTo>
                  <a:cubicBezTo>
                    <a:pt x="2306" y="54142"/>
                    <a:pt x="2306" y="54211"/>
                    <a:pt x="2306" y="54257"/>
                  </a:cubicBezTo>
                  <a:cubicBezTo>
                    <a:pt x="2306" y="54645"/>
                    <a:pt x="2352" y="55033"/>
                    <a:pt x="2420" y="55421"/>
                  </a:cubicBezTo>
                  <a:cubicBezTo>
                    <a:pt x="2283" y="55717"/>
                    <a:pt x="2192" y="55968"/>
                    <a:pt x="2124" y="56197"/>
                  </a:cubicBezTo>
                  <a:cubicBezTo>
                    <a:pt x="1987" y="56471"/>
                    <a:pt x="1873" y="56767"/>
                    <a:pt x="1781" y="57064"/>
                  </a:cubicBezTo>
                  <a:cubicBezTo>
                    <a:pt x="1576" y="57498"/>
                    <a:pt x="1370" y="57977"/>
                    <a:pt x="1233" y="58525"/>
                  </a:cubicBezTo>
                  <a:cubicBezTo>
                    <a:pt x="1233" y="58548"/>
                    <a:pt x="1233" y="58571"/>
                    <a:pt x="1211" y="58571"/>
                  </a:cubicBezTo>
                  <a:cubicBezTo>
                    <a:pt x="1119" y="58867"/>
                    <a:pt x="982" y="59187"/>
                    <a:pt x="845" y="59575"/>
                  </a:cubicBezTo>
                  <a:cubicBezTo>
                    <a:pt x="1" y="61675"/>
                    <a:pt x="572" y="63546"/>
                    <a:pt x="1667" y="64802"/>
                  </a:cubicBezTo>
                  <a:cubicBezTo>
                    <a:pt x="2352" y="65669"/>
                    <a:pt x="3356" y="66285"/>
                    <a:pt x="4497" y="66514"/>
                  </a:cubicBezTo>
                  <a:cubicBezTo>
                    <a:pt x="4543" y="66925"/>
                    <a:pt x="4612" y="67313"/>
                    <a:pt x="4726" y="67723"/>
                  </a:cubicBezTo>
                  <a:cubicBezTo>
                    <a:pt x="4749" y="67952"/>
                    <a:pt x="4771" y="68180"/>
                    <a:pt x="4817" y="68385"/>
                  </a:cubicBezTo>
                  <a:cubicBezTo>
                    <a:pt x="4817" y="69161"/>
                    <a:pt x="4908" y="69915"/>
                    <a:pt x="5045" y="70668"/>
                  </a:cubicBezTo>
                  <a:cubicBezTo>
                    <a:pt x="5091" y="71604"/>
                    <a:pt x="5228" y="72494"/>
                    <a:pt x="5319" y="73270"/>
                  </a:cubicBezTo>
                  <a:cubicBezTo>
                    <a:pt x="5365" y="73498"/>
                    <a:pt x="5388" y="73727"/>
                    <a:pt x="5410" y="73955"/>
                  </a:cubicBezTo>
                  <a:cubicBezTo>
                    <a:pt x="5410" y="74411"/>
                    <a:pt x="5410" y="75165"/>
                    <a:pt x="5616" y="76009"/>
                  </a:cubicBezTo>
                  <a:cubicBezTo>
                    <a:pt x="5639" y="76351"/>
                    <a:pt x="5662" y="76785"/>
                    <a:pt x="5799" y="77287"/>
                  </a:cubicBezTo>
                  <a:cubicBezTo>
                    <a:pt x="5844" y="78246"/>
                    <a:pt x="5981" y="79159"/>
                    <a:pt x="6118" y="79981"/>
                  </a:cubicBezTo>
                  <a:cubicBezTo>
                    <a:pt x="6118" y="80962"/>
                    <a:pt x="6255" y="81829"/>
                    <a:pt x="6346" y="82537"/>
                  </a:cubicBezTo>
                  <a:cubicBezTo>
                    <a:pt x="6392" y="82765"/>
                    <a:pt x="6438" y="83016"/>
                    <a:pt x="6460" y="83245"/>
                  </a:cubicBezTo>
                  <a:cubicBezTo>
                    <a:pt x="6460" y="83290"/>
                    <a:pt x="6460" y="83336"/>
                    <a:pt x="6460" y="83359"/>
                  </a:cubicBezTo>
                  <a:cubicBezTo>
                    <a:pt x="6460" y="83747"/>
                    <a:pt x="6483" y="84386"/>
                    <a:pt x="6666" y="85116"/>
                  </a:cubicBezTo>
                  <a:cubicBezTo>
                    <a:pt x="6666" y="85755"/>
                    <a:pt x="6689" y="86623"/>
                    <a:pt x="6963" y="87581"/>
                  </a:cubicBezTo>
                  <a:cubicBezTo>
                    <a:pt x="6985" y="87741"/>
                    <a:pt x="6985" y="87947"/>
                    <a:pt x="7008" y="88106"/>
                  </a:cubicBezTo>
                  <a:cubicBezTo>
                    <a:pt x="7031" y="88654"/>
                    <a:pt x="7077" y="89362"/>
                    <a:pt x="7237" y="90115"/>
                  </a:cubicBezTo>
                  <a:cubicBezTo>
                    <a:pt x="7237" y="90549"/>
                    <a:pt x="7259" y="91097"/>
                    <a:pt x="7419" y="91736"/>
                  </a:cubicBezTo>
                  <a:cubicBezTo>
                    <a:pt x="7442" y="92078"/>
                    <a:pt x="7488" y="92535"/>
                    <a:pt x="7579" y="93014"/>
                  </a:cubicBezTo>
                  <a:cubicBezTo>
                    <a:pt x="7602" y="93402"/>
                    <a:pt x="7625" y="93927"/>
                    <a:pt x="7761" y="94520"/>
                  </a:cubicBezTo>
                  <a:cubicBezTo>
                    <a:pt x="7739" y="95000"/>
                    <a:pt x="7761" y="95684"/>
                    <a:pt x="7990" y="96460"/>
                  </a:cubicBezTo>
                  <a:cubicBezTo>
                    <a:pt x="7990" y="96597"/>
                    <a:pt x="8013" y="96757"/>
                    <a:pt x="8035" y="96917"/>
                  </a:cubicBezTo>
                  <a:cubicBezTo>
                    <a:pt x="8058" y="97145"/>
                    <a:pt x="8081" y="97351"/>
                    <a:pt x="8150" y="97579"/>
                  </a:cubicBezTo>
                  <a:cubicBezTo>
                    <a:pt x="8150" y="98058"/>
                    <a:pt x="8150" y="98697"/>
                    <a:pt x="8332" y="99405"/>
                  </a:cubicBezTo>
                  <a:cubicBezTo>
                    <a:pt x="8332" y="99861"/>
                    <a:pt x="8355" y="100386"/>
                    <a:pt x="8492" y="100980"/>
                  </a:cubicBezTo>
                  <a:cubicBezTo>
                    <a:pt x="8492" y="101299"/>
                    <a:pt x="8538" y="101642"/>
                    <a:pt x="8629" y="102007"/>
                  </a:cubicBezTo>
                  <a:cubicBezTo>
                    <a:pt x="8629" y="102030"/>
                    <a:pt x="8629" y="102076"/>
                    <a:pt x="8629" y="102098"/>
                  </a:cubicBezTo>
                  <a:cubicBezTo>
                    <a:pt x="8675" y="102600"/>
                    <a:pt x="8720" y="103262"/>
                    <a:pt x="8903" y="104016"/>
                  </a:cubicBezTo>
                  <a:cubicBezTo>
                    <a:pt x="8880" y="104518"/>
                    <a:pt x="8926" y="105020"/>
                    <a:pt x="9017" y="105499"/>
                  </a:cubicBezTo>
                  <a:cubicBezTo>
                    <a:pt x="9017" y="106024"/>
                    <a:pt x="9108" y="106526"/>
                    <a:pt x="9268" y="107006"/>
                  </a:cubicBezTo>
                  <a:cubicBezTo>
                    <a:pt x="9268" y="107074"/>
                    <a:pt x="9291" y="107166"/>
                    <a:pt x="9291" y="107234"/>
                  </a:cubicBezTo>
                  <a:cubicBezTo>
                    <a:pt x="9314" y="107668"/>
                    <a:pt x="9336" y="108284"/>
                    <a:pt x="9473" y="108969"/>
                  </a:cubicBezTo>
                  <a:cubicBezTo>
                    <a:pt x="9451" y="109311"/>
                    <a:pt x="9473" y="109859"/>
                    <a:pt x="9633" y="110521"/>
                  </a:cubicBezTo>
                  <a:cubicBezTo>
                    <a:pt x="9679" y="110863"/>
                    <a:pt x="9702" y="111228"/>
                    <a:pt x="9793" y="111639"/>
                  </a:cubicBezTo>
                  <a:cubicBezTo>
                    <a:pt x="9770" y="112096"/>
                    <a:pt x="9793" y="112803"/>
                    <a:pt x="9998" y="113579"/>
                  </a:cubicBezTo>
                  <a:cubicBezTo>
                    <a:pt x="10113" y="114424"/>
                    <a:pt x="10409" y="115520"/>
                    <a:pt x="11368" y="116501"/>
                  </a:cubicBezTo>
                  <a:cubicBezTo>
                    <a:pt x="11550" y="116661"/>
                    <a:pt x="11733" y="116821"/>
                    <a:pt x="11916" y="116958"/>
                  </a:cubicBezTo>
                  <a:cubicBezTo>
                    <a:pt x="12098" y="117323"/>
                    <a:pt x="12349" y="117665"/>
                    <a:pt x="12623" y="117962"/>
                  </a:cubicBezTo>
                  <a:cubicBezTo>
                    <a:pt x="12920" y="118373"/>
                    <a:pt x="13308" y="118738"/>
                    <a:pt x="13742" y="119035"/>
                  </a:cubicBezTo>
                  <a:cubicBezTo>
                    <a:pt x="14472" y="119582"/>
                    <a:pt x="15591" y="120130"/>
                    <a:pt x="17120" y="120130"/>
                  </a:cubicBezTo>
                  <a:cubicBezTo>
                    <a:pt x="17508" y="120130"/>
                    <a:pt x="17850" y="120107"/>
                    <a:pt x="18079" y="120062"/>
                  </a:cubicBezTo>
                  <a:cubicBezTo>
                    <a:pt x="18170" y="120085"/>
                    <a:pt x="18284" y="120085"/>
                    <a:pt x="18375" y="120085"/>
                  </a:cubicBezTo>
                  <a:lnTo>
                    <a:pt x="19539" y="120085"/>
                  </a:lnTo>
                  <a:cubicBezTo>
                    <a:pt x="19768" y="120107"/>
                    <a:pt x="20019" y="120130"/>
                    <a:pt x="20315" y="120130"/>
                  </a:cubicBezTo>
                  <a:cubicBezTo>
                    <a:pt x="20612" y="120130"/>
                    <a:pt x="20909" y="120107"/>
                    <a:pt x="21206" y="120062"/>
                  </a:cubicBezTo>
                  <a:lnTo>
                    <a:pt x="22598" y="120062"/>
                  </a:lnTo>
                  <a:cubicBezTo>
                    <a:pt x="23123" y="120062"/>
                    <a:pt x="23648" y="120062"/>
                    <a:pt x="24173" y="120039"/>
                  </a:cubicBezTo>
                  <a:lnTo>
                    <a:pt x="24880" y="120039"/>
                  </a:lnTo>
                  <a:cubicBezTo>
                    <a:pt x="25086" y="120016"/>
                    <a:pt x="25291" y="120016"/>
                    <a:pt x="25520" y="120016"/>
                  </a:cubicBezTo>
                  <a:cubicBezTo>
                    <a:pt x="25679" y="120016"/>
                    <a:pt x="25816" y="120016"/>
                    <a:pt x="25908" y="120039"/>
                  </a:cubicBezTo>
                  <a:cubicBezTo>
                    <a:pt x="26090" y="120062"/>
                    <a:pt x="26273" y="120062"/>
                    <a:pt x="26455" y="120085"/>
                  </a:cubicBezTo>
                  <a:lnTo>
                    <a:pt x="26592" y="120085"/>
                  </a:lnTo>
                  <a:cubicBezTo>
                    <a:pt x="26798" y="120085"/>
                    <a:pt x="27003" y="120062"/>
                    <a:pt x="27209" y="120062"/>
                  </a:cubicBezTo>
                  <a:cubicBezTo>
                    <a:pt x="27688" y="120176"/>
                    <a:pt x="28144" y="120222"/>
                    <a:pt x="28647" y="120222"/>
                  </a:cubicBezTo>
                  <a:cubicBezTo>
                    <a:pt x="29194" y="120222"/>
                    <a:pt x="29628" y="120153"/>
                    <a:pt x="29948" y="120107"/>
                  </a:cubicBezTo>
                  <a:lnTo>
                    <a:pt x="31819" y="120107"/>
                  </a:lnTo>
                  <a:lnTo>
                    <a:pt x="31979" y="120085"/>
                  </a:lnTo>
                  <a:cubicBezTo>
                    <a:pt x="32116" y="120107"/>
                    <a:pt x="32230" y="120107"/>
                    <a:pt x="32344" y="120107"/>
                  </a:cubicBezTo>
                  <a:cubicBezTo>
                    <a:pt x="32961" y="120107"/>
                    <a:pt x="33554" y="119993"/>
                    <a:pt x="34102" y="119811"/>
                  </a:cubicBezTo>
                  <a:cubicBezTo>
                    <a:pt x="34216" y="119811"/>
                    <a:pt x="34330" y="119834"/>
                    <a:pt x="34444" y="119834"/>
                  </a:cubicBezTo>
                  <a:cubicBezTo>
                    <a:pt x="34741" y="119834"/>
                    <a:pt x="35038" y="119788"/>
                    <a:pt x="35334" y="119742"/>
                  </a:cubicBezTo>
                  <a:cubicBezTo>
                    <a:pt x="35563" y="119765"/>
                    <a:pt x="35791" y="119788"/>
                    <a:pt x="36042" y="119788"/>
                  </a:cubicBezTo>
                  <a:lnTo>
                    <a:pt x="36818" y="119788"/>
                  </a:lnTo>
                  <a:cubicBezTo>
                    <a:pt x="37183" y="119788"/>
                    <a:pt x="37526" y="119742"/>
                    <a:pt x="37891" y="119674"/>
                  </a:cubicBezTo>
                  <a:lnTo>
                    <a:pt x="38210" y="119674"/>
                  </a:lnTo>
                  <a:cubicBezTo>
                    <a:pt x="38530" y="119674"/>
                    <a:pt x="38850" y="119674"/>
                    <a:pt x="39169" y="119697"/>
                  </a:cubicBezTo>
                  <a:cubicBezTo>
                    <a:pt x="39557" y="119697"/>
                    <a:pt x="39968" y="119719"/>
                    <a:pt x="40379" y="119719"/>
                  </a:cubicBezTo>
                  <a:lnTo>
                    <a:pt x="40744" y="119719"/>
                  </a:lnTo>
                  <a:cubicBezTo>
                    <a:pt x="40927" y="119719"/>
                    <a:pt x="41086" y="119742"/>
                    <a:pt x="41269" y="119742"/>
                  </a:cubicBezTo>
                  <a:cubicBezTo>
                    <a:pt x="43232" y="119742"/>
                    <a:pt x="44898" y="118647"/>
                    <a:pt x="45743" y="117003"/>
                  </a:cubicBezTo>
                  <a:cubicBezTo>
                    <a:pt x="45971" y="116821"/>
                    <a:pt x="46222" y="116638"/>
                    <a:pt x="46428" y="116410"/>
                  </a:cubicBezTo>
                  <a:cubicBezTo>
                    <a:pt x="47226" y="115542"/>
                    <a:pt x="47706" y="114401"/>
                    <a:pt x="47729" y="113237"/>
                  </a:cubicBezTo>
                  <a:cubicBezTo>
                    <a:pt x="47774" y="112918"/>
                    <a:pt x="47866" y="112393"/>
                    <a:pt x="47866" y="111731"/>
                  </a:cubicBezTo>
                  <a:cubicBezTo>
                    <a:pt x="47888" y="111525"/>
                    <a:pt x="47911" y="111297"/>
                    <a:pt x="47911" y="111091"/>
                  </a:cubicBezTo>
                  <a:cubicBezTo>
                    <a:pt x="47911" y="111023"/>
                    <a:pt x="47934" y="110955"/>
                    <a:pt x="47934" y="110863"/>
                  </a:cubicBezTo>
                  <a:cubicBezTo>
                    <a:pt x="48254" y="109631"/>
                    <a:pt x="48299" y="108467"/>
                    <a:pt x="48322" y="107485"/>
                  </a:cubicBezTo>
                  <a:lnTo>
                    <a:pt x="48505" y="106663"/>
                  </a:lnTo>
                  <a:cubicBezTo>
                    <a:pt x="48550" y="106458"/>
                    <a:pt x="48596" y="106230"/>
                    <a:pt x="48596" y="106001"/>
                  </a:cubicBezTo>
                  <a:cubicBezTo>
                    <a:pt x="48619" y="105933"/>
                    <a:pt x="48619" y="105887"/>
                    <a:pt x="48642" y="105842"/>
                  </a:cubicBezTo>
                  <a:cubicBezTo>
                    <a:pt x="48687" y="105476"/>
                    <a:pt x="48756" y="104951"/>
                    <a:pt x="48756" y="104290"/>
                  </a:cubicBezTo>
                  <a:cubicBezTo>
                    <a:pt x="48870" y="103605"/>
                    <a:pt x="48916" y="102966"/>
                    <a:pt x="48961" y="102418"/>
                  </a:cubicBezTo>
                  <a:cubicBezTo>
                    <a:pt x="48961" y="102395"/>
                    <a:pt x="48961" y="102349"/>
                    <a:pt x="48961" y="102304"/>
                  </a:cubicBezTo>
                  <a:cubicBezTo>
                    <a:pt x="49052" y="101984"/>
                    <a:pt x="49121" y="101687"/>
                    <a:pt x="49144" y="101436"/>
                  </a:cubicBezTo>
                  <a:cubicBezTo>
                    <a:pt x="49281" y="100090"/>
                    <a:pt x="49395" y="98766"/>
                    <a:pt x="49532" y="97442"/>
                  </a:cubicBezTo>
                  <a:cubicBezTo>
                    <a:pt x="49669" y="96963"/>
                    <a:pt x="49714" y="96529"/>
                    <a:pt x="49737" y="96187"/>
                  </a:cubicBezTo>
                  <a:cubicBezTo>
                    <a:pt x="49965" y="95342"/>
                    <a:pt x="49965" y="94612"/>
                    <a:pt x="49943" y="94109"/>
                  </a:cubicBezTo>
                  <a:cubicBezTo>
                    <a:pt x="49965" y="93995"/>
                    <a:pt x="49988" y="93881"/>
                    <a:pt x="49988" y="93767"/>
                  </a:cubicBezTo>
                  <a:cubicBezTo>
                    <a:pt x="50080" y="93288"/>
                    <a:pt x="50148" y="92808"/>
                    <a:pt x="50171" y="92352"/>
                  </a:cubicBezTo>
                  <a:cubicBezTo>
                    <a:pt x="50285" y="91827"/>
                    <a:pt x="50308" y="91370"/>
                    <a:pt x="50308" y="91074"/>
                  </a:cubicBezTo>
                  <a:cubicBezTo>
                    <a:pt x="50376" y="90754"/>
                    <a:pt x="50468" y="90343"/>
                    <a:pt x="50490" y="89818"/>
                  </a:cubicBezTo>
                  <a:cubicBezTo>
                    <a:pt x="50559" y="89453"/>
                    <a:pt x="50582" y="89111"/>
                    <a:pt x="50559" y="88746"/>
                  </a:cubicBezTo>
                  <a:cubicBezTo>
                    <a:pt x="50582" y="88631"/>
                    <a:pt x="50605" y="88540"/>
                    <a:pt x="50605" y="88426"/>
                  </a:cubicBezTo>
                  <a:cubicBezTo>
                    <a:pt x="50810" y="87193"/>
                    <a:pt x="51015" y="85892"/>
                    <a:pt x="51061" y="84500"/>
                  </a:cubicBezTo>
                  <a:cubicBezTo>
                    <a:pt x="51061" y="84500"/>
                    <a:pt x="51084" y="84477"/>
                    <a:pt x="51084" y="84477"/>
                  </a:cubicBezTo>
                  <a:cubicBezTo>
                    <a:pt x="51175" y="83952"/>
                    <a:pt x="51312" y="83267"/>
                    <a:pt x="51312" y="82446"/>
                  </a:cubicBezTo>
                  <a:cubicBezTo>
                    <a:pt x="51449" y="81898"/>
                    <a:pt x="51472" y="81419"/>
                    <a:pt x="51449" y="81053"/>
                  </a:cubicBezTo>
                  <a:cubicBezTo>
                    <a:pt x="51609" y="80323"/>
                    <a:pt x="51609" y="79684"/>
                    <a:pt x="51609" y="79250"/>
                  </a:cubicBezTo>
                  <a:cubicBezTo>
                    <a:pt x="51609" y="79227"/>
                    <a:pt x="51609" y="79227"/>
                    <a:pt x="51609" y="79205"/>
                  </a:cubicBezTo>
                  <a:cubicBezTo>
                    <a:pt x="51837" y="78086"/>
                    <a:pt x="51951" y="76991"/>
                    <a:pt x="52043" y="76032"/>
                  </a:cubicBezTo>
                  <a:cubicBezTo>
                    <a:pt x="52043" y="75849"/>
                    <a:pt x="52065" y="75667"/>
                    <a:pt x="52088" y="75484"/>
                  </a:cubicBezTo>
                  <a:cubicBezTo>
                    <a:pt x="52294" y="74685"/>
                    <a:pt x="52316" y="74023"/>
                    <a:pt x="52316" y="73635"/>
                  </a:cubicBezTo>
                  <a:cubicBezTo>
                    <a:pt x="52339" y="73430"/>
                    <a:pt x="52339" y="73247"/>
                    <a:pt x="52339" y="73065"/>
                  </a:cubicBezTo>
                  <a:cubicBezTo>
                    <a:pt x="52408" y="72814"/>
                    <a:pt x="52453" y="72540"/>
                    <a:pt x="52476" y="72266"/>
                  </a:cubicBezTo>
                  <a:cubicBezTo>
                    <a:pt x="52705" y="71581"/>
                    <a:pt x="52750" y="70851"/>
                    <a:pt x="52682" y="70074"/>
                  </a:cubicBezTo>
                  <a:lnTo>
                    <a:pt x="52682" y="70029"/>
                  </a:lnTo>
                  <a:cubicBezTo>
                    <a:pt x="52773" y="69435"/>
                    <a:pt x="52819" y="68888"/>
                    <a:pt x="52864" y="68385"/>
                  </a:cubicBezTo>
                  <a:cubicBezTo>
                    <a:pt x="52933" y="67838"/>
                    <a:pt x="52978" y="67313"/>
                    <a:pt x="53070" y="66947"/>
                  </a:cubicBezTo>
                  <a:cubicBezTo>
                    <a:pt x="53093" y="66810"/>
                    <a:pt x="53138" y="66674"/>
                    <a:pt x="53161" y="66514"/>
                  </a:cubicBezTo>
                  <a:cubicBezTo>
                    <a:pt x="54279" y="66308"/>
                    <a:pt x="55261" y="65715"/>
                    <a:pt x="55969" y="64848"/>
                  </a:cubicBezTo>
                  <a:cubicBezTo>
                    <a:pt x="56745" y="64026"/>
                    <a:pt x="57178" y="62953"/>
                    <a:pt x="57224" y="61835"/>
                  </a:cubicBezTo>
                  <a:cubicBezTo>
                    <a:pt x="57247" y="61241"/>
                    <a:pt x="57155" y="60670"/>
                    <a:pt x="56973" y="60145"/>
                  </a:cubicBezTo>
                  <a:cubicBezTo>
                    <a:pt x="56882" y="59735"/>
                    <a:pt x="56745" y="59392"/>
                    <a:pt x="56608" y="59073"/>
                  </a:cubicBezTo>
                  <a:cubicBezTo>
                    <a:pt x="56539" y="58776"/>
                    <a:pt x="56448" y="58479"/>
                    <a:pt x="56311" y="58160"/>
                  </a:cubicBezTo>
                  <a:cubicBezTo>
                    <a:pt x="56242" y="57954"/>
                    <a:pt x="56174" y="57749"/>
                    <a:pt x="56083" y="57566"/>
                  </a:cubicBezTo>
                  <a:cubicBezTo>
                    <a:pt x="56037" y="57429"/>
                    <a:pt x="55991" y="57292"/>
                    <a:pt x="55923" y="57178"/>
                  </a:cubicBezTo>
                  <a:cubicBezTo>
                    <a:pt x="55809" y="56813"/>
                    <a:pt x="55672" y="56471"/>
                    <a:pt x="55512" y="56174"/>
                  </a:cubicBezTo>
                  <a:lnTo>
                    <a:pt x="55489" y="56151"/>
                  </a:lnTo>
                  <a:cubicBezTo>
                    <a:pt x="55398" y="55763"/>
                    <a:pt x="55261" y="55421"/>
                    <a:pt x="55101" y="55078"/>
                  </a:cubicBezTo>
                  <a:lnTo>
                    <a:pt x="55078" y="55033"/>
                  </a:lnTo>
                  <a:cubicBezTo>
                    <a:pt x="55215" y="54120"/>
                    <a:pt x="55261" y="53275"/>
                    <a:pt x="55284" y="52476"/>
                  </a:cubicBezTo>
                  <a:cubicBezTo>
                    <a:pt x="55307" y="52271"/>
                    <a:pt x="55307" y="52088"/>
                    <a:pt x="55307" y="51883"/>
                  </a:cubicBezTo>
                  <a:cubicBezTo>
                    <a:pt x="55375" y="50536"/>
                    <a:pt x="55284" y="49281"/>
                    <a:pt x="55147" y="48162"/>
                  </a:cubicBezTo>
                  <a:cubicBezTo>
                    <a:pt x="55170" y="47843"/>
                    <a:pt x="55170" y="47500"/>
                    <a:pt x="55124" y="47181"/>
                  </a:cubicBezTo>
                  <a:cubicBezTo>
                    <a:pt x="55101" y="47112"/>
                    <a:pt x="55101" y="47067"/>
                    <a:pt x="55101" y="47021"/>
                  </a:cubicBezTo>
                  <a:cubicBezTo>
                    <a:pt x="55124" y="46473"/>
                    <a:pt x="55056" y="45925"/>
                    <a:pt x="54896" y="45423"/>
                  </a:cubicBezTo>
                  <a:cubicBezTo>
                    <a:pt x="54827" y="44533"/>
                    <a:pt x="54645" y="43757"/>
                    <a:pt x="54439" y="43141"/>
                  </a:cubicBezTo>
                  <a:cubicBezTo>
                    <a:pt x="54302" y="42296"/>
                    <a:pt x="54097" y="41497"/>
                    <a:pt x="53754" y="40744"/>
                  </a:cubicBezTo>
                  <a:cubicBezTo>
                    <a:pt x="53686" y="40333"/>
                    <a:pt x="53572" y="39968"/>
                    <a:pt x="53435" y="39648"/>
                  </a:cubicBezTo>
                  <a:cubicBezTo>
                    <a:pt x="53366" y="39306"/>
                    <a:pt x="53230" y="38986"/>
                    <a:pt x="53093" y="38690"/>
                  </a:cubicBezTo>
                  <a:cubicBezTo>
                    <a:pt x="52819" y="37959"/>
                    <a:pt x="52499" y="37297"/>
                    <a:pt x="52180" y="36704"/>
                  </a:cubicBezTo>
                  <a:cubicBezTo>
                    <a:pt x="52043" y="36270"/>
                    <a:pt x="51860" y="35859"/>
                    <a:pt x="51632" y="35494"/>
                  </a:cubicBezTo>
                  <a:cubicBezTo>
                    <a:pt x="51540" y="35312"/>
                    <a:pt x="51449" y="35152"/>
                    <a:pt x="51358" y="34969"/>
                  </a:cubicBezTo>
                  <a:cubicBezTo>
                    <a:pt x="51175" y="34513"/>
                    <a:pt x="50924" y="34079"/>
                    <a:pt x="50627" y="33668"/>
                  </a:cubicBezTo>
                  <a:cubicBezTo>
                    <a:pt x="50331" y="33098"/>
                    <a:pt x="49988" y="32641"/>
                    <a:pt x="49760" y="32322"/>
                  </a:cubicBezTo>
                  <a:cubicBezTo>
                    <a:pt x="49555" y="31956"/>
                    <a:pt x="49281" y="31614"/>
                    <a:pt x="48984" y="31317"/>
                  </a:cubicBezTo>
                  <a:cubicBezTo>
                    <a:pt x="48961" y="31272"/>
                    <a:pt x="48938" y="31249"/>
                    <a:pt x="48916" y="31203"/>
                  </a:cubicBezTo>
                  <a:cubicBezTo>
                    <a:pt x="47363" y="28921"/>
                    <a:pt x="45286" y="26889"/>
                    <a:pt x="42616" y="25040"/>
                  </a:cubicBezTo>
                  <a:cubicBezTo>
                    <a:pt x="41771" y="24287"/>
                    <a:pt x="40858" y="23808"/>
                    <a:pt x="39991" y="23397"/>
                  </a:cubicBezTo>
                  <a:cubicBezTo>
                    <a:pt x="39580" y="23146"/>
                    <a:pt x="39123" y="22918"/>
                    <a:pt x="38644" y="22781"/>
                  </a:cubicBezTo>
                  <a:cubicBezTo>
                    <a:pt x="38598" y="22758"/>
                    <a:pt x="38530" y="22735"/>
                    <a:pt x="38484" y="22735"/>
                  </a:cubicBezTo>
                  <a:cubicBezTo>
                    <a:pt x="38462" y="22712"/>
                    <a:pt x="38439" y="22689"/>
                    <a:pt x="38416" y="22689"/>
                  </a:cubicBezTo>
                  <a:cubicBezTo>
                    <a:pt x="38188" y="22552"/>
                    <a:pt x="37959" y="22415"/>
                    <a:pt x="37708" y="22301"/>
                  </a:cubicBezTo>
                  <a:cubicBezTo>
                    <a:pt x="37731" y="22073"/>
                    <a:pt x="37731" y="21868"/>
                    <a:pt x="37731" y="21708"/>
                  </a:cubicBezTo>
                  <a:lnTo>
                    <a:pt x="37731" y="21639"/>
                  </a:lnTo>
                  <a:cubicBezTo>
                    <a:pt x="37731" y="21639"/>
                    <a:pt x="37822" y="21000"/>
                    <a:pt x="37822" y="21000"/>
                  </a:cubicBezTo>
                  <a:cubicBezTo>
                    <a:pt x="38028" y="20293"/>
                    <a:pt x="38051" y="19653"/>
                    <a:pt x="38051" y="19197"/>
                  </a:cubicBezTo>
                  <a:cubicBezTo>
                    <a:pt x="38119" y="18923"/>
                    <a:pt x="38165" y="18649"/>
                    <a:pt x="38188" y="18352"/>
                  </a:cubicBezTo>
                  <a:cubicBezTo>
                    <a:pt x="38644" y="18101"/>
                    <a:pt x="39238" y="17713"/>
                    <a:pt x="39854" y="17166"/>
                  </a:cubicBezTo>
                  <a:lnTo>
                    <a:pt x="40288" y="16892"/>
                  </a:lnTo>
                  <a:cubicBezTo>
                    <a:pt x="40561" y="16755"/>
                    <a:pt x="40858" y="16595"/>
                    <a:pt x="41109" y="16412"/>
                  </a:cubicBezTo>
                  <a:cubicBezTo>
                    <a:pt x="41292" y="16275"/>
                    <a:pt x="41474" y="16161"/>
                    <a:pt x="41657" y="16001"/>
                  </a:cubicBezTo>
                  <a:cubicBezTo>
                    <a:pt x="42365" y="15591"/>
                    <a:pt x="43141" y="15088"/>
                    <a:pt x="43917" y="14518"/>
                  </a:cubicBezTo>
                  <a:cubicBezTo>
                    <a:pt x="44122" y="14427"/>
                    <a:pt x="44305" y="14335"/>
                    <a:pt x="44487" y="14221"/>
                  </a:cubicBezTo>
                  <a:cubicBezTo>
                    <a:pt x="44693" y="14107"/>
                    <a:pt x="44921" y="13970"/>
                    <a:pt x="45127" y="13810"/>
                  </a:cubicBezTo>
                  <a:cubicBezTo>
                    <a:pt x="45263" y="13719"/>
                    <a:pt x="45423" y="13605"/>
                    <a:pt x="45560" y="13491"/>
                  </a:cubicBezTo>
                  <a:cubicBezTo>
                    <a:pt x="46017" y="13240"/>
                    <a:pt x="46382" y="12989"/>
                    <a:pt x="46701" y="12783"/>
                  </a:cubicBezTo>
                  <a:cubicBezTo>
                    <a:pt x="46747" y="12760"/>
                    <a:pt x="46770" y="12737"/>
                    <a:pt x="46816" y="12715"/>
                  </a:cubicBezTo>
                  <a:cubicBezTo>
                    <a:pt x="47135" y="12578"/>
                    <a:pt x="47432" y="12395"/>
                    <a:pt x="47706" y="12190"/>
                  </a:cubicBezTo>
                  <a:cubicBezTo>
                    <a:pt x="47888" y="12075"/>
                    <a:pt x="48071" y="11961"/>
                    <a:pt x="48254" y="11847"/>
                  </a:cubicBezTo>
                  <a:lnTo>
                    <a:pt x="49509" y="11162"/>
                  </a:lnTo>
                  <a:lnTo>
                    <a:pt x="49783" y="11026"/>
                  </a:lnTo>
                  <a:cubicBezTo>
                    <a:pt x="50696" y="10729"/>
                    <a:pt x="51495" y="10181"/>
                    <a:pt x="52088" y="9428"/>
                  </a:cubicBezTo>
                  <a:cubicBezTo>
                    <a:pt x="53070" y="8264"/>
                    <a:pt x="53503" y="6734"/>
                    <a:pt x="53207" y="5205"/>
                  </a:cubicBezTo>
                  <a:cubicBezTo>
                    <a:pt x="52956" y="3973"/>
                    <a:pt x="52271" y="2923"/>
                    <a:pt x="51289" y="2215"/>
                  </a:cubicBezTo>
                  <a:cubicBezTo>
                    <a:pt x="50376" y="845"/>
                    <a:pt x="48870" y="1"/>
                    <a:pt x="47181" y="1"/>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7" name="Google Shape;2747;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8" name="Google Shape;2748;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9" name="Google Shape;2749;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0" name="Google Shape;2750;p52"/>
            <p:cNvSpPr/>
            <p:nvPr/>
          </p:nvSpPr>
          <p:spPr>
            <a:xfrm rot="-799569">
              <a:off x="1267802"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1" name="Google Shape;2751;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2" name="Google Shape;2752;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3" name="Google Shape;2753;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4" name="Google Shape;2754;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5" name="Google Shape;2755;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6" name="Google Shape;2756;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7" name="Google Shape;2757;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8" name="Google Shape;2758;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9" name="Google Shape;2759;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0" name="Google Shape;2760;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1" name="Google Shape;2761;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2" name="Google Shape;2762;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3" name="Google Shape;2763;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4" name="Google Shape;2764;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5" name="Google Shape;2765;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6" name="Google Shape;2766;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7" name="Google Shape;2767;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8" name="Google Shape;2768;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9" name="Google Shape;2769;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0" name="Google Shape;2770;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1" name="Google Shape;2771;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2" name="Google Shape;2772;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3" name="Google Shape;2773;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4" name="Google Shape;2774;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5" name="Google Shape;2775;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6" name="Google Shape;2776;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7" name="Google Shape;2777;p52"/>
            <p:cNvSpPr/>
            <p:nvPr/>
          </p:nvSpPr>
          <p:spPr>
            <a:xfrm rot="-799569">
              <a:off x="1285309"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8" name="Google Shape;2778;p52"/>
            <p:cNvSpPr/>
            <p:nvPr/>
          </p:nvSpPr>
          <p:spPr>
            <a:xfrm rot="-799569">
              <a:off x="1301072"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9" name="Google Shape;2779;p52"/>
            <p:cNvSpPr/>
            <p:nvPr/>
          </p:nvSpPr>
          <p:spPr>
            <a:xfrm rot="-799569">
              <a:off x="1395199"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0" name="Google Shape;2780;p52"/>
            <p:cNvSpPr/>
            <p:nvPr/>
          </p:nvSpPr>
          <p:spPr>
            <a:xfrm rot="-799569">
              <a:off x="1450338"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1" name="Google Shape;2781;p52"/>
            <p:cNvSpPr/>
            <p:nvPr/>
          </p:nvSpPr>
          <p:spPr>
            <a:xfrm rot="-799569">
              <a:off x="1438780"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2" name="Google Shape;2782;p52"/>
            <p:cNvSpPr/>
            <p:nvPr/>
          </p:nvSpPr>
          <p:spPr>
            <a:xfrm rot="-799569">
              <a:off x="1338267"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3" name="Google Shape;2783;p52"/>
            <p:cNvSpPr/>
            <p:nvPr/>
          </p:nvSpPr>
          <p:spPr>
            <a:xfrm rot="-799569">
              <a:off x="1339761"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4" name="Google Shape;2784;p52"/>
            <p:cNvSpPr/>
            <p:nvPr/>
          </p:nvSpPr>
          <p:spPr>
            <a:xfrm rot="-799569">
              <a:off x="1387165"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5" name="Google Shape;2785;p52"/>
            <p:cNvSpPr/>
            <p:nvPr/>
          </p:nvSpPr>
          <p:spPr>
            <a:xfrm rot="-799569">
              <a:off x="1406056"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6" name="Google Shape;2786;p52"/>
            <p:cNvSpPr/>
            <p:nvPr/>
          </p:nvSpPr>
          <p:spPr>
            <a:xfrm rot="-799569">
              <a:off x="1370899"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7" name="Google Shape;2787;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8" name="Google Shape;2788;p52"/>
            <p:cNvSpPr/>
            <p:nvPr/>
          </p:nvSpPr>
          <p:spPr>
            <a:xfrm rot="-799569">
              <a:off x="1284649"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9" name="Google Shape;2789;p52"/>
            <p:cNvSpPr/>
            <p:nvPr/>
          </p:nvSpPr>
          <p:spPr>
            <a:xfrm rot="-799569">
              <a:off x="1790627"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0" name="Google Shape;2790;p52"/>
            <p:cNvSpPr/>
            <p:nvPr/>
          </p:nvSpPr>
          <p:spPr>
            <a:xfrm rot="-799569">
              <a:off x="1537171"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1" name="Google Shape;2791;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2" name="Google Shape;2792;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3" name="Google Shape;2793;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4" name="Google Shape;2794;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5" name="Google Shape;2795;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6" name="Google Shape;2796;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7" name="Google Shape;2797;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8" name="Google Shape;2798;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9" name="Google Shape;2799;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0" name="Google Shape;2800;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1" name="Google Shape;2801;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2" name="Google Shape;2802;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3" name="Google Shape;2803;p52"/>
            <p:cNvSpPr/>
            <p:nvPr/>
          </p:nvSpPr>
          <p:spPr>
            <a:xfrm rot="-799569">
              <a:off x="1808884"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4" name="Google Shape;2804;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5" name="Google Shape;2805;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6" name="Google Shape;2806;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7" name="Google Shape;2807;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8" name="Google Shape;2808;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9" name="Google Shape;2809;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0" name="Google Shape;2810;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1" name="Google Shape;2811;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2" name="Google Shape;2812;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3" name="Google Shape;2813;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4" name="Google Shape;2814;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5" name="Google Shape;2815;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6" name="Google Shape;2816;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7" name="Google Shape;2817;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8" name="Google Shape;2818;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9" name="Google Shape;2819;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0" name="Google Shape;2820;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1" name="Google Shape;2821;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2" name="Google Shape;2822;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3" name="Google Shape;2823;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4" name="Google Shape;2824;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5" name="Google Shape;2825;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6" name="Google Shape;2826;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7" name="Google Shape;2827;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8" name="Google Shape;2828;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9" name="Google Shape;2829;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0" name="Google Shape;2830;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1" name="Google Shape;2831;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2" name="Google Shape;2832;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3" name="Google Shape;2833;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4" name="Google Shape;2834;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5" name="Google Shape;2835;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6" name="Google Shape;2836;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7" name="Google Shape;2837;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8" name="Google Shape;2838;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9" name="Google Shape;2839;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0" name="Google Shape;2840;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1" name="Google Shape;2841;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2" name="Google Shape;2842;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3" name="Google Shape;2843;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4" name="Google Shape;2844;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5" name="Google Shape;2845;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6" name="Google Shape;2846;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7" name="Google Shape;2847;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8" name="Google Shape;2848;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9" name="Google Shape;2849;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0" name="Google Shape;2850;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1" name="Google Shape;2851;p52"/>
            <p:cNvSpPr/>
            <p:nvPr/>
          </p:nvSpPr>
          <p:spPr>
            <a:xfrm rot="-799569">
              <a:off x="1274416"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2" name="Google Shape;2852;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3" name="Google Shape;2853;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4" name="Google Shape;2854;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5" name="Google Shape;2855;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6" name="Google Shape;2856;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7" name="Google Shape;2857;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8" name="Google Shape;2858;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9" name="Google Shape;2859;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0" name="Google Shape;2860;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rgbClr val="FCFB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1" name="Google Shape;2861;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2" name="Google Shape;2862;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3" name="Google Shape;2863;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4" name="Google Shape;2864;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5" name="Google Shape;2865;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6" name="Google Shape;2866;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7" name="Google Shape;2867;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8" name="Google Shape;2868;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9" name="Google Shape;2869;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0" name="Google Shape;2870;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1" name="Google Shape;2871;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2" name="Google Shape;2872;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3" name="Google Shape;2873;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4" name="Google Shape;2874;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5" name="Google Shape;2875;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6" name="Google Shape;2876;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7" name="Google Shape;2877;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8" name="Google Shape;2878;p52"/>
            <p:cNvSpPr/>
            <p:nvPr/>
          </p:nvSpPr>
          <p:spPr>
            <a:xfrm rot="-799569">
              <a:off x="1291923"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9" name="Google Shape;2879;p52"/>
            <p:cNvSpPr/>
            <p:nvPr/>
          </p:nvSpPr>
          <p:spPr>
            <a:xfrm rot="-799569">
              <a:off x="1307686"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0" name="Google Shape;2880;p52"/>
            <p:cNvSpPr/>
            <p:nvPr/>
          </p:nvSpPr>
          <p:spPr>
            <a:xfrm rot="-799569">
              <a:off x="1401813"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1" name="Google Shape;2881;p52"/>
            <p:cNvSpPr/>
            <p:nvPr/>
          </p:nvSpPr>
          <p:spPr>
            <a:xfrm rot="-799569">
              <a:off x="1456952"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2" name="Google Shape;2882;p52"/>
            <p:cNvSpPr/>
            <p:nvPr/>
          </p:nvSpPr>
          <p:spPr>
            <a:xfrm rot="-799569">
              <a:off x="1445394"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3" name="Google Shape;2883;p52"/>
            <p:cNvSpPr/>
            <p:nvPr/>
          </p:nvSpPr>
          <p:spPr>
            <a:xfrm rot="-799569">
              <a:off x="1344881"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4" name="Google Shape;2884;p52"/>
            <p:cNvSpPr/>
            <p:nvPr/>
          </p:nvSpPr>
          <p:spPr>
            <a:xfrm rot="-799569">
              <a:off x="1346375"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5" name="Google Shape;2885;p52"/>
            <p:cNvSpPr/>
            <p:nvPr/>
          </p:nvSpPr>
          <p:spPr>
            <a:xfrm rot="-799569">
              <a:off x="1393779"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6" name="Google Shape;2886;p52"/>
            <p:cNvSpPr/>
            <p:nvPr/>
          </p:nvSpPr>
          <p:spPr>
            <a:xfrm rot="-799569">
              <a:off x="1412670"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7" name="Google Shape;2887;p52"/>
            <p:cNvSpPr/>
            <p:nvPr/>
          </p:nvSpPr>
          <p:spPr>
            <a:xfrm rot="-799569">
              <a:off x="1377513"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8" name="Google Shape;2888;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9" name="Google Shape;2889;p52"/>
            <p:cNvSpPr/>
            <p:nvPr/>
          </p:nvSpPr>
          <p:spPr>
            <a:xfrm rot="-799569">
              <a:off x="1291263"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0" name="Google Shape;2890;p52"/>
            <p:cNvSpPr/>
            <p:nvPr/>
          </p:nvSpPr>
          <p:spPr>
            <a:xfrm rot="-799569">
              <a:off x="1797241"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1" name="Google Shape;2891;p52"/>
            <p:cNvSpPr/>
            <p:nvPr/>
          </p:nvSpPr>
          <p:spPr>
            <a:xfrm rot="-799569">
              <a:off x="1543785"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2" name="Google Shape;2892;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3" name="Google Shape;2893;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4" name="Google Shape;2894;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5" name="Google Shape;2895;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6" name="Google Shape;2896;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7" name="Google Shape;2897;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8" name="Google Shape;2898;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9" name="Google Shape;2899;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0" name="Google Shape;2900;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1" name="Google Shape;2901;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2" name="Google Shape;2902;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3" name="Google Shape;2903;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4" name="Google Shape;2904;p52"/>
            <p:cNvSpPr/>
            <p:nvPr/>
          </p:nvSpPr>
          <p:spPr>
            <a:xfrm rot="-799569">
              <a:off x="1815498"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5" name="Google Shape;2905;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6" name="Google Shape;2906;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7" name="Google Shape;2907;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8" name="Google Shape;2908;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9" name="Google Shape;2909;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0" name="Google Shape;2910;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1" name="Google Shape;2911;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2" name="Google Shape;2912;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3" name="Google Shape;2913;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4" name="Google Shape;2914;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5" name="Google Shape;2915;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6" name="Google Shape;2916;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7" name="Google Shape;2917;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8" name="Google Shape;2918;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9" name="Google Shape;2919;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0" name="Google Shape;2920;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1" name="Google Shape;2921;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2" name="Google Shape;2922;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3" name="Google Shape;2923;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4" name="Google Shape;2924;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5" name="Google Shape;2925;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6" name="Google Shape;2926;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7" name="Google Shape;2927;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8" name="Google Shape;2928;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9" name="Google Shape;2929;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0" name="Google Shape;2930;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1" name="Google Shape;2931;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2" name="Google Shape;2932;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3" name="Google Shape;2933;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4" name="Google Shape;2934;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5" name="Google Shape;2935;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6" name="Google Shape;2936;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7" name="Google Shape;2937;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8" name="Google Shape;2938;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9" name="Google Shape;2939;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0" name="Google Shape;2940;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1" name="Google Shape;2941;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2" name="Google Shape;2942;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3" name="Google Shape;2943;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4" name="Google Shape;2944;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5" name="Google Shape;2945;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6" name="Google Shape;2946;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7" name="Google Shape;2947;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8" name="Google Shape;2948;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49" name="Google Shape;2949;p52"/>
          <p:cNvGrpSpPr/>
          <p:nvPr/>
        </p:nvGrpSpPr>
        <p:grpSpPr>
          <a:xfrm>
            <a:off x="9902333" y="1185999"/>
            <a:ext cx="255728" cy="405703"/>
            <a:chOff x="7707175" y="1074324"/>
            <a:chExt cx="191796" cy="304277"/>
          </a:xfrm>
        </p:grpSpPr>
        <p:sp>
          <p:nvSpPr>
            <p:cNvPr id="2950" name="Google Shape;2950;p52"/>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1" name="Google Shape;2951;p52"/>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1" name="Google Shape;3105;p55"/>
          <p:cNvSpPr txBox="1">
            <a:spLocks noGrp="1"/>
          </p:cNvSpPr>
          <p:nvPr>
            <p:ph type="title"/>
          </p:nvPr>
        </p:nvSpPr>
        <p:spPr>
          <a:xfrm>
            <a:off x="4136493" y="2803155"/>
            <a:ext cx="5812118" cy="1738400"/>
          </a:xfrm>
          <a:prstGeom prst="rect">
            <a:avLst/>
          </a:prstGeom>
        </p:spPr>
        <p:txBody>
          <a:bodyPr spcFirstLastPara="1" wrap="square" lIns="121900" tIns="121900" rIns="121900" bIns="121900" anchor="ctr" anchorCtr="0">
            <a:noAutofit/>
          </a:bodyPr>
          <a:lstStyle/>
          <a:p>
            <a:pPr algn="l"/>
            <a:r>
              <a:rPr lang="en-US" sz="4400" dirty="0">
                <a:solidFill>
                  <a:schemeClr val="bg2">
                    <a:lumMod val="25000"/>
                  </a:schemeClr>
                </a:solidFill>
                <a:latin typeface="Cambria" panose="02040503050406030204" pitchFamily="18" charset="0"/>
                <a:ea typeface="Cambria" panose="02040503050406030204" pitchFamily="18" charset="0"/>
              </a:rPr>
              <a:t>H</a:t>
            </a:r>
            <a:r>
              <a:rPr lang="en" sz="4400" dirty="0">
                <a:solidFill>
                  <a:schemeClr val="bg2">
                    <a:lumMod val="25000"/>
                  </a:schemeClr>
                </a:solidFill>
                <a:latin typeface="Cambria" panose="02040503050406030204" pitchFamily="18" charset="0"/>
                <a:ea typeface="Cambria" panose="02040503050406030204" pitchFamily="18" charset="0"/>
              </a:rPr>
              <a:t>oàn thành BTVN</a:t>
            </a:r>
            <a:br>
              <a:rPr lang="en" sz="4400" dirty="0">
                <a:solidFill>
                  <a:schemeClr val="bg2">
                    <a:lumMod val="25000"/>
                  </a:schemeClr>
                </a:solidFill>
                <a:latin typeface="Cambria" panose="02040503050406030204" pitchFamily="18" charset="0"/>
                <a:ea typeface="Cambria" panose="02040503050406030204" pitchFamily="18" charset="0"/>
              </a:rPr>
            </a:br>
            <a:r>
              <a:rPr lang="en" sz="4400" dirty="0">
                <a:solidFill>
                  <a:schemeClr val="bg2">
                    <a:lumMod val="25000"/>
                  </a:schemeClr>
                </a:solidFill>
                <a:latin typeface="Cambria" panose="02040503050406030204" pitchFamily="18" charset="0"/>
                <a:ea typeface="Cambria" panose="02040503050406030204" pitchFamily="18" charset="0"/>
              </a:rPr>
              <a:t>Ôn lại bài học</a:t>
            </a:r>
            <a:endParaRPr sz="4400" dirty="0">
              <a:solidFill>
                <a:schemeClr val="bg2">
                  <a:lumMod val="25000"/>
                </a:schemeClr>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43AA86F-2CEC-D769-92B6-27E75D3694D4}"/>
              </a:ext>
            </a:extLst>
          </p:cNvPr>
          <p:cNvPicPr>
            <a:picLocks noChangeAspect="1"/>
          </p:cNvPicPr>
          <p:nvPr/>
        </p:nvPicPr>
        <p:blipFill>
          <a:blip r:embed="rId5"/>
          <a:stretch>
            <a:fillRect/>
          </a:stretch>
        </p:blipFill>
        <p:spPr>
          <a:xfrm>
            <a:off x="3904645" y="1330359"/>
            <a:ext cx="5163760" cy="2139881"/>
          </a:xfrm>
          <a:prstGeom prst="rect">
            <a:avLst/>
          </a:prstGeom>
        </p:spPr>
      </p:pic>
    </p:spTree>
    <p:extLst>
      <p:ext uri="{BB962C8B-B14F-4D97-AF65-F5344CB8AC3E}">
        <p14:creationId xmlns:p14="http://schemas.microsoft.com/office/powerpoint/2010/main" val="89877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randombar(horizontal)">
                                      <p:cBhvr>
                                        <p:cTn id="7"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97"/>
        <p:cNvGrpSpPr/>
        <p:nvPr/>
      </p:nvGrpSpPr>
      <p:grpSpPr>
        <a:xfrm>
          <a:off x="0" y="0"/>
          <a:ext cx="0" cy="0"/>
          <a:chOff x="0" y="0"/>
          <a:chExt cx="0" cy="0"/>
        </a:xfrm>
      </p:grpSpPr>
      <p:pic>
        <p:nvPicPr>
          <p:cNvPr id="784" name="Picture 78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403" y="-333514"/>
            <a:ext cx="9456821" cy="743348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0403" y="1362277"/>
            <a:ext cx="8791194" cy="4133446"/>
          </a:xfrm>
          <a:prstGeom prst="rect">
            <a:avLst/>
          </a:prstGeom>
        </p:spPr>
      </p:pic>
      <p:pic>
        <p:nvPicPr>
          <p:cNvPr id="785" name="Picture 78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8067" l="10000" r="96405">
                        <a14:foregroundMark x1="69711" y1="82600" x2="69711" y2="82600"/>
                        <a14:foregroundMark x1="74876" y1="84067" x2="74876" y2="84067"/>
                        <a14:foregroundMark x1="69835" y1="86667" x2="69835" y2="86667"/>
                        <a14:foregroundMark x1="85992" y1="61400" x2="85992" y2="61400"/>
                        <a14:foregroundMark x1="86281" y1="73800" x2="86281" y2="73800"/>
                        <a14:foregroundMark x1="70124" y1="84533" x2="70124" y2="84533"/>
                        <a14:foregroundMark x1="65702" y1="79000" x2="65702" y2="79000"/>
                        <a14:foregroundMark x1="90248" y1="32933" x2="90248" y2="32933"/>
                        <a14:foregroundMark x1="84587" y1="27867" x2="84587" y2="27867"/>
                        <a14:foregroundMark x1="76281" y1="82600" x2="76281" y2="82600"/>
                      </a14:backgroundRemoval>
                    </a14:imgEffect>
                  </a14:imgLayer>
                </a14:imgProps>
              </a:ext>
              <a:ext uri="{28A0092B-C50C-407E-A947-70E740481C1C}">
                <a14:useLocalDpi xmlns:a14="http://schemas.microsoft.com/office/drawing/2010/main" val="0"/>
              </a:ext>
            </a:extLst>
          </a:blip>
          <a:srcRect l="48412" t="25901" r="6336" b="9267"/>
          <a:stretch/>
        </p:blipFill>
        <p:spPr>
          <a:xfrm>
            <a:off x="8584758" y="3383231"/>
            <a:ext cx="3911600" cy="3475037"/>
          </a:xfrm>
          <a:prstGeom prst="rect">
            <a:avLst/>
          </a:prstGeom>
        </p:spPr>
      </p:pic>
    </p:spTree>
    <p:extLst>
      <p:ext uri="{BB962C8B-B14F-4D97-AF65-F5344CB8AC3E}">
        <p14:creationId xmlns:p14="http://schemas.microsoft.com/office/powerpoint/2010/main" val="98646792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Arial"/>
              <a:ea typeface="+mn-ea"/>
              <a:cs typeface="+mn-cs"/>
            </a:endParaRPr>
          </a:p>
        </p:txBody>
      </p:sp>
      <p:sp>
        <p:nvSpPr>
          <p:cNvPr id="2" name="Rectangle 1">
            <a:extLst>
              <a:ext uri="{FF2B5EF4-FFF2-40B4-BE49-F238E27FC236}">
                <a16:creationId xmlns:a16="http://schemas.microsoft.com/office/drawing/2014/main" id="{79E0CBB1-8D3E-7749-51CF-2D8664820E02}"/>
              </a:ext>
            </a:extLst>
          </p:cNvPr>
          <p:cNvSpPr/>
          <p:nvPr/>
        </p:nvSpPr>
        <p:spPr>
          <a:xfrm>
            <a:off x="564537" y="1729798"/>
            <a:ext cx="10751164" cy="1642566"/>
          </a:xfrm>
          <a:prstGeom prst="rect">
            <a:avLst/>
          </a:prstGeom>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Đổi, so sánh được các đơn vị đo đại lượng</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(khối lượng yến,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tạ,</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tấn,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kg</a:t>
            </a:r>
            <a:r>
              <a:rPr kumimoji="0" lang="en-US" sz="4400" b="1" i="0" u="none" strike="noStrike" kern="120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mn-cs"/>
              </a:rPr>
              <a:t>)</a:t>
            </a:r>
            <a:r>
              <a:rPr kumimoji="0" lang="vi-VN" sz="4400" b="1" i="0" u="none" strike="noStrike" kern="120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mn-cs"/>
              </a:rPr>
              <a:t>. </a:t>
            </a:r>
            <a:endParaRPr kumimoji="0" lang="en-GB" sz="4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4B035B53-9C6A-F6AC-9C5F-0F8AA9F2995D}"/>
              </a:ext>
            </a:extLst>
          </p:cNvPr>
          <p:cNvPicPr>
            <a:picLocks noChangeAspect="1"/>
          </p:cNvPicPr>
          <p:nvPr/>
        </p:nvPicPr>
        <p:blipFill>
          <a:blip r:embed="rId3"/>
          <a:stretch>
            <a:fillRect/>
          </a:stretch>
        </p:blipFill>
        <p:spPr>
          <a:xfrm>
            <a:off x="3209183" y="476250"/>
            <a:ext cx="5558580" cy="911878"/>
          </a:xfrm>
          <a:prstGeom prst="rect">
            <a:avLst/>
          </a:prstGeom>
        </p:spPr>
      </p:pic>
    </p:spTree>
    <p:extLst>
      <p:ext uri="{BB962C8B-B14F-4D97-AF65-F5344CB8AC3E}">
        <p14:creationId xmlns:p14="http://schemas.microsoft.com/office/powerpoint/2010/main" val="1563216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p:nvPr>
        </p:nvSpPr>
        <p:spPr>
          <a:xfrm>
            <a:off x="5343884" y="890333"/>
            <a:ext cx="1669200"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01</a:t>
            </a:r>
            <a:endParaRPr dirty="0">
              <a:solidFill>
                <a:schemeClr val="tx1"/>
              </a:solidFill>
              <a:latin typeface="#9Slide05 Garris" pitchFamily="2" charset="0"/>
            </a:endParaRPr>
          </a:p>
        </p:txBody>
      </p:sp>
      <p:grpSp>
        <p:nvGrpSpPr>
          <p:cNvPr id="812" name="Google Shape;812;p35"/>
          <p:cNvGrpSpPr/>
          <p:nvPr/>
        </p:nvGrpSpPr>
        <p:grpSpPr>
          <a:xfrm>
            <a:off x="4809055" y="1105155"/>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93" name="Google Shape;893;p35"/>
          <p:cNvGrpSpPr/>
          <p:nvPr/>
        </p:nvGrpSpPr>
        <p:grpSpPr>
          <a:xfrm rot="616910">
            <a:off x="627990" y="687840"/>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06E25623-AA1C-4A73-7B4B-C6F072943F84}"/>
              </a:ext>
            </a:extLst>
          </p:cNvPr>
          <p:cNvPicPr>
            <a:picLocks noChangeAspect="1"/>
          </p:cNvPicPr>
          <p:nvPr/>
        </p:nvPicPr>
        <p:blipFill>
          <a:blip r:embed="rId3"/>
          <a:stretch>
            <a:fillRect/>
          </a:stretch>
        </p:blipFill>
        <p:spPr>
          <a:xfrm>
            <a:off x="2806156" y="1387351"/>
            <a:ext cx="6693988" cy="5797798"/>
          </a:xfrm>
          <a:prstGeom prst="rect">
            <a:avLst/>
          </a:prstGeom>
        </p:spPr>
      </p:pic>
    </p:spTree>
    <p:extLst>
      <p:ext uri="{BB962C8B-B14F-4D97-AF65-F5344CB8AC3E}">
        <p14:creationId xmlns:p14="http://schemas.microsoft.com/office/powerpoint/2010/main" val="3998623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barn(inVertical)">
                                      <p:cBhvr>
                                        <p:cTn id="7" dur="500"/>
                                        <p:tgtEl>
                                          <p:spTgt spid="810"/>
                                        </p:tgtEl>
                                      </p:cBhvr>
                                    </p:animEffect>
                                  </p:childTnLst>
                                </p:cTn>
                              </p:par>
                              <p:par>
                                <p:cTn id="8" presetID="16" presetClass="entr" presetSubtype="21"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barn(inVertical)">
                                      <p:cBhvr>
                                        <p:cTn id="10" dur="500"/>
                                        <p:tgtEl>
                                          <p:spTgt spid="81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11F5A28-18FA-4A75-84B9-14A64911B7D2}"/>
              </a:ext>
            </a:extLst>
          </p:cNvPr>
          <p:cNvGrpSpPr/>
          <p:nvPr/>
        </p:nvGrpSpPr>
        <p:grpSpPr>
          <a:xfrm>
            <a:off x="4604148" y="462920"/>
            <a:ext cx="7183985" cy="4993499"/>
            <a:chOff x="-447538" y="313019"/>
            <a:chExt cx="7183985" cy="3989158"/>
          </a:xfrm>
        </p:grpSpPr>
        <p:pic>
          <p:nvPicPr>
            <p:cNvPr id="13" name="Picture 10">
              <a:extLst>
                <a:ext uri="{FF2B5EF4-FFF2-40B4-BE49-F238E27FC236}">
                  <a16:creationId xmlns:a16="http://schemas.microsoft.com/office/drawing/2014/main" id="{4BA58545-21EB-4C39-BC1F-285F9FF01D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7538" y="313019"/>
              <a:ext cx="7183985" cy="3989158"/>
            </a:xfrm>
            <a:prstGeom prst="rect">
              <a:avLst/>
            </a:prstGeom>
          </p:spPr>
        </p:pic>
        <p:sp>
          <p:nvSpPr>
            <p:cNvPr id="14" name="TextBox 13">
              <a:extLst>
                <a:ext uri="{FF2B5EF4-FFF2-40B4-BE49-F238E27FC236}">
                  <a16:creationId xmlns:a16="http://schemas.microsoft.com/office/drawing/2014/main" id="{EA94ABE6-D5E5-44DC-9E5C-56F28FFB7583}"/>
                </a:ext>
              </a:extLst>
            </p:cNvPr>
            <p:cNvSpPr txBox="1"/>
            <p:nvPr/>
          </p:nvSpPr>
          <p:spPr>
            <a:xfrm>
              <a:off x="-152640" y="1232620"/>
              <a:ext cx="6594187" cy="20407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Món tráng miệng thơm ngon của cửa hàng sẽ dành cho khách hàng trả lời đúng câu hỏi của đầu bếp.</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pic>
        <p:nvPicPr>
          <p:cNvPr id="9" name="Picture 8">
            <a:extLst>
              <a:ext uri="{FF2B5EF4-FFF2-40B4-BE49-F238E27FC236}">
                <a16:creationId xmlns:a16="http://schemas.microsoft.com/office/drawing/2014/main" id="{05FF2F07-9884-4CED-B8C8-3717ACD3BC2A}"/>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5666" b="57955" l="9969" r="75000">
                        <a14:foregroundMark x1="15576" y1="31893" x2="15966" y2="42441"/>
                        <a14:foregroundMark x1="41355" y1="25666" x2="41355" y2="25666"/>
                        <a14:foregroundMark x1="9969" y1="38805" x2="9969" y2="38805"/>
                        <a14:foregroundMark x1="43692" y1="55760" x2="50779" y2="55868"/>
                        <a14:foregroundMark x1="48598" y1="57955" x2="51012" y2="57955"/>
                      </a14:backgroundRemoval>
                    </a14:imgEffect>
                  </a14:imgLayer>
                </a14:imgProps>
              </a:ext>
              <a:ext uri="{28A0092B-C50C-407E-A947-70E740481C1C}">
                <a14:useLocalDpi xmlns:a14="http://schemas.microsoft.com/office/drawing/2010/main" val="0"/>
              </a:ext>
            </a:extLst>
          </a:blip>
          <a:srcRect l="5077" t="23535" r="17212" b="39673"/>
          <a:stretch/>
        </p:blipFill>
        <p:spPr>
          <a:xfrm>
            <a:off x="1603949" y="2850634"/>
            <a:ext cx="4036830" cy="4135071"/>
          </a:xfrm>
          <a:prstGeom prst="rect">
            <a:avLst/>
          </a:prstGeom>
        </p:spPr>
      </p:pic>
    </p:spTree>
    <p:extLst>
      <p:ext uri="{BB962C8B-B14F-4D97-AF65-F5344CB8AC3E}">
        <p14:creationId xmlns:p14="http://schemas.microsoft.com/office/powerpoint/2010/main" val="42570550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8" name="TextBox 7">
            <a:extLst>
              <a:ext uri="{FF2B5EF4-FFF2-40B4-BE49-F238E27FC236}">
                <a16:creationId xmlns:a16="http://schemas.microsoft.com/office/drawing/2014/main" id="{EDADBABF-75A7-4B52-878F-8799F3792089}"/>
              </a:ext>
            </a:extLst>
          </p:cNvPr>
          <p:cNvSpPr txBox="1"/>
          <p:nvPr/>
        </p:nvSpPr>
        <p:spPr>
          <a:xfrm>
            <a:off x="4377128" y="362068"/>
            <a:ext cx="7125886" cy="851297"/>
          </a:xfrm>
          <a:custGeom>
            <a:avLst/>
            <a:gdLst>
              <a:gd name="connsiteX0" fmla="*/ 0 w 7125886"/>
              <a:gd name="connsiteY0" fmla="*/ 141886 h 851297"/>
              <a:gd name="connsiteX1" fmla="*/ 141886 w 7125886"/>
              <a:gd name="connsiteY1" fmla="*/ 0 h 851297"/>
              <a:gd name="connsiteX2" fmla="*/ 757676 w 7125886"/>
              <a:gd name="connsiteY2" fmla="*/ 0 h 851297"/>
              <a:gd name="connsiteX3" fmla="*/ 1441888 w 7125886"/>
              <a:gd name="connsiteY3" fmla="*/ 0 h 851297"/>
              <a:gd name="connsiteX4" fmla="*/ 2262941 w 7125886"/>
              <a:gd name="connsiteY4" fmla="*/ 0 h 851297"/>
              <a:gd name="connsiteX5" fmla="*/ 2878732 w 7125886"/>
              <a:gd name="connsiteY5" fmla="*/ 0 h 851297"/>
              <a:gd name="connsiteX6" fmla="*/ 3699785 w 7125886"/>
              <a:gd name="connsiteY6" fmla="*/ 0 h 851297"/>
              <a:gd name="connsiteX7" fmla="*/ 4315576 w 7125886"/>
              <a:gd name="connsiteY7" fmla="*/ 0 h 851297"/>
              <a:gd name="connsiteX8" fmla="*/ 5068208 w 7125886"/>
              <a:gd name="connsiteY8" fmla="*/ 0 h 851297"/>
              <a:gd name="connsiteX9" fmla="*/ 5889262 w 7125886"/>
              <a:gd name="connsiteY9" fmla="*/ 0 h 851297"/>
              <a:gd name="connsiteX10" fmla="*/ 6984000 w 7125886"/>
              <a:gd name="connsiteY10" fmla="*/ 0 h 851297"/>
              <a:gd name="connsiteX11" fmla="*/ 7125886 w 7125886"/>
              <a:gd name="connsiteY11" fmla="*/ 141886 h 851297"/>
              <a:gd name="connsiteX12" fmla="*/ 7125886 w 7125886"/>
              <a:gd name="connsiteY12" fmla="*/ 709411 h 851297"/>
              <a:gd name="connsiteX13" fmla="*/ 6984000 w 7125886"/>
              <a:gd name="connsiteY13" fmla="*/ 851297 h 851297"/>
              <a:gd name="connsiteX14" fmla="*/ 6162946 w 7125886"/>
              <a:gd name="connsiteY14" fmla="*/ 851297 h 851297"/>
              <a:gd name="connsiteX15" fmla="*/ 5615577 w 7125886"/>
              <a:gd name="connsiteY15" fmla="*/ 851297 h 851297"/>
              <a:gd name="connsiteX16" fmla="*/ 4999787 w 7125886"/>
              <a:gd name="connsiteY16" fmla="*/ 851297 h 851297"/>
              <a:gd name="connsiteX17" fmla="*/ 4178733 w 7125886"/>
              <a:gd name="connsiteY17" fmla="*/ 851297 h 851297"/>
              <a:gd name="connsiteX18" fmla="*/ 3631364 w 7125886"/>
              <a:gd name="connsiteY18" fmla="*/ 851297 h 851297"/>
              <a:gd name="connsiteX19" fmla="*/ 2810310 w 7125886"/>
              <a:gd name="connsiteY19" fmla="*/ 851297 h 851297"/>
              <a:gd name="connsiteX20" fmla="*/ 2262941 w 7125886"/>
              <a:gd name="connsiteY20" fmla="*/ 851297 h 851297"/>
              <a:gd name="connsiteX21" fmla="*/ 1715572 w 7125886"/>
              <a:gd name="connsiteY21" fmla="*/ 851297 h 851297"/>
              <a:gd name="connsiteX22" fmla="*/ 962940 w 7125886"/>
              <a:gd name="connsiteY22" fmla="*/ 851297 h 851297"/>
              <a:gd name="connsiteX23" fmla="*/ 141886 w 7125886"/>
              <a:gd name="connsiteY23" fmla="*/ 851297 h 851297"/>
              <a:gd name="connsiteX24" fmla="*/ 0 w 7125886"/>
              <a:gd name="connsiteY24" fmla="*/ 709411 h 851297"/>
              <a:gd name="connsiteX25" fmla="*/ 0 w 7125886"/>
              <a:gd name="connsiteY25"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25886" h="851297" fill="none" extrusionOk="0">
                <a:moveTo>
                  <a:pt x="0" y="141886"/>
                </a:moveTo>
                <a:cubicBezTo>
                  <a:pt x="-1466" y="66689"/>
                  <a:pt x="68930" y="-16849"/>
                  <a:pt x="141886" y="0"/>
                </a:cubicBezTo>
                <a:cubicBezTo>
                  <a:pt x="316046" y="-15349"/>
                  <a:pt x="595539" y="-7659"/>
                  <a:pt x="757676" y="0"/>
                </a:cubicBezTo>
                <a:cubicBezTo>
                  <a:pt x="919813" y="7659"/>
                  <a:pt x="1186989" y="25139"/>
                  <a:pt x="1441888" y="0"/>
                </a:cubicBezTo>
                <a:cubicBezTo>
                  <a:pt x="1696787" y="-25139"/>
                  <a:pt x="1990231" y="23380"/>
                  <a:pt x="2262941" y="0"/>
                </a:cubicBezTo>
                <a:cubicBezTo>
                  <a:pt x="2535651" y="-23380"/>
                  <a:pt x="2696724" y="-11226"/>
                  <a:pt x="2878732" y="0"/>
                </a:cubicBezTo>
                <a:cubicBezTo>
                  <a:pt x="3060740" y="11226"/>
                  <a:pt x="3385414" y="33344"/>
                  <a:pt x="3699785" y="0"/>
                </a:cubicBezTo>
                <a:cubicBezTo>
                  <a:pt x="4014156" y="-33344"/>
                  <a:pt x="4189239" y="-14487"/>
                  <a:pt x="4315576" y="0"/>
                </a:cubicBezTo>
                <a:cubicBezTo>
                  <a:pt x="4441913" y="14487"/>
                  <a:pt x="4860927" y="20483"/>
                  <a:pt x="5068208" y="0"/>
                </a:cubicBezTo>
                <a:cubicBezTo>
                  <a:pt x="5275489" y="-20483"/>
                  <a:pt x="5703519" y="21135"/>
                  <a:pt x="5889262" y="0"/>
                </a:cubicBezTo>
                <a:cubicBezTo>
                  <a:pt x="6075005" y="-21135"/>
                  <a:pt x="6460549" y="-26723"/>
                  <a:pt x="6984000" y="0"/>
                </a:cubicBezTo>
                <a:cubicBezTo>
                  <a:pt x="7077878" y="415"/>
                  <a:pt x="7122749" y="55076"/>
                  <a:pt x="7125886" y="141886"/>
                </a:cubicBezTo>
                <a:cubicBezTo>
                  <a:pt x="7103463" y="356060"/>
                  <a:pt x="7128671" y="518289"/>
                  <a:pt x="7125886" y="709411"/>
                </a:cubicBezTo>
                <a:cubicBezTo>
                  <a:pt x="7124254" y="790123"/>
                  <a:pt x="7069482" y="850124"/>
                  <a:pt x="6984000" y="851297"/>
                </a:cubicBezTo>
                <a:cubicBezTo>
                  <a:pt x="6731626" y="853905"/>
                  <a:pt x="6469042" y="831708"/>
                  <a:pt x="6162946" y="851297"/>
                </a:cubicBezTo>
                <a:cubicBezTo>
                  <a:pt x="5856850" y="870886"/>
                  <a:pt x="5863867" y="835184"/>
                  <a:pt x="5615577" y="851297"/>
                </a:cubicBezTo>
                <a:cubicBezTo>
                  <a:pt x="5367287" y="867410"/>
                  <a:pt x="5153537" y="826132"/>
                  <a:pt x="4999787" y="851297"/>
                </a:cubicBezTo>
                <a:cubicBezTo>
                  <a:pt x="4846037" y="876463"/>
                  <a:pt x="4437525" y="845686"/>
                  <a:pt x="4178733" y="851297"/>
                </a:cubicBezTo>
                <a:cubicBezTo>
                  <a:pt x="3919941" y="856908"/>
                  <a:pt x="3750259" y="828814"/>
                  <a:pt x="3631364" y="851297"/>
                </a:cubicBezTo>
                <a:cubicBezTo>
                  <a:pt x="3512469" y="873780"/>
                  <a:pt x="3193950" y="861801"/>
                  <a:pt x="2810310" y="851297"/>
                </a:cubicBezTo>
                <a:cubicBezTo>
                  <a:pt x="2426670" y="840793"/>
                  <a:pt x="2426504" y="834192"/>
                  <a:pt x="2262941" y="851297"/>
                </a:cubicBezTo>
                <a:cubicBezTo>
                  <a:pt x="2099378" y="868402"/>
                  <a:pt x="1917211" y="866670"/>
                  <a:pt x="1715572" y="851297"/>
                </a:cubicBezTo>
                <a:cubicBezTo>
                  <a:pt x="1513933" y="835924"/>
                  <a:pt x="1313434" y="875899"/>
                  <a:pt x="962940" y="851297"/>
                </a:cubicBezTo>
                <a:cubicBezTo>
                  <a:pt x="612446" y="826695"/>
                  <a:pt x="417122" y="829289"/>
                  <a:pt x="141886" y="851297"/>
                </a:cubicBezTo>
                <a:cubicBezTo>
                  <a:pt x="69856" y="857712"/>
                  <a:pt x="-8336" y="772565"/>
                  <a:pt x="0" y="709411"/>
                </a:cubicBezTo>
                <a:cubicBezTo>
                  <a:pt x="20860" y="516933"/>
                  <a:pt x="-8221" y="260473"/>
                  <a:pt x="0" y="141886"/>
                </a:cubicBezTo>
                <a:close/>
              </a:path>
              <a:path w="7125886" h="851297" stroke="0" extrusionOk="0">
                <a:moveTo>
                  <a:pt x="0" y="141886"/>
                </a:moveTo>
                <a:cubicBezTo>
                  <a:pt x="-1559" y="69710"/>
                  <a:pt x="71667" y="10123"/>
                  <a:pt x="141886" y="0"/>
                </a:cubicBezTo>
                <a:cubicBezTo>
                  <a:pt x="308673" y="-29778"/>
                  <a:pt x="767000" y="-27547"/>
                  <a:pt x="962940" y="0"/>
                </a:cubicBezTo>
                <a:cubicBezTo>
                  <a:pt x="1158880" y="27547"/>
                  <a:pt x="1280491" y="-5103"/>
                  <a:pt x="1441888" y="0"/>
                </a:cubicBezTo>
                <a:cubicBezTo>
                  <a:pt x="1603285" y="5103"/>
                  <a:pt x="1746683" y="-7208"/>
                  <a:pt x="1920836" y="0"/>
                </a:cubicBezTo>
                <a:cubicBezTo>
                  <a:pt x="2094989" y="7208"/>
                  <a:pt x="2205233" y="646"/>
                  <a:pt x="2399784" y="0"/>
                </a:cubicBezTo>
                <a:cubicBezTo>
                  <a:pt x="2594335" y="-646"/>
                  <a:pt x="2813795" y="20952"/>
                  <a:pt x="3015574" y="0"/>
                </a:cubicBezTo>
                <a:cubicBezTo>
                  <a:pt x="3217353" y="-20952"/>
                  <a:pt x="3571824" y="-5822"/>
                  <a:pt x="3836628" y="0"/>
                </a:cubicBezTo>
                <a:cubicBezTo>
                  <a:pt x="4101432" y="5822"/>
                  <a:pt x="4413059" y="10755"/>
                  <a:pt x="4589260" y="0"/>
                </a:cubicBezTo>
                <a:cubicBezTo>
                  <a:pt x="4765461" y="-10755"/>
                  <a:pt x="5080653" y="23081"/>
                  <a:pt x="5205050" y="0"/>
                </a:cubicBezTo>
                <a:cubicBezTo>
                  <a:pt x="5329447" y="-23081"/>
                  <a:pt x="5550003" y="-16436"/>
                  <a:pt x="5820841" y="0"/>
                </a:cubicBezTo>
                <a:cubicBezTo>
                  <a:pt x="6091679" y="16436"/>
                  <a:pt x="6219604" y="21759"/>
                  <a:pt x="6368210" y="0"/>
                </a:cubicBezTo>
                <a:cubicBezTo>
                  <a:pt x="6516816" y="-21759"/>
                  <a:pt x="6750344" y="23777"/>
                  <a:pt x="6984000" y="0"/>
                </a:cubicBezTo>
                <a:cubicBezTo>
                  <a:pt x="7046950" y="11474"/>
                  <a:pt x="7120571" y="69001"/>
                  <a:pt x="7125886" y="141886"/>
                </a:cubicBezTo>
                <a:cubicBezTo>
                  <a:pt x="7114678" y="404350"/>
                  <a:pt x="7152763" y="536363"/>
                  <a:pt x="7125886" y="709411"/>
                </a:cubicBezTo>
                <a:cubicBezTo>
                  <a:pt x="7126724" y="805661"/>
                  <a:pt x="7076900" y="857016"/>
                  <a:pt x="6984000" y="851297"/>
                </a:cubicBezTo>
                <a:cubicBezTo>
                  <a:pt x="6657770" y="876944"/>
                  <a:pt x="6563011" y="862159"/>
                  <a:pt x="6162946" y="851297"/>
                </a:cubicBezTo>
                <a:cubicBezTo>
                  <a:pt x="5762881" y="840435"/>
                  <a:pt x="5673018" y="843243"/>
                  <a:pt x="5341893" y="851297"/>
                </a:cubicBezTo>
                <a:cubicBezTo>
                  <a:pt x="5010768" y="859351"/>
                  <a:pt x="4923037" y="863870"/>
                  <a:pt x="4794524" y="851297"/>
                </a:cubicBezTo>
                <a:cubicBezTo>
                  <a:pt x="4666011" y="838724"/>
                  <a:pt x="4339377" y="868319"/>
                  <a:pt x="3973470" y="851297"/>
                </a:cubicBezTo>
                <a:cubicBezTo>
                  <a:pt x="3607563" y="834275"/>
                  <a:pt x="3516183" y="887727"/>
                  <a:pt x="3220837" y="851297"/>
                </a:cubicBezTo>
                <a:cubicBezTo>
                  <a:pt x="2925491" y="814867"/>
                  <a:pt x="2687080" y="887381"/>
                  <a:pt x="2468205" y="851297"/>
                </a:cubicBezTo>
                <a:cubicBezTo>
                  <a:pt x="2249330" y="815213"/>
                  <a:pt x="2030307" y="832233"/>
                  <a:pt x="1647151" y="851297"/>
                </a:cubicBezTo>
                <a:cubicBezTo>
                  <a:pt x="1263995" y="870361"/>
                  <a:pt x="1347537" y="868971"/>
                  <a:pt x="1099782" y="851297"/>
                </a:cubicBezTo>
                <a:cubicBezTo>
                  <a:pt x="852027" y="833623"/>
                  <a:pt x="358198" y="849342"/>
                  <a:pt x="141886" y="851297"/>
                </a:cubicBezTo>
                <a:cubicBezTo>
                  <a:pt x="63997" y="849034"/>
                  <a:pt x="-9711" y="785601"/>
                  <a:pt x="0" y="709411"/>
                </a:cubicBezTo>
                <a:cubicBezTo>
                  <a:pt x="19846" y="588958"/>
                  <a:pt x="-7702" y="360193"/>
                  <a:pt x="0" y="141886"/>
                </a:cubicBezTo>
                <a:close/>
              </a:path>
            </a:pathLst>
          </a:custGeom>
          <a:solidFill>
            <a:schemeClr val="bg1"/>
          </a:solidFill>
          <a:ln w="38100">
            <a:solidFill>
              <a:schemeClr val="accent4"/>
            </a:solidFill>
            <a:prstDash val="dash"/>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a:t>
            </a:r>
            <a:r>
              <a:rPr kumimoji="0" lang="en-US" sz="44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Tính</a:t>
            </a:r>
            <a:r>
              <a:rPr kumimoji="0" lang="en-US" sz="4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37 x 24 = ?</a:t>
            </a:r>
            <a:endParaRPr kumimoji="0" lang="vi-VN"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1ECE7193-CA9A-C468-C279-1CD6C0279A25}"/>
              </a:ext>
            </a:extLst>
          </p:cNvPr>
          <p:cNvSpPr txBox="1"/>
          <p:nvPr/>
        </p:nvSpPr>
        <p:spPr>
          <a:xfrm>
            <a:off x="4228041" y="2817034"/>
            <a:ext cx="7125886" cy="1021556"/>
          </a:xfrm>
          <a:custGeom>
            <a:avLst/>
            <a:gdLst>
              <a:gd name="connsiteX0" fmla="*/ 0 w 7125886"/>
              <a:gd name="connsiteY0" fmla="*/ 170263 h 1021556"/>
              <a:gd name="connsiteX1" fmla="*/ 170263 w 7125886"/>
              <a:gd name="connsiteY1" fmla="*/ 0 h 1021556"/>
              <a:gd name="connsiteX2" fmla="*/ 780945 w 7125886"/>
              <a:gd name="connsiteY2" fmla="*/ 0 h 1021556"/>
              <a:gd name="connsiteX3" fmla="*/ 1459481 w 7125886"/>
              <a:gd name="connsiteY3" fmla="*/ 0 h 1021556"/>
              <a:gd name="connsiteX4" fmla="*/ 2273725 w 7125886"/>
              <a:gd name="connsiteY4" fmla="*/ 0 h 1021556"/>
              <a:gd name="connsiteX5" fmla="*/ 2884407 w 7125886"/>
              <a:gd name="connsiteY5" fmla="*/ 0 h 1021556"/>
              <a:gd name="connsiteX6" fmla="*/ 3698650 w 7125886"/>
              <a:gd name="connsiteY6" fmla="*/ 0 h 1021556"/>
              <a:gd name="connsiteX7" fmla="*/ 4309333 w 7125886"/>
              <a:gd name="connsiteY7" fmla="*/ 0 h 1021556"/>
              <a:gd name="connsiteX8" fmla="*/ 5055722 w 7125886"/>
              <a:gd name="connsiteY8" fmla="*/ 0 h 1021556"/>
              <a:gd name="connsiteX9" fmla="*/ 5869965 w 7125886"/>
              <a:gd name="connsiteY9" fmla="*/ 0 h 1021556"/>
              <a:gd name="connsiteX10" fmla="*/ 6955623 w 7125886"/>
              <a:gd name="connsiteY10" fmla="*/ 0 h 1021556"/>
              <a:gd name="connsiteX11" fmla="*/ 7125886 w 7125886"/>
              <a:gd name="connsiteY11" fmla="*/ 170263 h 1021556"/>
              <a:gd name="connsiteX12" fmla="*/ 7125886 w 7125886"/>
              <a:gd name="connsiteY12" fmla="*/ 851293 h 1021556"/>
              <a:gd name="connsiteX13" fmla="*/ 6955623 w 7125886"/>
              <a:gd name="connsiteY13" fmla="*/ 1021556 h 1021556"/>
              <a:gd name="connsiteX14" fmla="*/ 6141380 w 7125886"/>
              <a:gd name="connsiteY14" fmla="*/ 1021556 h 1021556"/>
              <a:gd name="connsiteX15" fmla="*/ 5598551 w 7125886"/>
              <a:gd name="connsiteY15" fmla="*/ 1021556 h 1021556"/>
              <a:gd name="connsiteX16" fmla="*/ 4987869 w 7125886"/>
              <a:gd name="connsiteY16" fmla="*/ 1021556 h 1021556"/>
              <a:gd name="connsiteX17" fmla="*/ 4173625 w 7125886"/>
              <a:gd name="connsiteY17" fmla="*/ 1021556 h 1021556"/>
              <a:gd name="connsiteX18" fmla="*/ 3630797 w 7125886"/>
              <a:gd name="connsiteY18" fmla="*/ 1021556 h 1021556"/>
              <a:gd name="connsiteX19" fmla="*/ 2816553 w 7125886"/>
              <a:gd name="connsiteY19" fmla="*/ 1021556 h 1021556"/>
              <a:gd name="connsiteX20" fmla="*/ 2273725 w 7125886"/>
              <a:gd name="connsiteY20" fmla="*/ 1021556 h 1021556"/>
              <a:gd name="connsiteX21" fmla="*/ 1730896 w 7125886"/>
              <a:gd name="connsiteY21" fmla="*/ 1021556 h 1021556"/>
              <a:gd name="connsiteX22" fmla="*/ 984506 w 7125886"/>
              <a:gd name="connsiteY22" fmla="*/ 1021556 h 1021556"/>
              <a:gd name="connsiteX23" fmla="*/ 170263 w 7125886"/>
              <a:gd name="connsiteY23" fmla="*/ 1021556 h 1021556"/>
              <a:gd name="connsiteX24" fmla="*/ 0 w 7125886"/>
              <a:gd name="connsiteY24" fmla="*/ 851293 h 1021556"/>
              <a:gd name="connsiteX25" fmla="*/ 0 w 7125886"/>
              <a:gd name="connsiteY25"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25886" h="1021556" fill="none" extrusionOk="0">
                <a:moveTo>
                  <a:pt x="0" y="170263"/>
                </a:moveTo>
                <a:cubicBezTo>
                  <a:pt x="-6112" y="89419"/>
                  <a:pt x="82831" y="-20580"/>
                  <a:pt x="170263" y="0"/>
                </a:cubicBezTo>
                <a:cubicBezTo>
                  <a:pt x="410959" y="-15951"/>
                  <a:pt x="615185" y="5561"/>
                  <a:pt x="780945" y="0"/>
                </a:cubicBezTo>
                <a:cubicBezTo>
                  <a:pt x="946705" y="-5561"/>
                  <a:pt x="1211790" y="16030"/>
                  <a:pt x="1459481" y="0"/>
                </a:cubicBezTo>
                <a:cubicBezTo>
                  <a:pt x="1707172" y="-16030"/>
                  <a:pt x="2007121" y="-31891"/>
                  <a:pt x="2273725" y="0"/>
                </a:cubicBezTo>
                <a:cubicBezTo>
                  <a:pt x="2540329" y="31891"/>
                  <a:pt x="2607096" y="23317"/>
                  <a:pt x="2884407" y="0"/>
                </a:cubicBezTo>
                <a:cubicBezTo>
                  <a:pt x="3161718" y="-23317"/>
                  <a:pt x="3425613" y="-30131"/>
                  <a:pt x="3698650" y="0"/>
                </a:cubicBezTo>
                <a:cubicBezTo>
                  <a:pt x="3971687" y="30131"/>
                  <a:pt x="4120890" y="8560"/>
                  <a:pt x="4309333" y="0"/>
                </a:cubicBezTo>
                <a:cubicBezTo>
                  <a:pt x="4497776" y="-8560"/>
                  <a:pt x="4828644" y="4748"/>
                  <a:pt x="5055722" y="0"/>
                </a:cubicBezTo>
                <a:cubicBezTo>
                  <a:pt x="5282800" y="-4748"/>
                  <a:pt x="5635340" y="11968"/>
                  <a:pt x="5869965" y="0"/>
                </a:cubicBezTo>
                <a:cubicBezTo>
                  <a:pt x="6104590" y="-11968"/>
                  <a:pt x="6684469" y="33672"/>
                  <a:pt x="6955623" y="0"/>
                </a:cubicBezTo>
                <a:cubicBezTo>
                  <a:pt x="7054833" y="138"/>
                  <a:pt x="7120144" y="60764"/>
                  <a:pt x="7125886" y="170263"/>
                </a:cubicBezTo>
                <a:cubicBezTo>
                  <a:pt x="7109139" y="410896"/>
                  <a:pt x="7111646" y="671871"/>
                  <a:pt x="7125886" y="851293"/>
                </a:cubicBezTo>
                <a:cubicBezTo>
                  <a:pt x="7122020" y="950897"/>
                  <a:pt x="7064162" y="1019166"/>
                  <a:pt x="6955623" y="1021556"/>
                </a:cubicBezTo>
                <a:cubicBezTo>
                  <a:pt x="6590941" y="987419"/>
                  <a:pt x="6531901" y="1014033"/>
                  <a:pt x="6141380" y="1021556"/>
                </a:cubicBezTo>
                <a:cubicBezTo>
                  <a:pt x="5750859" y="1029079"/>
                  <a:pt x="5736912" y="1009371"/>
                  <a:pt x="5598551" y="1021556"/>
                </a:cubicBezTo>
                <a:cubicBezTo>
                  <a:pt x="5460190" y="1033741"/>
                  <a:pt x="5252582" y="1014627"/>
                  <a:pt x="4987869" y="1021556"/>
                </a:cubicBezTo>
                <a:cubicBezTo>
                  <a:pt x="4723156" y="1028485"/>
                  <a:pt x="4546518" y="1010744"/>
                  <a:pt x="4173625" y="1021556"/>
                </a:cubicBezTo>
                <a:cubicBezTo>
                  <a:pt x="3800732" y="1032368"/>
                  <a:pt x="3896385" y="1037295"/>
                  <a:pt x="3630797" y="1021556"/>
                </a:cubicBezTo>
                <a:cubicBezTo>
                  <a:pt x="3365209" y="1005817"/>
                  <a:pt x="2987743" y="1008969"/>
                  <a:pt x="2816553" y="1021556"/>
                </a:cubicBezTo>
                <a:cubicBezTo>
                  <a:pt x="2645363" y="1034143"/>
                  <a:pt x="2452350" y="1000609"/>
                  <a:pt x="2273725" y="1021556"/>
                </a:cubicBezTo>
                <a:cubicBezTo>
                  <a:pt x="2095100" y="1042503"/>
                  <a:pt x="1896922" y="1003616"/>
                  <a:pt x="1730896" y="1021556"/>
                </a:cubicBezTo>
                <a:cubicBezTo>
                  <a:pt x="1564870" y="1039496"/>
                  <a:pt x="1247296" y="1016590"/>
                  <a:pt x="984506" y="1021556"/>
                </a:cubicBezTo>
                <a:cubicBezTo>
                  <a:pt x="721716" y="1026523"/>
                  <a:pt x="360477" y="1061813"/>
                  <a:pt x="170263" y="1021556"/>
                </a:cubicBezTo>
                <a:cubicBezTo>
                  <a:pt x="80304" y="1025685"/>
                  <a:pt x="-1650" y="942318"/>
                  <a:pt x="0" y="851293"/>
                </a:cubicBezTo>
                <a:cubicBezTo>
                  <a:pt x="-18867" y="634180"/>
                  <a:pt x="-25247" y="342003"/>
                  <a:pt x="0" y="170263"/>
                </a:cubicBezTo>
                <a:close/>
              </a:path>
              <a:path w="7125886" h="1021556" stroke="0" extrusionOk="0">
                <a:moveTo>
                  <a:pt x="0" y="170263"/>
                </a:moveTo>
                <a:cubicBezTo>
                  <a:pt x="-4259" y="93128"/>
                  <a:pt x="80123" y="4841"/>
                  <a:pt x="170263" y="0"/>
                </a:cubicBezTo>
                <a:cubicBezTo>
                  <a:pt x="405925" y="-1341"/>
                  <a:pt x="610778" y="16187"/>
                  <a:pt x="984506" y="0"/>
                </a:cubicBezTo>
                <a:cubicBezTo>
                  <a:pt x="1358234" y="-16187"/>
                  <a:pt x="1249800" y="-8543"/>
                  <a:pt x="1459481" y="0"/>
                </a:cubicBezTo>
                <a:cubicBezTo>
                  <a:pt x="1669163" y="8543"/>
                  <a:pt x="1786769" y="18526"/>
                  <a:pt x="1934457" y="0"/>
                </a:cubicBezTo>
                <a:cubicBezTo>
                  <a:pt x="2082145" y="-18526"/>
                  <a:pt x="2304200" y="-16203"/>
                  <a:pt x="2409432" y="0"/>
                </a:cubicBezTo>
                <a:cubicBezTo>
                  <a:pt x="2514665" y="16203"/>
                  <a:pt x="2846294" y="16844"/>
                  <a:pt x="3020114" y="0"/>
                </a:cubicBezTo>
                <a:cubicBezTo>
                  <a:pt x="3193934" y="-16844"/>
                  <a:pt x="3474042" y="-34420"/>
                  <a:pt x="3834357" y="0"/>
                </a:cubicBezTo>
                <a:cubicBezTo>
                  <a:pt x="4194672" y="34420"/>
                  <a:pt x="4398636" y="18338"/>
                  <a:pt x="4580747" y="0"/>
                </a:cubicBezTo>
                <a:cubicBezTo>
                  <a:pt x="4762858" y="-18338"/>
                  <a:pt x="4896162" y="7330"/>
                  <a:pt x="5191429" y="0"/>
                </a:cubicBezTo>
                <a:cubicBezTo>
                  <a:pt x="5486696" y="-7330"/>
                  <a:pt x="5498554" y="-22787"/>
                  <a:pt x="5802112" y="0"/>
                </a:cubicBezTo>
                <a:cubicBezTo>
                  <a:pt x="6105670" y="22787"/>
                  <a:pt x="6199887" y="13722"/>
                  <a:pt x="6344941" y="0"/>
                </a:cubicBezTo>
                <a:cubicBezTo>
                  <a:pt x="6489995" y="-13722"/>
                  <a:pt x="6777677" y="30385"/>
                  <a:pt x="6955623" y="0"/>
                </a:cubicBezTo>
                <a:cubicBezTo>
                  <a:pt x="7045403" y="3167"/>
                  <a:pt x="7110391" y="92191"/>
                  <a:pt x="7125886" y="170263"/>
                </a:cubicBezTo>
                <a:cubicBezTo>
                  <a:pt x="7154405" y="356513"/>
                  <a:pt x="7124387" y="624679"/>
                  <a:pt x="7125886" y="851293"/>
                </a:cubicBezTo>
                <a:cubicBezTo>
                  <a:pt x="7126574" y="960007"/>
                  <a:pt x="7064524" y="1027405"/>
                  <a:pt x="6955623" y="1021556"/>
                </a:cubicBezTo>
                <a:cubicBezTo>
                  <a:pt x="6709606" y="1032176"/>
                  <a:pt x="6424757" y="1018917"/>
                  <a:pt x="6141380" y="1021556"/>
                </a:cubicBezTo>
                <a:cubicBezTo>
                  <a:pt x="5858003" y="1024195"/>
                  <a:pt x="5730350" y="989272"/>
                  <a:pt x="5327137" y="1021556"/>
                </a:cubicBezTo>
                <a:cubicBezTo>
                  <a:pt x="4923924" y="1053840"/>
                  <a:pt x="4990405" y="1031878"/>
                  <a:pt x="4784308" y="1021556"/>
                </a:cubicBezTo>
                <a:cubicBezTo>
                  <a:pt x="4578211" y="1011234"/>
                  <a:pt x="4334778" y="1032699"/>
                  <a:pt x="3970065" y="1021556"/>
                </a:cubicBezTo>
                <a:cubicBezTo>
                  <a:pt x="3605352" y="1010413"/>
                  <a:pt x="3446454" y="988773"/>
                  <a:pt x="3223675" y="1021556"/>
                </a:cubicBezTo>
                <a:cubicBezTo>
                  <a:pt x="3000896" y="1054340"/>
                  <a:pt x="2691870" y="1018510"/>
                  <a:pt x="2477285" y="1021556"/>
                </a:cubicBezTo>
                <a:cubicBezTo>
                  <a:pt x="2262700" y="1024603"/>
                  <a:pt x="1918769" y="1058117"/>
                  <a:pt x="1663042" y="1021556"/>
                </a:cubicBezTo>
                <a:cubicBezTo>
                  <a:pt x="1407315" y="984995"/>
                  <a:pt x="1297822" y="1032053"/>
                  <a:pt x="1120213" y="1021556"/>
                </a:cubicBezTo>
                <a:cubicBezTo>
                  <a:pt x="942604" y="1011059"/>
                  <a:pt x="398490" y="985577"/>
                  <a:pt x="170263" y="1021556"/>
                </a:cubicBezTo>
                <a:cubicBezTo>
                  <a:pt x="79689" y="1004987"/>
                  <a:pt x="-6575" y="943857"/>
                  <a:pt x="0" y="851293"/>
                </a:cubicBezTo>
                <a:cubicBezTo>
                  <a:pt x="-19881" y="571922"/>
                  <a:pt x="-13378" y="444524"/>
                  <a:pt x="0" y="170263"/>
                </a:cubicBezTo>
                <a:close/>
              </a:path>
            </a:pathLst>
          </a:custGeom>
          <a:ln>
            <a:extLst>
              <a:ext uri="{C807C97D-BFC1-408E-A445-0C87EB9F89A2}">
                <ask:lineSketchStyleProps xmlns:ask="http://schemas.microsoft.com/office/drawing/2018/sketchyshape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i="1" dirty="0" err="1">
                <a:solidFill>
                  <a:srgbClr val="FF0000"/>
                </a:solidFill>
                <a:latin typeface="Calibri" panose="020F0502020204030204" pitchFamily="34" charset="0"/>
                <a:cs typeface="Calibri" panose="020F0502020204030204" pitchFamily="34" charset="0"/>
              </a:rPr>
              <a:t>Đáp</a:t>
            </a:r>
            <a:r>
              <a:rPr lang="en-US" sz="5400" b="1" i="1" dirty="0">
                <a:solidFill>
                  <a:srgbClr val="FF0000"/>
                </a:solidFill>
                <a:latin typeface="Calibri" panose="020F0502020204030204" pitchFamily="34" charset="0"/>
                <a:cs typeface="Calibri" panose="020F0502020204030204" pitchFamily="34" charset="0"/>
              </a:rPr>
              <a:t> </a:t>
            </a:r>
            <a:r>
              <a:rPr lang="en-US" sz="5400" b="1" i="1" dirty="0" err="1">
                <a:solidFill>
                  <a:srgbClr val="FF0000"/>
                </a:solidFill>
                <a:latin typeface="Calibri" panose="020F0502020204030204" pitchFamily="34" charset="0"/>
                <a:cs typeface="Calibri" panose="020F0502020204030204" pitchFamily="34" charset="0"/>
              </a:rPr>
              <a:t>án</a:t>
            </a:r>
            <a:r>
              <a:rPr lang="en-US" sz="5400" b="1" i="1" dirty="0">
                <a:solidFill>
                  <a:srgbClr val="FF0000"/>
                </a:solidFill>
                <a:latin typeface="Calibri" panose="020F0502020204030204" pitchFamily="34" charset="0"/>
                <a:cs typeface="Calibri" panose="020F0502020204030204" pitchFamily="34" charset="0"/>
              </a:rPr>
              <a:t>: 888</a:t>
            </a:r>
            <a:endParaRPr kumimoji="0" lang="vi-VN" sz="54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3" name="Picture 2" descr="Bảng gỗ học sinh Hồng Hà (3447) | Shopee Việt Nam">
            <a:extLst>
              <a:ext uri="{FF2B5EF4-FFF2-40B4-BE49-F238E27FC236}">
                <a16:creationId xmlns:a16="http://schemas.microsoft.com/office/drawing/2014/main" id="{24910B6A-BD5D-D816-92D7-B728032ADF1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85" t="18000" r="2691" b="17870"/>
          <a:stretch/>
        </p:blipFill>
        <p:spPr bwMode="auto">
          <a:xfrm>
            <a:off x="623992" y="4294757"/>
            <a:ext cx="3526767" cy="2390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7E1ABCC-ED6D-4B73-1D76-AF5A6A4E2860}"/>
              </a:ext>
            </a:extLst>
          </p:cNvPr>
          <p:cNvSpPr txBox="1"/>
          <p:nvPr/>
        </p:nvSpPr>
        <p:spPr>
          <a:xfrm>
            <a:off x="893852" y="4602822"/>
            <a:ext cx="2845941" cy="1446550"/>
          </a:xfrm>
          <a:prstGeom prst="rect">
            <a:avLst/>
          </a:prstGeom>
          <a:noFill/>
        </p:spPr>
        <p:txBody>
          <a:bodyPr wrap="square" rtlCol="0">
            <a:spAutoFit/>
          </a:bodyPr>
          <a:lstStyle/>
          <a:p>
            <a:pPr algn="ctr"/>
            <a:r>
              <a:rPr lang="en-US" sz="4400" b="1" dirty="0" err="1">
                <a:solidFill>
                  <a:schemeClr val="bg1"/>
                </a:solidFill>
              </a:rPr>
              <a:t>Làm</a:t>
            </a:r>
            <a:r>
              <a:rPr lang="en-US" sz="4400" b="1" dirty="0">
                <a:solidFill>
                  <a:schemeClr val="bg1"/>
                </a:solidFill>
              </a:rPr>
              <a:t> </a:t>
            </a:r>
            <a:r>
              <a:rPr lang="en-US" sz="4400" b="1" dirty="0" err="1">
                <a:solidFill>
                  <a:schemeClr val="bg1"/>
                </a:solidFill>
              </a:rPr>
              <a:t>vào</a:t>
            </a:r>
            <a:r>
              <a:rPr lang="en-US" sz="4400" b="1" dirty="0">
                <a:solidFill>
                  <a:schemeClr val="bg1"/>
                </a:solidFill>
              </a:rPr>
              <a:t> </a:t>
            </a:r>
            <a:r>
              <a:rPr lang="en-US" sz="4400" b="1" dirty="0" err="1">
                <a:solidFill>
                  <a:schemeClr val="bg1"/>
                </a:solidFill>
              </a:rPr>
              <a:t>bảng</a:t>
            </a:r>
            <a:r>
              <a:rPr lang="en-US" sz="4400" b="1" dirty="0">
                <a:solidFill>
                  <a:schemeClr val="bg1"/>
                </a:solidFill>
              </a:rPr>
              <a:t> con</a:t>
            </a:r>
          </a:p>
        </p:txBody>
      </p:sp>
      <p:pic>
        <p:nvPicPr>
          <p:cNvPr id="9" name="Picture 8">
            <a:extLst>
              <a:ext uri="{FF2B5EF4-FFF2-40B4-BE49-F238E27FC236}">
                <a16:creationId xmlns:a16="http://schemas.microsoft.com/office/drawing/2014/main" id="{B8CE5758-9501-C6C0-B7CD-40E4DA7A62A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3009" b="65947" l="9969" r="89875">
                        <a14:foregroundMark x1="47975" y1="33045" x2="55140" y2="33729"/>
                        <a14:foregroundMark x1="49221" y1="65947" x2="49688" y2="63895"/>
                        <a14:foregroundMark x1="56620" y1="65947" x2="58100" y2="64363"/>
                        <a14:backgroundMark x1="29829" y1="54032" x2="26869" y2="61087"/>
                      </a14:backgroundRemoval>
                    </a14:imgEffect>
                  </a14:imgLayer>
                </a14:imgProps>
              </a:ext>
              <a:ext uri="{28A0092B-C50C-407E-A947-70E740481C1C}">
                <a14:useLocalDpi xmlns:a14="http://schemas.microsoft.com/office/drawing/2010/main" val="0"/>
              </a:ext>
            </a:extLst>
          </a:blip>
          <a:srcRect t="31038" b="32240"/>
          <a:stretch/>
        </p:blipFill>
        <p:spPr>
          <a:xfrm>
            <a:off x="-4085620" y="3040911"/>
            <a:ext cx="4970037" cy="3948620"/>
          </a:xfrm>
          <a:prstGeom prst="rect">
            <a:avLst/>
          </a:prstGeom>
        </p:spPr>
      </p:pic>
    </p:spTree>
    <p:extLst>
      <p:ext uri="{BB962C8B-B14F-4D97-AF65-F5344CB8AC3E}">
        <p14:creationId xmlns:p14="http://schemas.microsoft.com/office/powerpoint/2010/main" val="28406096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0 0 L 0.39688 -0.01204 " pathEditMode="relative" rAng="0" ptsTypes="AA">
                                      <p:cBhvr>
                                        <p:cTn id="28" dur="2000" fill="hold"/>
                                        <p:tgtEl>
                                          <p:spTgt spid="9"/>
                                        </p:tgtEl>
                                        <p:attrNameLst>
                                          <p:attrName>ppt_x</p:attrName>
                                          <p:attrName>ppt_y</p:attrName>
                                        </p:attrNameLst>
                                      </p:cBhvr>
                                      <p:rCtr x="19844"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9" name="TextBox 8">
            <a:extLst>
              <a:ext uri="{FF2B5EF4-FFF2-40B4-BE49-F238E27FC236}">
                <a16:creationId xmlns:a16="http://schemas.microsoft.com/office/drawing/2014/main" id="{44876ECD-647B-48AC-9E99-B34BA77B9601}"/>
              </a:ext>
            </a:extLst>
          </p:cNvPr>
          <p:cNvSpPr txBox="1"/>
          <p:nvPr/>
        </p:nvSpPr>
        <p:spPr>
          <a:xfrm>
            <a:off x="3925957" y="362068"/>
            <a:ext cx="7577057" cy="851297"/>
          </a:xfrm>
          <a:custGeom>
            <a:avLst/>
            <a:gdLst>
              <a:gd name="connsiteX0" fmla="*/ 0 w 7577057"/>
              <a:gd name="connsiteY0" fmla="*/ 141886 h 851297"/>
              <a:gd name="connsiteX1" fmla="*/ 141886 w 7577057"/>
              <a:gd name="connsiteY1" fmla="*/ 0 h 851297"/>
              <a:gd name="connsiteX2" fmla="*/ 804912 w 7577057"/>
              <a:gd name="connsiteY2" fmla="*/ 0 h 851297"/>
              <a:gd name="connsiteX3" fmla="*/ 1395005 w 7577057"/>
              <a:gd name="connsiteY3" fmla="*/ 0 h 851297"/>
              <a:gd name="connsiteX4" fmla="*/ 2203897 w 7577057"/>
              <a:gd name="connsiteY4" fmla="*/ 0 h 851297"/>
              <a:gd name="connsiteX5" fmla="*/ 2793990 w 7577057"/>
              <a:gd name="connsiteY5" fmla="*/ 0 h 851297"/>
              <a:gd name="connsiteX6" fmla="*/ 3529948 w 7577057"/>
              <a:gd name="connsiteY6" fmla="*/ 0 h 851297"/>
              <a:gd name="connsiteX7" fmla="*/ 4338840 w 7577057"/>
              <a:gd name="connsiteY7" fmla="*/ 0 h 851297"/>
              <a:gd name="connsiteX8" fmla="*/ 5147732 w 7577057"/>
              <a:gd name="connsiteY8" fmla="*/ 0 h 851297"/>
              <a:gd name="connsiteX9" fmla="*/ 5664892 w 7577057"/>
              <a:gd name="connsiteY9" fmla="*/ 0 h 851297"/>
              <a:gd name="connsiteX10" fmla="*/ 6473783 w 7577057"/>
              <a:gd name="connsiteY10" fmla="*/ 0 h 851297"/>
              <a:gd name="connsiteX11" fmla="*/ 7435171 w 7577057"/>
              <a:gd name="connsiteY11" fmla="*/ 0 h 851297"/>
              <a:gd name="connsiteX12" fmla="*/ 7577057 w 7577057"/>
              <a:gd name="connsiteY12" fmla="*/ 141886 h 851297"/>
              <a:gd name="connsiteX13" fmla="*/ 7577057 w 7577057"/>
              <a:gd name="connsiteY13" fmla="*/ 709411 h 851297"/>
              <a:gd name="connsiteX14" fmla="*/ 7435171 w 7577057"/>
              <a:gd name="connsiteY14" fmla="*/ 851297 h 851297"/>
              <a:gd name="connsiteX15" fmla="*/ 6918011 w 7577057"/>
              <a:gd name="connsiteY15" fmla="*/ 851297 h 851297"/>
              <a:gd name="connsiteX16" fmla="*/ 6400851 w 7577057"/>
              <a:gd name="connsiteY16" fmla="*/ 851297 h 851297"/>
              <a:gd name="connsiteX17" fmla="*/ 5591959 w 7577057"/>
              <a:gd name="connsiteY17" fmla="*/ 851297 h 851297"/>
              <a:gd name="connsiteX18" fmla="*/ 5074799 w 7577057"/>
              <a:gd name="connsiteY18" fmla="*/ 851297 h 851297"/>
              <a:gd name="connsiteX19" fmla="*/ 4557639 w 7577057"/>
              <a:gd name="connsiteY19" fmla="*/ 851297 h 851297"/>
              <a:gd name="connsiteX20" fmla="*/ 3821680 w 7577057"/>
              <a:gd name="connsiteY20" fmla="*/ 851297 h 851297"/>
              <a:gd name="connsiteX21" fmla="*/ 3231587 w 7577057"/>
              <a:gd name="connsiteY21" fmla="*/ 851297 h 851297"/>
              <a:gd name="connsiteX22" fmla="*/ 2714427 w 7577057"/>
              <a:gd name="connsiteY22" fmla="*/ 851297 h 851297"/>
              <a:gd name="connsiteX23" fmla="*/ 2051401 w 7577057"/>
              <a:gd name="connsiteY23" fmla="*/ 851297 h 851297"/>
              <a:gd name="connsiteX24" fmla="*/ 1461308 w 7577057"/>
              <a:gd name="connsiteY24" fmla="*/ 851297 h 851297"/>
              <a:gd name="connsiteX25" fmla="*/ 798282 w 7577057"/>
              <a:gd name="connsiteY25" fmla="*/ 851297 h 851297"/>
              <a:gd name="connsiteX26" fmla="*/ 141886 w 7577057"/>
              <a:gd name="connsiteY26" fmla="*/ 851297 h 851297"/>
              <a:gd name="connsiteX27" fmla="*/ 0 w 7577057"/>
              <a:gd name="connsiteY27" fmla="*/ 709411 h 851297"/>
              <a:gd name="connsiteX28" fmla="*/ 0 w 7577057"/>
              <a:gd name="connsiteY28"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77057" h="851297" fill="none" extrusionOk="0">
                <a:moveTo>
                  <a:pt x="0" y="141886"/>
                </a:moveTo>
                <a:cubicBezTo>
                  <a:pt x="16093" y="55046"/>
                  <a:pt x="55889" y="2585"/>
                  <a:pt x="141886" y="0"/>
                </a:cubicBezTo>
                <a:cubicBezTo>
                  <a:pt x="404031" y="24414"/>
                  <a:pt x="625007" y="5557"/>
                  <a:pt x="804912" y="0"/>
                </a:cubicBezTo>
                <a:cubicBezTo>
                  <a:pt x="984817" y="-5557"/>
                  <a:pt x="1160002" y="-23500"/>
                  <a:pt x="1395005" y="0"/>
                </a:cubicBezTo>
                <a:cubicBezTo>
                  <a:pt x="1630008" y="23500"/>
                  <a:pt x="1817904" y="16890"/>
                  <a:pt x="2203897" y="0"/>
                </a:cubicBezTo>
                <a:cubicBezTo>
                  <a:pt x="2589890" y="-16890"/>
                  <a:pt x="2578075" y="28753"/>
                  <a:pt x="2793990" y="0"/>
                </a:cubicBezTo>
                <a:cubicBezTo>
                  <a:pt x="3009905" y="-28753"/>
                  <a:pt x="3316802" y="-34653"/>
                  <a:pt x="3529948" y="0"/>
                </a:cubicBezTo>
                <a:cubicBezTo>
                  <a:pt x="3743094" y="34653"/>
                  <a:pt x="3988558" y="-21919"/>
                  <a:pt x="4338840" y="0"/>
                </a:cubicBezTo>
                <a:cubicBezTo>
                  <a:pt x="4689122" y="21919"/>
                  <a:pt x="4946214" y="5234"/>
                  <a:pt x="5147732" y="0"/>
                </a:cubicBezTo>
                <a:cubicBezTo>
                  <a:pt x="5349250" y="-5234"/>
                  <a:pt x="5552976" y="-23343"/>
                  <a:pt x="5664892" y="0"/>
                </a:cubicBezTo>
                <a:cubicBezTo>
                  <a:pt x="5776808" y="23343"/>
                  <a:pt x="6112903" y="-28693"/>
                  <a:pt x="6473783" y="0"/>
                </a:cubicBezTo>
                <a:cubicBezTo>
                  <a:pt x="6834663" y="28693"/>
                  <a:pt x="7188709" y="37865"/>
                  <a:pt x="7435171" y="0"/>
                </a:cubicBezTo>
                <a:cubicBezTo>
                  <a:pt x="7511900" y="2351"/>
                  <a:pt x="7584178" y="62352"/>
                  <a:pt x="7577057" y="141886"/>
                </a:cubicBezTo>
                <a:cubicBezTo>
                  <a:pt x="7564688" y="345322"/>
                  <a:pt x="7603616" y="440207"/>
                  <a:pt x="7577057" y="709411"/>
                </a:cubicBezTo>
                <a:cubicBezTo>
                  <a:pt x="7578056" y="779361"/>
                  <a:pt x="7527163" y="842930"/>
                  <a:pt x="7435171" y="851297"/>
                </a:cubicBezTo>
                <a:cubicBezTo>
                  <a:pt x="7198560" y="832942"/>
                  <a:pt x="7050833" y="848971"/>
                  <a:pt x="6918011" y="851297"/>
                </a:cubicBezTo>
                <a:cubicBezTo>
                  <a:pt x="6785189" y="853623"/>
                  <a:pt x="6558837" y="861701"/>
                  <a:pt x="6400851" y="851297"/>
                </a:cubicBezTo>
                <a:cubicBezTo>
                  <a:pt x="6242865" y="840893"/>
                  <a:pt x="5793254" y="839011"/>
                  <a:pt x="5591959" y="851297"/>
                </a:cubicBezTo>
                <a:cubicBezTo>
                  <a:pt x="5390664" y="863583"/>
                  <a:pt x="5211010" y="863780"/>
                  <a:pt x="5074799" y="851297"/>
                </a:cubicBezTo>
                <a:cubicBezTo>
                  <a:pt x="4938588" y="838814"/>
                  <a:pt x="4672021" y="857036"/>
                  <a:pt x="4557639" y="851297"/>
                </a:cubicBezTo>
                <a:cubicBezTo>
                  <a:pt x="4443257" y="845558"/>
                  <a:pt x="4068050" y="844123"/>
                  <a:pt x="3821680" y="851297"/>
                </a:cubicBezTo>
                <a:cubicBezTo>
                  <a:pt x="3575310" y="858471"/>
                  <a:pt x="3504002" y="835792"/>
                  <a:pt x="3231587" y="851297"/>
                </a:cubicBezTo>
                <a:cubicBezTo>
                  <a:pt x="2959172" y="866802"/>
                  <a:pt x="2842518" y="861791"/>
                  <a:pt x="2714427" y="851297"/>
                </a:cubicBezTo>
                <a:cubicBezTo>
                  <a:pt x="2586336" y="840803"/>
                  <a:pt x="2257568" y="877019"/>
                  <a:pt x="2051401" y="851297"/>
                </a:cubicBezTo>
                <a:cubicBezTo>
                  <a:pt x="1845234" y="825575"/>
                  <a:pt x="1742354" y="840266"/>
                  <a:pt x="1461308" y="851297"/>
                </a:cubicBezTo>
                <a:cubicBezTo>
                  <a:pt x="1180262" y="862328"/>
                  <a:pt x="990721" y="833520"/>
                  <a:pt x="798282" y="851297"/>
                </a:cubicBezTo>
                <a:cubicBezTo>
                  <a:pt x="605843" y="869074"/>
                  <a:pt x="331508" y="838947"/>
                  <a:pt x="141886" y="851297"/>
                </a:cubicBezTo>
                <a:cubicBezTo>
                  <a:pt x="76039" y="855267"/>
                  <a:pt x="11059" y="774054"/>
                  <a:pt x="0" y="709411"/>
                </a:cubicBezTo>
                <a:cubicBezTo>
                  <a:pt x="-5119" y="474909"/>
                  <a:pt x="25858" y="293271"/>
                  <a:pt x="0" y="141886"/>
                </a:cubicBezTo>
                <a:close/>
              </a:path>
              <a:path w="7577057" h="851297" stroke="0" extrusionOk="0">
                <a:moveTo>
                  <a:pt x="0" y="141886"/>
                </a:moveTo>
                <a:cubicBezTo>
                  <a:pt x="-1559" y="69710"/>
                  <a:pt x="71667" y="10123"/>
                  <a:pt x="141886" y="0"/>
                </a:cubicBezTo>
                <a:cubicBezTo>
                  <a:pt x="541742" y="-30403"/>
                  <a:pt x="572177" y="33132"/>
                  <a:pt x="950778" y="0"/>
                </a:cubicBezTo>
                <a:cubicBezTo>
                  <a:pt x="1329379" y="-33132"/>
                  <a:pt x="1245642" y="-14851"/>
                  <a:pt x="1395005" y="0"/>
                </a:cubicBezTo>
                <a:cubicBezTo>
                  <a:pt x="1544368" y="14851"/>
                  <a:pt x="1682564" y="13766"/>
                  <a:pt x="1839232" y="0"/>
                </a:cubicBezTo>
                <a:cubicBezTo>
                  <a:pt x="1995900" y="-13766"/>
                  <a:pt x="2142984" y="-1332"/>
                  <a:pt x="2283460" y="0"/>
                </a:cubicBezTo>
                <a:cubicBezTo>
                  <a:pt x="2423936" y="1332"/>
                  <a:pt x="2593711" y="3987"/>
                  <a:pt x="2873553" y="0"/>
                </a:cubicBezTo>
                <a:cubicBezTo>
                  <a:pt x="3153395" y="-3987"/>
                  <a:pt x="3449032" y="-26302"/>
                  <a:pt x="3682444" y="0"/>
                </a:cubicBezTo>
                <a:cubicBezTo>
                  <a:pt x="3915856" y="26302"/>
                  <a:pt x="4145746" y="-16153"/>
                  <a:pt x="4418403" y="0"/>
                </a:cubicBezTo>
                <a:cubicBezTo>
                  <a:pt x="4691060" y="16153"/>
                  <a:pt x="4797216" y="-2558"/>
                  <a:pt x="5008496" y="0"/>
                </a:cubicBezTo>
                <a:cubicBezTo>
                  <a:pt x="5219776" y="2558"/>
                  <a:pt x="5390969" y="996"/>
                  <a:pt x="5598589" y="0"/>
                </a:cubicBezTo>
                <a:cubicBezTo>
                  <a:pt x="5806209" y="-996"/>
                  <a:pt x="5886561" y="14221"/>
                  <a:pt x="6115749" y="0"/>
                </a:cubicBezTo>
                <a:cubicBezTo>
                  <a:pt x="6344937" y="-14221"/>
                  <a:pt x="7027348" y="44806"/>
                  <a:pt x="7435171" y="0"/>
                </a:cubicBezTo>
                <a:cubicBezTo>
                  <a:pt x="7498121" y="11474"/>
                  <a:pt x="7571742" y="69001"/>
                  <a:pt x="7577057" y="141886"/>
                </a:cubicBezTo>
                <a:cubicBezTo>
                  <a:pt x="7565849" y="404350"/>
                  <a:pt x="7603934" y="536363"/>
                  <a:pt x="7577057" y="709411"/>
                </a:cubicBezTo>
                <a:cubicBezTo>
                  <a:pt x="7577895" y="805661"/>
                  <a:pt x="7528071" y="857016"/>
                  <a:pt x="7435171" y="851297"/>
                </a:cubicBezTo>
                <a:cubicBezTo>
                  <a:pt x="7086757" y="820530"/>
                  <a:pt x="6934825" y="889744"/>
                  <a:pt x="6626279" y="851297"/>
                </a:cubicBezTo>
                <a:cubicBezTo>
                  <a:pt x="6317733" y="812850"/>
                  <a:pt x="6152131" y="876968"/>
                  <a:pt x="5817388" y="851297"/>
                </a:cubicBezTo>
                <a:cubicBezTo>
                  <a:pt x="5482645" y="825626"/>
                  <a:pt x="5439387" y="874172"/>
                  <a:pt x="5300228" y="851297"/>
                </a:cubicBezTo>
                <a:cubicBezTo>
                  <a:pt x="5161069" y="828422"/>
                  <a:pt x="4790798" y="829173"/>
                  <a:pt x="4491336" y="851297"/>
                </a:cubicBezTo>
                <a:cubicBezTo>
                  <a:pt x="4191874" y="873421"/>
                  <a:pt x="3919360" y="858028"/>
                  <a:pt x="3755377" y="851297"/>
                </a:cubicBezTo>
                <a:cubicBezTo>
                  <a:pt x="3591394" y="844566"/>
                  <a:pt x="3192209" y="855353"/>
                  <a:pt x="3019418" y="851297"/>
                </a:cubicBezTo>
                <a:cubicBezTo>
                  <a:pt x="2846627" y="847241"/>
                  <a:pt x="2484710" y="865325"/>
                  <a:pt x="2210527" y="851297"/>
                </a:cubicBezTo>
                <a:cubicBezTo>
                  <a:pt x="1936344" y="837269"/>
                  <a:pt x="1845845" y="877150"/>
                  <a:pt x="1693367" y="851297"/>
                </a:cubicBezTo>
                <a:cubicBezTo>
                  <a:pt x="1540889" y="825444"/>
                  <a:pt x="1432737" y="859797"/>
                  <a:pt x="1249139" y="851297"/>
                </a:cubicBezTo>
                <a:cubicBezTo>
                  <a:pt x="1065541" y="842797"/>
                  <a:pt x="947003" y="835860"/>
                  <a:pt x="804912" y="851297"/>
                </a:cubicBezTo>
                <a:cubicBezTo>
                  <a:pt x="662821" y="866734"/>
                  <a:pt x="394521" y="863587"/>
                  <a:pt x="141886" y="851297"/>
                </a:cubicBezTo>
                <a:cubicBezTo>
                  <a:pt x="69830" y="845361"/>
                  <a:pt x="-2750" y="782105"/>
                  <a:pt x="0" y="709411"/>
                </a:cubicBezTo>
                <a:cubicBezTo>
                  <a:pt x="16285" y="490477"/>
                  <a:pt x="-22614" y="315866"/>
                  <a:pt x="0" y="141886"/>
                </a:cubicBezTo>
                <a:close/>
              </a:path>
            </a:pathLst>
          </a:custGeom>
          <a:solidFill>
            <a:schemeClr val="bg1"/>
          </a:solidFill>
          <a:ln w="38100">
            <a:solidFill>
              <a:schemeClr val="accent4"/>
            </a:solidFill>
            <a:prstDash val="dash"/>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lvl="0" algn="ctr">
              <a:defRPr/>
            </a:pPr>
            <a:r>
              <a:rPr lang="en-US" sz="4400" b="1" i="1" dirty="0">
                <a:solidFill>
                  <a:prstClr val="black"/>
                </a:solidFill>
                <a:latin typeface="Calibri" panose="020F0502020204030204" pitchFamily="34" charset="0"/>
                <a:cs typeface="Calibri" panose="020F0502020204030204" pitchFamily="34" charset="0"/>
              </a:rPr>
              <a:t>2. </a:t>
            </a:r>
            <a:r>
              <a:rPr lang="en-US" sz="4400" b="1" i="1" dirty="0" err="1">
                <a:solidFill>
                  <a:prstClr val="black"/>
                </a:solidFill>
                <a:latin typeface="Calibri" panose="020F0502020204030204" pitchFamily="34" charset="0"/>
                <a:cs typeface="Calibri" panose="020F0502020204030204" pitchFamily="34" charset="0"/>
              </a:rPr>
              <a:t>Tính</a:t>
            </a:r>
            <a:r>
              <a:rPr lang="en-US" sz="4400" b="1" i="1" dirty="0">
                <a:solidFill>
                  <a:prstClr val="black"/>
                </a:solidFill>
                <a:latin typeface="Calibri" panose="020F0502020204030204" pitchFamily="34" charset="0"/>
                <a:cs typeface="Calibri" panose="020F0502020204030204" pitchFamily="34" charset="0"/>
              </a:rPr>
              <a:t> 69 x 26 = ?</a:t>
            </a:r>
            <a:endParaRPr lang="vi-VN" sz="4400" b="1" i="1" dirty="0">
              <a:solidFill>
                <a:prstClr val="black"/>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2DFE2A7-9937-34FE-C540-366765D345C0}"/>
              </a:ext>
            </a:extLst>
          </p:cNvPr>
          <p:cNvSpPr txBox="1"/>
          <p:nvPr/>
        </p:nvSpPr>
        <p:spPr>
          <a:xfrm>
            <a:off x="4228041" y="2817034"/>
            <a:ext cx="7470316" cy="1021556"/>
          </a:xfrm>
          <a:custGeom>
            <a:avLst/>
            <a:gdLst>
              <a:gd name="connsiteX0" fmla="*/ 0 w 7470316"/>
              <a:gd name="connsiteY0" fmla="*/ 170263 h 1021556"/>
              <a:gd name="connsiteX1" fmla="*/ 170263 w 7470316"/>
              <a:gd name="connsiteY1" fmla="*/ 0 h 1021556"/>
              <a:gd name="connsiteX2" fmla="*/ 818426 w 7470316"/>
              <a:gd name="connsiteY2" fmla="*/ 0 h 1021556"/>
              <a:gd name="connsiteX3" fmla="*/ 1395291 w 7470316"/>
              <a:gd name="connsiteY3" fmla="*/ 0 h 1021556"/>
              <a:gd name="connsiteX4" fmla="*/ 2186049 w 7470316"/>
              <a:gd name="connsiteY4" fmla="*/ 0 h 1021556"/>
              <a:gd name="connsiteX5" fmla="*/ 2762914 w 7470316"/>
              <a:gd name="connsiteY5" fmla="*/ 0 h 1021556"/>
              <a:gd name="connsiteX6" fmla="*/ 3482375 w 7470316"/>
              <a:gd name="connsiteY6" fmla="*/ 0 h 1021556"/>
              <a:gd name="connsiteX7" fmla="*/ 4273133 w 7470316"/>
              <a:gd name="connsiteY7" fmla="*/ 0 h 1021556"/>
              <a:gd name="connsiteX8" fmla="*/ 5063892 w 7470316"/>
              <a:gd name="connsiteY8" fmla="*/ 0 h 1021556"/>
              <a:gd name="connsiteX9" fmla="*/ 5569459 w 7470316"/>
              <a:gd name="connsiteY9" fmla="*/ 0 h 1021556"/>
              <a:gd name="connsiteX10" fmla="*/ 6360217 w 7470316"/>
              <a:gd name="connsiteY10" fmla="*/ 0 h 1021556"/>
              <a:gd name="connsiteX11" fmla="*/ 7300053 w 7470316"/>
              <a:gd name="connsiteY11" fmla="*/ 0 h 1021556"/>
              <a:gd name="connsiteX12" fmla="*/ 7470316 w 7470316"/>
              <a:gd name="connsiteY12" fmla="*/ 170263 h 1021556"/>
              <a:gd name="connsiteX13" fmla="*/ 7470316 w 7470316"/>
              <a:gd name="connsiteY13" fmla="*/ 851293 h 1021556"/>
              <a:gd name="connsiteX14" fmla="*/ 7300053 w 7470316"/>
              <a:gd name="connsiteY14" fmla="*/ 1021556 h 1021556"/>
              <a:gd name="connsiteX15" fmla="*/ 6794486 w 7470316"/>
              <a:gd name="connsiteY15" fmla="*/ 1021556 h 1021556"/>
              <a:gd name="connsiteX16" fmla="*/ 6288919 w 7470316"/>
              <a:gd name="connsiteY16" fmla="*/ 1021556 h 1021556"/>
              <a:gd name="connsiteX17" fmla="*/ 5498161 w 7470316"/>
              <a:gd name="connsiteY17" fmla="*/ 1021556 h 1021556"/>
              <a:gd name="connsiteX18" fmla="*/ 4992594 w 7470316"/>
              <a:gd name="connsiteY18" fmla="*/ 1021556 h 1021556"/>
              <a:gd name="connsiteX19" fmla="*/ 4487027 w 7470316"/>
              <a:gd name="connsiteY19" fmla="*/ 1021556 h 1021556"/>
              <a:gd name="connsiteX20" fmla="*/ 3767566 w 7470316"/>
              <a:gd name="connsiteY20" fmla="*/ 1021556 h 1021556"/>
              <a:gd name="connsiteX21" fmla="*/ 3190701 w 7470316"/>
              <a:gd name="connsiteY21" fmla="*/ 1021556 h 1021556"/>
              <a:gd name="connsiteX22" fmla="*/ 2685134 w 7470316"/>
              <a:gd name="connsiteY22" fmla="*/ 1021556 h 1021556"/>
              <a:gd name="connsiteX23" fmla="*/ 2036972 w 7470316"/>
              <a:gd name="connsiteY23" fmla="*/ 1021556 h 1021556"/>
              <a:gd name="connsiteX24" fmla="*/ 1460107 w 7470316"/>
              <a:gd name="connsiteY24" fmla="*/ 1021556 h 1021556"/>
              <a:gd name="connsiteX25" fmla="*/ 811944 w 7470316"/>
              <a:gd name="connsiteY25" fmla="*/ 1021556 h 1021556"/>
              <a:gd name="connsiteX26" fmla="*/ 170263 w 7470316"/>
              <a:gd name="connsiteY26" fmla="*/ 1021556 h 1021556"/>
              <a:gd name="connsiteX27" fmla="*/ 0 w 7470316"/>
              <a:gd name="connsiteY27" fmla="*/ 851293 h 1021556"/>
              <a:gd name="connsiteX28" fmla="*/ 0 w 7470316"/>
              <a:gd name="connsiteY28"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70316" h="1021556" fill="none" extrusionOk="0">
                <a:moveTo>
                  <a:pt x="0" y="170263"/>
                </a:moveTo>
                <a:cubicBezTo>
                  <a:pt x="3787" y="74234"/>
                  <a:pt x="58127" y="6127"/>
                  <a:pt x="170263" y="0"/>
                </a:cubicBezTo>
                <a:cubicBezTo>
                  <a:pt x="387975" y="-26057"/>
                  <a:pt x="532570" y="12918"/>
                  <a:pt x="818426" y="0"/>
                </a:cubicBezTo>
                <a:cubicBezTo>
                  <a:pt x="1104282" y="-12918"/>
                  <a:pt x="1167484" y="18617"/>
                  <a:pt x="1395291" y="0"/>
                </a:cubicBezTo>
                <a:cubicBezTo>
                  <a:pt x="1623099" y="-18617"/>
                  <a:pt x="1965282" y="38761"/>
                  <a:pt x="2186049" y="0"/>
                </a:cubicBezTo>
                <a:cubicBezTo>
                  <a:pt x="2406816" y="-38761"/>
                  <a:pt x="2629452" y="-5794"/>
                  <a:pt x="2762914" y="0"/>
                </a:cubicBezTo>
                <a:cubicBezTo>
                  <a:pt x="2896377" y="5794"/>
                  <a:pt x="3311994" y="34596"/>
                  <a:pt x="3482375" y="0"/>
                </a:cubicBezTo>
                <a:cubicBezTo>
                  <a:pt x="3652756" y="-34596"/>
                  <a:pt x="3994612" y="27045"/>
                  <a:pt x="4273133" y="0"/>
                </a:cubicBezTo>
                <a:cubicBezTo>
                  <a:pt x="4551654" y="-27045"/>
                  <a:pt x="4751931" y="36639"/>
                  <a:pt x="5063892" y="0"/>
                </a:cubicBezTo>
                <a:cubicBezTo>
                  <a:pt x="5375853" y="-36639"/>
                  <a:pt x="5393232" y="-11631"/>
                  <a:pt x="5569459" y="0"/>
                </a:cubicBezTo>
                <a:cubicBezTo>
                  <a:pt x="5745686" y="11631"/>
                  <a:pt x="6045139" y="-1225"/>
                  <a:pt x="6360217" y="0"/>
                </a:cubicBezTo>
                <a:cubicBezTo>
                  <a:pt x="6675295" y="1225"/>
                  <a:pt x="6892177" y="-38885"/>
                  <a:pt x="7300053" y="0"/>
                </a:cubicBezTo>
                <a:cubicBezTo>
                  <a:pt x="7390221" y="5570"/>
                  <a:pt x="7484821" y="73839"/>
                  <a:pt x="7470316" y="170263"/>
                </a:cubicBezTo>
                <a:cubicBezTo>
                  <a:pt x="7463623" y="434529"/>
                  <a:pt x="7502551" y="560848"/>
                  <a:pt x="7470316" y="851293"/>
                </a:cubicBezTo>
                <a:cubicBezTo>
                  <a:pt x="7472197" y="929484"/>
                  <a:pt x="7414096" y="1009274"/>
                  <a:pt x="7300053" y="1021556"/>
                </a:cubicBezTo>
                <a:cubicBezTo>
                  <a:pt x="7095460" y="1030364"/>
                  <a:pt x="6936571" y="1045110"/>
                  <a:pt x="6794486" y="1021556"/>
                </a:cubicBezTo>
                <a:cubicBezTo>
                  <a:pt x="6652401" y="998002"/>
                  <a:pt x="6522224" y="1008408"/>
                  <a:pt x="6288919" y="1021556"/>
                </a:cubicBezTo>
                <a:cubicBezTo>
                  <a:pt x="6055614" y="1034704"/>
                  <a:pt x="5880352" y="1001433"/>
                  <a:pt x="5498161" y="1021556"/>
                </a:cubicBezTo>
                <a:cubicBezTo>
                  <a:pt x="5115970" y="1041679"/>
                  <a:pt x="5127054" y="1037933"/>
                  <a:pt x="4992594" y="1021556"/>
                </a:cubicBezTo>
                <a:cubicBezTo>
                  <a:pt x="4858134" y="1005179"/>
                  <a:pt x="4726560" y="1013867"/>
                  <a:pt x="4487027" y="1021556"/>
                </a:cubicBezTo>
                <a:cubicBezTo>
                  <a:pt x="4247494" y="1029245"/>
                  <a:pt x="4030824" y="1013215"/>
                  <a:pt x="3767566" y="1021556"/>
                </a:cubicBezTo>
                <a:cubicBezTo>
                  <a:pt x="3504308" y="1029897"/>
                  <a:pt x="3329870" y="997750"/>
                  <a:pt x="3190701" y="1021556"/>
                </a:cubicBezTo>
                <a:cubicBezTo>
                  <a:pt x="3051533" y="1045362"/>
                  <a:pt x="2933601" y="1025803"/>
                  <a:pt x="2685134" y="1021556"/>
                </a:cubicBezTo>
                <a:cubicBezTo>
                  <a:pt x="2436667" y="1017309"/>
                  <a:pt x="2266973" y="1022766"/>
                  <a:pt x="2036972" y="1021556"/>
                </a:cubicBezTo>
                <a:cubicBezTo>
                  <a:pt x="1806971" y="1020346"/>
                  <a:pt x="1691637" y="1022517"/>
                  <a:pt x="1460107" y="1021556"/>
                </a:cubicBezTo>
                <a:cubicBezTo>
                  <a:pt x="1228577" y="1020595"/>
                  <a:pt x="1133653" y="1011492"/>
                  <a:pt x="811944" y="1021556"/>
                </a:cubicBezTo>
                <a:cubicBezTo>
                  <a:pt x="490235" y="1031620"/>
                  <a:pt x="373408" y="1032764"/>
                  <a:pt x="170263" y="1021556"/>
                </a:cubicBezTo>
                <a:cubicBezTo>
                  <a:pt x="92478" y="1026710"/>
                  <a:pt x="13518" y="928558"/>
                  <a:pt x="0" y="851293"/>
                </a:cubicBezTo>
                <a:cubicBezTo>
                  <a:pt x="557" y="593144"/>
                  <a:pt x="-13869" y="374888"/>
                  <a:pt x="0" y="170263"/>
                </a:cubicBezTo>
                <a:close/>
              </a:path>
              <a:path w="7470316" h="1021556" stroke="0" extrusionOk="0">
                <a:moveTo>
                  <a:pt x="0" y="170263"/>
                </a:moveTo>
                <a:cubicBezTo>
                  <a:pt x="-4259" y="93128"/>
                  <a:pt x="80123" y="4841"/>
                  <a:pt x="170263" y="0"/>
                </a:cubicBezTo>
                <a:cubicBezTo>
                  <a:pt x="379213" y="32509"/>
                  <a:pt x="611126" y="-32270"/>
                  <a:pt x="961022" y="0"/>
                </a:cubicBezTo>
                <a:cubicBezTo>
                  <a:pt x="1310918" y="32270"/>
                  <a:pt x="1258499" y="-16338"/>
                  <a:pt x="1395291" y="0"/>
                </a:cubicBezTo>
                <a:cubicBezTo>
                  <a:pt x="1532083" y="16338"/>
                  <a:pt x="1703785" y="4833"/>
                  <a:pt x="1829560" y="0"/>
                </a:cubicBezTo>
                <a:cubicBezTo>
                  <a:pt x="1955335" y="-4833"/>
                  <a:pt x="2116992" y="-7219"/>
                  <a:pt x="2263829" y="0"/>
                </a:cubicBezTo>
                <a:cubicBezTo>
                  <a:pt x="2410666" y="7219"/>
                  <a:pt x="2569987" y="28502"/>
                  <a:pt x="2840693" y="0"/>
                </a:cubicBezTo>
                <a:cubicBezTo>
                  <a:pt x="3111399" y="-28502"/>
                  <a:pt x="3322160" y="32110"/>
                  <a:pt x="3631452" y="0"/>
                </a:cubicBezTo>
                <a:cubicBezTo>
                  <a:pt x="3940744" y="-32110"/>
                  <a:pt x="4023948" y="34942"/>
                  <a:pt x="4350913" y="0"/>
                </a:cubicBezTo>
                <a:cubicBezTo>
                  <a:pt x="4677878" y="-34942"/>
                  <a:pt x="4803612" y="4862"/>
                  <a:pt x="4927777" y="0"/>
                </a:cubicBezTo>
                <a:cubicBezTo>
                  <a:pt x="5051942" y="-4862"/>
                  <a:pt x="5369632" y="26538"/>
                  <a:pt x="5504642" y="0"/>
                </a:cubicBezTo>
                <a:cubicBezTo>
                  <a:pt x="5639652" y="-26538"/>
                  <a:pt x="5883296" y="-20058"/>
                  <a:pt x="6010209" y="0"/>
                </a:cubicBezTo>
                <a:cubicBezTo>
                  <a:pt x="6137122" y="20058"/>
                  <a:pt x="6848230" y="-2324"/>
                  <a:pt x="7300053" y="0"/>
                </a:cubicBezTo>
                <a:cubicBezTo>
                  <a:pt x="7389833" y="3167"/>
                  <a:pt x="7454821" y="92191"/>
                  <a:pt x="7470316" y="170263"/>
                </a:cubicBezTo>
                <a:cubicBezTo>
                  <a:pt x="7498835" y="356513"/>
                  <a:pt x="7468817" y="624679"/>
                  <a:pt x="7470316" y="851293"/>
                </a:cubicBezTo>
                <a:cubicBezTo>
                  <a:pt x="7471004" y="960007"/>
                  <a:pt x="7408954" y="1027405"/>
                  <a:pt x="7300053" y="1021556"/>
                </a:cubicBezTo>
                <a:cubicBezTo>
                  <a:pt x="6973377" y="1030628"/>
                  <a:pt x="6731591" y="999308"/>
                  <a:pt x="6509294" y="1021556"/>
                </a:cubicBezTo>
                <a:cubicBezTo>
                  <a:pt x="6286997" y="1043804"/>
                  <a:pt x="6017635" y="1021510"/>
                  <a:pt x="5718536" y="1021556"/>
                </a:cubicBezTo>
                <a:cubicBezTo>
                  <a:pt x="5419437" y="1021602"/>
                  <a:pt x="5351011" y="1040224"/>
                  <a:pt x="5212969" y="1021556"/>
                </a:cubicBezTo>
                <a:cubicBezTo>
                  <a:pt x="5074927" y="1002888"/>
                  <a:pt x="4606667" y="1056643"/>
                  <a:pt x="4422210" y="1021556"/>
                </a:cubicBezTo>
                <a:cubicBezTo>
                  <a:pt x="4237753" y="986469"/>
                  <a:pt x="3868681" y="1047418"/>
                  <a:pt x="3702750" y="1021556"/>
                </a:cubicBezTo>
                <a:cubicBezTo>
                  <a:pt x="3536819" y="995694"/>
                  <a:pt x="3143443" y="1042968"/>
                  <a:pt x="2983289" y="1021556"/>
                </a:cubicBezTo>
                <a:cubicBezTo>
                  <a:pt x="2823135" y="1000144"/>
                  <a:pt x="2372416" y="992723"/>
                  <a:pt x="2192531" y="1021556"/>
                </a:cubicBezTo>
                <a:cubicBezTo>
                  <a:pt x="2012646" y="1050389"/>
                  <a:pt x="1872380" y="1025390"/>
                  <a:pt x="1686964" y="1021556"/>
                </a:cubicBezTo>
                <a:cubicBezTo>
                  <a:pt x="1501548" y="1017722"/>
                  <a:pt x="1457583" y="1015670"/>
                  <a:pt x="1252695" y="1021556"/>
                </a:cubicBezTo>
                <a:cubicBezTo>
                  <a:pt x="1047807" y="1027442"/>
                  <a:pt x="966256" y="1016981"/>
                  <a:pt x="818426" y="1021556"/>
                </a:cubicBezTo>
                <a:cubicBezTo>
                  <a:pt x="670596" y="1026131"/>
                  <a:pt x="314167" y="991230"/>
                  <a:pt x="170263" y="1021556"/>
                </a:cubicBezTo>
                <a:cubicBezTo>
                  <a:pt x="85386" y="1012934"/>
                  <a:pt x="-9130" y="926512"/>
                  <a:pt x="0" y="851293"/>
                </a:cubicBezTo>
                <a:cubicBezTo>
                  <a:pt x="-12092" y="574685"/>
                  <a:pt x="17113" y="329374"/>
                  <a:pt x="0" y="170263"/>
                </a:cubicBezTo>
                <a:close/>
              </a:path>
            </a:pathLst>
          </a:custGeom>
          <a:ln>
            <a:extLst>
              <a:ext uri="{C807C97D-BFC1-408E-A445-0C87EB9F89A2}">
                <ask:lineSketchStyleProps xmlns:ask="http://schemas.microsoft.com/office/drawing/2018/sketchyshape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defRPr/>
            </a:pPr>
            <a:r>
              <a:rPr lang="en-US" sz="5400" b="1" i="1" dirty="0" err="1">
                <a:solidFill>
                  <a:srgbClr val="FF0000"/>
                </a:solidFill>
                <a:latin typeface="Calibri" panose="020F0502020204030204" pitchFamily="34" charset="0"/>
                <a:cs typeface="Calibri" panose="020F0502020204030204" pitchFamily="34" charset="0"/>
              </a:rPr>
              <a:t>Đáp</a:t>
            </a:r>
            <a:r>
              <a:rPr lang="en-US" sz="5400" b="1" i="1" dirty="0">
                <a:solidFill>
                  <a:srgbClr val="FF0000"/>
                </a:solidFill>
                <a:latin typeface="Calibri" panose="020F0502020204030204" pitchFamily="34" charset="0"/>
                <a:cs typeface="Calibri" panose="020F0502020204030204" pitchFamily="34" charset="0"/>
              </a:rPr>
              <a:t> </a:t>
            </a:r>
            <a:r>
              <a:rPr lang="en-US" sz="5400" b="1" i="1" dirty="0" err="1">
                <a:solidFill>
                  <a:srgbClr val="FF0000"/>
                </a:solidFill>
                <a:latin typeface="Calibri" panose="020F0502020204030204" pitchFamily="34" charset="0"/>
                <a:cs typeface="Calibri" panose="020F0502020204030204" pitchFamily="34" charset="0"/>
              </a:rPr>
              <a:t>án</a:t>
            </a:r>
            <a:r>
              <a:rPr lang="en-US" sz="5400" b="1" i="1" dirty="0">
                <a:solidFill>
                  <a:srgbClr val="FF0000"/>
                </a:solidFill>
                <a:latin typeface="Calibri" panose="020F0502020204030204" pitchFamily="34" charset="0"/>
                <a:cs typeface="Calibri" panose="020F0502020204030204" pitchFamily="34" charset="0"/>
              </a:rPr>
              <a:t>: 1 794</a:t>
            </a:r>
            <a:endParaRPr lang="vi-VN" sz="5400" b="1" i="1" dirty="0">
              <a:solidFill>
                <a:srgbClr val="FF0000"/>
              </a:solidFill>
              <a:latin typeface="Calibri" panose="020F0502020204030204" pitchFamily="34" charset="0"/>
              <a:cs typeface="Calibri" panose="020F0502020204030204" pitchFamily="34" charset="0"/>
            </a:endParaRPr>
          </a:p>
        </p:txBody>
      </p:sp>
      <p:pic>
        <p:nvPicPr>
          <p:cNvPr id="5" name="Picture 4" descr="Bảng gỗ học sinh Hồng Hà (3447) | Shopee Việt Nam">
            <a:extLst>
              <a:ext uri="{FF2B5EF4-FFF2-40B4-BE49-F238E27FC236}">
                <a16:creationId xmlns:a16="http://schemas.microsoft.com/office/drawing/2014/main" id="{362D1AAF-22A1-3F91-4AAE-38A9DD39B96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85" t="18000" r="2691" b="17870"/>
          <a:stretch/>
        </p:blipFill>
        <p:spPr bwMode="auto">
          <a:xfrm>
            <a:off x="623992" y="4188431"/>
            <a:ext cx="3526767" cy="2390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06D8BE-3E50-A778-B847-12674F5B3144}"/>
              </a:ext>
            </a:extLst>
          </p:cNvPr>
          <p:cNvSpPr txBox="1"/>
          <p:nvPr/>
        </p:nvSpPr>
        <p:spPr>
          <a:xfrm>
            <a:off x="893852" y="4496496"/>
            <a:ext cx="2845941" cy="1446550"/>
          </a:xfrm>
          <a:prstGeom prst="rect">
            <a:avLst/>
          </a:prstGeom>
          <a:noFill/>
        </p:spPr>
        <p:txBody>
          <a:bodyPr wrap="square" rtlCol="0">
            <a:spAutoFit/>
          </a:bodyPr>
          <a:lstStyle/>
          <a:p>
            <a:pPr algn="ctr"/>
            <a:r>
              <a:rPr lang="en-US" sz="4400" b="1" dirty="0" err="1">
                <a:solidFill>
                  <a:schemeClr val="bg1"/>
                </a:solidFill>
              </a:rPr>
              <a:t>Làm</a:t>
            </a:r>
            <a:r>
              <a:rPr lang="en-US" sz="4400" b="1" dirty="0">
                <a:solidFill>
                  <a:schemeClr val="bg1"/>
                </a:solidFill>
              </a:rPr>
              <a:t> </a:t>
            </a:r>
            <a:r>
              <a:rPr lang="en-US" sz="4400" b="1" dirty="0" err="1">
                <a:solidFill>
                  <a:schemeClr val="bg1"/>
                </a:solidFill>
              </a:rPr>
              <a:t>vào</a:t>
            </a:r>
            <a:r>
              <a:rPr lang="en-US" sz="4400" b="1" dirty="0">
                <a:solidFill>
                  <a:schemeClr val="bg1"/>
                </a:solidFill>
              </a:rPr>
              <a:t> </a:t>
            </a:r>
            <a:r>
              <a:rPr lang="en-US" sz="4400" b="1" dirty="0" err="1">
                <a:solidFill>
                  <a:schemeClr val="bg1"/>
                </a:solidFill>
              </a:rPr>
              <a:t>bảng</a:t>
            </a:r>
            <a:r>
              <a:rPr lang="en-US" sz="4400" b="1" dirty="0">
                <a:solidFill>
                  <a:schemeClr val="bg1"/>
                </a:solidFill>
              </a:rPr>
              <a:t> con</a:t>
            </a:r>
          </a:p>
        </p:txBody>
      </p:sp>
      <p:pic>
        <p:nvPicPr>
          <p:cNvPr id="8" name="Picture 7">
            <a:extLst>
              <a:ext uri="{FF2B5EF4-FFF2-40B4-BE49-F238E27FC236}">
                <a16:creationId xmlns:a16="http://schemas.microsoft.com/office/drawing/2014/main" id="{8BE22CDF-A2C3-DBC3-8085-D33C96D1ACC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3261" b="66667" l="9969" r="89875">
                        <a14:foregroundMark x1="43380" y1="33297" x2="43380" y2="33297"/>
                        <a14:foregroundMark x1="43146" y1="66667" x2="43146" y2="64723"/>
                        <a14:backgroundMark x1="76324" y1="43377" x2="85202" y2="51620"/>
                        <a14:backgroundMark x1="85202" y1="51620" x2="87150" y2="52592"/>
                        <a14:backgroundMark x1="68925" y1="38517" x2="72118" y2="46868"/>
                        <a14:backgroundMark x1="72118" y1="46868" x2="77025" y2="50144"/>
                        <a14:backgroundMark x1="77025" y1="50144" x2="85670" y2="50900"/>
                        <a14:backgroundMark x1="30841" y1="36573" x2="30841" y2="36573"/>
                        <a14:backgroundMark x1="18069" y1="50324" x2="34034" y2="62347"/>
                        <a14:backgroundMark x1="58645" y1="61231" x2="74611" y2="60295"/>
                        <a14:backgroundMark x1="54673" y1="55652" x2="54673" y2="55652"/>
                        <a14:backgroundMark x1="47118" y1="64867" x2="47118" y2="64867"/>
                      </a14:backgroundRemoval>
                    </a14:imgEffect>
                  </a14:imgLayer>
                </a14:imgProps>
              </a:ext>
              <a:ext uri="{28A0092B-C50C-407E-A947-70E740481C1C}">
                <a14:useLocalDpi xmlns:a14="http://schemas.microsoft.com/office/drawing/2010/main" val="0"/>
              </a:ext>
            </a:extLst>
          </a:blip>
          <a:srcRect t="31913" b="32240"/>
          <a:stretch/>
        </p:blipFill>
        <p:spPr>
          <a:xfrm>
            <a:off x="-4896696" y="2743200"/>
            <a:ext cx="5305529" cy="4114800"/>
          </a:xfrm>
          <a:prstGeom prst="rect">
            <a:avLst/>
          </a:prstGeom>
        </p:spPr>
      </p:pic>
    </p:spTree>
    <p:extLst>
      <p:ext uri="{BB962C8B-B14F-4D97-AF65-F5344CB8AC3E}">
        <p14:creationId xmlns:p14="http://schemas.microsoft.com/office/powerpoint/2010/main" val="25249033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4.375E-6 0 L 0.4569 -0.01366 " pathEditMode="relative" rAng="0" ptsTypes="AA">
                                      <p:cBhvr>
                                        <p:cTn id="28" dur="2000" fill="hold"/>
                                        <p:tgtEl>
                                          <p:spTgt spid="8"/>
                                        </p:tgtEl>
                                        <p:attrNameLst>
                                          <p:attrName>ppt_x</p:attrName>
                                          <p:attrName>ppt_y</p:attrName>
                                        </p:attrNameLst>
                                      </p:cBhvr>
                                      <p:rCtr x="22839" y="-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02</a:t>
            </a:r>
            <a:endParaRPr dirty="0">
              <a:solidFill>
                <a:schemeClr val="tx1"/>
              </a:solidFill>
              <a:latin typeface="#9Slide05 Garris" pitchFamily="2"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37059771-A7E2-B6A7-9A4A-A7C5B472EB4B}"/>
              </a:ext>
            </a:extLst>
          </p:cNvPr>
          <p:cNvPicPr>
            <a:picLocks noChangeAspect="1"/>
          </p:cNvPicPr>
          <p:nvPr/>
        </p:nvPicPr>
        <p:blipFill>
          <a:blip r:embed="rId3"/>
          <a:stretch>
            <a:fillRect/>
          </a:stretch>
        </p:blipFill>
        <p:spPr>
          <a:xfrm>
            <a:off x="2334422" y="1444501"/>
            <a:ext cx="7980356" cy="5797798"/>
          </a:xfrm>
          <a:prstGeom prst="rect">
            <a:avLst/>
          </a:prstGeom>
        </p:spPr>
      </p:pic>
    </p:spTree>
    <p:extLst>
      <p:ext uri="{BB962C8B-B14F-4D97-AF65-F5344CB8AC3E}">
        <p14:creationId xmlns:p14="http://schemas.microsoft.com/office/powerpoint/2010/main" val="491453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randombar(horizontal)">
                                      <p:cBhvr>
                                        <p:cTn id="7" dur="500"/>
                                        <p:tgtEl>
                                          <p:spTgt spid="810"/>
                                        </p:tgtEl>
                                      </p:cBhvr>
                                    </p:animEffect>
                                  </p:childTnLst>
                                </p:cTn>
                              </p:par>
                              <p:par>
                                <p:cTn id="8" presetID="14" presetClass="entr" presetSubtype="10"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randombar(horizontal)">
                                      <p:cBhvr>
                                        <p:cTn id="10" dur="500"/>
                                        <p:tgtEl>
                                          <p:spTgt spid="812"/>
                                        </p:tgtEl>
                                      </p:cBhvr>
                                    </p:animEffect>
                                  </p:childTnLst>
                                </p:cTn>
                              </p:par>
                              <p:par>
                                <p:cTn id="11" presetID="14" presetClass="entr" presetSubtype="10" fill="hold" nodeType="withEffect">
                                  <p:stCondLst>
                                    <p:cond delay="0"/>
                                  </p:stCondLst>
                                  <p:childTnLst>
                                    <p:set>
                                      <p:cBhvr>
                                        <p:cTn id="12" dur="1" fill="hold">
                                          <p:stCondLst>
                                            <p:cond delay="0"/>
                                          </p:stCondLst>
                                        </p:cTn>
                                        <p:tgtEl>
                                          <p:spTgt spid="889"/>
                                        </p:tgtEl>
                                        <p:attrNameLst>
                                          <p:attrName>style.visibility</p:attrName>
                                        </p:attrNameLst>
                                      </p:cBhvr>
                                      <p:to>
                                        <p:strVal val="visible"/>
                                      </p:to>
                                    </p:set>
                                    <p:animEffect transition="in" filter="randombar(horizontal)">
                                      <p:cBhvr>
                                        <p:cTn id="13" dur="500"/>
                                        <p:tgtEl>
                                          <p:spTgt spid="88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92"/>
                                        </p:tgtEl>
                                        <p:attrNameLst>
                                          <p:attrName>style.visibility</p:attrName>
                                        </p:attrNameLst>
                                      </p:cBhvr>
                                      <p:to>
                                        <p:strVal val="visible"/>
                                      </p:to>
                                    </p:set>
                                    <p:animEffect transition="in" filter="randombar(horizontal)">
                                      <p:cBhvr>
                                        <p:cTn id="16" dur="500"/>
                                        <p:tgtEl>
                                          <p:spTgt spid="89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P spid="89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378173" y="475622"/>
            <a:ext cx="10478203" cy="1384995"/>
          </a:xfrm>
          <a:prstGeom prst="rect">
            <a:avLst/>
          </a:prstGeom>
          <a:noFill/>
        </p:spPr>
        <p:txBody>
          <a:bodyPr wrap="square">
            <a:spAutoFit/>
          </a:bodyPr>
          <a:lstStyle/>
          <a:p>
            <a:pPr lvl="0" algn="just" defTabSz="457200">
              <a:defRPr/>
            </a:pPr>
            <a:r>
              <a:rPr lang="vi-VN" sz="2800" dirty="0">
                <a:solidFill>
                  <a:srgbClr val="002060"/>
                </a:solidFill>
                <a:latin typeface="Cambria" panose="02040503050406030204" pitchFamily="18" charset="0"/>
                <a:ea typeface="Cambria" panose="02040503050406030204" pitchFamily="18" charset="0"/>
              </a:rPr>
              <a:t>Một cửa hàng đã bán 40 kg gạo tẻ với giá 18 000 đồng một ki-lô-gam và 35 kg gạo nếp với giá 25 000 đồng một ki-lô-gam. Hỏi cửa hàng đó thu được tất cả bao nhiêu tiền?</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Oval 12">
            <a:extLst>
              <a:ext uri="{FF2B5EF4-FFF2-40B4-BE49-F238E27FC236}">
                <a16:creationId xmlns:a16="http://schemas.microsoft.com/office/drawing/2014/main" id="{D29FF0B1-F7D9-49A4-8357-19AF9D318F10}"/>
              </a:ext>
            </a:extLst>
          </p:cNvPr>
          <p:cNvSpPr/>
          <p:nvPr/>
        </p:nvSpPr>
        <p:spPr>
          <a:xfrm>
            <a:off x="692078" y="617595"/>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rPr>
              <a:t>3</a:t>
            </a:r>
          </a:p>
        </p:txBody>
      </p:sp>
      <p:pic>
        <p:nvPicPr>
          <p:cNvPr id="1026" name="Picture 2" descr="Gạo nếp là gì? Gạo tẻ là gì? Tác dụng và cách phân biệt gạo nếp, gạo tẻ">
            <a:extLst>
              <a:ext uri="{FF2B5EF4-FFF2-40B4-BE49-F238E27FC236}">
                <a16:creationId xmlns:a16="http://schemas.microsoft.com/office/drawing/2014/main" id="{691A2BEA-D0FC-DD40-D10E-DA71254B7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981" y="2023895"/>
            <a:ext cx="4815074" cy="27124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BA961D-CC88-C58B-48D4-307A5F8BADA1}"/>
              </a:ext>
            </a:extLst>
          </p:cNvPr>
          <p:cNvSpPr txBox="1"/>
          <p:nvPr/>
        </p:nvSpPr>
        <p:spPr>
          <a:xfrm>
            <a:off x="5650787" y="2414427"/>
            <a:ext cx="6185042" cy="1815882"/>
          </a:xfrm>
          <a:prstGeom prst="rect">
            <a:avLst/>
          </a:prstGeom>
          <a:noFill/>
        </p:spPr>
        <p:txBody>
          <a:bodyPr wrap="square" rtlCol="0">
            <a:spAutoFit/>
          </a:bodyPr>
          <a:lstStyle/>
          <a:p>
            <a:pPr algn="ctr" latinLnBrk="0"/>
            <a:r>
              <a:rPr lang="en-US" sz="2800" b="1" i="0" u="sng"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Tóm</a:t>
            </a:r>
            <a:r>
              <a:rPr lang="en-US" sz="2800" b="1" i="0" u="sng"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0" u="sng"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tắt</a:t>
            </a:r>
            <a:r>
              <a:rPr lang="en-US" sz="2800" b="1" i="0" u="sng"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p>
          <a:p>
            <a:pPr algn="just" latinLnBrk="0"/>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1 kg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gạo</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tẻ</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18 000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đồng</a:t>
            </a:r>
            <a:endPar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latinLnBrk="0"/>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1 kg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gạo</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nếp</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25 000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đồng</a:t>
            </a:r>
            <a:endPar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latinLnBrk="0"/>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40 kg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gạo</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tẻ</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và</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35 kg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gạo</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nếp</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đồng</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2646254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Arial"/>
              <a:ea typeface="+mn-ea"/>
              <a:cs typeface="+mn-cs"/>
            </a:endParaRPr>
          </a:p>
        </p:txBody>
      </p:sp>
      <p:sp>
        <p:nvSpPr>
          <p:cNvPr id="8" name="TextBox 7">
            <a:extLst>
              <a:ext uri="{FF2B5EF4-FFF2-40B4-BE49-F238E27FC236}">
                <a16:creationId xmlns:a16="http://schemas.microsoft.com/office/drawing/2014/main" id="{780B1759-44B3-9B63-FE2F-938DF767E44B}"/>
              </a:ext>
            </a:extLst>
          </p:cNvPr>
          <p:cNvSpPr txBox="1"/>
          <p:nvPr/>
        </p:nvSpPr>
        <p:spPr>
          <a:xfrm>
            <a:off x="1243173" y="821932"/>
            <a:ext cx="9503596" cy="5312223"/>
          </a:xfrm>
          <a:prstGeom prst="rect">
            <a:avLst/>
          </a:prstGeom>
          <a:noFill/>
        </p:spPr>
        <p:txBody>
          <a:bodyPr wrap="square" rtlCol="0">
            <a:spAutoFit/>
          </a:bodyPr>
          <a:lstStyle/>
          <a:p>
            <a:pPr marL="0" marR="0" algn="ctr">
              <a:lnSpc>
                <a:spcPct val="120000"/>
              </a:lnSpc>
              <a:spcBef>
                <a:spcPts val="0"/>
              </a:spcBef>
              <a:spcAft>
                <a:spcPts val="0"/>
              </a:spcAft>
            </a:pPr>
            <a:r>
              <a:rPr lang="nl-NL" sz="3200" b="1" u="sng" dirty="0">
                <a:solidFill>
                  <a:srgbClr val="FF0000"/>
                </a:solidFill>
                <a:effectLst/>
                <a:latin typeface="Cambria" panose="02040503050406030204" pitchFamily="18" charset="0"/>
                <a:ea typeface="Cambria" panose="02040503050406030204" pitchFamily="18" charset="0"/>
              </a:rPr>
              <a:t>Bài giải:</a:t>
            </a:r>
            <a:endParaRPr lang="en-US" sz="3200" b="1" u="sng"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Số tiền bán gạo tẻ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18 000 × 40 = 720 000 (đồng)</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Số tiền bán gạo nếp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25 000 × 35 = 875 000 (đồng)</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Cửa hàng thu được tất cả số tiền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720 000 + 875 000 =1 595 000 (đồng)</a:t>
            </a:r>
            <a:endParaRPr lang="en-US" sz="3200" dirty="0">
              <a:solidFill>
                <a:srgbClr val="FF0000"/>
              </a:solidFill>
              <a:effectLst/>
              <a:latin typeface="Cambria" panose="02040503050406030204" pitchFamily="18" charset="0"/>
              <a:ea typeface="Cambria" panose="02040503050406030204" pitchFamily="18" charset="0"/>
            </a:endParaRPr>
          </a:p>
          <a:p>
            <a:pPr marL="0" marR="0" algn="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Đáp số: 1 595 000 đồng</a:t>
            </a:r>
            <a:endParaRPr lang="en-US" sz="3200" dirty="0">
              <a:solidFill>
                <a:srgbClr val="FF0000"/>
              </a:solidFill>
              <a:effectLst/>
              <a:latin typeface="Cambria" panose="02040503050406030204" pitchFamily="18" charset="0"/>
              <a:ea typeface="Cambria" panose="02040503050406030204" pitchFamily="18" charset="0"/>
            </a:endParaRPr>
          </a:p>
          <a:p>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85792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down)">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down)">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down)">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wipe(down)">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wipe(down)">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wipe(down)">
                                      <p:cBhvr>
                                        <p:cTn id="4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theme/theme1.xml><?xml version="1.0" encoding="utf-8"?>
<a:theme xmlns:a="http://schemas.openxmlformats.org/drawingml/2006/main" name="Math Subject for High School - 10th Grade: Circles by Slidesgo">
  <a:themeElements>
    <a:clrScheme name="Simple Light">
      <a:dk1>
        <a:srgbClr val="28E4B7"/>
      </a:dk1>
      <a:lt1>
        <a:srgbClr val="ADFEE7"/>
      </a:lt1>
      <a:dk2>
        <a:srgbClr val="9E5BEE"/>
      </a:dk2>
      <a:lt2>
        <a:srgbClr val="D1AAFD"/>
      </a:lt2>
      <a:accent1>
        <a:srgbClr val="202020"/>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49</TotalTime>
  <Words>626</Words>
  <PresentationFormat>Widescreen</PresentationFormat>
  <Paragraphs>63</Paragraphs>
  <Slides>16</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#9Slide05 Garris</vt:lpstr>
      <vt:lpstr>Arial</vt:lpstr>
      <vt:lpstr>Calibri</vt:lpstr>
      <vt:lpstr>Cambria</vt:lpstr>
      <vt:lpstr>Caveat Brush</vt:lpstr>
      <vt:lpstr>Comfortaa Medium</vt:lpstr>
      <vt:lpstr>Rubik Black</vt:lpstr>
      <vt:lpstr>Math Subject for High School - 10th Grade: Circles by Slidesgo</vt:lpstr>
      <vt:lpstr>PowerPoint Presentation</vt:lpstr>
      <vt:lpstr>PowerPoint Presentation</vt:lpstr>
      <vt:lpstr>01</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Vận dụng</vt:lpstr>
      <vt:lpstr>PowerPoint Presentation</vt:lpstr>
      <vt:lpstr>Hoàn thành BTVN Ôn lại bài học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2023-10-27T01:43:44Z</dcterms:created>
  <dcterms:modified xsi:type="dcterms:W3CDTF">2023-10-29T12:08:52Z</dcterms:modified>
</cp:coreProperties>
</file>