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3" r:id="rId1"/>
    <p:sldMasterId id="2147483655" r:id="rId2"/>
  </p:sldMasterIdLst>
  <p:notesMasterIdLst>
    <p:notesMasterId r:id="rId33"/>
  </p:notesMasterIdLst>
  <p:handoutMasterIdLst>
    <p:handoutMasterId r:id="rId34"/>
  </p:handoutMasterIdLst>
  <p:sldIdLst>
    <p:sldId id="301" r:id="rId3"/>
    <p:sldId id="458" r:id="rId4"/>
    <p:sldId id="457" r:id="rId5"/>
    <p:sldId id="406" r:id="rId6"/>
    <p:sldId id="437" r:id="rId7"/>
    <p:sldId id="439" r:id="rId8"/>
    <p:sldId id="440" r:id="rId9"/>
    <p:sldId id="436" r:id="rId10"/>
    <p:sldId id="470" r:id="rId11"/>
    <p:sldId id="425" r:id="rId12"/>
    <p:sldId id="448" r:id="rId13"/>
    <p:sldId id="434" r:id="rId14"/>
    <p:sldId id="449" r:id="rId15"/>
    <p:sldId id="450" r:id="rId16"/>
    <p:sldId id="460" r:id="rId17"/>
    <p:sldId id="461" r:id="rId18"/>
    <p:sldId id="462" r:id="rId19"/>
    <p:sldId id="471" r:id="rId20"/>
    <p:sldId id="451" r:id="rId21"/>
    <p:sldId id="453" r:id="rId22"/>
    <p:sldId id="472" r:id="rId23"/>
    <p:sldId id="454" r:id="rId24"/>
    <p:sldId id="473" r:id="rId25"/>
    <p:sldId id="455" r:id="rId26"/>
    <p:sldId id="456" r:id="rId27"/>
    <p:sldId id="463" r:id="rId28"/>
    <p:sldId id="464" r:id="rId29"/>
    <p:sldId id="466" r:id="rId30"/>
    <p:sldId id="467" r:id="rId31"/>
    <p:sldId id="469" r:id="rId32"/>
  </p:sldIdLst>
  <p:sldSz cx="24387175" cy="13716000"/>
  <p:notesSz cx="6797675" cy="9928225"/>
  <p:defaultTextStyle>
    <a:defPPr>
      <a:defRPr lang="en-US"/>
    </a:defPPr>
    <a:lvl1pPr marL="0" algn="l" defTabSz="2176780" rtl="0" eaLnBrk="1" latinLnBrk="0" hangingPunct="1">
      <a:defRPr sz="4300" kern="1200">
        <a:solidFill>
          <a:schemeClr val="tx1"/>
        </a:solidFill>
        <a:latin typeface="+mn-lt"/>
        <a:ea typeface="+mn-ea"/>
        <a:cs typeface="+mn-cs"/>
      </a:defRPr>
    </a:lvl1pPr>
    <a:lvl2pPr marL="1088390" algn="l" defTabSz="2176780" rtl="0" eaLnBrk="1" latinLnBrk="0" hangingPunct="1">
      <a:defRPr sz="4300" kern="1200">
        <a:solidFill>
          <a:schemeClr val="tx1"/>
        </a:solidFill>
        <a:latin typeface="+mn-lt"/>
        <a:ea typeface="+mn-ea"/>
        <a:cs typeface="+mn-cs"/>
      </a:defRPr>
    </a:lvl2pPr>
    <a:lvl3pPr marL="2177415" algn="l" defTabSz="2176780" rtl="0" eaLnBrk="1" latinLnBrk="0" hangingPunct="1">
      <a:defRPr sz="4300" kern="1200">
        <a:solidFill>
          <a:schemeClr val="tx1"/>
        </a:solidFill>
        <a:latin typeface="+mn-lt"/>
        <a:ea typeface="+mn-ea"/>
        <a:cs typeface="+mn-cs"/>
      </a:defRPr>
    </a:lvl3pPr>
    <a:lvl4pPr marL="3265805" algn="l" defTabSz="2176780" rtl="0" eaLnBrk="1" latinLnBrk="0" hangingPunct="1">
      <a:defRPr sz="4300" kern="1200">
        <a:solidFill>
          <a:schemeClr val="tx1"/>
        </a:solidFill>
        <a:latin typeface="+mn-lt"/>
        <a:ea typeface="+mn-ea"/>
        <a:cs typeface="+mn-cs"/>
      </a:defRPr>
    </a:lvl4pPr>
    <a:lvl5pPr marL="4354830" algn="l" defTabSz="2176780" rtl="0" eaLnBrk="1" latinLnBrk="0" hangingPunct="1">
      <a:defRPr sz="4300" kern="1200">
        <a:solidFill>
          <a:schemeClr val="tx1"/>
        </a:solidFill>
        <a:latin typeface="+mn-lt"/>
        <a:ea typeface="+mn-ea"/>
        <a:cs typeface="+mn-cs"/>
      </a:defRPr>
    </a:lvl5pPr>
    <a:lvl6pPr marL="5443220" algn="l" defTabSz="2176780" rtl="0" eaLnBrk="1" latinLnBrk="0" hangingPunct="1">
      <a:defRPr sz="4300" kern="1200">
        <a:solidFill>
          <a:schemeClr val="tx1"/>
        </a:solidFill>
        <a:latin typeface="+mn-lt"/>
        <a:ea typeface="+mn-ea"/>
        <a:cs typeface="+mn-cs"/>
      </a:defRPr>
    </a:lvl6pPr>
    <a:lvl7pPr marL="6531610" algn="l" defTabSz="2176780" rtl="0" eaLnBrk="1" latinLnBrk="0" hangingPunct="1">
      <a:defRPr sz="4300" kern="1200">
        <a:solidFill>
          <a:schemeClr val="tx1"/>
        </a:solidFill>
        <a:latin typeface="+mn-lt"/>
        <a:ea typeface="+mn-ea"/>
        <a:cs typeface="+mn-cs"/>
      </a:defRPr>
    </a:lvl7pPr>
    <a:lvl8pPr marL="7620635" algn="l" defTabSz="2176780" rtl="0" eaLnBrk="1" latinLnBrk="0" hangingPunct="1">
      <a:defRPr sz="4300" kern="1200">
        <a:solidFill>
          <a:schemeClr val="tx1"/>
        </a:solidFill>
        <a:latin typeface="+mn-lt"/>
        <a:ea typeface="+mn-ea"/>
        <a:cs typeface="+mn-cs"/>
      </a:defRPr>
    </a:lvl8pPr>
    <a:lvl9pPr marL="8709025" algn="l" defTabSz="217678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12">
          <p15:clr>
            <a:srgbClr val="A4A3A4"/>
          </p15:clr>
        </p15:guide>
        <p15:guide id="2" pos="763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00"/>
    <a:srgbClr val="F6FBFC"/>
    <a:srgbClr val="000000"/>
    <a:srgbClr val="135F82"/>
    <a:srgbClr val="A58B6B"/>
    <a:srgbClr val="CDC25B"/>
    <a:srgbClr val="FDFFE1"/>
    <a:srgbClr val="AE8F6E"/>
    <a:srgbClr val="FCE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41" autoAdjust="0"/>
    <p:restoredTop sz="91715" autoAdjust="0"/>
  </p:normalViewPr>
  <p:slideViewPr>
    <p:cSldViewPr>
      <p:cViewPr varScale="1">
        <p:scale>
          <a:sx n="34" d="100"/>
          <a:sy n="34" d="100"/>
        </p:scale>
        <p:origin x="144" y="312"/>
      </p:cViewPr>
      <p:guideLst>
        <p:guide orient="horz" pos="4512"/>
        <p:guide pos="763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18"/>
    </p:cViewPr>
  </p:sorterViewPr>
  <p:notesViewPr>
    <p:cSldViewPr>
      <p:cViewPr varScale="1">
        <p:scale>
          <a:sx n="51" d="100"/>
          <a:sy n="51" d="100"/>
        </p:scale>
        <p:origin x="-2958"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3CA9B8D4-F44D-44AB-ABF8-9787AF9056BA}" type="datetimeFigureOut">
              <a:rPr lang="en-US" smtClean="0"/>
              <a:t>10/31/2019</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8394607-C0CD-4F74-ADFE-13F76B44461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877D0DA-3412-4369-A630-8EBA302CD1E9}" type="datetimeFigureOut">
              <a:rPr lang="en-US" smtClean="0"/>
              <a:t>10/31/2019</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3F2D422-0331-4A9A-9AC6-1209F231DEA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t>11</a:t>
            </a:fld>
            <a:endParaRPr lang="en-US">
              <a:solidFill>
                <a:prstClr val="black"/>
              </a:solidFill>
            </a:endParaRPr>
          </a:p>
        </p:txBody>
      </p:sp>
    </p:spTree>
    <p:extLst>
      <p:ext uri="{BB962C8B-B14F-4D97-AF65-F5344CB8AC3E}">
        <p14:creationId xmlns:p14="http://schemas.microsoft.com/office/powerpoint/2010/main" val="261171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44570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150797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62348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69300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1968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3016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8590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fld id="{715FC4BC-F019-4B05-B926-4F806BA2C87D}" type="slidenum">
              <a:rPr lang="vi-VN" altLang="en-US">
                <a:latin typeface="Arial" panose="020B0604020202020204" pitchFamily="34" charset="0"/>
              </a:rPr>
              <a:pPr/>
              <a:t>2</a:t>
            </a:fld>
            <a:endParaRPr lang="vi-VN" altLang="en-US">
              <a:latin typeface="Arial" panose="020B0604020202020204" pitchFamily="34" charset="0"/>
            </a:endParaRPr>
          </a:p>
        </p:txBody>
      </p:sp>
    </p:spTree>
    <p:extLst>
      <p:ext uri="{BB962C8B-B14F-4D97-AF65-F5344CB8AC3E}">
        <p14:creationId xmlns:p14="http://schemas.microsoft.com/office/powerpoint/2010/main" val="3688757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t>26</a:t>
            </a:fld>
            <a:endParaRPr lang="en-US">
              <a:solidFill>
                <a:prstClr val="black"/>
              </a:solidFill>
            </a:endParaRPr>
          </a:p>
        </p:txBody>
      </p:sp>
    </p:spTree>
    <p:extLst>
      <p:ext uri="{BB962C8B-B14F-4D97-AF65-F5344CB8AC3E}">
        <p14:creationId xmlns:p14="http://schemas.microsoft.com/office/powerpoint/2010/main" val="3415791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BE3DD-B5BC-41A7-9339-EE8A8BA1269E}" type="slidenum">
              <a:rPr lang="en-US" altLang="en-US"/>
              <a:pPr/>
              <a:t>27</a:t>
            </a:fld>
            <a:endParaRPr lang="en-US" alt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63035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BE3DD-B5BC-41A7-9339-EE8A8BA1269E}" type="slidenum">
              <a:rPr lang="en-US" altLang="en-US"/>
              <a:pPr/>
              <a:t>28</a:t>
            </a:fld>
            <a:endParaRPr lang="en-US" alt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052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t>3</a:t>
            </a:fld>
            <a:endParaRPr lang="en-US"/>
          </a:p>
        </p:txBody>
      </p:sp>
    </p:spTree>
    <p:extLst>
      <p:ext uri="{BB962C8B-B14F-4D97-AF65-F5344CB8AC3E}">
        <p14:creationId xmlns:p14="http://schemas.microsoft.com/office/powerpoint/2010/main" val="280848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0858C-38A1-4133-A3F1-2EBD5AEF0258}" type="slidenum">
              <a:rPr lang="en-US" smtClean="0">
                <a:solidFill>
                  <a:prstClr val="black"/>
                </a:solidFill>
              </a:rPr>
              <a:t>9</a:t>
            </a:fld>
            <a:endParaRPr lang="en-US">
              <a:solidFill>
                <a:prstClr val="black"/>
              </a:solidFill>
            </a:endParaRPr>
          </a:p>
        </p:txBody>
      </p:sp>
    </p:spTree>
    <p:extLst>
      <p:ext uri="{BB962C8B-B14F-4D97-AF65-F5344CB8AC3E}">
        <p14:creationId xmlns:p14="http://schemas.microsoft.com/office/powerpoint/2010/main" val="272891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20F6C4AE-E6DE-4AB8-BD3B-661D8FD030D0}" type="slidenum">
              <a:rPr lang="vi-VN" altLang="en-US"/>
              <a:pPr/>
              <a:t>‹#›</a:t>
            </a:fld>
            <a:endParaRPr lang="vi-VN" altLang="en-US"/>
          </a:p>
        </p:txBody>
      </p:sp>
    </p:spTree>
    <p:extLst>
      <p:ext uri="{BB962C8B-B14F-4D97-AF65-F5344CB8AC3E}">
        <p14:creationId xmlns:p14="http://schemas.microsoft.com/office/powerpoint/2010/main" val="159978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20F6C4AE-E6DE-4AB8-BD3B-661D8FD030D0}" type="slidenum">
              <a:rPr lang="vi-VN" altLang="en-US"/>
              <a:pPr/>
              <a:t>‹#›</a:t>
            </a:fld>
            <a:endParaRPr lang="vi-VN" altLang="en-US"/>
          </a:p>
        </p:txBody>
      </p:sp>
    </p:spTree>
    <p:extLst>
      <p:ext uri="{BB962C8B-B14F-4D97-AF65-F5344CB8AC3E}">
        <p14:creationId xmlns:p14="http://schemas.microsoft.com/office/powerpoint/2010/main" val="10292632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2438717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userDrawn="1"/>
        </p:nvSpPr>
        <p:spPr>
          <a:xfrm>
            <a:off x="6854741" y="379540"/>
            <a:ext cx="14055451" cy="830997"/>
          </a:xfrm>
          <a:prstGeom prst="rect">
            <a:avLst/>
          </a:prstGeom>
          <a:noFill/>
        </p:spPr>
        <p:txBody>
          <a:bodyPr wrap="none" rtlCol="0">
            <a:spAutoFit/>
          </a:bodyPr>
          <a:lstStyle/>
          <a:p>
            <a:pPr algn="ctr"/>
            <a:r>
              <a:rPr lang="en-US" sz="4800" baseline="0" smtClean="0">
                <a:solidFill>
                  <a:schemeClr val="bg1"/>
                </a:solidFill>
                <a:latin typeface="AvantGarde-Demi" pitchFamily="18" charset="0"/>
                <a:ea typeface="AvantGarde-Demi" pitchFamily="18" charset="0"/>
                <a:cs typeface="AvantGarde-Demi" pitchFamily="18" charset="0"/>
              </a:rPr>
              <a:t>CA DAO THAN THÂN</a:t>
            </a:r>
            <a:r>
              <a:rPr lang="en-US" sz="4800" baseline="0" smtClean="0">
                <a:solidFill>
                  <a:schemeClr val="bg1"/>
                </a:solidFill>
                <a:latin typeface="Arial" panose="020B0604020202020204" pitchFamily="34" charset="0"/>
                <a:ea typeface="AvantGarde-Demi" pitchFamily="18" charset="0"/>
                <a:cs typeface="Arial" panose="020B0604020202020204" pitchFamily="34" charset="0"/>
              </a:rPr>
              <a:t>,</a:t>
            </a:r>
            <a:r>
              <a:rPr lang="en-US" sz="4800" baseline="0" smtClean="0">
                <a:solidFill>
                  <a:schemeClr val="bg1"/>
                </a:solidFill>
                <a:latin typeface="AvantGarde-Demi" pitchFamily="18" charset="0"/>
                <a:ea typeface="AvantGarde-Demi" pitchFamily="18" charset="0"/>
                <a:cs typeface="AvantGarde-Demi" pitchFamily="18" charset="0"/>
              </a:rPr>
              <a:t> YÊU THƯƠNG TÌNH NGHĨA</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35" name="TextBox 34"/>
          <p:cNvSpPr txBox="1"/>
          <p:nvPr userDrawn="1"/>
        </p:nvSpPr>
        <p:spPr>
          <a:xfrm>
            <a:off x="2197033" y="157268"/>
            <a:ext cx="939680" cy="601796"/>
          </a:xfrm>
          <a:prstGeom prst="rect">
            <a:avLst/>
          </a:prstGeom>
          <a:noFill/>
        </p:spPr>
        <p:txBody>
          <a:bodyPr wrap="none" rtlCol="0">
            <a:spAutoFit/>
          </a:bodyPr>
          <a:lstStyle/>
          <a:p>
            <a:pPr algn="ctr">
              <a:lnSpc>
                <a:spcPts val="5000"/>
              </a:lnSpc>
            </a:pPr>
            <a:r>
              <a:rPr lang="en-US" sz="3200" dirty="0" smtClean="0">
                <a:solidFill>
                  <a:schemeClr val="bg1"/>
                </a:solidFill>
                <a:latin typeface="AvantGarde-Demi" pitchFamily="18" charset="0"/>
                <a:ea typeface="AvantGarde-Demi" pitchFamily="18" charset="0"/>
                <a:cs typeface="AvantGarde-Demi" pitchFamily="18" charset="0"/>
              </a:rPr>
              <a:t>LỚP</a:t>
            </a:r>
          </a:p>
        </p:txBody>
      </p:sp>
      <p:sp>
        <p:nvSpPr>
          <p:cNvPr id="36" name="Rectangle 35"/>
          <p:cNvSpPr/>
          <p:nvPr userDrawn="1"/>
        </p:nvSpPr>
        <p:spPr>
          <a:xfrm>
            <a:off x="2101947" y="634351"/>
            <a:ext cx="960519" cy="923330"/>
          </a:xfrm>
          <a:prstGeom prst="rect">
            <a:avLst/>
          </a:prstGeom>
        </p:spPr>
        <p:txBody>
          <a:bodyPr wrap="none">
            <a:spAutoFit/>
          </a:bodyPr>
          <a:lstStyle/>
          <a:p>
            <a:r>
              <a:rPr lang="en-US" sz="5400" smtClean="0">
                <a:solidFill>
                  <a:schemeClr val="bg1"/>
                </a:solidFill>
                <a:latin typeface="AvantGarde-Demi" pitchFamily="18" charset="0"/>
                <a:ea typeface="AvantGarde-Demi" pitchFamily="18" charset="0"/>
                <a:cs typeface="AvantGarde-Demi" pitchFamily="18" charset="0"/>
              </a:rPr>
              <a:t>10</a:t>
            </a:r>
            <a:endParaRPr lang="en-US" sz="4800" dirty="0"/>
          </a:p>
        </p:txBody>
      </p:sp>
      <p:sp>
        <p:nvSpPr>
          <p:cNvPr id="37" name="Rectangle 36"/>
          <p:cNvSpPr/>
          <p:nvPr userDrawn="1"/>
        </p:nvSpPr>
        <p:spPr>
          <a:xfrm>
            <a:off x="5356011" y="487263"/>
            <a:ext cx="1313071" cy="615553"/>
          </a:xfrm>
          <a:prstGeom prst="rect">
            <a:avLst/>
          </a:prstGeom>
        </p:spPr>
        <p:txBody>
          <a:bodyPr wrap="square">
            <a:spAutoFit/>
          </a:bodyPr>
          <a:lstStyle/>
          <a:p>
            <a:pPr algn="ctr"/>
            <a:r>
              <a:rPr lang="vi-VN" sz="3400" b="1"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en-US" sz="3400" b="1"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userDrawn="1"/>
        </p:nvSpPr>
        <p:spPr>
          <a:xfrm>
            <a:off x="3523155" y="381000"/>
            <a:ext cx="1768433" cy="954107"/>
          </a:xfrm>
          <a:prstGeom prst="rect">
            <a:avLst/>
          </a:prstGeom>
          <a:noFill/>
        </p:spPr>
        <p:txBody>
          <a:bodyPr wrap="none" rtlCol="0">
            <a:spAutoFit/>
          </a:bodyPr>
          <a:lstStyle/>
          <a:p>
            <a:pPr algn="ctr"/>
            <a:r>
              <a:rPr lang="en-US" sz="2800" b="1" smtClean="0">
                <a:solidFill>
                  <a:schemeClr val="bg1"/>
                </a:solidFill>
                <a:latin typeface="AvantGarde-Demi" pitchFamily="18" charset="0"/>
                <a:ea typeface="AvantGarde-Demi" pitchFamily="18" charset="0"/>
                <a:cs typeface="AvantGarde-Demi" pitchFamily="18" charset="0"/>
              </a:rPr>
              <a:t>Văn</a:t>
            </a:r>
            <a:r>
              <a:rPr lang="en-US" sz="2800" b="1" baseline="0" smtClean="0">
                <a:solidFill>
                  <a:schemeClr val="bg1"/>
                </a:solidFill>
                <a:latin typeface="AvantGarde-Demi" pitchFamily="18" charset="0"/>
                <a:ea typeface="AvantGarde-Demi" pitchFamily="18" charset="0"/>
                <a:cs typeface="AvantGarde-Demi" pitchFamily="18" charset="0"/>
              </a:rPr>
              <a:t> học</a:t>
            </a:r>
            <a:br>
              <a:rPr lang="en-US" sz="2800" b="1" baseline="0" smtClean="0">
                <a:solidFill>
                  <a:schemeClr val="bg1"/>
                </a:solidFill>
                <a:latin typeface="AvantGarde-Demi" pitchFamily="18" charset="0"/>
                <a:ea typeface="AvantGarde-Demi" pitchFamily="18" charset="0"/>
                <a:cs typeface="AvantGarde-Demi" pitchFamily="18" charset="0"/>
              </a:rPr>
            </a:br>
            <a:r>
              <a:rPr lang="en-US" sz="2800" b="1" baseline="0" smtClean="0">
                <a:solidFill>
                  <a:schemeClr val="bg1"/>
                </a:solidFill>
                <a:latin typeface="AvantGarde-Demi" pitchFamily="18" charset="0"/>
                <a:ea typeface="AvantGarde-Demi" pitchFamily="18" charset="0"/>
                <a:cs typeface="AvantGarde-Demi" pitchFamily="18" charset="0"/>
              </a:rPr>
              <a:t>Dân gian</a:t>
            </a:r>
            <a:endParaRPr lang="en-US" sz="2800" b="1">
              <a:solidFill>
                <a:schemeClr val="bg1"/>
              </a:solidFill>
              <a:latin typeface="AvantGarde-Demi" pitchFamily="18" charset="0"/>
              <a:ea typeface="AvantGarde-Demi" pitchFamily="18" charset="0"/>
              <a:cs typeface="AvantGarde-Demi" pitchFamily="18" charset="0"/>
            </a:endParaRPr>
          </a:p>
        </p:txBody>
      </p:sp>
      <p:pic>
        <p:nvPicPr>
          <p:cNvPr id="39"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181" y="0"/>
            <a:ext cx="24387048" cy="143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userDrawn="1"/>
        </p:nvSpPr>
        <p:spPr>
          <a:xfrm>
            <a:off x="6875474" y="343565"/>
            <a:ext cx="14055451" cy="830997"/>
          </a:xfrm>
          <a:prstGeom prst="rect">
            <a:avLst/>
          </a:prstGeom>
          <a:noFill/>
        </p:spPr>
        <p:txBody>
          <a:bodyPr wrap="none" rtlCol="0">
            <a:spAutoFit/>
          </a:bodyPr>
          <a:lstStyle/>
          <a:p>
            <a:pPr algn="ctr"/>
            <a:r>
              <a:rPr lang="en-US" sz="4800" baseline="0" smtClean="0">
                <a:solidFill>
                  <a:schemeClr val="bg1"/>
                </a:solidFill>
                <a:latin typeface="AvantGarde-Demi" pitchFamily="18" charset="0"/>
                <a:ea typeface="AvantGarde-Demi" pitchFamily="18" charset="0"/>
                <a:cs typeface="AvantGarde-Demi" pitchFamily="18" charset="0"/>
              </a:rPr>
              <a:t>CA DAO THAN THÂN</a:t>
            </a:r>
            <a:r>
              <a:rPr lang="en-US" sz="4800" baseline="0" smtClean="0">
                <a:solidFill>
                  <a:schemeClr val="bg1"/>
                </a:solidFill>
                <a:latin typeface="Arial" panose="020B0604020202020204" pitchFamily="34" charset="0"/>
                <a:ea typeface="AvantGarde-Demi" pitchFamily="18" charset="0"/>
                <a:cs typeface="Arial" panose="020B0604020202020204" pitchFamily="34" charset="0"/>
              </a:rPr>
              <a:t>,</a:t>
            </a:r>
            <a:r>
              <a:rPr lang="en-US" sz="4800" baseline="0" smtClean="0">
                <a:solidFill>
                  <a:schemeClr val="bg1"/>
                </a:solidFill>
                <a:latin typeface="AvantGarde-Demi" pitchFamily="18" charset="0"/>
                <a:ea typeface="AvantGarde-Demi" pitchFamily="18" charset="0"/>
                <a:cs typeface="AvantGarde-Demi" pitchFamily="18" charset="0"/>
              </a:rPr>
              <a:t> YÊU THƯƠNG TÌNH NGHĨA</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41" name="TextBox 40"/>
          <p:cNvSpPr txBox="1"/>
          <p:nvPr userDrawn="1"/>
        </p:nvSpPr>
        <p:spPr>
          <a:xfrm>
            <a:off x="2045004" y="193241"/>
            <a:ext cx="939680" cy="601796"/>
          </a:xfrm>
          <a:prstGeom prst="rect">
            <a:avLst/>
          </a:prstGeom>
          <a:noFill/>
        </p:spPr>
        <p:txBody>
          <a:bodyPr wrap="none" rtlCol="0">
            <a:spAutoFit/>
          </a:bodyPr>
          <a:lstStyle/>
          <a:p>
            <a:pPr algn="ctr">
              <a:lnSpc>
                <a:spcPts val="5000"/>
              </a:lnSpc>
            </a:pPr>
            <a:r>
              <a:rPr lang="en-US" sz="3200" dirty="0" smtClean="0">
                <a:solidFill>
                  <a:schemeClr val="bg1"/>
                </a:solidFill>
                <a:latin typeface="AvantGarde-Demi" pitchFamily="18" charset="0"/>
                <a:ea typeface="AvantGarde-Demi" pitchFamily="18" charset="0"/>
                <a:cs typeface="AvantGarde-Demi" pitchFamily="18" charset="0"/>
              </a:rPr>
              <a:t>LỚP</a:t>
            </a:r>
          </a:p>
        </p:txBody>
      </p:sp>
      <p:sp>
        <p:nvSpPr>
          <p:cNvPr id="42" name="Rectangle 41"/>
          <p:cNvSpPr/>
          <p:nvPr userDrawn="1"/>
        </p:nvSpPr>
        <p:spPr>
          <a:xfrm>
            <a:off x="1985742" y="619045"/>
            <a:ext cx="960519" cy="923330"/>
          </a:xfrm>
          <a:prstGeom prst="rect">
            <a:avLst/>
          </a:prstGeom>
        </p:spPr>
        <p:txBody>
          <a:bodyPr wrap="none">
            <a:spAutoFit/>
          </a:bodyPr>
          <a:lstStyle/>
          <a:p>
            <a:r>
              <a:rPr lang="en-US" sz="5400" smtClean="0">
                <a:solidFill>
                  <a:schemeClr val="bg1"/>
                </a:solidFill>
                <a:latin typeface="AvantGarde-Demi" pitchFamily="18" charset="0"/>
                <a:ea typeface="AvantGarde-Demi" pitchFamily="18" charset="0"/>
                <a:cs typeface="AvantGarde-Demi" pitchFamily="18" charset="0"/>
              </a:rPr>
              <a:t>10</a:t>
            </a:r>
            <a:endParaRPr lang="en-US" sz="4800" dirty="0"/>
          </a:p>
        </p:txBody>
      </p:sp>
      <p:sp>
        <p:nvSpPr>
          <p:cNvPr id="43" name="Rectangle 42"/>
          <p:cNvSpPr/>
          <p:nvPr userDrawn="1"/>
        </p:nvSpPr>
        <p:spPr>
          <a:xfrm>
            <a:off x="5291588" y="555914"/>
            <a:ext cx="1313071" cy="615553"/>
          </a:xfrm>
          <a:prstGeom prst="rect">
            <a:avLst/>
          </a:prstGeom>
        </p:spPr>
        <p:txBody>
          <a:bodyPr wrap="square">
            <a:spAutoFit/>
          </a:bodyPr>
          <a:lstStyle/>
          <a:p>
            <a:pPr algn="ctr"/>
            <a:r>
              <a:rPr lang="vi-VN" sz="3400" b="1"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en-US" sz="3400" b="1"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p:cNvSpPr txBox="1"/>
          <p:nvPr userDrawn="1"/>
        </p:nvSpPr>
        <p:spPr>
          <a:xfrm>
            <a:off x="3430587" y="317984"/>
            <a:ext cx="1768433" cy="954107"/>
          </a:xfrm>
          <a:prstGeom prst="rect">
            <a:avLst/>
          </a:prstGeom>
          <a:noFill/>
        </p:spPr>
        <p:txBody>
          <a:bodyPr wrap="none" rtlCol="0">
            <a:spAutoFit/>
          </a:bodyPr>
          <a:lstStyle/>
          <a:p>
            <a:pPr algn="ctr"/>
            <a:r>
              <a:rPr lang="en-US" sz="2800" b="1" smtClean="0">
                <a:solidFill>
                  <a:schemeClr val="bg1"/>
                </a:solidFill>
                <a:latin typeface="AvantGarde-Demi" pitchFamily="18" charset="0"/>
                <a:ea typeface="AvantGarde-Demi" pitchFamily="18" charset="0"/>
                <a:cs typeface="AvantGarde-Demi" pitchFamily="18" charset="0"/>
              </a:rPr>
              <a:t>Văn</a:t>
            </a:r>
            <a:r>
              <a:rPr lang="en-US" sz="2800" b="1" baseline="0" smtClean="0">
                <a:solidFill>
                  <a:schemeClr val="bg1"/>
                </a:solidFill>
                <a:latin typeface="AvantGarde-Demi" pitchFamily="18" charset="0"/>
                <a:ea typeface="AvantGarde-Demi" pitchFamily="18" charset="0"/>
                <a:cs typeface="AvantGarde-Demi" pitchFamily="18" charset="0"/>
              </a:rPr>
              <a:t> học</a:t>
            </a:r>
            <a:br>
              <a:rPr lang="en-US" sz="2800" b="1" baseline="0" smtClean="0">
                <a:solidFill>
                  <a:schemeClr val="bg1"/>
                </a:solidFill>
                <a:latin typeface="AvantGarde-Demi" pitchFamily="18" charset="0"/>
                <a:ea typeface="AvantGarde-Demi" pitchFamily="18" charset="0"/>
                <a:cs typeface="AvantGarde-Demi" pitchFamily="18" charset="0"/>
              </a:rPr>
            </a:br>
            <a:r>
              <a:rPr lang="en-US" sz="2800" b="1" baseline="0" smtClean="0">
                <a:solidFill>
                  <a:schemeClr val="bg1"/>
                </a:solidFill>
                <a:latin typeface="AvantGarde-Demi" pitchFamily="18" charset="0"/>
                <a:ea typeface="AvantGarde-Demi" pitchFamily="18" charset="0"/>
                <a:cs typeface="AvantGarde-Demi" pitchFamily="18" charset="0"/>
              </a:rPr>
              <a:t>Dân gian</a:t>
            </a:r>
            <a:endParaRPr lang="en-US" sz="2800" b="1">
              <a:solidFill>
                <a:schemeClr val="bg1"/>
              </a:solidFill>
              <a:latin typeface="AvantGarde-Demi" pitchFamily="18" charset="0"/>
              <a:ea typeface="AvantGarde-Demi" pitchFamily="18" charset="0"/>
              <a:cs typeface="AvantGarde-Demi" pitchFamily="18" charset="0"/>
            </a:endParaRPr>
          </a:p>
        </p:txBody>
      </p:sp>
    </p:spTree>
  </p:cSld>
  <p:clrMap bg1="lt1" tx1="dk1" bg2="lt2" tx2="dk2" accent1="accent1" accent2="accent2" accent3="accent3" accent4="accent4" accent5="accent5" accent6="accent6" hlink="hlink" folHlink="folHlink"/>
  <p:sldLayoutIdLst>
    <p:sldLayoutId id="2147483654" r:id="rId1"/>
    <p:sldLayoutId id="2147483658" r:id="rId2"/>
  </p:sldLayoutIdLst>
  <p:timing>
    <p:tnLst>
      <p:par>
        <p:cTn id="1" dur="indefinite" restart="never" nodeType="tmRoot"/>
      </p:par>
    </p:tnLst>
  </p:timing>
  <p:txStyles>
    <p:titleStyle>
      <a:lvl1pPr algn="ctr" defTabSz="2176780" rtl="0" eaLnBrk="1" latinLnBrk="0" hangingPunct="1">
        <a:spcBef>
          <a:spcPct val="0"/>
        </a:spcBef>
        <a:buNone/>
        <a:defRPr sz="10500" kern="1200">
          <a:solidFill>
            <a:schemeClr val="tx1"/>
          </a:solidFill>
          <a:latin typeface="+mj-lt"/>
          <a:ea typeface="+mj-ea"/>
          <a:cs typeface="+mj-cs"/>
        </a:defRPr>
      </a:lvl1pPr>
    </p:titleStyle>
    <p:bodyStyle>
      <a:lvl1pPr marL="816610" indent="-816610" algn="l" defTabSz="217678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9110" indent="-680085" algn="l" defTabSz="2176780"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610" indent="-544195" algn="l" defTabSz="2176780"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10000"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9025"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7415"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6440"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4830"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3220"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6780" rtl="0" eaLnBrk="1" latinLnBrk="0" hangingPunct="1">
        <a:defRPr sz="4300" kern="1200">
          <a:solidFill>
            <a:schemeClr val="tx1"/>
          </a:solidFill>
          <a:latin typeface="+mn-lt"/>
          <a:ea typeface="+mn-ea"/>
          <a:cs typeface="+mn-cs"/>
        </a:defRPr>
      </a:lvl1pPr>
      <a:lvl2pPr marL="1088390" algn="l" defTabSz="2176780" rtl="0" eaLnBrk="1" latinLnBrk="0" hangingPunct="1">
        <a:defRPr sz="4300" kern="1200">
          <a:solidFill>
            <a:schemeClr val="tx1"/>
          </a:solidFill>
          <a:latin typeface="+mn-lt"/>
          <a:ea typeface="+mn-ea"/>
          <a:cs typeface="+mn-cs"/>
        </a:defRPr>
      </a:lvl2pPr>
      <a:lvl3pPr marL="2177415" algn="l" defTabSz="2176780" rtl="0" eaLnBrk="1" latinLnBrk="0" hangingPunct="1">
        <a:defRPr sz="4300" kern="1200">
          <a:solidFill>
            <a:schemeClr val="tx1"/>
          </a:solidFill>
          <a:latin typeface="+mn-lt"/>
          <a:ea typeface="+mn-ea"/>
          <a:cs typeface="+mn-cs"/>
        </a:defRPr>
      </a:lvl3pPr>
      <a:lvl4pPr marL="3265805" algn="l" defTabSz="2176780" rtl="0" eaLnBrk="1" latinLnBrk="0" hangingPunct="1">
        <a:defRPr sz="4300" kern="1200">
          <a:solidFill>
            <a:schemeClr val="tx1"/>
          </a:solidFill>
          <a:latin typeface="+mn-lt"/>
          <a:ea typeface="+mn-ea"/>
          <a:cs typeface="+mn-cs"/>
        </a:defRPr>
      </a:lvl4pPr>
      <a:lvl5pPr marL="4354830" algn="l" defTabSz="2176780" rtl="0" eaLnBrk="1" latinLnBrk="0" hangingPunct="1">
        <a:defRPr sz="4300" kern="1200">
          <a:solidFill>
            <a:schemeClr val="tx1"/>
          </a:solidFill>
          <a:latin typeface="+mn-lt"/>
          <a:ea typeface="+mn-ea"/>
          <a:cs typeface="+mn-cs"/>
        </a:defRPr>
      </a:lvl5pPr>
      <a:lvl6pPr marL="5443220" algn="l" defTabSz="2176780" rtl="0" eaLnBrk="1" latinLnBrk="0" hangingPunct="1">
        <a:defRPr sz="4300" kern="1200">
          <a:solidFill>
            <a:schemeClr val="tx1"/>
          </a:solidFill>
          <a:latin typeface="+mn-lt"/>
          <a:ea typeface="+mn-ea"/>
          <a:cs typeface="+mn-cs"/>
        </a:defRPr>
      </a:lvl6pPr>
      <a:lvl7pPr marL="6531610" algn="l" defTabSz="2176780" rtl="0" eaLnBrk="1" latinLnBrk="0" hangingPunct="1">
        <a:defRPr sz="4300" kern="1200">
          <a:solidFill>
            <a:schemeClr val="tx1"/>
          </a:solidFill>
          <a:latin typeface="+mn-lt"/>
          <a:ea typeface="+mn-ea"/>
          <a:cs typeface="+mn-cs"/>
        </a:defRPr>
      </a:lvl7pPr>
      <a:lvl8pPr marL="7620635" algn="l" defTabSz="2176780" rtl="0" eaLnBrk="1" latinLnBrk="0" hangingPunct="1">
        <a:defRPr sz="4300" kern="1200">
          <a:solidFill>
            <a:schemeClr val="tx1"/>
          </a:solidFill>
          <a:latin typeface="+mn-lt"/>
          <a:ea typeface="+mn-ea"/>
          <a:cs typeface="+mn-cs"/>
        </a:defRPr>
      </a:lvl8pPr>
      <a:lvl9pPr marL="8709025" algn="l" defTabSz="2176780"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Lst>
  <p:timing>
    <p:tnLst>
      <p:par>
        <p:cTn id="1" dur="indefinite" restart="never" nodeType="tmRoot"/>
      </p:par>
    </p:tnLst>
  </p:timing>
  <p:txStyles>
    <p:titleStyle>
      <a:lvl1pPr algn="ctr" defTabSz="2176780" rtl="0" eaLnBrk="1" latinLnBrk="0" hangingPunct="1">
        <a:spcBef>
          <a:spcPct val="0"/>
        </a:spcBef>
        <a:buNone/>
        <a:defRPr sz="10500" kern="1200">
          <a:solidFill>
            <a:schemeClr val="tx1"/>
          </a:solidFill>
          <a:latin typeface="+mj-lt"/>
          <a:ea typeface="+mj-ea"/>
          <a:cs typeface="+mj-cs"/>
        </a:defRPr>
      </a:lvl1pPr>
    </p:titleStyle>
    <p:bodyStyle>
      <a:lvl1pPr marL="816610" indent="-816610" algn="l" defTabSz="217678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9110" indent="-680085" algn="l" defTabSz="2176780"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610" indent="-544195" algn="l" defTabSz="2176780"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10000"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9025"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7415"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6440"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4830"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3220" indent="-544195" algn="l" defTabSz="217678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6780" rtl="0" eaLnBrk="1" latinLnBrk="0" hangingPunct="1">
        <a:defRPr sz="4300" kern="1200">
          <a:solidFill>
            <a:schemeClr val="tx1"/>
          </a:solidFill>
          <a:latin typeface="+mn-lt"/>
          <a:ea typeface="+mn-ea"/>
          <a:cs typeface="+mn-cs"/>
        </a:defRPr>
      </a:lvl1pPr>
      <a:lvl2pPr marL="1088390" algn="l" defTabSz="2176780" rtl="0" eaLnBrk="1" latinLnBrk="0" hangingPunct="1">
        <a:defRPr sz="4300" kern="1200">
          <a:solidFill>
            <a:schemeClr val="tx1"/>
          </a:solidFill>
          <a:latin typeface="+mn-lt"/>
          <a:ea typeface="+mn-ea"/>
          <a:cs typeface="+mn-cs"/>
        </a:defRPr>
      </a:lvl2pPr>
      <a:lvl3pPr marL="2177415" algn="l" defTabSz="2176780" rtl="0" eaLnBrk="1" latinLnBrk="0" hangingPunct="1">
        <a:defRPr sz="4300" kern="1200">
          <a:solidFill>
            <a:schemeClr val="tx1"/>
          </a:solidFill>
          <a:latin typeface="+mn-lt"/>
          <a:ea typeface="+mn-ea"/>
          <a:cs typeface="+mn-cs"/>
        </a:defRPr>
      </a:lvl3pPr>
      <a:lvl4pPr marL="3265805" algn="l" defTabSz="2176780" rtl="0" eaLnBrk="1" latinLnBrk="0" hangingPunct="1">
        <a:defRPr sz="4300" kern="1200">
          <a:solidFill>
            <a:schemeClr val="tx1"/>
          </a:solidFill>
          <a:latin typeface="+mn-lt"/>
          <a:ea typeface="+mn-ea"/>
          <a:cs typeface="+mn-cs"/>
        </a:defRPr>
      </a:lvl4pPr>
      <a:lvl5pPr marL="4354830" algn="l" defTabSz="2176780" rtl="0" eaLnBrk="1" latinLnBrk="0" hangingPunct="1">
        <a:defRPr sz="4300" kern="1200">
          <a:solidFill>
            <a:schemeClr val="tx1"/>
          </a:solidFill>
          <a:latin typeface="+mn-lt"/>
          <a:ea typeface="+mn-ea"/>
          <a:cs typeface="+mn-cs"/>
        </a:defRPr>
      </a:lvl5pPr>
      <a:lvl6pPr marL="5443220" algn="l" defTabSz="2176780" rtl="0" eaLnBrk="1" latinLnBrk="0" hangingPunct="1">
        <a:defRPr sz="4300" kern="1200">
          <a:solidFill>
            <a:schemeClr val="tx1"/>
          </a:solidFill>
          <a:latin typeface="+mn-lt"/>
          <a:ea typeface="+mn-ea"/>
          <a:cs typeface="+mn-cs"/>
        </a:defRPr>
      </a:lvl6pPr>
      <a:lvl7pPr marL="6531610" algn="l" defTabSz="2176780" rtl="0" eaLnBrk="1" latinLnBrk="0" hangingPunct="1">
        <a:defRPr sz="4300" kern="1200">
          <a:solidFill>
            <a:schemeClr val="tx1"/>
          </a:solidFill>
          <a:latin typeface="+mn-lt"/>
          <a:ea typeface="+mn-ea"/>
          <a:cs typeface="+mn-cs"/>
        </a:defRPr>
      </a:lvl7pPr>
      <a:lvl8pPr marL="7620635" algn="l" defTabSz="2176780" rtl="0" eaLnBrk="1" latinLnBrk="0" hangingPunct="1">
        <a:defRPr sz="4300" kern="1200">
          <a:solidFill>
            <a:schemeClr val="tx1"/>
          </a:solidFill>
          <a:latin typeface="+mn-lt"/>
          <a:ea typeface="+mn-ea"/>
          <a:cs typeface="+mn-cs"/>
        </a:defRPr>
      </a:lvl8pPr>
      <a:lvl9pPr marL="8709025" algn="l" defTabSz="217678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1"/>
          <p:cNvSpPr/>
          <p:nvPr/>
        </p:nvSpPr>
        <p:spPr bwMode="auto">
          <a:xfrm>
            <a:off x="0" y="28832"/>
            <a:ext cx="9736060" cy="13717588"/>
          </a:xfrm>
          <a:custGeom>
            <a:avLst/>
            <a:gdLst>
              <a:gd name="T0" fmla="*/ 3066 w 3066"/>
              <a:gd name="T1" fmla="*/ 0 h 4320"/>
              <a:gd name="T2" fmla="*/ 3054 w 3066"/>
              <a:gd name="T3" fmla="*/ 0 h 4320"/>
              <a:gd name="T4" fmla="*/ 2984 w 3066"/>
              <a:gd name="T5" fmla="*/ 0 h 4320"/>
              <a:gd name="T6" fmla="*/ 2729 w 3066"/>
              <a:gd name="T7" fmla="*/ 0 h 4320"/>
              <a:gd name="T8" fmla="*/ 0 w 3066"/>
              <a:gd name="T9" fmla="*/ 0 h 4320"/>
              <a:gd name="T10" fmla="*/ 0 w 3066"/>
              <a:gd name="T11" fmla="*/ 4320 h 4320"/>
              <a:gd name="T12" fmla="*/ 1787 w 3066"/>
              <a:gd name="T13" fmla="*/ 4320 h 4320"/>
              <a:gd name="T14" fmla="*/ 1857 w 3066"/>
              <a:gd name="T15" fmla="*/ 4320 h 4320"/>
              <a:gd name="T16" fmla="*/ 2072 w 3066"/>
              <a:gd name="T17" fmla="*/ 4320 h 4320"/>
              <a:gd name="T18" fmla="*/ 1824 w 3066"/>
              <a:gd name="T19" fmla="*/ 2776 h 4320"/>
              <a:gd name="T20" fmla="*/ 1891 w 3066"/>
              <a:gd name="T21" fmla="*/ 1962 h 4320"/>
              <a:gd name="T22" fmla="*/ 1891 w 3066"/>
              <a:gd name="T23" fmla="*/ 1962 h 4320"/>
              <a:gd name="T24" fmla="*/ 1891 w 3066"/>
              <a:gd name="T25" fmla="*/ 1962 h 4320"/>
              <a:gd name="T26" fmla="*/ 3066 w 3066"/>
              <a:gd name="T2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6" h="4320">
                <a:moveTo>
                  <a:pt x="3066" y="0"/>
                </a:moveTo>
                <a:cubicBezTo>
                  <a:pt x="3054" y="0"/>
                  <a:pt x="3054" y="0"/>
                  <a:pt x="3054" y="0"/>
                </a:cubicBezTo>
                <a:cubicBezTo>
                  <a:pt x="2984" y="0"/>
                  <a:pt x="2984" y="0"/>
                  <a:pt x="2984" y="0"/>
                </a:cubicBezTo>
                <a:cubicBezTo>
                  <a:pt x="2729" y="0"/>
                  <a:pt x="2729" y="0"/>
                  <a:pt x="2729" y="0"/>
                </a:cubicBezTo>
                <a:cubicBezTo>
                  <a:pt x="0" y="0"/>
                  <a:pt x="0" y="0"/>
                  <a:pt x="0" y="0"/>
                </a:cubicBezTo>
                <a:cubicBezTo>
                  <a:pt x="0" y="4320"/>
                  <a:pt x="0" y="4320"/>
                  <a:pt x="0" y="4320"/>
                </a:cubicBezTo>
                <a:cubicBezTo>
                  <a:pt x="1787" y="4320"/>
                  <a:pt x="1787" y="4320"/>
                  <a:pt x="1787" y="4320"/>
                </a:cubicBezTo>
                <a:cubicBezTo>
                  <a:pt x="1857" y="4320"/>
                  <a:pt x="1857" y="4320"/>
                  <a:pt x="1857" y="4320"/>
                </a:cubicBezTo>
                <a:cubicBezTo>
                  <a:pt x="2072" y="4320"/>
                  <a:pt x="2072" y="4320"/>
                  <a:pt x="2072" y="4320"/>
                </a:cubicBezTo>
                <a:cubicBezTo>
                  <a:pt x="1913" y="3847"/>
                  <a:pt x="1824" y="3325"/>
                  <a:pt x="1824" y="2776"/>
                </a:cubicBezTo>
                <a:cubicBezTo>
                  <a:pt x="1824" y="2497"/>
                  <a:pt x="1847" y="2224"/>
                  <a:pt x="1891" y="1962"/>
                </a:cubicBezTo>
                <a:cubicBezTo>
                  <a:pt x="1891" y="1962"/>
                  <a:pt x="1891" y="1962"/>
                  <a:pt x="1891" y="1962"/>
                </a:cubicBezTo>
                <a:cubicBezTo>
                  <a:pt x="1891" y="1962"/>
                  <a:pt x="1891" y="1962"/>
                  <a:pt x="1891" y="1962"/>
                </a:cubicBezTo>
                <a:cubicBezTo>
                  <a:pt x="2115" y="1154"/>
                  <a:pt x="2538" y="468"/>
                  <a:pt x="3066" y="0"/>
                </a:cubicBezTo>
                <a:close/>
              </a:path>
            </a:pathLst>
          </a:custGeom>
          <a:solidFill>
            <a:srgbClr val="FFFFFF"/>
          </a:solidFill>
          <a:ln>
            <a:noFill/>
          </a:ln>
          <a:effectLst>
            <a:outerShdw blurRad="6350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7" name="TextBox 216"/>
          <p:cNvSpPr txBox="1"/>
          <p:nvPr/>
        </p:nvSpPr>
        <p:spPr>
          <a:xfrm>
            <a:off x="16003587" y="1066800"/>
            <a:ext cx="1284326" cy="754053"/>
          </a:xfrm>
          <a:prstGeom prst="rect">
            <a:avLst/>
          </a:prstGeom>
          <a:noFill/>
        </p:spPr>
        <p:txBody>
          <a:bodyPr wrap="square" rtlCol="0">
            <a:spAutoFit/>
          </a:bodyPr>
          <a:lstStyle/>
          <a:p>
            <a:pPr algn="ctr"/>
            <a:r>
              <a:rPr lang="en-US" smtClean="0">
                <a:solidFill>
                  <a:srgbClr val="CDC25B"/>
                </a:solidFill>
                <a:latin typeface="AvantGarde" pitchFamily="2" charset="0"/>
                <a:ea typeface="AvantGarde" pitchFamily="2" charset="0"/>
                <a:cs typeface="AvantGarde" pitchFamily="2" charset="0"/>
              </a:rPr>
              <a:t>LỚP</a:t>
            </a:r>
            <a:endParaRPr lang="en-US">
              <a:solidFill>
                <a:srgbClr val="CDC25B"/>
              </a:solidFill>
              <a:latin typeface="AvantGarde" pitchFamily="2" charset="0"/>
              <a:ea typeface="AvantGarde" pitchFamily="2" charset="0"/>
              <a:cs typeface="AvantGarde" pitchFamily="2" charset="0"/>
            </a:endParaRPr>
          </a:p>
        </p:txBody>
      </p:sp>
      <p:sp>
        <p:nvSpPr>
          <p:cNvPr id="218" name="TextBox 217"/>
          <p:cNvSpPr txBox="1"/>
          <p:nvPr/>
        </p:nvSpPr>
        <p:spPr>
          <a:xfrm>
            <a:off x="15899988" y="1676400"/>
            <a:ext cx="1322799" cy="1323439"/>
          </a:xfrm>
          <a:prstGeom prst="rect">
            <a:avLst/>
          </a:prstGeom>
          <a:noFill/>
        </p:spPr>
        <p:txBody>
          <a:bodyPr wrap="none" rtlCol="0">
            <a:spAutoFit/>
          </a:bodyPr>
          <a:lstStyle/>
          <a:p>
            <a:pPr algn="ctr"/>
            <a:r>
              <a:rPr lang="en-US" sz="8000" smtClean="0">
                <a:solidFill>
                  <a:srgbClr val="CDC25B"/>
                </a:solidFill>
                <a:latin typeface="AvantGarde" pitchFamily="2" charset="0"/>
                <a:ea typeface="AvantGarde" pitchFamily="2" charset="0"/>
                <a:cs typeface="AvantGarde" pitchFamily="2" charset="0"/>
              </a:rPr>
              <a:t>10</a:t>
            </a:r>
            <a:endParaRPr lang="en-US" sz="8000">
              <a:solidFill>
                <a:srgbClr val="CDC25B"/>
              </a:solidFill>
              <a:latin typeface="AvantGarde" pitchFamily="2" charset="0"/>
              <a:ea typeface="AvantGarde" pitchFamily="2" charset="0"/>
              <a:cs typeface="AvantGarde" pitchFamily="2" charset="0"/>
            </a:endParaRPr>
          </a:p>
        </p:txBody>
      </p:sp>
      <p:pic>
        <p:nvPicPr>
          <p:cNvPr id="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2870" y="2763302"/>
            <a:ext cx="2238375"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758" y="1260157"/>
            <a:ext cx="149701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 name="TextBox 213"/>
          <p:cNvSpPr txBox="1"/>
          <p:nvPr/>
        </p:nvSpPr>
        <p:spPr>
          <a:xfrm>
            <a:off x="11259252" y="3387804"/>
            <a:ext cx="8193269"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rtlCol="0">
            <a:spAutoFit/>
          </a:bodyPr>
          <a:lstStyle/>
          <a:p>
            <a:pPr algn="ctr"/>
            <a:r>
              <a:rPr lang="en-US" sz="6000" b="1" smtClean="0">
                <a:solidFill>
                  <a:srgbClr val="135F82"/>
                </a:solidFill>
                <a:latin typeface="Tahoma" panose="020B0604030504040204" pitchFamily="34" charset="0"/>
                <a:ea typeface="Tahoma" panose="020B0604030504040204" pitchFamily="34" charset="0"/>
                <a:cs typeface="Tahoma" panose="020B0604030504040204" pitchFamily="34" charset="0"/>
              </a:rPr>
              <a:t>VĂN HỌC DÂN GIAN </a:t>
            </a:r>
            <a:endParaRPr lang="en-US" sz="60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9374187" y="4283333"/>
            <a:ext cx="12039601" cy="2879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450386" y="4713308"/>
            <a:ext cx="11811000" cy="2123658"/>
          </a:xfrm>
          <a:prstGeom prst="rect">
            <a:avLst/>
          </a:prstGeom>
          <a:noFill/>
        </p:spPr>
        <p:txBody>
          <a:bodyPr wrap="square" rtlCol="0">
            <a:spAutoFit/>
          </a:bodyPr>
          <a:lstStyle/>
          <a:p>
            <a:pPr algn="ctr"/>
            <a:r>
              <a:rPr lang="en-US" sz="66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CA DAO THAN THÂN,</a:t>
            </a:r>
            <a:br>
              <a:rPr lang="en-US" sz="66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br>
            <a:r>
              <a:rPr lang="en-US" sz="66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YÊU THƯƠNG TÌNH NGHĨA</a:t>
            </a:r>
            <a:endParaRPr lang="en-US" sz="66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7492" y="6868207"/>
            <a:ext cx="6251006" cy="66187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l="7931" t="5237"/>
          <a:stretch>
            <a:fillRect/>
          </a:stretch>
        </p:blipFill>
        <p:spPr>
          <a:xfrm>
            <a:off x="12814511" y="5334256"/>
            <a:ext cx="11572664" cy="8000743"/>
          </a:xfrm>
          <a:prstGeom prst="rect">
            <a:avLst/>
          </a:prstGeom>
        </p:spPr>
      </p:pic>
      <p:sp>
        <p:nvSpPr>
          <p:cNvPr id="56" name="Rectangle 55"/>
          <p:cNvSpPr/>
          <p:nvPr/>
        </p:nvSpPr>
        <p:spPr>
          <a:xfrm>
            <a:off x="1635477" y="2538174"/>
            <a:ext cx="593432" cy="861774"/>
          </a:xfrm>
          <a:prstGeom prst="rect">
            <a:avLst/>
          </a:prstGeom>
          <a:noFill/>
        </p:spPr>
        <p:txBody>
          <a:bodyPr wrap="none">
            <a:spAutoFit/>
          </a:bodyPr>
          <a:lstStyle/>
          <a:p>
            <a:r>
              <a:rPr lang="en-US" sz="5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57" name="Group 56"/>
          <p:cNvGrpSpPr/>
          <p:nvPr/>
        </p:nvGrpSpPr>
        <p:grpSpPr>
          <a:xfrm>
            <a:off x="-178462" y="1547574"/>
            <a:ext cx="10009850" cy="886541"/>
            <a:chOff x="-178462" y="1828800"/>
            <a:chExt cx="10009850" cy="886541"/>
          </a:xfrm>
        </p:grpSpPr>
        <p:sp>
          <p:nvSpPr>
            <p:cNvPr id="58" name="Round Same Side Corner Rectangle 57"/>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02529" y="1828800"/>
              <a:ext cx="914400" cy="861774"/>
            </a:xfrm>
            <a:prstGeom prst="rect">
              <a:avLst/>
            </a:prstGeom>
            <a:noFill/>
          </p:spPr>
          <p:txBody>
            <a:bodyPr wrap="square" rtlCol="0">
              <a:spAutoFit/>
            </a:bodyPr>
            <a:lstStyle/>
            <a:p>
              <a:pPr algn="ct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0" name="TextBox 59"/>
            <p:cNvSpPr txBox="1"/>
            <p:nvPr/>
          </p:nvSpPr>
          <p:spPr>
            <a:xfrm>
              <a:off x="2067734" y="1828800"/>
              <a:ext cx="7763654"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ĐỌC- </a:t>
              </a:r>
              <a:r>
                <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HIỂU VĂN BẢN</a:t>
              </a:r>
            </a:p>
          </p:txBody>
        </p:sp>
      </p:grpSp>
      <p:grpSp>
        <p:nvGrpSpPr>
          <p:cNvPr id="61" name="Group 60"/>
          <p:cNvGrpSpPr/>
          <p:nvPr/>
        </p:nvGrpSpPr>
        <p:grpSpPr>
          <a:xfrm>
            <a:off x="639910" y="2562145"/>
            <a:ext cx="10152103" cy="866855"/>
            <a:chOff x="644526" y="2790745"/>
            <a:chExt cx="10152103" cy="866855"/>
          </a:xfrm>
        </p:grpSpPr>
        <p:sp>
          <p:nvSpPr>
            <p:cNvPr id="62" name="TextBox 61"/>
            <p:cNvSpPr txBox="1"/>
            <p:nvPr/>
          </p:nvSpPr>
          <p:spPr>
            <a:xfrm>
              <a:off x="2105213" y="2790745"/>
              <a:ext cx="8691416" cy="830997"/>
            </a:xfrm>
            <a:prstGeom prst="rect">
              <a:avLst/>
            </a:prstGeom>
            <a:noFill/>
          </p:spPr>
          <p:txBody>
            <a:bodyPr wrap="square" rtlCol="0">
              <a:spAutoFit/>
            </a:bodyPr>
            <a:lstStyle/>
            <a:p>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ca </a:t>
              </a:r>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dao</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số</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1</a:t>
              </a:r>
              <a:endParaRPr lang="en-US" sz="4800"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3" name="Rounded Rectangle 62"/>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51913" y="2795826"/>
              <a:ext cx="593432" cy="861774"/>
            </a:xfrm>
            <a:prstGeom prst="rect">
              <a:avLst/>
            </a:prstGeom>
            <a:noFill/>
          </p:spPr>
          <p:txBody>
            <a:bodyPr wrap="none" rtlCol="0">
              <a:spAutoFit/>
            </a:bodyPr>
            <a:lstStyle/>
            <a:p>
              <a:pPr algn="ctr"/>
              <a:r>
                <a:rPr lang="en-US" sz="50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4" name="Group 3"/>
          <p:cNvGrpSpPr/>
          <p:nvPr/>
        </p:nvGrpSpPr>
        <p:grpSpPr>
          <a:xfrm>
            <a:off x="1754187" y="3648353"/>
            <a:ext cx="15462812" cy="9236888"/>
            <a:chOff x="1754187" y="3648353"/>
            <a:chExt cx="15462812" cy="9236888"/>
          </a:xfrm>
        </p:grpSpPr>
        <p:sp>
          <p:nvSpPr>
            <p:cNvPr id="17" name="Rounded Rectangle 16"/>
            <p:cNvSpPr/>
            <p:nvPr/>
          </p:nvSpPr>
          <p:spPr>
            <a:xfrm>
              <a:off x="1754187" y="4191000"/>
              <a:ext cx="15462812" cy="8694241"/>
            </a:xfrm>
            <a:prstGeom prst="roundRect">
              <a:avLst>
                <a:gd name="adj" fmla="val 2019"/>
              </a:avLst>
            </a:prstGeom>
            <a:noFill/>
            <a:ln w="5715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17"/>
            <p:cNvGrpSpPr/>
            <p:nvPr/>
          </p:nvGrpSpPr>
          <p:grpSpPr>
            <a:xfrm>
              <a:off x="3049587" y="4648200"/>
              <a:ext cx="10762687" cy="861774"/>
              <a:chOff x="2744787" y="4343400"/>
              <a:chExt cx="10762687" cy="861774"/>
            </a:xfrm>
          </p:grpSpPr>
          <p:sp>
            <p:nvSpPr>
              <p:cNvPr id="19" name="Rectangle 18"/>
              <p:cNvSpPr/>
              <p:nvPr/>
            </p:nvSpPr>
            <p:spPr>
              <a:xfrm>
                <a:off x="3428458" y="4343400"/>
                <a:ext cx="10079016" cy="861774"/>
              </a:xfrm>
              <a:prstGeom prst="rect">
                <a:avLst/>
              </a:prstGeom>
            </p:spPr>
            <p:txBody>
              <a:bodyPr wrap="square">
                <a:spAutoFit/>
              </a:bodyPr>
              <a:lstStyle/>
              <a:p>
                <a:pPr algn="just">
                  <a:lnSpc>
                    <a:spcPts val="6000"/>
                  </a:lnSpc>
                </a:pPr>
                <a:r>
                  <a:rPr lang="vi-VN" altLang="en-US" sz="4400" b="1" dirty="0">
                    <a:cs typeface="Arial" panose="020B0604020202020204" pitchFamily="34" charset="0"/>
                  </a:rPr>
                  <a:t>Chủ thể than thân: người phụ nữ</a:t>
                </a:r>
              </a:p>
            </p:txBody>
          </p:sp>
          <p:pic>
            <p:nvPicPr>
              <p:cNvPr id="21" name="Picture 20"/>
              <p:cNvPicPr>
                <a:picLocks noChangeAspect="1"/>
              </p:cNvPicPr>
              <p:nvPr/>
            </p:nvPicPr>
            <p:blipFill>
              <a:blip r:embed="rId4"/>
              <a:stretch>
                <a:fillRect/>
              </a:stretch>
            </p:blipFill>
            <p:spPr>
              <a:xfrm>
                <a:off x="2744787" y="4572000"/>
                <a:ext cx="457457" cy="457457"/>
              </a:xfrm>
              <a:prstGeom prst="rect">
                <a:avLst/>
              </a:prstGeom>
            </p:spPr>
          </p:pic>
        </p:grpSp>
        <p:grpSp>
          <p:nvGrpSpPr>
            <p:cNvPr id="23" name="Group 22"/>
            <p:cNvGrpSpPr/>
            <p:nvPr/>
          </p:nvGrpSpPr>
          <p:grpSpPr>
            <a:xfrm>
              <a:off x="3045770" y="5787564"/>
              <a:ext cx="10762687" cy="814005"/>
              <a:chOff x="2744787" y="4343400"/>
              <a:chExt cx="10762687" cy="814005"/>
            </a:xfrm>
          </p:grpSpPr>
          <p:sp>
            <p:nvSpPr>
              <p:cNvPr id="24" name="Rectangle 23"/>
              <p:cNvSpPr/>
              <p:nvPr/>
            </p:nvSpPr>
            <p:spPr>
              <a:xfrm>
                <a:off x="3428458" y="4343400"/>
                <a:ext cx="10079016" cy="814005"/>
              </a:xfrm>
              <a:prstGeom prst="rect">
                <a:avLst/>
              </a:prstGeom>
            </p:spPr>
            <p:txBody>
              <a:bodyPr wrap="square">
                <a:spAutoFit/>
              </a:bodyPr>
              <a:lstStyle/>
              <a:p>
                <a:pPr algn="just">
                  <a:lnSpc>
                    <a:spcPts val="6000"/>
                  </a:lnSpc>
                </a:pPr>
                <a:r>
                  <a:rPr lang="vi-VN" altLang="en-US" sz="4400" b="1" dirty="0">
                    <a:cs typeface="Arial" panose="020B0604020202020204" pitchFamily="34" charset="0"/>
                  </a:rPr>
                  <a:t>Mở đầu: </a:t>
                </a:r>
                <a:r>
                  <a:rPr lang="vi-VN" altLang="en-US" sz="4400" b="1" i="1" dirty="0" smtClean="0">
                    <a:solidFill>
                      <a:schemeClr val="accent6">
                        <a:lumMod val="75000"/>
                      </a:schemeClr>
                    </a:solidFill>
                    <a:cs typeface="Arial" panose="020B0604020202020204" pitchFamily="34" charset="0"/>
                  </a:rPr>
                  <a:t>thân em</a:t>
                </a:r>
                <a:r>
                  <a:rPr lang="en-US" altLang="en-US" sz="4400" b="1" i="1" dirty="0" smtClean="0">
                    <a:solidFill>
                      <a:schemeClr val="accent6">
                        <a:lumMod val="75000"/>
                      </a:schemeClr>
                    </a:solidFill>
                    <a:cs typeface="Arial" panose="020B0604020202020204" pitchFamily="34" charset="0"/>
                  </a:rPr>
                  <a:t>…</a:t>
                </a:r>
                <a:r>
                  <a:rPr lang="vi-VN" altLang="en-US" sz="4400" b="1" i="1" dirty="0" smtClean="0">
                    <a:solidFill>
                      <a:schemeClr val="accent6">
                        <a:lumMod val="75000"/>
                      </a:schemeClr>
                    </a:solidFill>
                    <a:cs typeface="Arial" panose="020B0604020202020204" pitchFamily="34" charset="0"/>
                  </a:rPr>
                  <a:t> </a:t>
                </a:r>
                <a:endParaRPr lang="vi-VN" altLang="en-US" sz="4400" b="1" i="1" dirty="0">
                  <a:solidFill>
                    <a:schemeClr val="accent6">
                      <a:lumMod val="75000"/>
                    </a:schemeClr>
                  </a:solidFill>
                  <a:cs typeface="Arial" panose="020B0604020202020204" pitchFamily="34" charset="0"/>
                </a:endParaRPr>
              </a:p>
            </p:txBody>
          </p:sp>
          <p:pic>
            <p:nvPicPr>
              <p:cNvPr id="26" name="Picture 25"/>
              <p:cNvPicPr>
                <a:picLocks noChangeAspect="1"/>
              </p:cNvPicPr>
              <p:nvPr/>
            </p:nvPicPr>
            <p:blipFill>
              <a:blip r:embed="rId4"/>
              <a:stretch>
                <a:fillRect/>
              </a:stretch>
            </p:blipFill>
            <p:spPr>
              <a:xfrm>
                <a:off x="2744787" y="4572000"/>
                <a:ext cx="457457" cy="457457"/>
              </a:xfrm>
              <a:prstGeom prst="rect">
                <a:avLst/>
              </a:prstGeom>
            </p:spPr>
          </p:pic>
        </p:grpSp>
        <p:sp>
          <p:nvSpPr>
            <p:cNvPr id="35" name="Rectangle 34"/>
            <p:cNvSpPr/>
            <p:nvPr/>
          </p:nvSpPr>
          <p:spPr>
            <a:xfrm>
              <a:off x="4761471" y="6725116"/>
              <a:ext cx="12222426" cy="1567289"/>
            </a:xfrm>
            <a:prstGeom prst="rect">
              <a:avLst/>
            </a:prstGeom>
          </p:spPr>
          <p:txBody>
            <a:bodyPr wrap="square">
              <a:spAutoFit/>
            </a:bodyPr>
            <a:lstStyle/>
            <a:p>
              <a:pPr algn="just">
                <a:lnSpc>
                  <a:spcPts val="6000"/>
                </a:lnSpc>
              </a:pPr>
              <a:r>
                <a:rPr lang="en-US" sz="4400" b="1" dirty="0" err="1" smtClean="0">
                  <a:solidFill>
                    <a:prstClr val="black"/>
                  </a:solidFill>
                  <a:latin typeface="Arial" panose="020B0604020202020204" pitchFamily="34" charset="0"/>
                  <a:cs typeface="Arial" panose="020B0604020202020204" pitchFamily="34" charset="0"/>
                </a:rPr>
                <a:t>Lời</a:t>
              </a:r>
              <a:r>
                <a:rPr lang="en-US" sz="4400" b="1" dirty="0" smtClean="0">
                  <a:solidFill>
                    <a:prstClr val="black"/>
                  </a:solidFill>
                  <a:latin typeface="Arial" panose="020B0604020202020204" pitchFamily="34" charset="0"/>
                  <a:cs typeface="Arial" panose="020B0604020202020204" pitchFamily="34" charset="0"/>
                </a:rPr>
                <a:t> than </a:t>
              </a:r>
              <a:r>
                <a:rPr lang="en-US" sz="4400" b="1" dirty="0" err="1" smtClean="0">
                  <a:solidFill>
                    <a:prstClr val="black"/>
                  </a:solidFill>
                  <a:latin typeface="Arial" panose="020B0604020202020204" pitchFamily="34" charset="0"/>
                  <a:cs typeface="Arial" panose="020B0604020202020204" pitchFamily="34" charset="0"/>
                </a:rPr>
                <a:t>chung</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của</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người</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phụ</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nữ</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trong</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xã</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hội</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cũ</a:t>
              </a:r>
              <a:endParaRPr lang="vi-VN" sz="4400" b="1" dirty="0">
                <a:solidFill>
                  <a:prstClr val="black"/>
                </a:solidFill>
              </a:endParaRPr>
            </a:p>
          </p:txBody>
        </p:sp>
        <p:sp>
          <p:nvSpPr>
            <p:cNvPr id="42" name="Rectangle 41"/>
            <p:cNvSpPr/>
            <p:nvPr/>
          </p:nvSpPr>
          <p:spPr>
            <a:xfrm>
              <a:off x="3673903" y="8679329"/>
              <a:ext cx="13409995" cy="1631216"/>
            </a:xfrm>
            <a:prstGeom prst="rect">
              <a:avLst/>
            </a:prstGeom>
          </p:spPr>
          <p:txBody>
            <a:bodyPr wrap="square">
              <a:spAutoFit/>
            </a:bodyPr>
            <a:lstStyle/>
            <a:p>
              <a:pPr algn="just">
                <a:lnSpc>
                  <a:spcPts val="6000"/>
                </a:lnSpc>
              </a:pPr>
              <a:r>
                <a:rPr lang="vi-VN" sz="4400" b="1" dirty="0" smtClean="0">
                  <a:solidFill>
                    <a:prstClr val="black"/>
                  </a:solidFill>
                  <a:cs typeface="Arial" panose="020B0604020202020204" pitchFamily="34" charset="0"/>
                </a:rPr>
                <a:t>Thân </a:t>
              </a:r>
              <a:r>
                <a:rPr lang="vi-VN" sz="4400" b="1" dirty="0">
                  <a:solidFill>
                    <a:prstClr val="black"/>
                  </a:solidFill>
                  <a:cs typeface="Arial" panose="020B0604020202020204" pitchFamily="34" charset="0"/>
                </a:rPr>
                <a:t>phận nhỏ nhoi, đáng </a:t>
              </a:r>
              <a:r>
                <a:rPr lang="vi-VN" sz="4400" b="1" dirty="0" smtClean="0">
                  <a:solidFill>
                    <a:prstClr val="black"/>
                  </a:solidFill>
                  <a:cs typeface="Arial" panose="020B0604020202020204" pitchFamily="34" charset="0"/>
                </a:rPr>
                <a:t>thương</a:t>
              </a:r>
              <a:r>
                <a:rPr lang="en-US" sz="4400" b="1" dirty="0" smtClean="0">
                  <a:solidFill>
                    <a:prstClr val="black"/>
                  </a:solidFill>
                  <a:cs typeface="Arial" panose="020B0604020202020204" pitchFamily="34" charset="0"/>
                </a:rPr>
                <a:t>, </a:t>
              </a:r>
              <a:r>
                <a:rPr lang="en-US" sz="4400" b="1" dirty="0" err="1" smtClean="0">
                  <a:solidFill>
                    <a:prstClr val="black"/>
                  </a:solidFill>
                  <a:cs typeface="Arial" panose="020B0604020202020204" pitchFamily="34" charset="0"/>
                </a:rPr>
                <a:t>chịu</a:t>
              </a:r>
              <a:r>
                <a:rPr lang="en-US" sz="4400" b="1" dirty="0" smtClean="0">
                  <a:solidFill>
                    <a:prstClr val="black"/>
                  </a:solidFill>
                  <a:cs typeface="Arial" panose="020B0604020202020204" pitchFamily="34" charset="0"/>
                </a:rPr>
                <a:t> </a:t>
              </a:r>
              <a:r>
                <a:rPr lang="en-US" sz="4400" b="1" dirty="0" err="1" smtClean="0">
                  <a:solidFill>
                    <a:prstClr val="black"/>
                  </a:solidFill>
                  <a:cs typeface="Arial" panose="020B0604020202020204" pitchFamily="34" charset="0"/>
                </a:rPr>
                <a:t>nhiều</a:t>
              </a:r>
              <a:r>
                <a:rPr lang="en-US" sz="4400" b="1" dirty="0" smtClean="0">
                  <a:solidFill>
                    <a:prstClr val="black"/>
                  </a:solidFill>
                  <a:cs typeface="Arial" panose="020B0604020202020204" pitchFamily="34" charset="0"/>
                </a:rPr>
                <a:t> </a:t>
              </a:r>
              <a:r>
                <a:rPr lang="en-US" sz="4400" b="1" dirty="0" err="1" smtClean="0">
                  <a:solidFill>
                    <a:prstClr val="black"/>
                  </a:solidFill>
                  <a:cs typeface="Arial" panose="020B0604020202020204" pitchFamily="34" charset="0"/>
                </a:rPr>
                <a:t>éo</a:t>
              </a:r>
              <a:r>
                <a:rPr lang="en-US" sz="4400" b="1" dirty="0" smtClean="0">
                  <a:solidFill>
                    <a:prstClr val="black"/>
                  </a:solidFill>
                  <a:cs typeface="Arial" panose="020B0604020202020204" pitchFamily="34" charset="0"/>
                </a:rPr>
                <a:t> le, </a:t>
              </a:r>
              <a:r>
                <a:rPr lang="en-US" sz="4400" b="1" dirty="0" err="1" smtClean="0">
                  <a:solidFill>
                    <a:prstClr val="black"/>
                  </a:solidFill>
                  <a:cs typeface="Arial" panose="020B0604020202020204" pitchFamily="34" charset="0"/>
                </a:rPr>
                <a:t>bất</a:t>
              </a:r>
              <a:r>
                <a:rPr lang="en-US" sz="4400" b="1" dirty="0" smtClean="0">
                  <a:solidFill>
                    <a:prstClr val="black"/>
                  </a:solidFill>
                  <a:cs typeface="Arial" panose="020B0604020202020204" pitchFamily="34" charset="0"/>
                </a:rPr>
                <a:t> </a:t>
              </a:r>
              <a:r>
                <a:rPr lang="en-US" sz="4400" b="1" dirty="0" err="1" smtClean="0">
                  <a:solidFill>
                    <a:prstClr val="black"/>
                  </a:solidFill>
                  <a:cs typeface="Arial" panose="020B0604020202020204" pitchFamily="34" charset="0"/>
                </a:rPr>
                <a:t>công</a:t>
              </a:r>
              <a:endParaRPr lang="vi-VN" sz="4400" b="1" dirty="0">
                <a:solidFill>
                  <a:prstClr val="black"/>
                </a:solidFill>
                <a:cs typeface="Arial" panose="020B0604020202020204" pitchFamily="34" charset="0"/>
              </a:endParaRPr>
            </a:p>
          </p:txBody>
        </p:sp>
        <p:grpSp>
          <p:nvGrpSpPr>
            <p:cNvPr id="44" name="Group 43"/>
            <p:cNvGrpSpPr/>
            <p:nvPr/>
          </p:nvGrpSpPr>
          <p:grpSpPr>
            <a:xfrm>
              <a:off x="3083345" y="9038829"/>
              <a:ext cx="13530906" cy="2823859"/>
              <a:chOff x="3143329" y="4535883"/>
              <a:chExt cx="13530906" cy="2823859"/>
            </a:xfrm>
          </p:grpSpPr>
          <p:sp>
            <p:nvSpPr>
              <p:cNvPr id="45" name="Rectangle 44"/>
              <p:cNvSpPr/>
              <p:nvPr/>
            </p:nvSpPr>
            <p:spPr>
              <a:xfrm>
                <a:off x="4632506" y="6561895"/>
                <a:ext cx="12041729" cy="797847"/>
              </a:xfrm>
              <a:prstGeom prst="rect">
                <a:avLst/>
              </a:prstGeom>
            </p:spPr>
            <p:txBody>
              <a:bodyPr wrap="square">
                <a:spAutoFit/>
              </a:bodyPr>
              <a:lstStyle/>
              <a:p>
                <a:pPr algn="just">
                  <a:lnSpc>
                    <a:spcPts val="6000"/>
                  </a:lnSpc>
                </a:pPr>
                <a:r>
                  <a:rPr lang="en-US" altLang="en-US" sz="4400" b="1" dirty="0" err="1" smtClean="0">
                    <a:latin typeface="Arial" panose="020B0604020202020204" pitchFamily="34" charset="0"/>
                    <a:cs typeface="Arial" panose="020B0604020202020204" pitchFamily="34" charset="0"/>
                  </a:rPr>
                  <a:t>Làm</a:t>
                </a:r>
                <a:r>
                  <a:rPr lang="en-US" altLang="en-US" sz="4400" b="1" dirty="0" smtClean="0">
                    <a:latin typeface="Arial" panose="020B0604020202020204" pitchFamily="34" charset="0"/>
                    <a:cs typeface="Arial" panose="020B0604020202020204" pitchFamily="34" charset="0"/>
                  </a:rPr>
                  <a:t> </a:t>
                </a:r>
                <a:r>
                  <a:rPr lang="en-US" altLang="en-US" sz="4400" b="1" dirty="0" err="1" smtClean="0">
                    <a:latin typeface="Arial" panose="020B0604020202020204" pitchFamily="34" charset="0"/>
                    <a:cs typeface="Arial" panose="020B0604020202020204" pitchFamily="34" charset="0"/>
                  </a:rPr>
                  <a:t>cho</a:t>
                </a:r>
                <a:r>
                  <a:rPr lang="en-US" altLang="en-US" sz="4400" b="1" dirty="0" smtClean="0">
                    <a:latin typeface="Arial" panose="020B0604020202020204" pitchFamily="34" charset="0"/>
                    <a:cs typeface="Arial" panose="020B0604020202020204" pitchFamily="34" charset="0"/>
                  </a:rPr>
                  <a:t> </a:t>
                </a:r>
                <a:r>
                  <a:rPr lang="en-US" altLang="en-US" sz="4400" b="1" dirty="0" err="1" smtClean="0">
                    <a:latin typeface="Arial" panose="020B0604020202020204" pitchFamily="34" charset="0"/>
                    <a:cs typeface="Arial" panose="020B0604020202020204" pitchFamily="34" charset="0"/>
                  </a:rPr>
                  <a:t>lời</a:t>
                </a:r>
                <a:r>
                  <a:rPr lang="en-US" altLang="en-US" sz="4400" b="1" dirty="0" smtClean="0">
                    <a:latin typeface="Arial" panose="020B0604020202020204" pitchFamily="34" charset="0"/>
                    <a:cs typeface="Arial" panose="020B0604020202020204" pitchFamily="34" charset="0"/>
                  </a:rPr>
                  <a:t> than </a:t>
                </a:r>
                <a:r>
                  <a:rPr lang="en-US" altLang="en-US" sz="4400" b="1" dirty="0" err="1" smtClean="0">
                    <a:latin typeface="Arial" panose="020B0604020202020204" pitchFamily="34" charset="0"/>
                    <a:cs typeface="Arial" panose="020B0604020202020204" pitchFamily="34" charset="0"/>
                  </a:rPr>
                  <a:t>thêm</a:t>
                </a:r>
                <a:r>
                  <a:rPr lang="en-US" altLang="en-US" sz="4400" b="1" dirty="0" smtClean="0">
                    <a:latin typeface="Arial" panose="020B0604020202020204" pitchFamily="34" charset="0"/>
                    <a:cs typeface="Arial" panose="020B0604020202020204" pitchFamily="34" charset="0"/>
                  </a:rPr>
                  <a:t> </a:t>
                </a:r>
                <a:r>
                  <a:rPr lang="en-US" altLang="en-US" sz="4400" b="1" dirty="0" err="1" smtClean="0">
                    <a:latin typeface="Arial" panose="020B0604020202020204" pitchFamily="34" charset="0"/>
                    <a:cs typeface="Arial" panose="020B0604020202020204" pitchFamily="34" charset="0"/>
                  </a:rPr>
                  <a:t>ngậm</a:t>
                </a:r>
                <a:r>
                  <a:rPr lang="en-US" altLang="en-US" sz="4400" b="1" dirty="0" smtClean="0">
                    <a:latin typeface="Arial" panose="020B0604020202020204" pitchFamily="34" charset="0"/>
                    <a:cs typeface="Arial" panose="020B0604020202020204" pitchFamily="34" charset="0"/>
                  </a:rPr>
                  <a:t> </a:t>
                </a:r>
                <a:r>
                  <a:rPr lang="en-US" altLang="en-US" sz="4400" b="1" dirty="0" err="1" smtClean="0">
                    <a:latin typeface="Arial" panose="020B0604020202020204" pitchFamily="34" charset="0"/>
                    <a:cs typeface="Arial" panose="020B0604020202020204" pitchFamily="34" charset="0"/>
                  </a:rPr>
                  <a:t>ngùi</a:t>
                </a:r>
                <a:r>
                  <a:rPr lang="en-US" altLang="en-US" sz="4400" b="1" dirty="0" smtClean="0">
                    <a:latin typeface="Arial" panose="020B0604020202020204" pitchFamily="34" charset="0"/>
                    <a:cs typeface="Arial" panose="020B0604020202020204" pitchFamily="34" charset="0"/>
                  </a:rPr>
                  <a:t>, </a:t>
                </a:r>
                <a:r>
                  <a:rPr lang="en-US" altLang="en-US" sz="4400" b="1" dirty="0" err="1" smtClean="0">
                    <a:latin typeface="Arial" panose="020B0604020202020204" pitchFamily="34" charset="0"/>
                    <a:cs typeface="Arial" panose="020B0604020202020204" pitchFamily="34" charset="0"/>
                  </a:rPr>
                  <a:t>xót</a:t>
                </a:r>
                <a:r>
                  <a:rPr lang="en-US" altLang="en-US" sz="4400" b="1" dirty="0" smtClean="0">
                    <a:latin typeface="Arial" panose="020B0604020202020204" pitchFamily="34" charset="0"/>
                    <a:cs typeface="Arial" panose="020B0604020202020204" pitchFamily="34" charset="0"/>
                  </a:rPr>
                  <a:t> </a:t>
                </a:r>
                <a:r>
                  <a:rPr lang="en-US" altLang="en-US" sz="4400" b="1" dirty="0" err="1" smtClean="0">
                    <a:latin typeface="Arial" panose="020B0604020202020204" pitchFamily="34" charset="0"/>
                    <a:cs typeface="Arial" panose="020B0604020202020204" pitchFamily="34" charset="0"/>
                  </a:rPr>
                  <a:t>xa</a:t>
                </a:r>
                <a:endParaRPr lang="vi-VN" altLang="en-US" sz="4400" b="1" i="1" dirty="0">
                  <a:solidFill>
                    <a:schemeClr val="accent6">
                      <a:lumMod val="75000"/>
                    </a:schemeClr>
                  </a:solidFill>
                  <a:cs typeface="Arial" panose="020B0604020202020204" pitchFamily="34" charset="0"/>
                </a:endParaRPr>
              </a:p>
            </p:txBody>
          </p:sp>
          <p:pic>
            <p:nvPicPr>
              <p:cNvPr id="46" name="Picture 45"/>
              <p:cNvPicPr>
                <a:picLocks noChangeAspect="1"/>
              </p:cNvPicPr>
              <p:nvPr/>
            </p:nvPicPr>
            <p:blipFill>
              <a:blip r:embed="rId4"/>
              <a:stretch>
                <a:fillRect/>
              </a:stretch>
            </p:blipFill>
            <p:spPr>
              <a:xfrm>
                <a:off x="3143329" y="4535883"/>
                <a:ext cx="457457" cy="457457"/>
              </a:xfrm>
              <a:prstGeom prst="rect">
                <a:avLst/>
              </a:prstGeom>
            </p:spPr>
          </p:pic>
        </p:grpSp>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8760" y="6675730"/>
              <a:ext cx="1091885" cy="850379"/>
            </a:xfrm>
            <a:prstGeom prst="rect">
              <a:avLst/>
            </a:prstGeom>
          </p:spPr>
        </p:pic>
        <p:sp>
          <p:nvSpPr>
            <p:cNvPr id="3" name="Rounded Rectangle 2"/>
            <p:cNvSpPr/>
            <p:nvPr/>
          </p:nvSpPr>
          <p:spPr>
            <a:xfrm>
              <a:off x="3673903" y="3648353"/>
              <a:ext cx="4328683" cy="8877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780530" y="3711712"/>
              <a:ext cx="4296369" cy="769441"/>
            </a:xfrm>
            <a:prstGeom prst="rect">
              <a:avLst/>
            </a:prstGeom>
          </p:spPr>
          <p:txBody>
            <a:bodyPr wrap="none">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Bài</a:t>
              </a:r>
              <a:r>
                <a:rPr lang="en-US" sz="4400" b="1" dirty="0" smtClean="0">
                  <a:solidFill>
                    <a:srgbClr val="002060"/>
                  </a:solidFill>
                  <a:latin typeface="Arial" panose="020B0604020202020204" pitchFamily="34" charset="0"/>
                  <a:cs typeface="Arial" panose="020B0604020202020204" pitchFamily="34" charset="0"/>
                </a:rPr>
                <a:t> ca </a:t>
              </a:r>
              <a:r>
                <a:rPr lang="en-US" sz="4400" b="1" dirty="0" err="1" smtClean="0">
                  <a:solidFill>
                    <a:srgbClr val="002060"/>
                  </a:solidFill>
                  <a:latin typeface="Arial" panose="020B0604020202020204" pitchFamily="34" charset="0"/>
                  <a:cs typeface="Arial" panose="020B0604020202020204" pitchFamily="34" charset="0"/>
                </a:rPr>
                <a:t>dao</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1</a:t>
              </a:r>
              <a:endParaRPr lang="en-US" sz="4400" b="1" dirty="0">
                <a:solidFill>
                  <a:srgbClr val="002060"/>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501" y="10972886"/>
              <a:ext cx="1091885" cy="85037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 b="568"/>
          <a:stretch>
            <a:fillRect/>
          </a:stretch>
        </p:blipFill>
        <p:spPr>
          <a:xfrm flipH="1">
            <a:off x="15297958" y="1547574"/>
            <a:ext cx="9089217" cy="11797908"/>
          </a:xfrm>
          <a:prstGeom prst="rect">
            <a:avLst/>
          </a:prstGeom>
        </p:spPr>
      </p:pic>
      <p:grpSp>
        <p:nvGrpSpPr>
          <p:cNvPr id="22" name="Group 21"/>
          <p:cNvGrpSpPr/>
          <p:nvPr/>
        </p:nvGrpSpPr>
        <p:grpSpPr>
          <a:xfrm>
            <a:off x="1716929" y="3970097"/>
            <a:ext cx="11314858" cy="861774"/>
            <a:chOff x="2021729" y="3478843"/>
            <a:chExt cx="11314858" cy="861774"/>
          </a:xfrm>
        </p:grpSpPr>
        <p:sp>
          <p:nvSpPr>
            <p:cNvPr id="25" name="Rectangle 24"/>
            <p:cNvSpPr/>
            <p:nvPr/>
          </p:nvSpPr>
          <p:spPr>
            <a:xfrm>
              <a:off x="2741743" y="3478843"/>
              <a:ext cx="10594844" cy="861774"/>
            </a:xfrm>
            <a:prstGeom prst="rect">
              <a:avLst/>
            </a:prstGeom>
          </p:spPr>
          <p:txBody>
            <a:bodyPr wrap="square">
              <a:spAutoFit/>
            </a:bodyPr>
            <a:lstStyle/>
            <a:p>
              <a:pPr algn="just">
                <a:lnSpc>
                  <a:spcPts val="6000"/>
                </a:lnSpc>
              </a:pPr>
              <a:r>
                <a:rPr lang="en-US" altLang="en-US" sz="4400" b="1" i="1" dirty="0" err="1" smtClean="0">
                  <a:solidFill>
                    <a:schemeClr val="accent6">
                      <a:lumMod val="75000"/>
                    </a:schemeClr>
                  </a:solidFill>
                  <a:cs typeface="Arial" panose="020B0604020202020204" pitchFamily="34" charset="0"/>
                </a:rPr>
                <a:t>Hình</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ảnh</a:t>
              </a:r>
              <a:r>
                <a:rPr lang="en-US" altLang="en-US" sz="4400" b="1" i="1" dirty="0" smtClean="0">
                  <a:solidFill>
                    <a:schemeClr val="accent6">
                      <a:lumMod val="75000"/>
                    </a:schemeClr>
                  </a:solidFill>
                  <a:cs typeface="Arial" panose="020B0604020202020204" pitchFamily="34" charset="0"/>
                </a:rPr>
                <a:t> so </a:t>
              </a:r>
              <a:r>
                <a:rPr lang="en-US" altLang="en-US" sz="4400" b="1" i="1" dirty="0" err="1" smtClean="0">
                  <a:solidFill>
                    <a:schemeClr val="accent6">
                      <a:lumMod val="75000"/>
                    </a:schemeClr>
                  </a:solidFill>
                  <a:cs typeface="Arial" panose="020B0604020202020204" pitchFamily="34" charset="0"/>
                </a:rPr>
                <a:t>sánh</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Thân</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em</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như</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tấm</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lụa</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đào</a:t>
              </a:r>
              <a:endParaRPr lang="vi-VN" altLang="en-US" sz="4400" b="1" i="1" dirty="0">
                <a:solidFill>
                  <a:schemeClr val="accent6">
                    <a:lumMod val="75000"/>
                  </a:schemeClr>
                </a:solidFill>
                <a:cs typeface="Arial" panose="020B0604020202020204" pitchFamily="34" charset="0"/>
              </a:endParaRPr>
            </a:p>
          </p:txBody>
        </p:sp>
        <p:pic>
          <p:nvPicPr>
            <p:cNvPr id="29" name="Picture 28"/>
            <p:cNvPicPr>
              <a:picLocks noChangeAspect="1"/>
            </p:cNvPicPr>
            <p:nvPr/>
          </p:nvPicPr>
          <p:blipFill>
            <a:blip r:embed="rId4"/>
            <a:stretch>
              <a:fillRect/>
            </a:stretch>
          </p:blipFill>
          <p:spPr>
            <a:xfrm>
              <a:off x="2021729" y="3763428"/>
              <a:ext cx="457457" cy="457457"/>
            </a:xfrm>
            <a:prstGeom prst="rect">
              <a:avLst/>
            </a:prstGeom>
          </p:spPr>
        </p:pic>
      </p:grpSp>
      <p:grpSp>
        <p:nvGrpSpPr>
          <p:cNvPr id="30" name="Group 29"/>
          <p:cNvGrpSpPr/>
          <p:nvPr/>
        </p:nvGrpSpPr>
        <p:grpSpPr>
          <a:xfrm>
            <a:off x="1691657" y="5058929"/>
            <a:ext cx="15607330" cy="3485485"/>
            <a:chOff x="4618614" y="10502724"/>
            <a:chExt cx="15607330" cy="3673170"/>
          </a:xfrm>
        </p:grpSpPr>
        <p:sp>
          <p:nvSpPr>
            <p:cNvPr id="35" name="Rectangle 34"/>
            <p:cNvSpPr/>
            <p:nvPr/>
          </p:nvSpPr>
          <p:spPr>
            <a:xfrm>
              <a:off x="5981405" y="10835093"/>
              <a:ext cx="14244539" cy="3340801"/>
            </a:xfrm>
            <a:prstGeom prst="rect">
              <a:avLst/>
            </a:prstGeom>
          </p:spPr>
          <p:txBody>
            <a:bodyPr wrap="square">
              <a:spAutoFit/>
            </a:bodyPr>
            <a:lstStyle/>
            <a:p>
              <a:pPr algn="just">
                <a:lnSpc>
                  <a:spcPts val="6000"/>
                </a:lnSpc>
              </a:pP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Tấm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lụa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đào</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đẹp</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mềm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mỏng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manh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thướt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quý</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giá</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Gợi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tưởng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đến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sự</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vẻ</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đẹp,trẻ</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trung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giá</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người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phụ</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nữ</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-&gt; ý </a:t>
              </a:r>
              <a:r>
                <a:rPr lang="en-US" b="1" dirty="0" err="1" smtClean="0">
                  <a:latin typeface="Arial" panose="020B0604020202020204" pitchFamily="34" charset="0"/>
                  <a:cs typeface="Arial" panose="020B0604020202020204" pitchFamily="34" charset="0"/>
                </a:rPr>
                <a:t>thức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được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vẻ</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đẹp</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giá</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trị</a:t>
              </a:r>
              <a:r>
                <a:rPr lang="en-US" b="1" dirty="0">
                  <a:latin typeface="Arial" panose="020B0604020202020204" pitchFamily="34" charset="0"/>
                  <a:cs typeface="Arial" panose="020B0604020202020204" pitchFamily="34" charset="0"/>
                </a:rPr>
                <a:t>.</a:t>
              </a:r>
            </a:p>
            <a:p>
              <a:pPr algn="just">
                <a:lnSpc>
                  <a:spcPts val="6000"/>
                </a:lnSpc>
              </a:pPr>
              <a:endParaRPr lang="vi-VN" sz="4400" b="1" dirty="0">
                <a:solidFill>
                  <a:prstClr val="black"/>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8614" y="10502724"/>
              <a:ext cx="1359485" cy="1115804"/>
            </a:xfrm>
            <a:prstGeom prst="rect">
              <a:avLst/>
            </a:prstGeom>
          </p:spPr>
        </p:pic>
      </p:grpSp>
      <p:grpSp>
        <p:nvGrpSpPr>
          <p:cNvPr id="52" name="Group 51"/>
          <p:cNvGrpSpPr/>
          <p:nvPr/>
        </p:nvGrpSpPr>
        <p:grpSpPr>
          <a:xfrm>
            <a:off x="1857401" y="7837642"/>
            <a:ext cx="6075637" cy="886228"/>
            <a:chOff x="2744787" y="4343400"/>
            <a:chExt cx="6075637" cy="886228"/>
          </a:xfrm>
        </p:grpSpPr>
        <p:sp>
          <p:nvSpPr>
            <p:cNvPr id="53" name="Rectangle 52"/>
            <p:cNvSpPr/>
            <p:nvPr/>
          </p:nvSpPr>
          <p:spPr>
            <a:xfrm>
              <a:off x="3428458" y="4343400"/>
              <a:ext cx="5391966" cy="886228"/>
            </a:xfrm>
            <a:prstGeom prst="rect">
              <a:avLst/>
            </a:prstGeom>
          </p:spPr>
          <p:txBody>
            <a:bodyPr wrap="square">
              <a:spAutoFit/>
            </a:bodyPr>
            <a:lstStyle/>
            <a:p>
              <a:pPr algn="just">
                <a:lnSpc>
                  <a:spcPts val="6000"/>
                </a:lnSpc>
              </a:pPr>
              <a:r>
                <a:rPr lang="en-US" altLang="en-US" sz="4400" b="1" i="1" dirty="0" err="1" smtClean="0">
                  <a:solidFill>
                    <a:schemeClr val="accent6">
                      <a:lumMod val="75000"/>
                    </a:schemeClr>
                  </a:solidFill>
                  <a:cs typeface="Arial" panose="020B0604020202020204" pitchFamily="34" charset="0"/>
                </a:rPr>
                <a:t>Đảo</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ngữ</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Phất</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phơ</a:t>
              </a:r>
              <a:endParaRPr lang="vi-VN" altLang="en-US" sz="4400" b="1" i="1" dirty="0">
                <a:solidFill>
                  <a:schemeClr val="accent6">
                    <a:lumMod val="75000"/>
                  </a:schemeClr>
                </a:solidFill>
                <a:cs typeface="Arial" panose="020B0604020202020204" pitchFamily="34" charset="0"/>
              </a:endParaRPr>
            </a:p>
          </p:txBody>
        </p:sp>
        <p:pic>
          <p:nvPicPr>
            <p:cNvPr id="54" name="Picture 53"/>
            <p:cNvPicPr>
              <a:picLocks noChangeAspect="1"/>
            </p:cNvPicPr>
            <p:nvPr/>
          </p:nvPicPr>
          <p:blipFill>
            <a:blip r:embed="rId4"/>
            <a:stretch>
              <a:fillRect/>
            </a:stretch>
          </p:blipFill>
          <p:spPr>
            <a:xfrm>
              <a:off x="2744787" y="4572000"/>
              <a:ext cx="457457" cy="457457"/>
            </a:xfrm>
            <a:prstGeom prst="rect">
              <a:avLst/>
            </a:prstGeom>
          </p:spPr>
        </p:pic>
      </p:grpSp>
      <p:grpSp>
        <p:nvGrpSpPr>
          <p:cNvPr id="55" name="Group 54"/>
          <p:cNvGrpSpPr/>
          <p:nvPr/>
        </p:nvGrpSpPr>
        <p:grpSpPr>
          <a:xfrm>
            <a:off x="1738314" y="8991315"/>
            <a:ext cx="15441586" cy="2422225"/>
            <a:chOff x="3018578" y="10756149"/>
            <a:chExt cx="15441586" cy="2552654"/>
          </a:xfrm>
        </p:grpSpPr>
        <p:sp>
          <p:nvSpPr>
            <p:cNvPr id="56" name="Rectangle 55"/>
            <p:cNvSpPr/>
            <p:nvPr/>
          </p:nvSpPr>
          <p:spPr>
            <a:xfrm>
              <a:off x="4660910" y="10778879"/>
              <a:ext cx="13799254" cy="2529924"/>
            </a:xfrm>
            <a:prstGeom prst="rect">
              <a:avLst/>
            </a:prstGeom>
          </p:spPr>
          <p:txBody>
            <a:bodyPr wrap="square">
              <a:spAutoFit/>
            </a:bodyPr>
            <a:lstStyle/>
            <a:p>
              <a:pPr algn="just">
                <a:lnSpc>
                  <a:spcPts val="6000"/>
                </a:lnSpc>
              </a:pPr>
              <a:r>
                <a:rPr lang="en-US" b="1" dirty="0" smtClean="0">
                  <a:latin typeface="Arial" panose="020B0604020202020204" pitchFamily="34" charset="0"/>
                  <a:cs typeface="Arial" panose="020B0604020202020204" pitchFamily="34" charset="0"/>
                </a:rPr>
                <a:t>Ý </a:t>
              </a:r>
              <a:r>
                <a:rPr lang="en-US" b="1" dirty="0" err="1">
                  <a:latin typeface="Arial" panose="020B0604020202020204" pitchFamily="34" charset="0"/>
                  <a:cs typeface="Arial" panose="020B0604020202020204" pitchFamily="34" charset="0"/>
                </a:rPr>
                <a:t>thức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phận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chông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chênh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đầy</a:t>
              </a:r>
              <a:r>
                <a:rPr lang="en-US" b="1" dirty="0">
                  <a:latin typeface="Arial" panose="020B0604020202020204" pitchFamily="34" charset="0"/>
                  <a:cs typeface="Arial" panose="020B0604020202020204" pitchFamily="34" charset="0"/>
                </a:rPr>
                <a:t> may </a:t>
              </a:r>
              <a:r>
                <a:rPr lang="en-US" b="1" dirty="0" err="1">
                  <a:latin typeface="Arial" panose="020B0604020202020204" pitchFamily="34" charset="0"/>
                  <a:cs typeface="Arial" panose="020B0604020202020204" pitchFamily="34" charset="0"/>
                </a:rPr>
                <a:t>rủi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như</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món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r>
                <a:rPr lang="en-US" b="1" dirty="0">
                  <a:latin typeface="Arial" panose="020B0604020202020204" pitchFamily="34" charset="0"/>
                  <a:cs typeface="Arial" panose="020B0604020202020204" pitchFamily="34" charset="0"/>
                </a:rPr>
                <a:t> ở </a:t>
              </a:r>
              <a:r>
                <a:rPr lang="en-US" b="1" dirty="0" err="1">
                  <a:latin typeface="Arial" panose="020B0604020202020204" pitchFamily="34" charset="0"/>
                  <a:cs typeface="Arial" panose="020B0604020202020204" pitchFamily="34" charset="0"/>
                </a:rPr>
                <a:t>chợ</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không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có</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quyền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quyết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tương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lai</a:t>
              </a:r>
              <a:endParaRPr lang="vi-VN" sz="4400" b="1" dirty="0">
                <a:solidFill>
                  <a:prstClr val="black"/>
                </a:solidFill>
                <a:latin typeface="Arial" panose="020B0604020202020204" pitchFamily="34" charset="0"/>
                <a:cs typeface="Arial" panose="020B0604020202020204" pitchFamily="34" charset="0"/>
              </a:endParaRPr>
            </a:p>
          </p:txBody>
        </p:sp>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8578" y="10756149"/>
              <a:ext cx="1359485" cy="1115804"/>
            </a:xfrm>
            <a:prstGeom prst="rect">
              <a:avLst/>
            </a:prstGeom>
          </p:spPr>
        </p:pic>
      </p:grpSp>
      <p:sp>
        <p:nvSpPr>
          <p:cNvPr id="37" name="Rectangle 36"/>
          <p:cNvSpPr/>
          <p:nvPr/>
        </p:nvSpPr>
        <p:spPr>
          <a:xfrm>
            <a:off x="1635477" y="2538174"/>
            <a:ext cx="593432" cy="861774"/>
          </a:xfrm>
          <a:prstGeom prst="rect">
            <a:avLst/>
          </a:prstGeom>
          <a:noFill/>
        </p:spPr>
        <p:txBody>
          <a:bodyPr wrap="none">
            <a:spAutoFit/>
          </a:bodyPr>
          <a:lstStyle/>
          <a:p>
            <a:r>
              <a:rPr lang="en-US" sz="5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44" name="Group 43"/>
          <p:cNvGrpSpPr/>
          <p:nvPr/>
        </p:nvGrpSpPr>
        <p:grpSpPr>
          <a:xfrm>
            <a:off x="-178462" y="1547574"/>
            <a:ext cx="10009850" cy="886541"/>
            <a:chOff x="-178462" y="1828800"/>
            <a:chExt cx="10009850" cy="886541"/>
          </a:xfrm>
        </p:grpSpPr>
        <p:sp>
          <p:nvSpPr>
            <p:cNvPr id="45" name="Round Same Side Corner Rectangle 4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02529" y="1828800"/>
              <a:ext cx="914400" cy="861774"/>
            </a:xfrm>
            <a:prstGeom prst="rect">
              <a:avLst/>
            </a:prstGeom>
            <a:noFill/>
          </p:spPr>
          <p:txBody>
            <a:bodyPr wrap="square" rtlCol="0">
              <a:spAutoFit/>
            </a:bodyPr>
            <a:lstStyle/>
            <a:p>
              <a:pPr algn="ct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Box 47"/>
            <p:cNvSpPr txBox="1"/>
            <p:nvPr/>
          </p:nvSpPr>
          <p:spPr>
            <a:xfrm>
              <a:off x="2067734" y="1828800"/>
              <a:ext cx="7763654"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ĐỌC- HIỂU </a:t>
              </a:r>
              <a:r>
                <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VĂN BẢN</a:t>
              </a:r>
            </a:p>
          </p:txBody>
        </p:sp>
      </p:grpSp>
      <p:grpSp>
        <p:nvGrpSpPr>
          <p:cNvPr id="49" name="Group 48"/>
          <p:cNvGrpSpPr/>
          <p:nvPr/>
        </p:nvGrpSpPr>
        <p:grpSpPr>
          <a:xfrm>
            <a:off x="639910" y="2512147"/>
            <a:ext cx="10366364" cy="916853"/>
            <a:chOff x="644526" y="2740747"/>
            <a:chExt cx="10366364" cy="916853"/>
          </a:xfrm>
        </p:grpSpPr>
        <p:sp>
          <p:nvSpPr>
            <p:cNvPr id="58" name="TextBox 57"/>
            <p:cNvSpPr txBox="1"/>
            <p:nvPr/>
          </p:nvSpPr>
          <p:spPr>
            <a:xfrm>
              <a:off x="2319474" y="2740747"/>
              <a:ext cx="8691416" cy="830997"/>
            </a:xfrm>
            <a:prstGeom prst="rect">
              <a:avLst/>
            </a:prstGeom>
            <a:noFill/>
          </p:spPr>
          <p:txBody>
            <a:bodyPr wrap="square" rtlCol="0">
              <a:spAutoFit/>
            </a:bodyPr>
            <a:lstStyle/>
            <a:p>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ca </a:t>
              </a:r>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dao</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số</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1</a:t>
              </a:r>
              <a:endParaRPr lang="en-US" sz="4800"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9" name="Rounded Rectangle 5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051913" y="2795826"/>
              <a:ext cx="593432" cy="861774"/>
            </a:xfrm>
            <a:prstGeom prst="rect">
              <a:avLst/>
            </a:prstGeom>
            <a:noFill/>
          </p:spPr>
          <p:txBody>
            <a:bodyPr wrap="none" rtlCol="0">
              <a:spAutoFit/>
            </a:bodyPr>
            <a:lstStyle/>
            <a:p>
              <a:pPr algn="ctr"/>
              <a:r>
                <a:rPr lang="en-US" sz="50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pic>
        <p:nvPicPr>
          <p:cNvPr id="31" name="Picture 30"/>
          <p:cNvPicPr>
            <a:picLocks noChangeAspect="1"/>
          </p:cNvPicPr>
          <p:nvPr/>
        </p:nvPicPr>
        <p:blipFill>
          <a:blip r:embed="rId4"/>
          <a:stretch>
            <a:fillRect/>
          </a:stretch>
        </p:blipFill>
        <p:spPr>
          <a:xfrm>
            <a:off x="1857401" y="11397294"/>
            <a:ext cx="457457" cy="457457"/>
          </a:xfrm>
          <a:prstGeom prst="rect">
            <a:avLst/>
          </a:prstGeom>
        </p:spPr>
      </p:pic>
      <p:sp>
        <p:nvSpPr>
          <p:cNvPr id="33" name="Rectangle 32"/>
          <p:cNvSpPr/>
          <p:nvPr/>
        </p:nvSpPr>
        <p:spPr>
          <a:xfrm>
            <a:off x="2644346" y="11259439"/>
            <a:ext cx="14273641" cy="814005"/>
          </a:xfrm>
          <a:prstGeom prst="rect">
            <a:avLst/>
          </a:prstGeom>
        </p:spPr>
        <p:txBody>
          <a:bodyPr wrap="square">
            <a:spAutoFit/>
          </a:bodyPr>
          <a:lstStyle/>
          <a:p>
            <a:pPr algn="just">
              <a:lnSpc>
                <a:spcPts val="6000"/>
              </a:lnSpc>
            </a:pPr>
            <a:r>
              <a:rPr lang="en-US" altLang="en-US" sz="4400" b="1" i="1" dirty="0" smtClean="0">
                <a:solidFill>
                  <a:schemeClr val="accent6">
                    <a:lumMod val="75000"/>
                  </a:schemeClr>
                </a:solidFill>
                <a:cs typeface="Arial" panose="020B0604020202020204" pitchFamily="34" charset="0"/>
              </a:rPr>
              <a:t>Câu </a:t>
            </a:r>
            <a:r>
              <a:rPr lang="en-US" altLang="en-US" sz="4400" b="1" i="1" dirty="0" err="1" smtClean="0">
                <a:solidFill>
                  <a:schemeClr val="accent6">
                    <a:lumMod val="75000"/>
                  </a:schemeClr>
                </a:solidFill>
                <a:cs typeface="Arial" panose="020B0604020202020204" pitchFamily="34" charset="0"/>
              </a:rPr>
              <a:t>hỏi</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tu</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từ</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Phất</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phơ</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giữa</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chợ</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biết</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vào</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tay</a:t>
            </a:r>
            <a:r>
              <a:rPr lang="en-US" altLang="en-US" sz="4400" b="1" i="1" dirty="0" smtClean="0">
                <a:solidFill>
                  <a:schemeClr val="accent6">
                    <a:lumMod val="75000"/>
                  </a:schemeClr>
                </a:solidFill>
                <a:cs typeface="Arial" panose="020B0604020202020204" pitchFamily="34" charset="0"/>
              </a:rPr>
              <a:t> </a:t>
            </a:r>
            <a:r>
              <a:rPr lang="en-US" altLang="en-US" sz="4400" b="1" i="1" dirty="0" err="1" smtClean="0">
                <a:solidFill>
                  <a:schemeClr val="accent6">
                    <a:lumMod val="75000"/>
                  </a:schemeClr>
                </a:solidFill>
                <a:cs typeface="Arial" panose="020B0604020202020204" pitchFamily="34" charset="0"/>
              </a:rPr>
              <a:t>ai</a:t>
            </a:r>
            <a:endParaRPr lang="vi-VN" altLang="en-US" sz="4400" b="1" i="1" dirty="0">
              <a:solidFill>
                <a:schemeClr val="accent6">
                  <a:lumMod val="75000"/>
                </a:schemeClr>
              </a:solidFill>
              <a:cs typeface="Arial" panose="020B0604020202020204" pitchFamily="34" charset="0"/>
            </a:endParaRP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6236" y="12218532"/>
            <a:ext cx="1322043" cy="1029631"/>
          </a:xfrm>
          <a:prstGeom prst="rect">
            <a:avLst/>
          </a:prstGeom>
        </p:spPr>
      </p:pic>
      <p:sp>
        <p:nvSpPr>
          <p:cNvPr id="39" name="Rectangle 38"/>
          <p:cNvSpPr/>
          <p:nvPr/>
        </p:nvSpPr>
        <p:spPr>
          <a:xfrm>
            <a:off x="3167094" y="12324043"/>
            <a:ext cx="14019245" cy="814005"/>
          </a:xfrm>
          <a:prstGeom prst="rect">
            <a:avLst/>
          </a:prstGeom>
        </p:spPr>
        <p:txBody>
          <a:bodyPr wrap="square">
            <a:spAutoFit/>
          </a:bodyPr>
          <a:lstStyle/>
          <a:p>
            <a:pPr algn="just">
              <a:lnSpc>
                <a:spcPts val="6000"/>
              </a:lnSpc>
            </a:pPr>
            <a:r>
              <a:rPr lang="en-US" altLang="en-US" sz="4400" b="1" dirty="0" err="1" smtClean="0">
                <a:cs typeface="Arial" panose="020B0604020202020204" pitchFamily="34" charset="0"/>
              </a:rPr>
              <a:t>Cảm</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giác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đắng</a:t>
            </a:r>
            <a:r>
              <a:rPr lang="en-US" altLang="en-US" sz="4400" b="1" dirty="0" smtClean="0">
                <a:cs typeface="Arial" panose="020B0604020202020204" pitchFamily="34" charset="0"/>
              </a:rPr>
              <a:t> cay, </a:t>
            </a:r>
            <a:r>
              <a:rPr lang="en-US" altLang="en-US" sz="4400" b="1" dirty="0" err="1" smtClean="0">
                <a:cs typeface="Arial" panose="020B0604020202020204" pitchFamily="34" charset="0"/>
              </a:rPr>
              <a:t>thân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phận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bấp</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bênh</a:t>
            </a:r>
            <a:endParaRPr lang="vi-VN" altLang="en-US" sz="4400" b="1" dirty="0">
              <a:cs typeface="Arial" panose="020B0604020202020204" pitchFamily="34" charset="0"/>
            </a:endParaRPr>
          </a:p>
        </p:txBody>
      </p:sp>
    </p:spTree>
    <p:extLst>
      <p:ext uri="{BB962C8B-B14F-4D97-AF65-F5344CB8AC3E}">
        <p14:creationId xmlns:p14="http://schemas.microsoft.com/office/powerpoint/2010/main" val="427672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 b="568"/>
          <a:stretch>
            <a:fillRect/>
          </a:stretch>
        </p:blipFill>
        <p:spPr>
          <a:xfrm flipH="1">
            <a:off x="15297958" y="1547574"/>
            <a:ext cx="9089217" cy="11797908"/>
          </a:xfrm>
          <a:prstGeom prst="rect">
            <a:avLst/>
          </a:prstGeom>
        </p:spPr>
      </p:pic>
      <p:grpSp>
        <p:nvGrpSpPr>
          <p:cNvPr id="23" name="Group 22"/>
          <p:cNvGrpSpPr/>
          <p:nvPr/>
        </p:nvGrpSpPr>
        <p:grpSpPr>
          <a:xfrm>
            <a:off x="1000500" y="3763753"/>
            <a:ext cx="14208086" cy="1631216"/>
            <a:chOff x="4716881" y="4197222"/>
            <a:chExt cx="13613420" cy="1631216"/>
          </a:xfrm>
        </p:grpSpPr>
        <p:sp>
          <p:nvSpPr>
            <p:cNvPr id="24" name="Rectangle 23"/>
            <p:cNvSpPr/>
            <p:nvPr/>
          </p:nvSpPr>
          <p:spPr>
            <a:xfrm>
              <a:off x="6291924" y="4197222"/>
              <a:ext cx="12038377" cy="1631216"/>
            </a:xfrm>
            <a:prstGeom prst="rect">
              <a:avLst/>
            </a:prstGeom>
          </p:spPr>
          <p:txBody>
            <a:bodyPr wrap="square">
              <a:spAutoFit/>
            </a:bodyPr>
            <a:lstStyle/>
            <a:p>
              <a:pPr lvl="0" algn="just">
                <a:lnSpc>
                  <a:spcPts val="6000"/>
                </a:lnSpc>
              </a:pPr>
              <a:r>
                <a:rPr lang="vi-VN" sz="4400" b="1" dirty="0">
                  <a:solidFill>
                    <a:prstClr val="black"/>
                  </a:solidFill>
                  <a:cs typeface="Arial" panose="020B0604020202020204" pitchFamily="34" charset="0"/>
                </a:rPr>
                <a:t>Bài ca dao là lời than của cô gái không thể </a:t>
              </a:r>
              <a:r>
                <a:rPr lang="en-US" sz="4400" b="1" dirty="0" smtClean="0">
                  <a:solidFill>
                    <a:prstClr val="black"/>
                  </a:solidFill>
                  <a:cs typeface="Arial" panose="020B0604020202020204" pitchFamily="34" charset="0"/>
                </a:rPr>
                <a:t/>
              </a:r>
              <a:br>
                <a:rPr lang="en-US" sz="4400" b="1" dirty="0" smtClean="0">
                  <a:solidFill>
                    <a:prstClr val="black"/>
                  </a:solidFill>
                  <a:cs typeface="Arial" panose="020B0604020202020204" pitchFamily="34" charset="0"/>
                </a:rPr>
              </a:br>
              <a:r>
                <a:rPr lang="vi-VN" sz="4400" b="1" dirty="0" smtClean="0">
                  <a:solidFill>
                    <a:prstClr val="black"/>
                  </a:solidFill>
                  <a:cs typeface="Arial" panose="020B0604020202020204" pitchFamily="34" charset="0"/>
                </a:rPr>
                <a:t>làm </a:t>
              </a:r>
              <a:r>
                <a:rPr lang="vi-VN" sz="4400" b="1" dirty="0">
                  <a:solidFill>
                    <a:prstClr val="black"/>
                  </a:solidFill>
                  <a:cs typeface="Arial" panose="020B0604020202020204" pitchFamily="34" charset="0"/>
                </a:rPr>
                <a:t>chủ được tương lai, hạnh phúc của mình.</a:t>
              </a:r>
            </a:p>
          </p:txBody>
        </p:sp>
        <p:grpSp>
          <p:nvGrpSpPr>
            <p:cNvPr id="26" name="Group 25"/>
            <p:cNvGrpSpPr/>
            <p:nvPr/>
          </p:nvGrpSpPr>
          <p:grpSpPr>
            <a:xfrm>
              <a:off x="4716881" y="4572000"/>
              <a:ext cx="1267496" cy="779459"/>
              <a:chOff x="1303939" y="-512410"/>
              <a:chExt cx="1267496" cy="1169189"/>
            </a:xfrm>
          </p:grpSpPr>
          <p:sp>
            <p:nvSpPr>
              <p:cNvPr id="27" name="Chevron 26"/>
              <p:cNvSpPr/>
              <p:nvPr/>
            </p:nvSpPr>
            <p:spPr>
              <a:xfrm rot="10800000" flipH="1" flipV="1">
                <a:off x="1913545" y="-512410"/>
                <a:ext cx="657890" cy="1140542"/>
              </a:xfrm>
              <a:prstGeom prst="chevron">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8" name="Chevron 27"/>
              <p:cNvSpPr/>
              <p:nvPr/>
            </p:nvSpPr>
            <p:spPr>
              <a:xfrm rot="10800000" flipH="1" flipV="1">
                <a:off x="1303939" y="-385595"/>
                <a:ext cx="714265" cy="1042374"/>
              </a:xfrm>
              <a:prstGeom prst="chevron">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sp>
        <p:nvSpPr>
          <p:cNvPr id="37" name="Rectangle 36"/>
          <p:cNvSpPr/>
          <p:nvPr/>
        </p:nvSpPr>
        <p:spPr>
          <a:xfrm>
            <a:off x="1635477" y="2538174"/>
            <a:ext cx="593432" cy="861774"/>
          </a:xfrm>
          <a:prstGeom prst="rect">
            <a:avLst/>
          </a:prstGeom>
          <a:noFill/>
        </p:spPr>
        <p:txBody>
          <a:bodyPr wrap="none">
            <a:spAutoFit/>
          </a:bodyPr>
          <a:lstStyle/>
          <a:p>
            <a:r>
              <a:rPr lang="en-US" sz="5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44" name="Group 43"/>
          <p:cNvGrpSpPr/>
          <p:nvPr/>
        </p:nvGrpSpPr>
        <p:grpSpPr>
          <a:xfrm>
            <a:off x="-178462" y="1547574"/>
            <a:ext cx="10009850" cy="886541"/>
            <a:chOff x="-178462" y="1828800"/>
            <a:chExt cx="10009850" cy="886541"/>
          </a:xfrm>
        </p:grpSpPr>
        <p:sp>
          <p:nvSpPr>
            <p:cNvPr id="45" name="Round Same Side Corner Rectangle 4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02529" y="1828800"/>
              <a:ext cx="914400" cy="861774"/>
            </a:xfrm>
            <a:prstGeom prst="rect">
              <a:avLst/>
            </a:prstGeom>
            <a:noFill/>
          </p:spPr>
          <p:txBody>
            <a:bodyPr wrap="square" rtlCol="0">
              <a:spAutoFit/>
            </a:bodyPr>
            <a:lstStyle/>
            <a:p>
              <a:pPr algn="ctr"/>
              <a:r>
                <a:rPr lang="en-US" sz="4800" b="1">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Box 47"/>
            <p:cNvSpPr txBox="1"/>
            <p:nvPr/>
          </p:nvSpPr>
          <p:spPr>
            <a:xfrm>
              <a:off x="2067734" y="1828800"/>
              <a:ext cx="7763654"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ĐỌC- HIỂU </a:t>
              </a:r>
              <a:r>
                <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VĂN BẢN</a:t>
              </a:r>
            </a:p>
          </p:txBody>
        </p:sp>
      </p:grpSp>
      <p:grpSp>
        <p:nvGrpSpPr>
          <p:cNvPr id="49" name="Group 48"/>
          <p:cNvGrpSpPr/>
          <p:nvPr/>
        </p:nvGrpSpPr>
        <p:grpSpPr>
          <a:xfrm>
            <a:off x="639910" y="2538174"/>
            <a:ext cx="9953477" cy="890826"/>
            <a:chOff x="644526" y="2766774"/>
            <a:chExt cx="9953477" cy="890826"/>
          </a:xfrm>
        </p:grpSpPr>
        <p:sp>
          <p:nvSpPr>
            <p:cNvPr id="58" name="TextBox 57"/>
            <p:cNvSpPr txBox="1"/>
            <p:nvPr/>
          </p:nvSpPr>
          <p:spPr>
            <a:xfrm>
              <a:off x="1906587" y="2766774"/>
              <a:ext cx="8691416" cy="830997"/>
            </a:xfrm>
            <a:prstGeom prst="rect">
              <a:avLst/>
            </a:prstGeom>
            <a:noFill/>
          </p:spPr>
          <p:txBody>
            <a:bodyPr wrap="square" rtlCol="0">
              <a:spAutoFit/>
            </a:bodyPr>
            <a:lstStyle/>
            <a:p>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ca </a:t>
              </a:r>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dao</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số</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1</a:t>
              </a:r>
              <a:endParaRPr lang="en-US" sz="4800"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9" name="Rounded Rectangle 58"/>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051913" y="2795826"/>
              <a:ext cx="593432" cy="861774"/>
            </a:xfrm>
            <a:prstGeom prst="rect">
              <a:avLst/>
            </a:prstGeom>
            <a:noFill/>
          </p:spPr>
          <p:txBody>
            <a:bodyPr wrap="none" rtlCol="0">
              <a:spAutoFit/>
            </a:bodyPr>
            <a:lstStyle/>
            <a:p>
              <a:pPr algn="ctr"/>
              <a:r>
                <a:rPr lang="en-US" sz="50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3" name="Group 2"/>
          <p:cNvGrpSpPr/>
          <p:nvPr/>
        </p:nvGrpSpPr>
        <p:grpSpPr>
          <a:xfrm>
            <a:off x="1372262" y="7066347"/>
            <a:ext cx="1384781" cy="760361"/>
            <a:chOff x="1372262" y="7066347"/>
            <a:chExt cx="1384781" cy="760361"/>
          </a:xfrm>
        </p:grpSpPr>
        <p:sp>
          <p:nvSpPr>
            <p:cNvPr id="38" name="Chevron 37"/>
            <p:cNvSpPr/>
            <p:nvPr/>
          </p:nvSpPr>
          <p:spPr>
            <a:xfrm rot="10800000" flipH="1" flipV="1">
              <a:off x="2070415" y="7066347"/>
              <a:ext cx="686628" cy="760361"/>
            </a:xfrm>
            <a:prstGeom prst="chevron">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9" name="Chevron 38"/>
            <p:cNvSpPr/>
            <p:nvPr/>
          </p:nvSpPr>
          <p:spPr>
            <a:xfrm rot="10800000" flipH="1" flipV="1">
              <a:off x="1372262" y="7099070"/>
              <a:ext cx="745466" cy="694916"/>
            </a:xfrm>
            <a:prstGeom prst="chevron">
              <a:avLst>
                <a:gd name="adj" fmla="val 42887"/>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40" name="Rectangle 39"/>
          <p:cNvSpPr/>
          <p:nvPr/>
        </p:nvSpPr>
        <p:spPr>
          <a:xfrm>
            <a:off x="2940311" y="5725611"/>
            <a:ext cx="12564241" cy="4708981"/>
          </a:xfrm>
          <a:prstGeom prst="rect">
            <a:avLst/>
          </a:prstGeom>
        </p:spPr>
        <p:txBody>
          <a:bodyPr wrap="square">
            <a:spAutoFit/>
          </a:bodyPr>
          <a:lstStyle/>
          <a:p>
            <a:pPr lvl="0" algn="just">
              <a:lnSpc>
                <a:spcPts val="6000"/>
              </a:lnSpc>
            </a:pPr>
            <a:r>
              <a:rPr lang="en-US" sz="4400" b="1" dirty="0" smtClean="0">
                <a:solidFill>
                  <a:prstClr val="black"/>
                </a:solidFill>
                <a:latin typeface="Arial" panose="020B0604020202020204" pitchFamily="34" charset="0"/>
                <a:cs typeface="Arial" panose="020B0604020202020204" pitchFamily="34" charset="0"/>
              </a:rPr>
              <a:t>Ca </a:t>
            </a:r>
            <a:r>
              <a:rPr lang="en-US" sz="4400" b="1" dirty="0" err="1" smtClean="0">
                <a:solidFill>
                  <a:prstClr val="black"/>
                </a:solidFill>
                <a:latin typeface="Arial" panose="020B0604020202020204" pitchFamily="34" charset="0"/>
                <a:cs typeface="Arial" panose="020B0604020202020204" pitchFamily="34" charset="0"/>
              </a:rPr>
              <a:t>dao</a:t>
            </a:r>
            <a:r>
              <a:rPr lang="en-US" sz="4400" b="1" dirty="0" smtClean="0">
                <a:solidFill>
                  <a:prstClr val="black"/>
                </a:solidFill>
                <a:latin typeface="Arial" panose="020B0604020202020204" pitchFamily="34" charset="0"/>
                <a:cs typeface="Arial" panose="020B0604020202020204" pitchFamily="34" charset="0"/>
              </a:rPr>
              <a:t> than </a:t>
            </a:r>
            <a:r>
              <a:rPr lang="en-US" sz="4400" b="1" dirty="0" err="1" smtClean="0">
                <a:solidFill>
                  <a:prstClr val="black"/>
                </a:solidFill>
                <a:latin typeface="Arial" panose="020B0604020202020204" pitchFamily="34" charset="0"/>
                <a:cs typeface="Arial" panose="020B0604020202020204" pitchFamily="34" charset="0"/>
              </a:rPr>
              <a:t>thân</a:t>
            </a:r>
            <a:r>
              <a:rPr lang="en-US" sz="4400" b="1" dirty="0" smtClean="0">
                <a:solidFill>
                  <a:prstClr val="black"/>
                </a:solidFill>
                <a:latin typeface="Arial" panose="020B0604020202020204" pitchFamily="34" charset="0"/>
                <a:cs typeface="Arial" panose="020B0604020202020204" pitchFamily="34" charset="0"/>
              </a:rPr>
              <a:t>:</a:t>
            </a:r>
          </a:p>
          <a:p>
            <a:pPr marL="571500" lvl="0" indent="-571500" algn="just">
              <a:lnSpc>
                <a:spcPts val="6000"/>
              </a:lnSpc>
              <a:buFontTx/>
              <a:buChar char="-"/>
            </a:pPr>
            <a:r>
              <a:rPr lang="en-US" sz="4400" b="1" dirty="0" err="1" smtClean="0">
                <a:solidFill>
                  <a:prstClr val="black"/>
                </a:solidFill>
                <a:latin typeface="Arial" panose="020B0604020202020204" pitchFamily="34" charset="0"/>
                <a:cs typeface="Arial" panose="020B0604020202020204" pitchFamily="34" charset="0"/>
              </a:rPr>
              <a:t>Giọng</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điệu</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ngậm</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ngùi</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xót</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xa</a:t>
            </a:r>
            <a:endParaRPr lang="en-US" sz="4400" b="1" dirty="0" smtClean="0">
              <a:solidFill>
                <a:prstClr val="black"/>
              </a:solidFill>
              <a:latin typeface="Arial" panose="020B0604020202020204" pitchFamily="34" charset="0"/>
              <a:cs typeface="Arial" panose="020B0604020202020204" pitchFamily="34" charset="0"/>
            </a:endParaRPr>
          </a:p>
          <a:p>
            <a:pPr marL="571500" lvl="0" indent="-571500" algn="just">
              <a:lnSpc>
                <a:spcPts val="6000"/>
              </a:lnSpc>
              <a:buFontTx/>
              <a:buChar char="-"/>
            </a:pPr>
            <a:r>
              <a:rPr lang="en-US" sz="4400" b="1" dirty="0" err="1" smtClean="0">
                <a:solidFill>
                  <a:prstClr val="black"/>
                </a:solidFill>
                <a:latin typeface="Arial" panose="020B0604020202020204" pitchFamily="34" charset="0"/>
                <a:cs typeface="Arial" panose="020B0604020202020204" pitchFamily="34" charset="0"/>
              </a:rPr>
              <a:t>Hình</a:t>
            </a:r>
            <a:r>
              <a:rPr lang="en-US" sz="4400" b="1" dirty="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thức</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Motip</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Thân</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em</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Chiều</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chiều</a:t>
            </a:r>
            <a:r>
              <a:rPr lang="en-US" sz="4400" b="1" dirty="0" smtClean="0">
                <a:solidFill>
                  <a:prstClr val="black"/>
                </a:solidFill>
                <a:latin typeface="Arial" panose="020B0604020202020204" pitchFamily="34" charset="0"/>
                <a:cs typeface="Arial" panose="020B0604020202020204" pitchFamily="34" charset="0"/>
              </a:rPr>
              <a:t>…”</a:t>
            </a:r>
          </a:p>
          <a:p>
            <a:pPr marL="571500" lvl="0" indent="-571500" algn="just">
              <a:lnSpc>
                <a:spcPts val="6000"/>
              </a:lnSpc>
              <a:buFontTx/>
              <a:buChar char="-"/>
            </a:pPr>
            <a:r>
              <a:rPr lang="en-US" sz="4400" b="1" dirty="0" err="1" smtClean="0">
                <a:solidFill>
                  <a:prstClr val="black"/>
                </a:solidFill>
                <a:latin typeface="Arial" panose="020B0604020202020204" pitchFamily="34" charset="0"/>
                <a:cs typeface="Arial" panose="020B0604020202020204" pitchFamily="34" charset="0"/>
              </a:rPr>
              <a:t>Nội</a:t>
            </a:r>
            <a:r>
              <a:rPr lang="en-US" sz="4400" b="1" dirty="0" smtClean="0">
                <a:solidFill>
                  <a:prstClr val="black"/>
                </a:solidFill>
                <a:latin typeface="Arial" panose="020B0604020202020204" pitchFamily="34" charset="0"/>
                <a:cs typeface="Arial" panose="020B0604020202020204" pitchFamily="34" charset="0"/>
              </a:rPr>
              <a:t> dung: </a:t>
            </a:r>
            <a:r>
              <a:rPr lang="en-US" sz="4400" b="1" dirty="0" err="1" smtClean="0">
                <a:solidFill>
                  <a:prstClr val="black"/>
                </a:solidFill>
                <a:latin typeface="Arial" panose="020B0604020202020204" pitchFamily="34" charset="0"/>
                <a:cs typeface="Arial" panose="020B0604020202020204" pitchFamily="34" charset="0"/>
              </a:rPr>
              <a:t>Là</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những</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tiếng</a:t>
            </a:r>
            <a:r>
              <a:rPr lang="en-US" sz="4400" b="1" dirty="0" smtClean="0">
                <a:solidFill>
                  <a:prstClr val="black"/>
                </a:solidFill>
                <a:latin typeface="Arial" panose="020B0604020202020204" pitchFamily="34" charset="0"/>
                <a:cs typeface="Arial" panose="020B0604020202020204" pitchFamily="34" charset="0"/>
              </a:rPr>
              <a:t> than </a:t>
            </a:r>
            <a:r>
              <a:rPr lang="en-US" sz="4400" b="1" dirty="0" err="1" smtClean="0">
                <a:solidFill>
                  <a:prstClr val="black"/>
                </a:solidFill>
                <a:latin typeface="Arial" panose="020B0604020202020204" pitchFamily="34" charset="0"/>
                <a:cs typeface="Arial" panose="020B0604020202020204" pitchFamily="34" charset="0"/>
              </a:rPr>
              <a:t>về</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cuộc</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đời</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nhiều</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xót</a:t>
            </a:r>
            <a:r>
              <a:rPr lang="en-US" sz="4400" b="1" dirty="0" smtClean="0">
                <a:solidFill>
                  <a:prstClr val="black"/>
                </a:solidFill>
                <a:latin typeface="Arial" panose="020B0604020202020204" pitchFamily="34" charset="0"/>
                <a:cs typeface="Arial" panose="020B0604020202020204" pitchFamily="34" charset="0"/>
              </a:rPr>
              <a:t> </a:t>
            </a:r>
            <a:r>
              <a:rPr lang="en-US" sz="4400" b="1" dirty="0" err="1" smtClean="0">
                <a:solidFill>
                  <a:prstClr val="black"/>
                </a:solidFill>
                <a:latin typeface="Arial" panose="020B0604020202020204" pitchFamily="34" charset="0"/>
                <a:cs typeface="Arial" panose="020B0604020202020204" pitchFamily="34" charset="0"/>
              </a:rPr>
              <a:t>xa</a:t>
            </a:r>
            <a:r>
              <a:rPr lang="en-US" sz="4400" b="1" dirty="0" smtClean="0">
                <a:solidFill>
                  <a:prstClr val="black"/>
                </a:solidFill>
                <a:latin typeface="Arial" panose="020B0604020202020204" pitchFamily="34" charset="0"/>
                <a:cs typeface="Arial" panose="020B0604020202020204" pitchFamily="34" charset="0"/>
              </a:rPr>
              <a:t>, cay </a:t>
            </a:r>
            <a:r>
              <a:rPr lang="en-US" sz="4400" b="1" dirty="0" err="1" smtClean="0">
                <a:solidFill>
                  <a:prstClr val="black"/>
                </a:solidFill>
                <a:latin typeface="Arial" panose="020B0604020202020204" pitchFamily="34" charset="0"/>
                <a:cs typeface="Arial" panose="020B0604020202020204" pitchFamily="34" charset="0"/>
              </a:rPr>
              <a:t>đắng</a:t>
            </a:r>
            <a:endParaRPr lang="vi-VN" sz="4400" b="1"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8462" y="1547574"/>
            <a:ext cx="10009850" cy="886541"/>
            <a:chOff x="-178462" y="1828800"/>
            <a:chExt cx="10009850" cy="886541"/>
          </a:xfrm>
        </p:grpSpPr>
        <p:sp>
          <p:nvSpPr>
            <p:cNvPr id="47" name="Round Same Side Corner Rectangle 4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02529" y="1828800"/>
              <a:ext cx="914400" cy="861774"/>
            </a:xfrm>
            <a:prstGeom prst="rect">
              <a:avLst/>
            </a:prstGeom>
            <a:noFill/>
          </p:spPr>
          <p:txBody>
            <a:bodyPr wrap="square" rtlCol="0">
              <a:spAutoFit/>
            </a:bodyPr>
            <a:lstStyle/>
            <a:p>
              <a:pPr algn="ctr"/>
              <a:r>
                <a:rPr lang="en-US" sz="4800" b="1">
                  <a:solidFill>
                    <a:schemeClr val="bg1"/>
                  </a:solidFill>
                  <a:latin typeface="Tahoma" pitchFamily="34" charset="0"/>
                  <a:ea typeface="Tahoma" pitchFamily="34" charset="0"/>
                  <a:cs typeface="Tahoma" pitchFamily="34" charset="0"/>
                </a:rPr>
                <a:t>II</a:t>
              </a:r>
              <a:endParaRPr lang="en-US" sz="4800" b="1" dirty="0">
                <a:solidFill>
                  <a:schemeClr val="bg1"/>
                </a:solidFill>
                <a:latin typeface="Tahoma" pitchFamily="34" charset="0"/>
                <a:ea typeface="Tahoma" pitchFamily="34" charset="0"/>
                <a:cs typeface="Tahoma" pitchFamily="34" charset="0"/>
              </a:endParaRPr>
            </a:p>
          </p:txBody>
        </p:sp>
        <p:sp>
          <p:nvSpPr>
            <p:cNvPr id="49" name="TextBox 48"/>
            <p:cNvSpPr txBox="1"/>
            <p:nvPr/>
          </p:nvSpPr>
          <p:spPr>
            <a:xfrm>
              <a:off x="2067734" y="1828800"/>
              <a:ext cx="7763654"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itchFamily="34" charset="0"/>
                  <a:ea typeface="Tahoma" pitchFamily="34" charset="0"/>
                  <a:cs typeface="Tahoma" pitchFamily="34" charset="0"/>
                </a:rPr>
                <a:t>ĐỌC- </a:t>
              </a:r>
              <a:r>
                <a:rPr lang="en-US" sz="4800" b="1" dirty="0">
                  <a:solidFill>
                    <a:schemeClr val="accent5">
                      <a:lumMod val="75000"/>
                    </a:schemeClr>
                  </a:solidFill>
                  <a:latin typeface="Tahoma" pitchFamily="34" charset="0"/>
                  <a:ea typeface="Tahoma" pitchFamily="34" charset="0"/>
                  <a:cs typeface="Tahoma" pitchFamily="34" charset="0"/>
                </a:rPr>
                <a:t>HIỂU VĂN BẢN</a:t>
              </a:r>
            </a:p>
          </p:txBody>
        </p:sp>
      </p:grpSp>
      <p:grpSp>
        <p:nvGrpSpPr>
          <p:cNvPr id="50" name="Group 49"/>
          <p:cNvGrpSpPr/>
          <p:nvPr/>
        </p:nvGrpSpPr>
        <p:grpSpPr>
          <a:xfrm>
            <a:off x="639910" y="2489819"/>
            <a:ext cx="11597235" cy="939181"/>
            <a:chOff x="644526" y="2718419"/>
            <a:chExt cx="11597235" cy="939181"/>
          </a:xfrm>
        </p:grpSpPr>
        <p:sp>
          <p:nvSpPr>
            <p:cNvPr id="51" name="TextBox 50"/>
            <p:cNvSpPr txBox="1"/>
            <p:nvPr/>
          </p:nvSpPr>
          <p:spPr>
            <a:xfrm>
              <a:off x="1950145" y="2718419"/>
              <a:ext cx="10291616" cy="830997"/>
            </a:xfrm>
            <a:prstGeom prst="rect">
              <a:avLst/>
            </a:prstGeom>
            <a:noFill/>
          </p:spPr>
          <p:txBody>
            <a:bodyPr wrap="square" rtlCol="0">
              <a:spAutoFit/>
            </a:bodyPr>
            <a:lstStyle/>
            <a:p>
              <a:r>
                <a:rPr lang="en-US" sz="4800" b="1" i="1" dirty="0" err="1" smtClean="0">
                  <a:solidFill>
                    <a:schemeClr val="accent5">
                      <a:lumMod val="75000"/>
                    </a:schemeClr>
                  </a:solidFill>
                  <a:latin typeface="Tahoma" pitchFamily="34" charset="0"/>
                  <a:ea typeface="Tahoma" pitchFamily="34" charset="0"/>
                  <a:cs typeface="Tahoma" pitchFamily="34" charset="0"/>
                </a:rPr>
                <a:t>Bài</a:t>
              </a:r>
              <a:r>
                <a:rPr lang="en-US" sz="4800" b="1" i="1" dirty="0" smtClean="0">
                  <a:solidFill>
                    <a:schemeClr val="accent5">
                      <a:lumMod val="75000"/>
                    </a:schemeClr>
                  </a:solidFill>
                  <a:latin typeface="Tahoma" pitchFamily="34" charset="0"/>
                  <a:ea typeface="Tahoma" pitchFamily="34" charset="0"/>
                  <a:cs typeface="Tahoma" pitchFamily="34" charset="0"/>
                </a:rPr>
                <a:t> ca </a:t>
              </a:r>
              <a:r>
                <a:rPr lang="en-US" sz="4800" b="1" i="1" dirty="0" err="1" smtClean="0">
                  <a:solidFill>
                    <a:schemeClr val="accent5">
                      <a:lumMod val="75000"/>
                    </a:schemeClr>
                  </a:solidFill>
                  <a:latin typeface="Tahoma" pitchFamily="34" charset="0"/>
                  <a:ea typeface="Tahoma" pitchFamily="34" charset="0"/>
                  <a:cs typeface="Tahoma" pitchFamily="34" charset="0"/>
                </a:rPr>
                <a:t>dao</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số</a:t>
              </a:r>
              <a:r>
                <a:rPr lang="en-US" sz="4800" b="1" i="1" dirty="0" smtClean="0">
                  <a:solidFill>
                    <a:schemeClr val="accent5">
                      <a:lumMod val="75000"/>
                    </a:schemeClr>
                  </a:solidFill>
                  <a:latin typeface="Tahoma" pitchFamily="34" charset="0"/>
                  <a:ea typeface="Tahoma" pitchFamily="34" charset="0"/>
                  <a:cs typeface="Tahoma" pitchFamily="34" charset="0"/>
                </a:rPr>
                <a:t> 4</a:t>
              </a:r>
              <a:endParaRPr lang="en-US" sz="4800" b="1" i="1" dirty="0">
                <a:solidFill>
                  <a:schemeClr val="accent5">
                    <a:lumMod val="75000"/>
                  </a:schemeClr>
                </a:solidFill>
                <a:latin typeface="Tahoma" pitchFamily="34" charset="0"/>
                <a:ea typeface="Tahoma" pitchFamily="34" charset="0"/>
                <a:cs typeface="Tahoma" pitchFamily="34" charset="0"/>
              </a:endParaRPr>
            </a:p>
          </p:txBody>
        </p:sp>
        <p:sp>
          <p:nvSpPr>
            <p:cNvPr id="52" name="Rounded Rectangle 5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051913" y="2795826"/>
              <a:ext cx="593432" cy="861774"/>
            </a:xfrm>
            <a:prstGeom prst="rect">
              <a:avLst/>
            </a:prstGeom>
            <a:noFill/>
          </p:spPr>
          <p:txBody>
            <a:bodyPr wrap="none" rtlCol="0">
              <a:spAutoFit/>
            </a:bodyPr>
            <a:lstStyle/>
            <a:p>
              <a:pPr algn="ctr"/>
              <a:r>
                <a:rPr lang="en-US" sz="5000" b="1" smtClean="0">
                  <a:solidFill>
                    <a:schemeClr val="bg1"/>
                  </a:solidFill>
                  <a:latin typeface="Tahoma" pitchFamily="34" charset="0"/>
                  <a:ea typeface="Tahoma" pitchFamily="34" charset="0"/>
                  <a:cs typeface="Tahoma" pitchFamily="34" charset="0"/>
                </a:rPr>
                <a:t>2</a:t>
              </a:r>
              <a:endParaRPr lang="en-US" sz="5000" b="1">
                <a:solidFill>
                  <a:schemeClr val="bg1"/>
                </a:solidFill>
                <a:latin typeface="Tahoma" pitchFamily="34" charset="0"/>
                <a:ea typeface="Tahoma" pitchFamily="34" charset="0"/>
                <a:cs typeface="Tahoma" pitchFamily="34" charset="0"/>
              </a:endParaRPr>
            </a:p>
          </p:txBody>
        </p:sp>
      </p:grpSp>
      <p:grpSp>
        <p:nvGrpSpPr>
          <p:cNvPr id="2" name="Group 1"/>
          <p:cNvGrpSpPr/>
          <p:nvPr/>
        </p:nvGrpSpPr>
        <p:grpSpPr>
          <a:xfrm>
            <a:off x="2307574" y="3551428"/>
            <a:ext cx="11708717" cy="9915226"/>
            <a:chOff x="2307574" y="3551428"/>
            <a:chExt cx="11708717" cy="9915226"/>
          </a:xfrm>
        </p:grpSpPr>
        <p:sp>
          <p:nvSpPr>
            <p:cNvPr id="22" name="Rectangle 21"/>
            <p:cNvSpPr/>
            <p:nvPr/>
          </p:nvSpPr>
          <p:spPr>
            <a:xfrm>
              <a:off x="5106987" y="4002641"/>
              <a:ext cx="8909304" cy="9325630"/>
            </a:xfrm>
            <a:prstGeom prst="rect">
              <a:avLst/>
            </a:prstGeom>
          </p:spPr>
          <p:txBody>
            <a:bodyPr wrap="square">
              <a:spAutoFit/>
            </a:bodyPr>
            <a:lstStyle/>
            <a:p>
              <a:pPr marL="0" lvl="1">
                <a:lnSpc>
                  <a:spcPts val="6000"/>
                </a:lnSpc>
              </a:pPr>
              <a:r>
                <a:rPr lang="en-US" sz="4000" b="1" i="1" dirty="0" err="1" smtClean="0">
                  <a:latin typeface="Arial" pitchFamily="34" charset="0"/>
                  <a:cs typeface="Arial" pitchFamily="34" charset="0"/>
                </a:rPr>
                <a:t>Khăn</a:t>
              </a:r>
              <a:r>
                <a:rPr lang="en-US" sz="4000" b="1" i="1" dirty="0" smtClean="0">
                  <a:latin typeface="Arial" pitchFamily="34" charset="0"/>
                  <a:cs typeface="Arial" pitchFamily="34" charset="0"/>
                </a:rPr>
                <a:t> </a:t>
              </a:r>
              <a:r>
                <a:rPr lang="en-US" sz="4000" b="1" i="1" dirty="0" err="1">
                  <a:solidFill>
                    <a:schemeClr val="accent6">
                      <a:lumMod val="75000"/>
                    </a:schemeClr>
                  </a:solidFill>
                  <a:latin typeface="Arial" pitchFamily="34" charset="0"/>
                  <a:cs typeface="Arial" pitchFamily="34" charset="0"/>
                </a:rPr>
                <a:t>thương</a:t>
              </a:r>
              <a:r>
                <a:rPr lang="en-US" sz="4000" b="1" i="1" dirty="0">
                  <a:solidFill>
                    <a:schemeClr val="accent6">
                      <a:lumMod val="75000"/>
                    </a:schemeClr>
                  </a:solidFill>
                  <a:latin typeface="Arial" pitchFamily="34" charset="0"/>
                  <a:cs typeface="Arial" pitchFamily="34" charset="0"/>
                </a:rPr>
                <a:t> </a:t>
              </a:r>
              <a:r>
                <a:rPr lang="en-US" sz="4000" b="1" i="1" dirty="0" err="1">
                  <a:solidFill>
                    <a:schemeClr val="accent6">
                      <a:lumMod val="75000"/>
                    </a:schemeClr>
                  </a:solidFill>
                  <a:latin typeface="Arial" pitchFamily="34" charset="0"/>
                  <a:cs typeface="Arial" pitchFamily="34" charset="0"/>
                </a:rPr>
                <a:t>nhớ</a:t>
              </a:r>
              <a:r>
                <a:rPr lang="en-US" sz="4000" b="1" i="1" dirty="0">
                  <a:solidFill>
                    <a:schemeClr val="accent6">
                      <a:lumMod val="75000"/>
                    </a:schemeClr>
                  </a:solidFill>
                  <a:latin typeface="Arial" pitchFamily="34" charset="0"/>
                  <a:cs typeface="Arial" pitchFamily="34" charset="0"/>
                </a:rPr>
                <a:t> </a:t>
              </a:r>
              <a:r>
                <a:rPr lang="en-US" sz="4000" b="1" i="1" dirty="0" err="1">
                  <a:latin typeface="Arial" pitchFamily="34" charset="0"/>
                  <a:cs typeface="Arial" pitchFamily="34" charset="0"/>
                </a:rPr>
                <a:t>ai</a:t>
              </a:r>
              <a:r>
                <a:rPr lang="en-US" sz="4000" b="1" i="1" dirty="0" smtClean="0">
                  <a:latin typeface="Arial" pitchFamily="34" charset="0"/>
                  <a:cs typeface="Arial" pitchFamily="34" charset="0"/>
                </a:rPr>
                <a:t>,</a:t>
              </a:r>
            </a:p>
            <a:p>
              <a:pPr marL="0" lvl="1">
                <a:lnSpc>
                  <a:spcPts val="6000"/>
                </a:lnSpc>
              </a:pPr>
              <a:r>
                <a:rPr lang="en-US" sz="4000" b="1" i="1" dirty="0" err="1" smtClean="0">
                  <a:latin typeface="Arial" pitchFamily="34" charset="0"/>
                  <a:cs typeface="Arial" pitchFamily="34" charset="0"/>
                </a:rPr>
                <a:t>Khăn</a:t>
              </a:r>
              <a:r>
                <a:rPr lang="en-US" sz="4000" b="1" i="1" dirty="0" smtClean="0">
                  <a:latin typeface="Arial" pitchFamily="34" charset="0"/>
                  <a:cs typeface="Arial" pitchFamily="34" charset="0"/>
                </a:rPr>
                <a:t> </a:t>
              </a:r>
              <a:r>
                <a:rPr lang="en-US" sz="4000" b="1" i="1" dirty="0" err="1" smtClean="0">
                  <a:latin typeface="Arial" pitchFamily="34" charset="0"/>
                  <a:cs typeface="Arial" pitchFamily="34" charset="0"/>
                </a:rPr>
                <a:t>rơi</a:t>
              </a:r>
              <a:r>
                <a:rPr lang="en-US" sz="4000" b="1" i="1" dirty="0" smtClean="0">
                  <a:latin typeface="Arial" pitchFamily="34" charset="0"/>
                  <a:cs typeface="Arial" pitchFamily="34" charset="0"/>
                </a:rPr>
                <a:t> </a:t>
              </a:r>
              <a:r>
                <a:rPr lang="en-US" sz="4000" b="1" i="1" dirty="0" err="1" smtClean="0">
                  <a:latin typeface="Arial" pitchFamily="34" charset="0"/>
                  <a:cs typeface="Arial" pitchFamily="34" charset="0"/>
                </a:rPr>
                <a:t>xuống</a:t>
              </a:r>
              <a:r>
                <a:rPr lang="en-US" sz="4000" b="1" i="1" dirty="0" smtClean="0">
                  <a:latin typeface="Arial" pitchFamily="34" charset="0"/>
                  <a:cs typeface="Arial" pitchFamily="34" charset="0"/>
                </a:rPr>
                <a:t> </a:t>
              </a:r>
              <a:r>
                <a:rPr lang="en-US" sz="4000" b="1" i="1" dirty="0" err="1" smtClean="0">
                  <a:latin typeface="Arial" pitchFamily="34" charset="0"/>
                  <a:cs typeface="Arial" pitchFamily="34" charset="0"/>
                </a:rPr>
                <a:t>đất</a:t>
              </a:r>
              <a:r>
                <a:rPr lang="en-US" sz="4000" b="1" i="1" dirty="0" smtClean="0">
                  <a:latin typeface="Arial" pitchFamily="34" charset="0"/>
                  <a:cs typeface="Arial" pitchFamily="34" charset="0"/>
                </a:rPr>
                <a:t>.</a:t>
              </a:r>
            </a:p>
            <a:p>
              <a:pPr marL="0" lvl="1">
                <a:lnSpc>
                  <a:spcPts val="6000"/>
                </a:lnSpc>
              </a:pPr>
              <a:r>
                <a:rPr lang="en-US" sz="4000" b="1" i="1" dirty="0" err="1" smtClean="0">
                  <a:latin typeface="Arial" pitchFamily="34" charset="0"/>
                  <a:cs typeface="Arial" pitchFamily="34" charset="0"/>
                </a:rPr>
                <a:t>Khăn</a:t>
              </a:r>
              <a:r>
                <a:rPr lang="en-US" sz="4000" b="1" i="1" dirty="0" smtClean="0">
                  <a:latin typeface="Arial" pitchFamily="34" charset="0"/>
                  <a:cs typeface="Arial" pitchFamily="34" charset="0"/>
                </a:rPr>
                <a:t> </a:t>
              </a:r>
              <a:r>
                <a:rPr lang="en-US" sz="4000" b="1" i="1" dirty="0" err="1">
                  <a:solidFill>
                    <a:schemeClr val="accent6">
                      <a:lumMod val="75000"/>
                    </a:schemeClr>
                  </a:solidFill>
                  <a:latin typeface="Arial" pitchFamily="34" charset="0"/>
                  <a:cs typeface="Arial" pitchFamily="34" charset="0"/>
                </a:rPr>
                <a:t>thương</a:t>
              </a:r>
              <a:r>
                <a:rPr lang="en-US" sz="4000" b="1" i="1" dirty="0">
                  <a:solidFill>
                    <a:schemeClr val="accent6">
                      <a:lumMod val="75000"/>
                    </a:schemeClr>
                  </a:solidFill>
                  <a:latin typeface="Arial" pitchFamily="34" charset="0"/>
                  <a:cs typeface="Arial" pitchFamily="34" charset="0"/>
                </a:rPr>
                <a:t> </a:t>
              </a:r>
              <a:r>
                <a:rPr lang="en-US" sz="4000" b="1" i="1" dirty="0" err="1">
                  <a:solidFill>
                    <a:schemeClr val="accent6">
                      <a:lumMod val="75000"/>
                    </a:schemeClr>
                  </a:solidFill>
                  <a:latin typeface="Arial" pitchFamily="34" charset="0"/>
                  <a:cs typeface="Arial" pitchFamily="34" charset="0"/>
                </a:rPr>
                <a:t>nhớ</a:t>
              </a:r>
              <a:r>
                <a:rPr lang="en-US" sz="4000" b="1" i="1" dirty="0">
                  <a:solidFill>
                    <a:schemeClr val="accent6">
                      <a:lumMod val="75000"/>
                    </a:schemeClr>
                  </a:solidFill>
                  <a:latin typeface="Arial" pitchFamily="34" charset="0"/>
                  <a:cs typeface="Arial" pitchFamily="34" charset="0"/>
                </a:rPr>
                <a:t> </a:t>
              </a:r>
              <a:r>
                <a:rPr lang="en-US" sz="4000" b="1" i="1" dirty="0" err="1">
                  <a:latin typeface="Arial" pitchFamily="34" charset="0"/>
                  <a:cs typeface="Arial" pitchFamily="34" charset="0"/>
                </a:rPr>
                <a:t>ai</a:t>
              </a:r>
              <a:r>
                <a:rPr lang="en-US" sz="4000" b="1" i="1" dirty="0">
                  <a:latin typeface="Arial" pitchFamily="34" charset="0"/>
                  <a:cs typeface="Arial" pitchFamily="34" charset="0"/>
                </a:rPr>
                <a:t>,</a:t>
              </a:r>
            </a:p>
            <a:p>
              <a:pPr marL="0" lvl="1">
                <a:lnSpc>
                  <a:spcPts val="6000"/>
                </a:lnSpc>
              </a:pPr>
              <a:r>
                <a:rPr lang="en-US" sz="4000" b="1" i="1" dirty="0" err="1">
                  <a:latin typeface="Arial" pitchFamily="34" charset="0"/>
                  <a:cs typeface="Arial" pitchFamily="34" charset="0"/>
                </a:rPr>
                <a:t>Khăn</a:t>
              </a:r>
              <a:r>
                <a:rPr lang="en-US" sz="4000" b="1" i="1" dirty="0">
                  <a:latin typeface="Arial" pitchFamily="34" charset="0"/>
                  <a:cs typeface="Arial" pitchFamily="34" charset="0"/>
                </a:rPr>
                <a:t> </a:t>
              </a:r>
              <a:r>
                <a:rPr lang="en-US" sz="4000" b="1" i="1" dirty="0" err="1">
                  <a:latin typeface="Arial" pitchFamily="34" charset="0"/>
                  <a:cs typeface="Arial" pitchFamily="34" charset="0"/>
                </a:rPr>
                <a:t>vắt</a:t>
              </a:r>
              <a:r>
                <a:rPr lang="en-US" sz="4000" b="1" i="1" dirty="0">
                  <a:latin typeface="Arial" pitchFamily="34" charset="0"/>
                  <a:cs typeface="Arial" pitchFamily="34" charset="0"/>
                </a:rPr>
                <a:t> </a:t>
              </a:r>
              <a:r>
                <a:rPr lang="en-US" sz="4000" b="1" i="1" dirty="0" err="1">
                  <a:latin typeface="Arial" pitchFamily="34" charset="0"/>
                  <a:cs typeface="Arial" pitchFamily="34" charset="0"/>
                </a:rPr>
                <a:t>lên</a:t>
              </a:r>
              <a:r>
                <a:rPr lang="en-US" sz="4000" b="1" i="1" dirty="0">
                  <a:latin typeface="Arial" pitchFamily="34" charset="0"/>
                  <a:cs typeface="Arial" pitchFamily="34" charset="0"/>
                </a:rPr>
                <a:t> </a:t>
              </a:r>
              <a:r>
                <a:rPr lang="en-US" sz="4000" b="1" i="1" dirty="0" err="1">
                  <a:latin typeface="Arial" pitchFamily="34" charset="0"/>
                  <a:cs typeface="Arial" pitchFamily="34" charset="0"/>
                </a:rPr>
                <a:t>vai</a:t>
              </a:r>
              <a:r>
                <a:rPr lang="en-US" sz="4000" b="1" i="1" dirty="0">
                  <a:latin typeface="Arial" pitchFamily="34" charset="0"/>
                  <a:cs typeface="Arial" pitchFamily="34" charset="0"/>
                </a:rPr>
                <a:t>.</a:t>
              </a:r>
            </a:p>
            <a:p>
              <a:pPr marL="0" lvl="1">
                <a:lnSpc>
                  <a:spcPts val="6000"/>
                </a:lnSpc>
              </a:pPr>
              <a:r>
                <a:rPr lang="en-US" sz="4000" b="1" i="1" dirty="0" err="1">
                  <a:latin typeface="Arial" pitchFamily="34" charset="0"/>
                  <a:cs typeface="Arial" pitchFamily="34" charset="0"/>
                </a:rPr>
                <a:t>Khăn</a:t>
              </a:r>
              <a:r>
                <a:rPr lang="en-US" sz="4000" b="1" i="1" dirty="0">
                  <a:solidFill>
                    <a:schemeClr val="accent6">
                      <a:lumMod val="75000"/>
                    </a:schemeClr>
                  </a:solidFill>
                  <a:latin typeface="Arial" pitchFamily="34" charset="0"/>
                  <a:cs typeface="Arial" pitchFamily="34" charset="0"/>
                </a:rPr>
                <a:t> </a:t>
              </a:r>
              <a:r>
                <a:rPr lang="en-US" sz="4000" b="1" i="1" dirty="0" err="1">
                  <a:solidFill>
                    <a:schemeClr val="accent6">
                      <a:lumMod val="75000"/>
                    </a:schemeClr>
                  </a:solidFill>
                  <a:latin typeface="Arial" pitchFamily="34" charset="0"/>
                  <a:cs typeface="Arial" pitchFamily="34" charset="0"/>
                </a:rPr>
                <a:t>thương</a:t>
              </a:r>
              <a:r>
                <a:rPr lang="en-US" sz="4000" b="1" i="1" dirty="0">
                  <a:solidFill>
                    <a:schemeClr val="accent6">
                      <a:lumMod val="75000"/>
                    </a:schemeClr>
                  </a:solidFill>
                  <a:latin typeface="Arial" pitchFamily="34" charset="0"/>
                  <a:cs typeface="Arial" pitchFamily="34" charset="0"/>
                </a:rPr>
                <a:t> </a:t>
              </a:r>
              <a:r>
                <a:rPr lang="en-US" sz="4000" b="1" i="1" dirty="0" err="1">
                  <a:solidFill>
                    <a:schemeClr val="accent6">
                      <a:lumMod val="75000"/>
                    </a:schemeClr>
                  </a:solidFill>
                  <a:latin typeface="Arial" pitchFamily="34" charset="0"/>
                  <a:cs typeface="Arial" pitchFamily="34" charset="0"/>
                </a:rPr>
                <a:t>nhớ</a:t>
              </a:r>
              <a:r>
                <a:rPr lang="en-US" sz="4000" b="1" i="1" dirty="0">
                  <a:solidFill>
                    <a:schemeClr val="accent6">
                      <a:lumMod val="75000"/>
                    </a:schemeClr>
                  </a:solidFill>
                  <a:latin typeface="Arial" pitchFamily="34" charset="0"/>
                  <a:cs typeface="Arial" pitchFamily="34" charset="0"/>
                </a:rPr>
                <a:t> </a:t>
              </a:r>
              <a:r>
                <a:rPr lang="en-US" sz="4000" b="1" i="1" dirty="0" err="1">
                  <a:latin typeface="Arial" pitchFamily="34" charset="0"/>
                  <a:cs typeface="Arial" pitchFamily="34" charset="0"/>
                </a:rPr>
                <a:t>ai</a:t>
              </a:r>
              <a:r>
                <a:rPr lang="en-US" sz="4000" b="1" i="1" dirty="0">
                  <a:latin typeface="Arial" pitchFamily="34" charset="0"/>
                  <a:cs typeface="Arial" pitchFamily="34" charset="0"/>
                </a:rPr>
                <a:t>,</a:t>
              </a:r>
            </a:p>
            <a:p>
              <a:pPr marL="0" lvl="1">
                <a:lnSpc>
                  <a:spcPts val="6000"/>
                </a:lnSpc>
              </a:pPr>
              <a:r>
                <a:rPr lang="en-US" sz="4000" b="1" i="1" dirty="0" err="1">
                  <a:latin typeface="Arial" pitchFamily="34" charset="0"/>
                  <a:cs typeface="Arial" pitchFamily="34" charset="0"/>
                </a:rPr>
                <a:t>Khăn</a:t>
              </a:r>
              <a:r>
                <a:rPr lang="en-US" sz="4000" b="1" i="1" dirty="0">
                  <a:latin typeface="Arial" pitchFamily="34" charset="0"/>
                  <a:cs typeface="Arial" pitchFamily="34" charset="0"/>
                </a:rPr>
                <a:t> </a:t>
              </a:r>
              <a:r>
                <a:rPr lang="en-US" sz="4000" b="1" i="1" dirty="0" err="1">
                  <a:latin typeface="Arial" pitchFamily="34" charset="0"/>
                  <a:cs typeface="Arial" pitchFamily="34" charset="0"/>
                </a:rPr>
                <a:t>chùi</a:t>
              </a:r>
              <a:r>
                <a:rPr lang="en-US" sz="4000" b="1" i="1" dirty="0">
                  <a:latin typeface="Arial" pitchFamily="34" charset="0"/>
                  <a:cs typeface="Arial" pitchFamily="34" charset="0"/>
                </a:rPr>
                <a:t> </a:t>
              </a:r>
              <a:r>
                <a:rPr lang="en-US" sz="4000" b="1" i="1" dirty="0" err="1">
                  <a:latin typeface="Arial" pitchFamily="34" charset="0"/>
                  <a:cs typeface="Arial" pitchFamily="34" charset="0"/>
                </a:rPr>
                <a:t>nước</a:t>
              </a:r>
              <a:r>
                <a:rPr lang="en-US" sz="4000" b="1" i="1" dirty="0">
                  <a:latin typeface="Arial" pitchFamily="34" charset="0"/>
                  <a:cs typeface="Arial" pitchFamily="34" charset="0"/>
                </a:rPr>
                <a:t> </a:t>
              </a:r>
              <a:r>
                <a:rPr lang="en-US" sz="4000" b="1" i="1" dirty="0" err="1">
                  <a:latin typeface="Arial" pitchFamily="34" charset="0"/>
                  <a:cs typeface="Arial" pitchFamily="34" charset="0"/>
                </a:rPr>
                <a:t>mắt</a:t>
              </a:r>
              <a:r>
                <a:rPr lang="en-US" sz="4000" b="1" i="1" dirty="0">
                  <a:latin typeface="Arial" pitchFamily="34" charset="0"/>
                  <a:cs typeface="Arial" pitchFamily="34" charset="0"/>
                </a:rPr>
                <a:t>.</a:t>
              </a:r>
            </a:p>
            <a:p>
              <a:pPr marL="0" lvl="1">
                <a:lnSpc>
                  <a:spcPts val="6000"/>
                </a:lnSpc>
              </a:pPr>
              <a:r>
                <a:rPr lang="vi-VN" sz="4000" b="1" i="1" dirty="0">
                  <a:latin typeface="Arial" panose="020B0604020202020204" pitchFamily="34" charset="0"/>
                  <a:cs typeface="Arial" panose="020B0604020202020204" pitchFamily="34" charset="0"/>
                </a:rPr>
                <a:t>Đèn</a:t>
              </a:r>
              <a:r>
                <a:rPr lang="vi-VN" sz="4000" b="1" i="1" dirty="0">
                  <a:solidFill>
                    <a:schemeClr val="accent6">
                      <a:lumMod val="75000"/>
                    </a:schemeClr>
                  </a:solidFill>
                  <a:latin typeface="Arial" panose="020B0604020202020204" pitchFamily="34" charset="0"/>
                  <a:cs typeface="Arial" panose="020B0604020202020204" pitchFamily="34" charset="0"/>
                </a:rPr>
                <a:t> thương nhớ </a:t>
              </a:r>
              <a:r>
                <a:rPr lang="vi-VN" sz="4000" b="1" i="1" dirty="0">
                  <a:latin typeface="Arial" panose="020B0604020202020204" pitchFamily="34" charset="0"/>
                  <a:cs typeface="Arial" panose="020B0604020202020204" pitchFamily="34" charset="0"/>
                </a:rPr>
                <a:t>ai,</a:t>
              </a:r>
            </a:p>
            <a:p>
              <a:pPr marL="0" lvl="1">
                <a:lnSpc>
                  <a:spcPts val="6000"/>
                </a:lnSpc>
              </a:pPr>
              <a:r>
                <a:rPr lang="vi-VN" sz="4000" b="1" i="1" dirty="0">
                  <a:latin typeface="Arial" panose="020B0604020202020204" pitchFamily="34" charset="0"/>
                  <a:cs typeface="Arial" panose="020B0604020202020204" pitchFamily="34" charset="0"/>
                </a:rPr>
                <a:t>Mà đèn không tắt.</a:t>
              </a:r>
            </a:p>
            <a:p>
              <a:pPr marL="0" lvl="1">
                <a:lnSpc>
                  <a:spcPts val="6000"/>
                </a:lnSpc>
              </a:pPr>
              <a:r>
                <a:rPr lang="vi-VN" sz="4000" b="1" i="1" dirty="0">
                  <a:latin typeface="Arial" panose="020B0604020202020204" pitchFamily="34" charset="0"/>
                  <a:cs typeface="Arial" panose="020B0604020202020204" pitchFamily="34" charset="0"/>
                </a:rPr>
                <a:t>Mắt</a:t>
              </a:r>
              <a:r>
                <a:rPr lang="vi-VN" sz="4000" b="1" i="1" dirty="0">
                  <a:solidFill>
                    <a:schemeClr val="accent6">
                      <a:lumMod val="75000"/>
                    </a:schemeClr>
                  </a:solidFill>
                  <a:latin typeface="Arial" panose="020B0604020202020204" pitchFamily="34" charset="0"/>
                  <a:cs typeface="Arial" panose="020B0604020202020204" pitchFamily="34" charset="0"/>
                </a:rPr>
                <a:t> thương nhớ </a:t>
              </a:r>
              <a:r>
                <a:rPr lang="vi-VN" sz="4000" b="1" i="1" dirty="0">
                  <a:latin typeface="Arial" panose="020B0604020202020204" pitchFamily="34" charset="0"/>
                  <a:cs typeface="Arial" panose="020B0604020202020204" pitchFamily="34" charset="0"/>
                </a:rPr>
                <a:t>ai,</a:t>
              </a:r>
              <a:r>
                <a:rPr lang="vi-VN" sz="4000" b="1" i="1" dirty="0">
                  <a:solidFill>
                    <a:schemeClr val="accent6">
                      <a:lumMod val="75000"/>
                    </a:schemeClr>
                  </a:solidFill>
                  <a:latin typeface="Arial" panose="020B0604020202020204" pitchFamily="34" charset="0"/>
                  <a:cs typeface="Arial" panose="020B0604020202020204" pitchFamily="34" charset="0"/>
                </a:rPr>
                <a:t> </a:t>
              </a:r>
            </a:p>
            <a:p>
              <a:pPr marL="0" lvl="1" algn="just">
                <a:lnSpc>
                  <a:spcPts val="6000"/>
                </a:lnSpc>
              </a:pPr>
              <a:r>
                <a:rPr lang="vi-VN" sz="4000" b="1" i="1" dirty="0">
                  <a:latin typeface="Arial" panose="020B0604020202020204" pitchFamily="34" charset="0"/>
                  <a:cs typeface="Arial" panose="020B0604020202020204" pitchFamily="34" charset="0"/>
                </a:rPr>
                <a:t>Mắt ngủ không yên.</a:t>
              </a:r>
            </a:p>
            <a:p>
              <a:pPr>
                <a:lnSpc>
                  <a:spcPts val="6000"/>
                </a:lnSpc>
              </a:pPr>
              <a:r>
                <a:rPr lang="vi-VN" sz="4000" b="1" i="1" dirty="0">
                  <a:latin typeface="Arial" panose="020B0604020202020204" pitchFamily="34" charset="0"/>
                  <a:cs typeface="Arial" panose="020B0604020202020204" pitchFamily="34" charset="0"/>
                </a:rPr>
                <a:t>Đêm qua em những lo phiền</a:t>
              </a:r>
            </a:p>
            <a:p>
              <a:pPr>
                <a:lnSpc>
                  <a:spcPts val="6000"/>
                </a:lnSpc>
              </a:pPr>
              <a:r>
                <a:rPr lang="vi-VN" sz="4000" b="1" i="1" dirty="0">
                  <a:latin typeface="Arial" panose="020B0604020202020204" pitchFamily="34" charset="0"/>
                  <a:cs typeface="Arial" panose="020B0604020202020204" pitchFamily="34" charset="0"/>
                </a:rPr>
                <a:t>Lo vì một nỗi không yên một bề</a:t>
              </a:r>
              <a:r>
                <a:rPr lang="vi-VN" sz="4000" b="1" i="1" dirty="0" smtClean="0">
                  <a:latin typeface="Arial" panose="020B0604020202020204" pitchFamily="34" charset="0"/>
                  <a:cs typeface="Arial" panose="020B0604020202020204" pitchFamily="34" charset="0"/>
                </a:rPr>
                <a:t>…</a:t>
              </a:r>
              <a:endParaRPr lang="en-US" sz="4000" b="1" i="1" dirty="0">
                <a:latin typeface="Arial" pitchFamily="34" charset="0"/>
                <a:cs typeface="Arial" pitchFamily="34" charset="0"/>
              </a:endParaRPr>
            </a:p>
          </p:txBody>
        </p:sp>
        <p:grpSp>
          <p:nvGrpSpPr>
            <p:cNvPr id="3" name="Group 2"/>
            <p:cNvGrpSpPr/>
            <p:nvPr/>
          </p:nvGrpSpPr>
          <p:grpSpPr>
            <a:xfrm>
              <a:off x="2307574" y="3551428"/>
              <a:ext cx="11353800" cy="9915226"/>
              <a:chOff x="13793787" y="3191174"/>
              <a:chExt cx="9334627" cy="9915226"/>
            </a:xfrm>
          </p:grpSpPr>
          <p:grpSp>
            <p:nvGrpSpPr>
              <p:cNvPr id="73" name="Group 72"/>
              <p:cNvGrpSpPr/>
              <p:nvPr/>
            </p:nvGrpSpPr>
            <p:grpSpPr>
              <a:xfrm>
                <a:off x="13793787" y="3191174"/>
                <a:ext cx="419227" cy="481276"/>
                <a:chOff x="2974976" y="6302376"/>
                <a:chExt cx="539750" cy="550862"/>
              </a:xfrm>
            </p:grpSpPr>
            <p:sp>
              <p:nvSpPr>
                <p:cNvPr id="74" name="Freeform 5"/>
                <p:cNvSpPr>
                  <a:spLocks/>
                </p:cNvSpPr>
                <p:nvPr/>
              </p:nvSpPr>
              <p:spPr bwMode="auto">
                <a:xfrm>
                  <a:off x="3001963" y="6302376"/>
                  <a:ext cx="512763" cy="20478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
                <p:cNvSpPr>
                  <a:spLocks/>
                </p:cNvSpPr>
                <p:nvPr/>
              </p:nvSpPr>
              <p:spPr bwMode="auto">
                <a:xfrm>
                  <a:off x="2974976" y="6342063"/>
                  <a:ext cx="206375" cy="51117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75"/>
              <p:cNvGrpSpPr/>
              <p:nvPr/>
            </p:nvGrpSpPr>
            <p:grpSpPr>
              <a:xfrm>
                <a:off x="13793789" y="12625123"/>
                <a:ext cx="419227" cy="481275"/>
                <a:chOff x="2974977" y="9406074"/>
                <a:chExt cx="386591" cy="394549"/>
              </a:xfrm>
            </p:grpSpPr>
            <p:sp>
              <p:nvSpPr>
                <p:cNvPr id="77" name="Freeform 5"/>
                <p:cNvSpPr>
                  <a:spLocks/>
                </p:cNvSpPr>
                <p:nvPr/>
              </p:nvSpPr>
              <p:spPr bwMode="auto">
                <a:xfrm flipV="1">
                  <a:off x="2994306" y="9653945"/>
                  <a:ext cx="367262" cy="14667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
                <p:cNvSpPr>
                  <a:spLocks/>
                </p:cNvSpPr>
                <p:nvPr/>
              </p:nvSpPr>
              <p:spPr bwMode="auto">
                <a:xfrm flipV="1">
                  <a:off x="2974977" y="9406074"/>
                  <a:ext cx="147814" cy="36612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flipH="1">
                <a:off x="22709187" y="3191176"/>
                <a:ext cx="419227" cy="481276"/>
                <a:chOff x="2974976" y="6302376"/>
                <a:chExt cx="539750" cy="550862"/>
              </a:xfrm>
            </p:grpSpPr>
            <p:sp>
              <p:nvSpPr>
                <p:cNvPr id="80" name="Freeform 5"/>
                <p:cNvSpPr>
                  <a:spLocks/>
                </p:cNvSpPr>
                <p:nvPr/>
              </p:nvSpPr>
              <p:spPr bwMode="auto">
                <a:xfrm>
                  <a:off x="3001963" y="6302376"/>
                  <a:ext cx="512763" cy="20478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
                <p:cNvSpPr>
                  <a:spLocks/>
                </p:cNvSpPr>
                <p:nvPr/>
              </p:nvSpPr>
              <p:spPr bwMode="auto">
                <a:xfrm>
                  <a:off x="2974976" y="6342063"/>
                  <a:ext cx="206375" cy="51117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flipH="1">
                <a:off x="22709187" y="12625125"/>
                <a:ext cx="419227" cy="481275"/>
                <a:chOff x="2974977" y="9406074"/>
                <a:chExt cx="386591" cy="394549"/>
              </a:xfrm>
            </p:grpSpPr>
            <p:sp>
              <p:nvSpPr>
                <p:cNvPr id="83" name="Freeform 5"/>
                <p:cNvSpPr>
                  <a:spLocks/>
                </p:cNvSpPr>
                <p:nvPr/>
              </p:nvSpPr>
              <p:spPr bwMode="auto">
                <a:xfrm flipV="1">
                  <a:off x="2994306" y="9653945"/>
                  <a:ext cx="367262" cy="14667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
                <p:cNvSpPr>
                  <a:spLocks/>
                </p:cNvSpPr>
                <p:nvPr/>
              </p:nvSpPr>
              <p:spPr bwMode="auto">
                <a:xfrm flipV="1">
                  <a:off x="2974977" y="9406074"/>
                  <a:ext cx="147814" cy="36612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85" name="Straight Connector 84"/>
              <p:cNvCxnSpPr/>
              <p:nvPr/>
            </p:nvCxnSpPr>
            <p:spPr>
              <a:xfrm>
                <a:off x="14174787" y="13035045"/>
                <a:ext cx="8549640"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3869987" y="3647824"/>
                <a:ext cx="0" cy="8977299"/>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4174787" y="3276600"/>
                <a:ext cx="8549640"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068935" y="3647824"/>
                <a:ext cx="0" cy="8977299"/>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gr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0630" y="3530682"/>
            <a:ext cx="8491684" cy="9850353"/>
          </a:xfrm>
          <a:prstGeom prst="rect">
            <a:avLst/>
          </a:prstGeom>
        </p:spPr>
      </p:pic>
    </p:spTree>
    <p:extLst>
      <p:ext uri="{BB962C8B-B14F-4D97-AF65-F5344CB8AC3E}">
        <p14:creationId xmlns:p14="http://schemas.microsoft.com/office/powerpoint/2010/main" val="231143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4709171" y="3596437"/>
            <a:ext cx="8909304" cy="10095072"/>
          </a:xfrm>
          <a:prstGeom prst="rect">
            <a:avLst/>
          </a:prstGeom>
        </p:spPr>
        <p:txBody>
          <a:bodyPr wrap="square">
            <a:spAutoFit/>
          </a:bodyPr>
          <a:lstStyle/>
          <a:p>
            <a:pPr marL="0" lvl="1">
              <a:lnSpc>
                <a:spcPts val="6000"/>
              </a:lnSpc>
            </a:pPr>
            <a:r>
              <a:rPr lang="en-US" sz="4000" b="1" i="1" dirty="0" err="1" smtClean="0">
                <a:latin typeface="Arial" pitchFamily="34" charset="0"/>
                <a:cs typeface="Arial" pitchFamily="34" charset="0"/>
              </a:rPr>
              <a:t>Khăn</a:t>
            </a:r>
            <a:r>
              <a:rPr lang="en-US" sz="4000" b="1" i="1" dirty="0" smtClean="0">
                <a:latin typeface="Arial" pitchFamily="34" charset="0"/>
                <a:cs typeface="Arial" pitchFamily="34" charset="0"/>
              </a:rPr>
              <a:t> </a:t>
            </a:r>
            <a:r>
              <a:rPr lang="en-US" sz="4000" b="1" i="1" dirty="0" err="1">
                <a:latin typeface="Arial" pitchFamily="34" charset="0"/>
                <a:cs typeface="Arial" pitchFamily="34" charset="0"/>
              </a:rPr>
              <a:t>thương</a:t>
            </a:r>
            <a:r>
              <a:rPr lang="en-US" sz="4000" b="1" i="1" dirty="0">
                <a:latin typeface="Arial" pitchFamily="34" charset="0"/>
                <a:cs typeface="Arial" pitchFamily="34" charset="0"/>
              </a:rPr>
              <a:t> </a:t>
            </a:r>
            <a:r>
              <a:rPr lang="en-US" sz="4000" b="1" i="1" dirty="0" err="1">
                <a:latin typeface="Arial" pitchFamily="34" charset="0"/>
                <a:cs typeface="Arial" pitchFamily="34" charset="0"/>
              </a:rPr>
              <a:t>nhớ</a:t>
            </a:r>
            <a:r>
              <a:rPr lang="en-US" sz="4000" b="1" i="1" dirty="0">
                <a:latin typeface="Arial" pitchFamily="34" charset="0"/>
                <a:cs typeface="Arial" pitchFamily="34" charset="0"/>
              </a:rPr>
              <a:t> </a:t>
            </a:r>
            <a:r>
              <a:rPr lang="en-US" sz="4000" b="1" i="1" dirty="0" err="1">
                <a:latin typeface="Arial" pitchFamily="34" charset="0"/>
                <a:cs typeface="Arial" pitchFamily="34" charset="0"/>
              </a:rPr>
              <a:t>ai</a:t>
            </a:r>
            <a:r>
              <a:rPr lang="en-US" sz="4000" b="1" i="1" dirty="0" smtClean="0">
                <a:latin typeface="Arial" pitchFamily="34" charset="0"/>
                <a:cs typeface="Arial" pitchFamily="34" charset="0"/>
              </a:rPr>
              <a:t>,</a:t>
            </a:r>
          </a:p>
          <a:p>
            <a:pPr marL="0" lvl="1">
              <a:lnSpc>
                <a:spcPts val="6000"/>
              </a:lnSpc>
            </a:pPr>
            <a:r>
              <a:rPr lang="en-US" sz="4000" b="1" i="1" dirty="0" err="1" smtClean="0">
                <a:latin typeface="Arial" pitchFamily="34" charset="0"/>
                <a:cs typeface="Arial" pitchFamily="34" charset="0"/>
              </a:rPr>
              <a:t>Khăn</a:t>
            </a:r>
            <a:r>
              <a:rPr lang="en-US" sz="4000" b="1" i="1" dirty="0" smtClean="0">
                <a:latin typeface="Arial" pitchFamily="34" charset="0"/>
                <a:cs typeface="Arial" pitchFamily="34" charset="0"/>
              </a:rPr>
              <a:t> </a:t>
            </a:r>
            <a:r>
              <a:rPr lang="en-US" sz="4000" b="1" i="1" dirty="0" err="1" smtClean="0">
                <a:solidFill>
                  <a:schemeClr val="accent5">
                    <a:lumMod val="75000"/>
                  </a:schemeClr>
                </a:solidFill>
                <a:latin typeface="Arial" pitchFamily="34" charset="0"/>
                <a:cs typeface="Arial" pitchFamily="34" charset="0"/>
              </a:rPr>
              <a:t>rơi</a:t>
            </a:r>
            <a:r>
              <a:rPr lang="en-US" sz="4000" b="1" i="1" dirty="0" smtClean="0">
                <a:solidFill>
                  <a:schemeClr val="accent5">
                    <a:lumMod val="75000"/>
                  </a:schemeClr>
                </a:solidFill>
                <a:latin typeface="Arial" pitchFamily="34" charset="0"/>
                <a:cs typeface="Arial" pitchFamily="34" charset="0"/>
              </a:rPr>
              <a:t> </a:t>
            </a:r>
            <a:r>
              <a:rPr lang="en-US" sz="4000" b="1" i="1" dirty="0" err="1" smtClean="0">
                <a:solidFill>
                  <a:schemeClr val="accent5">
                    <a:lumMod val="75000"/>
                  </a:schemeClr>
                </a:solidFill>
                <a:latin typeface="Arial" pitchFamily="34" charset="0"/>
                <a:cs typeface="Arial" pitchFamily="34" charset="0"/>
              </a:rPr>
              <a:t>xuống</a:t>
            </a:r>
            <a:r>
              <a:rPr lang="en-US" sz="4000" b="1" i="1" dirty="0" smtClean="0">
                <a:solidFill>
                  <a:schemeClr val="accent5">
                    <a:lumMod val="75000"/>
                  </a:schemeClr>
                </a:solidFill>
                <a:latin typeface="Arial" pitchFamily="34" charset="0"/>
                <a:cs typeface="Arial" pitchFamily="34" charset="0"/>
              </a:rPr>
              <a:t> </a:t>
            </a:r>
            <a:r>
              <a:rPr lang="en-US" sz="4000" b="1" i="1" dirty="0" err="1" smtClean="0">
                <a:latin typeface="Arial" pitchFamily="34" charset="0"/>
                <a:cs typeface="Arial" pitchFamily="34" charset="0"/>
              </a:rPr>
              <a:t>đất</a:t>
            </a:r>
            <a:r>
              <a:rPr lang="en-US" sz="4000" b="1" i="1" dirty="0" smtClean="0">
                <a:latin typeface="Arial" pitchFamily="34" charset="0"/>
                <a:cs typeface="Arial" pitchFamily="34" charset="0"/>
              </a:rPr>
              <a:t>.</a:t>
            </a:r>
          </a:p>
          <a:p>
            <a:pPr marL="0" lvl="1">
              <a:lnSpc>
                <a:spcPts val="6000"/>
              </a:lnSpc>
            </a:pPr>
            <a:r>
              <a:rPr lang="en-US" sz="4000" b="1" i="1" dirty="0" err="1" smtClean="0">
                <a:latin typeface="Arial" pitchFamily="34" charset="0"/>
                <a:cs typeface="Arial" pitchFamily="34" charset="0"/>
              </a:rPr>
              <a:t>Khăn</a:t>
            </a:r>
            <a:r>
              <a:rPr lang="en-US" sz="4000" b="1" i="1" dirty="0" smtClean="0">
                <a:latin typeface="Arial" pitchFamily="34" charset="0"/>
                <a:cs typeface="Arial" pitchFamily="34" charset="0"/>
              </a:rPr>
              <a:t> </a:t>
            </a:r>
            <a:r>
              <a:rPr lang="en-US" sz="4000" b="1" i="1" dirty="0" err="1">
                <a:latin typeface="Arial" pitchFamily="34" charset="0"/>
                <a:cs typeface="Arial" pitchFamily="34" charset="0"/>
              </a:rPr>
              <a:t>thương</a:t>
            </a:r>
            <a:r>
              <a:rPr lang="en-US" sz="4000" b="1" i="1" dirty="0">
                <a:latin typeface="Arial" pitchFamily="34" charset="0"/>
                <a:cs typeface="Arial" pitchFamily="34" charset="0"/>
              </a:rPr>
              <a:t> </a:t>
            </a:r>
            <a:r>
              <a:rPr lang="en-US" sz="4000" b="1" i="1" dirty="0" err="1">
                <a:latin typeface="Arial" pitchFamily="34" charset="0"/>
                <a:cs typeface="Arial" pitchFamily="34" charset="0"/>
              </a:rPr>
              <a:t>nhớ</a:t>
            </a:r>
            <a:r>
              <a:rPr lang="en-US" sz="4000" b="1" i="1" dirty="0">
                <a:latin typeface="Arial" pitchFamily="34" charset="0"/>
                <a:cs typeface="Arial" pitchFamily="34" charset="0"/>
              </a:rPr>
              <a:t> </a:t>
            </a:r>
            <a:r>
              <a:rPr lang="en-US" sz="4000" b="1" i="1" dirty="0" err="1">
                <a:latin typeface="Arial" pitchFamily="34" charset="0"/>
                <a:cs typeface="Arial" pitchFamily="34" charset="0"/>
              </a:rPr>
              <a:t>ai</a:t>
            </a:r>
            <a:r>
              <a:rPr lang="en-US" sz="4000" b="1" i="1" dirty="0">
                <a:latin typeface="Arial" pitchFamily="34" charset="0"/>
                <a:cs typeface="Arial" pitchFamily="34" charset="0"/>
              </a:rPr>
              <a:t>,</a:t>
            </a:r>
          </a:p>
          <a:p>
            <a:pPr marL="0" lvl="1">
              <a:lnSpc>
                <a:spcPts val="6000"/>
              </a:lnSpc>
            </a:pPr>
            <a:r>
              <a:rPr lang="en-US" sz="4000" b="1" i="1" dirty="0" err="1">
                <a:latin typeface="Arial" pitchFamily="34" charset="0"/>
                <a:cs typeface="Arial" pitchFamily="34" charset="0"/>
              </a:rPr>
              <a:t>Khăn</a:t>
            </a:r>
            <a:r>
              <a:rPr lang="en-US" sz="4000" b="1" i="1" dirty="0">
                <a:latin typeface="Arial" pitchFamily="34" charset="0"/>
                <a:cs typeface="Arial" pitchFamily="34" charset="0"/>
              </a:rPr>
              <a:t> </a:t>
            </a:r>
            <a:r>
              <a:rPr lang="en-US" sz="4000" b="1" i="1" dirty="0" err="1">
                <a:solidFill>
                  <a:schemeClr val="accent5">
                    <a:lumMod val="75000"/>
                  </a:schemeClr>
                </a:solidFill>
                <a:latin typeface="Arial" pitchFamily="34" charset="0"/>
                <a:cs typeface="Arial" pitchFamily="34" charset="0"/>
              </a:rPr>
              <a:t>vắt</a:t>
            </a:r>
            <a:r>
              <a:rPr lang="en-US" sz="4000" b="1" i="1" dirty="0">
                <a:solidFill>
                  <a:schemeClr val="accent5">
                    <a:lumMod val="75000"/>
                  </a:schemeClr>
                </a:solidFill>
                <a:latin typeface="Arial" pitchFamily="34" charset="0"/>
                <a:cs typeface="Arial" pitchFamily="34" charset="0"/>
              </a:rPr>
              <a:t> </a:t>
            </a:r>
            <a:r>
              <a:rPr lang="en-US" sz="4000" b="1" i="1" dirty="0" err="1">
                <a:solidFill>
                  <a:schemeClr val="accent5">
                    <a:lumMod val="75000"/>
                  </a:schemeClr>
                </a:solidFill>
                <a:latin typeface="Arial" pitchFamily="34" charset="0"/>
                <a:cs typeface="Arial" pitchFamily="34" charset="0"/>
              </a:rPr>
              <a:t>lên</a:t>
            </a:r>
            <a:r>
              <a:rPr lang="en-US" sz="4000" b="1" i="1" dirty="0">
                <a:solidFill>
                  <a:schemeClr val="accent5">
                    <a:lumMod val="75000"/>
                  </a:schemeClr>
                </a:solidFill>
                <a:latin typeface="Arial" pitchFamily="34" charset="0"/>
                <a:cs typeface="Arial" pitchFamily="34" charset="0"/>
              </a:rPr>
              <a:t> </a:t>
            </a:r>
            <a:r>
              <a:rPr lang="en-US" sz="4000" b="1" i="1" dirty="0" err="1">
                <a:latin typeface="Arial" pitchFamily="34" charset="0"/>
                <a:cs typeface="Arial" pitchFamily="34" charset="0"/>
              </a:rPr>
              <a:t>vai</a:t>
            </a:r>
            <a:r>
              <a:rPr lang="en-US" sz="4000" b="1" i="1" dirty="0">
                <a:latin typeface="Arial" pitchFamily="34" charset="0"/>
                <a:cs typeface="Arial" pitchFamily="34" charset="0"/>
              </a:rPr>
              <a:t>.</a:t>
            </a:r>
          </a:p>
          <a:p>
            <a:pPr marL="0" lvl="1">
              <a:lnSpc>
                <a:spcPts val="6000"/>
              </a:lnSpc>
            </a:pPr>
            <a:r>
              <a:rPr lang="en-US" sz="4000" b="1" i="1" dirty="0" err="1">
                <a:latin typeface="Arial" pitchFamily="34" charset="0"/>
                <a:cs typeface="Arial" pitchFamily="34" charset="0"/>
              </a:rPr>
              <a:t>Khăn</a:t>
            </a:r>
            <a:r>
              <a:rPr lang="en-US" sz="4000" b="1" i="1" dirty="0">
                <a:latin typeface="Arial" pitchFamily="34" charset="0"/>
                <a:cs typeface="Arial" pitchFamily="34" charset="0"/>
              </a:rPr>
              <a:t> </a:t>
            </a:r>
            <a:r>
              <a:rPr lang="en-US" sz="4000" b="1" i="1" dirty="0" err="1">
                <a:latin typeface="Arial" pitchFamily="34" charset="0"/>
                <a:cs typeface="Arial" pitchFamily="34" charset="0"/>
              </a:rPr>
              <a:t>thương</a:t>
            </a:r>
            <a:r>
              <a:rPr lang="en-US" sz="4000" b="1" i="1" dirty="0">
                <a:latin typeface="Arial" pitchFamily="34" charset="0"/>
                <a:cs typeface="Arial" pitchFamily="34" charset="0"/>
              </a:rPr>
              <a:t> </a:t>
            </a:r>
            <a:r>
              <a:rPr lang="en-US" sz="4000" b="1" i="1" dirty="0" err="1">
                <a:latin typeface="Arial" pitchFamily="34" charset="0"/>
                <a:cs typeface="Arial" pitchFamily="34" charset="0"/>
              </a:rPr>
              <a:t>nhớ</a:t>
            </a:r>
            <a:r>
              <a:rPr lang="en-US" sz="4000" b="1" i="1" dirty="0">
                <a:latin typeface="Arial" pitchFamily="34" charset="0"/>
                <a:cs typeface="Arial" pitchFamily="34" charset="0"/>
              </a:rPr>
              <a:t> </a:t>
            </a:r>
            <a:r>
              <a:rPr lang="en-US" sz="4000" b="1" i="1" dirty="0" err="1">
                <a:latin typeface="Arial" pitchFamily="34" charset="0"/>
                <a:cs typeface="Arial" pitchFamily="34" charset="0"/>
              </a:rPr>
              <a:t>ai</a:t>
            </a:r>
            <a:r>
              <a:rPr lang="en-US" sz="4000" b="1" i="1" dirty="0">
                <a:latin typeface="Arial" pitchFamily="34" charset="0"/>
                <a:cs typeface="Arial" pitchFamily="34" charset="0"/>
              </a:rPr>
              <a:t>,</a:t>
            </a:r>
          </a:p>
          <a:p>
            <a:pPr marL="0" lvl="1">
              <a:lnSpc>
                <a:spcPts val="6000"/>
              </a:lnSpc>
            </a:pPr>
            <a:r>
              <a:rPr lang="en-US" sz="4000" b="1" i="1" dirty="0" err="1">
                <a:solidFill>
                  <a:schemeClr val="accent6">
                    <a:lumMod val="75000"/>
                  </a:schemeClr>
                </a:solidFill>
                <a:latin typeface="Arial" pitchFamily="34" charset="0"/>
                <a:cs typeface="Arial" pitchFamily="34" charset="0"/>
              </a:rPr>
              <a:t>Khăn</a:t>
            </a:r>
            <a:r>
              <a:rPr lang="en-US" sz="4000" b="1" i="1" dirty="0">
                <a:solidFill>
                  <a:schemeClr val="accent5">
                    <a:lumMod val="75000"/>
                  </a:schemeClr>
                </a:solidFill>
                <a:latin typeface="Arial" pitchFamily="34" charset="0"/>
                <a:cs typeface="Arial" pitchFamily="34" charset="0"/>
              </a:rPr>
              <a:t> </a:t>
            </a:r>
            <a:r>
              <a:rPr lang="en-US" sz="4000" b="1" i="1" dirty="0" err="1">
                <a:solidFill>
                  <a:schemeClr val="accent5">
                    <a:lumMod val="75000"/>
                  </a:schemeClr>
                </a:solidFill>
                <a:latin typeface="Arial" pitchFamily="34" charset="0"/>
                <a:cs typeface="Arial" pitchFamily="34" charset="0"/>
              </a:rPr>
              <a:t>chùi</a:t>
            </a:r>
            <a:r>
              <a:rPr lang="en-US" sz="4000" b="1" i="1" dirty="0">
                <a:solidFill>
                  <a:schemeClr val="accent5">
                    <a:lumMod val="75000"/>
                  </a:schemeClr>
                </a:solidFill>
                <a:latin typeface="Arial" pitchFamily="34" charset="0"/>
                <a:cs typeface="Arial" pitchFamily="34" charset="0"/>
              </a:rPr>
              <a:t> </a:t>
            </a:r>
            <a:r>
              <a:rPr lang="en-US" sz="4000" b="1" i="1" dirty="0" err="1">
                <a:solidFill>
                  <a:schemeClr val="accent5">
                    <a:lumMod val="75000"/>
                  </a:schemeClr>
                </a:solidFill>
                <a:latin typeface="Arial" pitchFamily="34" charset="0"/>
                <a:cs typeface="Arial" pitchFamily="34" charset="0"/>
              </a:rPr>
              <a:t>nước</a:t>
            </a:r>
            <a:r>
              <a:rPr lang="en-US" sz="4000" b="1" i="1" dirty="0">
                <a:solidFill>
                  <a:schemeClr val="accent5">
                    <a:lumMod val="75000"/>
                  </a:schemeClr>
                </a:solidFill>
                <a:latin typeface="Arial" pitchFamily="34" charset="0"/>
                <a:cs typeface="Arial" pitchFamily="34" charset="0"/>
              </a:rPr>
              <a:t> </a:t>
            </a:r>
            <a:r>
              <a:rPr lang="en-US" sz="4000" b="1" i="1" dirty="0" err="1">
                <a:solidFill>
                  <a:schemeClr val="accent5">
                    <a:lumMod val="75000"/>
                  </a:schemeClr>
                </a:solidFill>
                <a:latin typeface="Arial" pitchFamily="34" charset="0"/>
                <a:cs typeface="Arial" pitchFamily="34" charset="0"/>
              </a:rPr>
              <a:t>mắt</a:t>
            </a:r>
            <a:r>
              <a:rPr lang="en-US" sz="4000" b="1" i="1" dirty="0">
                <a:solidFill>
                  <a:schemeClr val="accent5">
                    <a:lumMod val="75000"/>
                  </a:schemeClr>
                </a:solidFill>
                <a:latin typeface="Arial" pitchFamily="34" charset="0"/>
                <a:cs typeface="Arial" pitchFamily="34" charset="0"/>
              </a:rPr>
              <a:t>.</a:t>
            </a:r>
          </a:p>
          <a:p>
            <a:pPr marL="0" lvl="1">
              <a:lnSpc>
                <a:spcPts val="6000"/>
              </a:lnSpc>
            </a:pPr>
            <a:r>
              <a:rPr lang="vi-VN" sz="4000" b="1" i="1" dirty="0">
                <a:solidFill>
                  <a:schemeClr val="accent6">
                    <a:lumMod val="75000"/>
                  </a:schemeClr>
                </a:solidFill>
                <a:latin typeface="Arial" panose="020B0604020202020204" pitchFamily="34" charset="0"/>
                <a:cs typeface="Arial" panose="020B0604020202020204" pitchFamily="34" charset="0"/>
              </a:rPr>
              <a:t>Đèn </a:t>
            </a:r>
            <a:r>
              <a:rPr lang="vi-VN" sz="4000" b="1" i="1" dirty="0">
                <a:latin typeface="Arial" panose="020B0604020202020204" pitchFamily="34" charset="0"/>
                <a:cs typeface="Arial" panose="020B0604020202020204" pitchFamily="34" charset="0"/>
              </a:rPr>
              <a:t>thương nhớ ai,</a:t>
            </a:r>
          </a:p>
          <a:p>
            <a:pPr marL="0" lvl="1">
              <a:lnSpc>
                <a:spcPts val="6000"/>
              </a:lnSpc>
            </a:pPr>
            <a:r>
              <a:rPr lang="vi-VN" sz="4000" b="1" i="1" dirty="0">
                <a:latin typeface="Arial" panose="020B0604020202020204" pitchFamily="34" charset="0"/>
                <a:cs typeface="Arial" panose="020B0604020202020204" pitchFamily="34" charset="0"/>
              </a:rPr>
              <a:t>Mà </a:t>
            </a:r>
            <a:r>
              <a:rPr lang="vi-VN" sz="4000" b="1" i="1" dirty="0">
                <a:solidFill>
                  <a:schemeClr val="accent5">
                    <a:lumMod val="75000"/>
                  </a:schemeClr>
                </a:solidFill>
                <a:latin typeface="Arial" panose="020B0604020202020204" pitchFamily="34" charset="0"/>
                <a:cs typeface="Arial" panose="020B0604020202020204" pitchFamily="34" charset="0"/>
              </a:rPr>
              <a:t>đèn không tắt.</a:t>
            </a:r>
          </a:p>
          <a:p>
            <a:pPr marL="0" lvl="1">
              <a:lnSpc>
                <a:spcPts val="6000"/>
              </a:lnSpc>
            </a:pPr>
            <a:r>
              <a:rPr lang="vi-VN" sz="4000" b="1" i="1" dirty="0">
                <a:solidFill>
                  <a:schemeClr val="accent6">
                    <a:lumMod val="75000"/>
                  </a:schemeClr>
                </a:solidFill>
                <a:latin typeface="Arial" panose="020B0604020202020204" pitchFamily="34" charset="0"/>
                <a:cs typeface="Arial" panose="020B0604020202020204" pitchFamily="34" charset="0"/>
              </a:rPr>
              <a:t>Mắt</a:t>
            </a:r>
            <a:r>
              <a:rPr lang="vi-VN" sz="4000" b="1" i="1" dirty="0">
                <a:latin typeface="Arial" panose="020B0604020202020204" pitchFamily="34" charset="0"/>
                <a:cs typeface="Arial" panose="020B0604020202020204" pitchFamily="34" charset="0"/>
              </a:rPr>
              <a:t> thương nhớ ai, </a:t>
            </a:r>
          </a:p>
          <a:p>
            <a:pPr marL="0" lvl="1">
              <a:lnSpc>
                <a:spcPts val="6000"/>
              </a:lnSpc>
            </a:pPr>
            <a:r>
              <a:rPr lang="vi-VN" sz="4000" b="1" i="1" dirty="0">
                <a:latin typeface="Arial" panose="020B0604020202020204" pitchFamily="34" charset="0"/>
                <a:cs typeface="Arial" panose="020B0604020202020204" pitchFamily="34" charset="0"/>
              </a:rPr>
              <a:t>Mắt ngủ </a:t>
            </a:r>
            <a:r>
              <a:rPr lang="vi-VN" sz="4000" b="1" i="1" dirty="0">
                <a:solidFill>
                  <a:schemeClr val="accent5">
                    <a:lumMod val="75000"/>
                  </a:schemeClr>
                </a:solidFill>
                <a:latin typeface="Arial" panose="020B0604020202020204" pitchFamily="34" charset="0"/>
                <a:cs typeface="Arial" panose="020B0604020202020204" pitchFamily="34" charset="0"/>
              </a:rPr>
              <a:t>không yên.</a:t>
            </a:r>
          </a:p>
          <a:p>
            <a:pPr>
              <a:lnSpc>
                <a:spcPts val="6000"/>
              </a:lnSpc>
            </a:pPr>
            <a:r>
              <a:rPr lang="vi-VN" sz="4000" b="1" i="1" dirty="0">
                <a:latin typeface="Arial" panose="020B0604020202020204" pitchFamily="34" charset="0"/>
                <a:cs typeface="Arial" panose="020B0604020202020204" pitchFamily="34" charset="0"/>
              </a:rPr>
              <a:t>Đêm qua em những lo phiền</a:t>
            </a:r>
          </a:p>
          <a:p>
            <a:pPr>
              <a:lnSpc>
                <a:spcPts val="6000"/>
              </a:lnSpc>
            </a:pPr>
            <a:r>
              <a:rPr lang="vi-VN" sz="4000" b="1" i="1" dirty="0">
                <a:latin typeface="Arial" panose="020B0604020202020204" pitchFamily="34" charset="0"/>
                <a:cs typeface="Arial" panose="020B0604020202020204" pitchFamily="34" charset="0"/>
              </a:rPr>
              <a:t>Lo vì một nỗi không yên một bề… </a:t>
            </a:r>
          </a:p>
          <a:p>
            <a:pPr algn="just">
              <a:lnSpc>
                <a:spcPts val="6000"/>
              </a:lnSpc>
            </a:pPr>
            <a:endParaRPr lang="en-US" sz="4000" b="1" i="1" dirty="0">
              <a:latin typeface="Arial" pitchFamily="34" charset="0"/>
              <a:cs typeface="Arial" pitchFamily="34" charset="0"/>
            </a:endParaRPr>
          </a:p>
        </p:txBody>
      </p:sp>
      <p:grpSp>
        <p:nvGrpSpPr>
          <p:cNvPr id="46" name="Group 45"/>
          <p:cNvGrpSpPr/>
          <p:nvPr/>
        </p:nvGrpSpPr>
        <p:grpSpPr>
          <a:xfrm>
            <a:off x="-178462" y="1547574"/>
            <a:ext cx="10009850" cy="886541"/>
            <a:chOff x="-178462" y="1828800"/>
            <a:chExt cx="10009850" cy="886541"/>
          </a:xfrm>
        </p:grpSpPr>
        <p:sp>
          <p:nvSpPr>
            <p:cNvPr id="47" name="Round Same Side Corner Rectangle 4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02529" y="1828800"/>
              <a:ext cx="914400" cy="861774"/>
            </a:xfrm>
            <a:prstGeom prst="rect">
              <a:avLst/>
            </a:prstGeom>
            <a:noFill/>
          </p:spPr>
          <p:txBody>
            <a:bodyPr wrap="square" rtlCol="0">
              <a:spAutoFit/>
            </a:bodyPr>
            <a:lstStyle/>
            <a:p>
              <a:pPr algn="ctr"/>
              <a:r>
                <a:rPr lang="en-US" sz="4800" b="1">
                  <a:solidFill>
                    <a:schemeClr val="bg1"/>
                  </a:solidFill>
                  <a:latin typeface="Tahoma" pitchFamily="34" charset="0"/>
                  <a:ea typeface="Tahoma" pitchFamily="34" charset="0"/>
                  <a:cs typeface="Tahoma" pitchFamily="34" charset="0"/>
                </a:rPr>
                <a:t>II</a:t>
              </a:r>
              <a:endParaRPr lang="en-US" sz="4800" b="1" dirty="0">
                <a:solidFill>
                  <a:schemeClr val="bg1"/>
                </a:solidFill>
                <a:latin typeface="Tahoma" pitchFamily="34" charset="0"/>
                <a:ea typeface="Tahoma" pitchFamily="34" charset="0"/>
                <a:cs typeface="Tahoma" pitchFamily="34" charset="0"/>
              </a:endParaRPr>
            </a:p>
          </p:txBody>
        </p:sp>
        <p:sp>
          <p:nvSpPr>
            <p:cNvPr id="49" name="TextBox 48"/>
            <p:cNvSpPr txBox="1"/>
            <p:nvPr/>
          </p:nvSpPr>
          <p:spPr>
            <a:xfrm>
              <a:off x="2067734" y="1828800"/>
              <a:ext cx="7763654"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itchFamily="34" charset="0"/>
                  <a:ea typeface="Tahoma" pitchFamily="34" charset="0"/>
                  <a:cs typeface="Tahoma" pitchFamily="34" charset="0"/>
                </a:rPr>
                <a:t>ĐỌC- </a:t>
              </a:r>
              <a:r>
                <a:rPr lang="en-US" sz="4800" b="1" dirty="0">
                  <a:solidFill>
                    <a:schemeClr val="accent5">
                      <a:lumMod val="75000"/>
                    </a:schemeClr>
                  </a:solidFill>
                  <a:latin typeface="Tahoma" pitchFamily="34" charset="0"/>
                  <a:ea typeface="Tahoma" pitchFamily="34" charset="0"/>
                  <a:cs typeface="Tahoma" pitchFamily="34" charset="0"/>
                </a:rPr>
                <a:t>HIỂU VĂN BẢN</a:t>
              </a:r>
            </a:p>
          </p:txBody>
        </p:sp>
      </p:grpSp>
      <p:grpSp>
        <p:nvGrpSpPr>
          <p:cNvPr id="50" name="Group 49"/>
          <p:cNvGrpSpPr/>
          <p:nvPr/>
        </p:nvGrpSpPr>
        <p:grpSpPr>
          <a:xfrm>
            <a:off x="639910" y="2538174"/>
            <a:ext cx="11553677" cy="890826"/>
            <a:chOff x="644526" y="2766774"/>
            <a:chExt cx="11553677" cy="890826"/>
          </a:xfrm>
        </p:grpSpPr>
        <p:sp>
          <p:nvSpPr>
            <p:cNvPr id="51" name="TextBox 50"/>
            <p:cNvSpPr txBox="1"/>
            <p:nvPr/>
          </p:nvSpPr>
          <p:spPr>
            <a:xfrm>
              <a:off x="1906587" y="2766774"/>
              <a:ext cx="10291616" cy="830997"/>
            </a:xfrm>
            <a:prstGeom prst="rect">
              <a:avLst/>
            </a:prstGeom>
            <a:noFill/>
          </p:spPr>
          <p:txBody>
            <a:bodyPr wrap="square" rtlCol="0">
              <a:spAutoFit/>
            </a:bodyPr>
            <a:lstStyle/>
            <a:p>
              <a:r>
                <a:rPr lang="en-US" sz="4800" b="1" i="1" dirty="0" err="1" smtClean="0">
                  <a:solidFill>
                    <a:schemeClr val="accent5">
                      <a:lumMod val="75000"/>
                    </a:schemeClr>
                  </a:solidFill>
                  <a:latin typeface="Tahoma" pitchFamily="34" charset="0"/>
                  <a:ea typeface="Tahoma" pitchFamily="34" charset="0"/>
                  <a:cs typeface="Tahoma" pitchFamily="34" charset="0"/>
                </a:rPr>
                <a:t>Bài</a:t>
              </a:r>
              <a:r>
                <a:rPr lang="en-US" sz="4800" b="1" i="1" dirty="0" smtClean="0">
                  <a:solidFill>
                    <a:schemeClr val="accent5">
                      <a:lumMod val="75000"/>
                    </a:schemeClr>
                  </a:solidFill>
                  <a:latin typeface="Tahoma" pitchFamily="34" charset="0"/>
                  <a:ea typeface="Tahoma" pitchFamily="34" charset="0"/>
                  <a:cs typeface="Tahoma" pitchFamily="34" charset="0"/>
                </a:rPr>
                <a:t> ca </a:t>
              </a:r>
              <a:r>
                <a:rPr lang="en-US" sz="4800" b="1" i="1" dirty="0" err="1" smtClean="0">
                  <a:solidFill>
                    <a:schemeClr val="accent5">
                      <a:lumMod val="75000"/>
                    </a:schemeClr>
                  </a:solidFill>
                  <a:latin typeface="Tahoma" pitchFamily="34" charset="0"/>
                  <a:ea typeface="Tahoma" pitchFamily="34" charset="0"/>
                  <a:cs typeface="Tahoma" pitchFamily="34" charset="0"/>
                </a:rPr>
                <a:t>dao</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số</a:t>
              </a:r>
              <a:r>
                <a:rPr lang="en-US" sz="4800" b="1" i="1" dirty="0" smtClean="0">
                  <a:solidFill>
                    <a:schemeClr val="accent5">
                      <a:lumMod val="75000"/>
                    </a:schemeClr>
                  </a:solidFill>
                  <a:latin typeface="Tahoma" pitchFamily="34" charset="0"/>
                  <a:ea typeface="Tahoma" pitchFamily="34" charset="0"/>
                  <a:cs typeface="Tahoma" pitchFamily="34" charset="0"/>
                </a:rPr>
                <a:t> 4</a:t>
              </a:r>
              <a:endParaRPr lang="en-US" sz="4800" b="1" i="1" dirty="0">
                <a:solidFill>
                  <a:schemeClr val="accent5">
                    <a:lumMod val="75000"/>
                  </a:schemeClr>
                </a:solidFill>
                <a:latin typeface="Tahoma" pitchFamily="34" charset="0"/>
                <a:ea typeface="Tahoma" pitchFamily="34" charset="0"/>
                <a:cs typeface="Tahoma" pitchFamily="34" charset="0"/>
              </a:endParaRPr>
            </a:p>
          </p:txBody>
        </p:sp>
        <p:sp>
          <p:nvSpPr>
            <p:cNvPr id="52" name="Rounded Rectangle 5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051913" y="2795826"/>
              <a:ext cx="593432" cy="861774"/>
            </a:xfrm>
            <a:prstGeom prst="rect">
              <a:avLst/>
            </a:prstGeom>
            <a:noFill/>
          </p:spPr>
          <p:txBody>
            <a:bodyPr wrap="none" rtlCol="0">
              <a:spAutoFit/>
            </a:bodyPr>
            <a:lstStyle/>
            <a:p>
              <a:pPr algn="ctr"/>
              <a:r>
                <a:rPr lang="en-US" sz="5000" b="1" smtClean="0">
                  <a:solidFill>
                    <a:schemeClr val="bg1"/>
                  </a:solidFill>
                  <a:latin typeface="Tahoma" pitchFamily="34" charset="0"/>
                  <a:ea typeface="Tahoma" pitchFamily="34" charset="0"/>
                  <a:cs typeface="Tahoma" pitchFamily="34" charset="0"/>
                </a:rPr>
                <a:t>2</a:t>
              </a:r>
              <a:endParaRPr lang="en-US" sz="5000" b="1">
                <a:solidFill>
                  <a:schemeClr val="bg1"/>
                </a:solidFill>
                <a:latin typeface="Tahoma" pitchFamily="34" charset="0"/>
                <a:ea typeface="Tahoma" pitchFamily="34" charset="0"/>
                <a:cs typeface="Tahoma" pitchFamily="34" charset="0"/>
              </a:endParaRPr>
            </a:p>
          </p:txBody>
        </p:sp>
      </p:grpSp>
      <p:grpSp>
        <p:nvGrpSpPr>
          <p:cNvPr id="54" name="Group 53"/>
          <p:cNvGrpSpPr/>
          <p:nvPr/>
        </p:nvGrpSpPr>
        <p:grpSpPr>
          <a:xfrm>
            <a:off x="2330052" y="4426781"/>
            <a:ext cx="9212564" cy="1631216"/>
            <a:chOff x="2744787" y="4343400"/>
            <a:chExt cx="9212564" cy="1631216"/>
          </a:xfrm>
        </p:grpSpPr>
        <p:sp>
          <p:nvSpPr>
            <p:cNvPr id="55" name="Rectangle 54"/>
            <p:cNvSpPr/>
            <p:nvPr/>
          </p:nvSpPr>
          <p:spPr>
            <a:xfrm>
              <a:off x="3428457" y="4343400"/>
              <a:ext cx="8528894" cy="1631216"/>
            </a:xfrm>
            <a:prstGeom prst="rect">
              <a:avLst/>
            </a:prstGeom>
          </p:spPr>
          <p:txBody>
            <a:bodyPr wrap="square">
              <a:spAutoFit/>
            </a:bodyPr>
            <a:lstStyle/>
            <a:p>
              <a:pPr algn="just">
                <a:lnSpc>
                  <a:spcPts val="6000"/>
                </a:lnSpc>
              </a:pPr>
              <a:r>
                <a:rPr lang="vi-VN" altLang="en-US" sz="4400" b="1" dirty="0">
                  <a:cs typeface="Arial" panose="020B0604020202020204" pitchFamily="34" charset="0"/>
                </a:rPr>
                <a:t>Hình ảnh nhân </a:t>
              </a:r>
              <a:r>
                <a:rPr lang="vi-VN" altLang="en-US" sz="4400" b="1" dirty="0" smtClean="0">
                  <a:cs typeface="Arial" panose="020B0604020202020204" pitchFamily="34" charset="0"/>
                </a:rPr>
                <a:t>hóa</a:t>
              </a:r>
              <a:r>
                <a:rPr lang="en-US" altLang="en-US" sz="4400" b="1" dirty="0" smtClean="0">
                  <a:cs typeface="Arial" panose="020B0604020202020204" pitchFamily="34" charset="0"/>
                </a:rPr>
                <a:t>, </a:t>
              </a:r>
              <a:r>
                <a:rPr lang="en-US" altLang="en-US" sz="4400" b="1" dirty="0" err="1" smtClean="0">
                  <a:latin typeface="Arial" panose="020B0604020202020204" pitchFamily="34" charset="0"/>
                  <a:cs typeface="Arial" panose="020B0604020202020204" pitchFamily="34" charset="0"/>
                </a:rPr>
                <a:t>hoán</a:t>
              </a:r>
              <a:r>
                <a:rPr lang="en-US" altLang="en-US" sz="4400" b="1" dirty="0" smtClean="0">
                  <a:latin typeface="Arial" panose="020B0604020202020204" pitchFamily="34" charset="0"/>
                  <a:cs typeface="Arial" panose="020B0604020202020204" pitchFamily="34" charset="0"/>
                </a:rPr>
                <a:t> </a:t>
              </a:r>
              <a:r>
                <a:rPr lang="en-US" altLang="en-US" sz="4400" b="1" dirty="0" err="1" smtClean="0">
                  <a:latin typeface="Arial" panose="020B0604020202020204" pitchFamily="34" charset="0"/>
                  <a:cs typeface="Arial" panose="020B0604020202020204" pitchFamily="34" charset="0"/>
                </a:rPr>
                <a:t>dụ</a:t>
              </a:r>
              <a:r>
                <a:rPr lang="vi-VN" altLang="en-US" sz="4400" b="1" dirty="0" smtClean="0">
                  <a:cs typeface="Arial" panose="020B0604020202020204" pitchFamily="34" charset="0"/>
                </a:rPr>
                <a:t>: </a:t>
              </a:r>
              <a:r>
                <a:rPr lang="vi-VN" altLang="en-US" sz="4400" b="1" i="1" dirty="0">
                  <a:solidFill>
                    <a:schemeClr val="accent6">
                      <a:lumMod val="75000"/>
                    </a:schemeClr>
                  </a:solidFill>
                  <a:cs typeface="Arial" panose="020B0604020202020204" pitchFamily="34" charset="0"/>
                </a:rPr>
                <a:t>khăn, đèn, mắt</a:t>
              </a:r>
            </a:p>
          </p:txBody>
        </p:sp>
        <p:pic>
          <p:nvPicPr>
            <p:cNvPr id="56" name="Picture 55"/>
            <p:cNvPicPr>
              <a:picLocks noChangeAspect="1"/>
            </p:cNvPicPr>
            <p:nvPr/>
          </p:nvPicPr>
          <p:blipFill>
            <a:blip r:embed="rId3"/>
            <a:stretch>
              <a:fillRect/>
            </a:stretch>
          </p:blipFill>
          <p:spPr>
            <a:xfrm>
              <a:off x="2744787" y="4572000"/>
              <a:ext cx="457457" cy="457457"/>
            </a:xfrm>
            <a:prstGeom prst="rect">
              <a:avLst/>
            </a:prstGeom>
          </p:spPr>
        </p:pic>
      </p:grpSp>
      <p:grpSp>
        <p:nvGrpSpPr>
          <p:cNvPr id="57" name="Group 56"/>
          <p:cNvGrpSpPr/>
          <p:nvPr/>
        </p:nvGrpSpPr>
        <p:grpSpPr>
          <a:xfrm>
            <a:off x="1795100" y="6697383"/>
            <a:ext cx="10297399" cy="1946590"/>
            <a:chOff x="4618614" y="10502724"/>
            <a:chExt cx="10297399" cy="2051405"/>
          </a:xfrm>
        </p:grpSpPr>
        <p:sp>
          <p:nvSpPr>
            <p:cNvPr id="58" name="Rectangle 57"/>
            <p:cNvSpPr/>
            <p:nvPr/>
          </p:nvSpPr>
          <p:spPr>
            <a:xfrm>
              <a:off x="5981404" y="10835079"/>
              <a:ext cx="8934609" cy="1719050"/>
            </a:xfrm>
            <a:prstGeom prst="rect">
              <a:avLst/>
            </a:prstGeom>
          </p:spPr>
          <p:txBody>
            <a:bodyPr wrap="square">
              <a:spAutoFit/>
            </a:bodyPr>
            <a:lstStyle/>
            <a:p>
              <a:pPr algn="just">
                <a:lnSpc>
                  <a:spcPts val="6000"/>
                </a:lnSpc>
              </a:pPr>
              <a:r>
                <a:rPr lang="vi-VN" sz="4400" b="1">
                  <a:solidFill>
                    <a:prstClr val="black"/>
                  </a:solidFill>
                </a:rPr>
                <a:t>Tâm trạng nhớ nhung da diết của người đang yêu</a:t>
              </a:r>
            </a:p>
          </p:txBody>
        </p:sp>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614" y="10502724"/>
              <a:ext cx="1359485" cy="1115804"/>
            </a:xfrm>
            <a:prstGeom prst="rect">
              <a:avLst/>
            </a:prstGeom>
          </p:spPr>
        </p:pic>
      </p:grpSp>
      <p:grpSp>
        <p:nvGrpSpPr>
          <p:cNvPr id="65" name="Group 64"/>
          <p:cNvGrpSpPr/>
          <p:nvPr/>
        </p:nvGrpSpPr>
        <p:grpSpPr>
          <a:xfrm>
            <a:off x="14353773" y="3178902"/>
            <a:ext cx="9334627" cy="9915226"/>
            <a:chOff x="13793787" y="3191174"/>
            <a:chExt cx="9334627" cy="9915226"/>
          </a:xfrm>
        </p:grpSpPr>
        <p:grpSp>
          <p:nvGrpSpPr>
            <p:cNvPr id="66" name="Group 65"/>
            <p:cNvGrpSpPr/>
            <p:nvPr/>
          </p:nvGrpSpPr>
          <p:grpSpPr>
            <a:xfrm>
              <a:off x="13793787" y="3191174"/>
              <a:ext cx="419227" cy="481276"/>
              <a:chOff x="2974976" y="6302376"/>
              <a:chExt cx="539750" cy="550862"/>
            </a:xfrm>
          </p:grpSpPr>
          <p:sp>
            <p:nvSpPr>
              <p:cNvPr id="80" name="Freeform 5"/>
              <p:cNvSpPr>
                <a:spLocks/>
              </p:cNvSpPr>
              <p:nvPr/>
            </p:nvSpPr>
            <p:spPr bwMode="auto">
              <a:xfrm>
                <a:off x="3001963" y="6302376"/>
                <a:ext cx="512763" cy="20478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
              <p:cNvSpPr>
                <a:spLocks/>
              </p:cNvSpPr>
              <p:nvPr/>
            </p:nvSpPr>
            <p:spPr bwMode="auto">
              <a:xfrm>
                <a:off x="2974976" y="6342063"/>
                <a:ext cx="206375" cy="51117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p:nvGrpSpPr>
          <p:grpSpPr>
            <a:xfrm>
              <a:off x="13793789" y="12625123"/>
              <a:ext cx="419227" cy="481275"/>
              <a:chOff x="2974977" y="9406074"/>
              <a:chExt cx="386591" cy="394549"/>
            </a:xfrm>
          </p:grpSpPr>
          <p:sp>
            <p:nvSpPr>
              <p:cNvPr id="78" name="Freeform 5"/>
              <p:cNvSpPr>
                <a:spLocks/>
              </p:cNvSpPr>
              <p:nvPr/>
            </p:nvSpPr>
            <p:spPr bwMode="auto">
              <a:xfrm flipV="1">
                <a:off x="2994306" y="9653945"/>
                <a:ext cx="367262" cy="14667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p:cNvSpPr>
                <a:spLocks/>
              </p:cNvSpPr>
              <p:nvPr/>
            </p:nvSpPr>
            <p:spPr bwMode="auto">
              <a:xfrm flipV="1">
                <a:off x="2974977" y="9406074"/>
                <a:ext cx="147814" cy="36612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8" name="Group 67"/>
            <p:cNvGrpSpPr/>
            <p:nvPr/>
          </p:nvGrpSpPr>
          <p:grpSpPr>
            <a:xfrm flipH="1">
              <a:off x="22709187" y="3191176"/>
              <a:ext cx="419227" cy="481276"/>
              <a:chOff x="2974976" y="6302376"/>
              <a:chExt cx="539750" cy="550862"/>
            </a:xfrm>
          </p:grpSpPr>
          <p:sp>
            <p:nvSpPr>
              <p:cNvPr id="76" name="Freeform 5"/>
              <p:cNvSpPr>
                <a:spLocks/>
              </p:cNvSpPr>
              <p:nvPr/>
            </p:nvSpPr>
            <p:spPr bwMode="auto">
              <a:xfrm>
                <a:off x="3001963" y="6302376"/>
                <a:ext cx="512763" cy="20478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p:cNvSpPr>
                <a:spLocks/>
              </p:cNvSpPr>
              <p:nvPr/>
            </p:nvSpPr>
            <p:spPr bwMode="auto">
              <a:xfrm>
                <a:off x="2974976" y="6342063"/>
                <a:ext cx="206375" cy="51117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flipH="1">
              <a:off x="22709187" y="12625125"/>
              <a:ext cx="419227" cy="481275"/>
              <a:chOff x="2974977" y="9406074"/>
              <a:chExt cx="386591" cy="394549"/>
            </a:xfrm>
          </p:grpSpPr>
          <p:sp>
            <p:nvSpPr>
              <p:cNvPr id="74" name="Freeform 5"/>
              <p:cNvSpPr>
                <a:spLocks/>
              </p:cNvSpPr>
              <p:nvPr/>
            </p:nvSpPr>
            <p:spPr bwMode="auto">
              <a:xfrm flipV="1">
                <a:off x="2994306" y="9653945"/>
                <a:ext cx="367262" cy="14667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
              <p:cNvSpPr>
                <a:spLocks/>
              </p:cNvSpPr>
              <p:nvPr/>
            </p:nvSpPr>
            <p:spPr bwMode="auto">
              <a:xfrm flipV="1">
                <a:off x="2974977" y="9406074"/>
                <a:ext cx="147814" cy="36612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70" name="Straight Connector 69"/>
            <p:cNvCxnSpPr/>
            <p:nvPr/>
          </p:nvCxnSpPr>
          <p:spPr>
            <a:xfrm>
              <a:off x="14174787" y="13035045"/>
              <a:ext cx="8549640"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3869987" y="3647824"/>
              <a:ext cx="0" cy="8977299"/>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4174787" y="3276600"/>
              <a:ext cx="8549640"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3068935" y="3647824"/>
              <a:ext cx="0" cy="8977299"/>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9909" y="3457050"/>
            <a:ext cx="12010877" cy="830997"/>
          </a:xfrm>
          <a:prstGeom prst="rect">
            <a:avLst/>
          </a:prstGeom>
          <a:noFill/>
        </p:spPr>
        <p:txBody>
          <a:bodyPr wrap="square" rtlCol="0">
            <a:spAutoFit/>
          </a:bodyPr>
          <a:lstStyle/>
          <a:p>
            <a:r>
              <a:rPr lang="en-US" sz="4800" b="1" i="1" dirty="0" smtClean="0">
                <a:solidFill>
                  <a:schemeClr val="accent5">
                    <a:lumMod val="75000"/>
                  </a:schemeClr>
                </a:solidFill>
                <a:latin typeface="Tahoma" pitchFamily="34" charset="0"/>
                <a:ea typeface="Tahoma" pitchFamily="34" charset="0"/>
                <a:cs typeface="Tahoma" pitchFamily="34" charset="0"/>
              </a:rPr>
              <a:t>a.10 </a:t>
            </a:r>
            <a:r>
              <a:rPr lang="en-US" sz="4800" b="1" i="1" dirty="0" err="1" smtClean="0">
                <a:solidFill>
                  <a:schemeClr val="accent5">
                    <a:lumMod val="75000"/>
                  </a:schemeClr>
                </a:solidFill>
                <a:latin typeface="Tahoma" pitchFamily="34" charset="0"/>
                <a:ea typeface="Tahoma" pitchFamily="34" charset="0"/>
                <a:cs typeface="Tahoma" pitchFamily="34" charset="0"/>
              </a:rPr>
              <a:t>câu</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đầu</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Nỗi</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nhớ</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thương</a:t>
            </a:r>
            <a:endParaRPr lang="en-US" sz="4800" b="1" i="1" dirty="0">
              <a:solidFill>
                <a:schemeClr val="accent5">
                  <a:lumMod val="7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45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30987" y="2057400"/>
            <a:ext cx="10363200" cy="1877437"/>
          </a:xfrm>
          <a:prstGeom prst="rect">
            <a:avLst/>
          </a:prstGeom>
          <a:noFill/>
        </p:spPr>
        <p:txBody>
          <a:bodyPr>
            <a:spAutoFit/>
          </a:bodyPr>
          <a:lstStyle/>
          <a:p>
            <a:pPr algn="ctr">
              <a:defRPr/>
            </a:pPr>
            <a:r>
              <a:rPr lang="en-US" sz="56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a:t>
            </a:r>
            <a:r>
              <a:rPr lang="en-US" sz="6000" b="1" spc="2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Nhóm</a:t>
            </a:r>
            <a:r>
              <a:rPr lang="en-US" sz="6000" b="1" spc="2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1</a:t>
            </a:r>
            <a:endParaRPr lang="en-US" sz="60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a:p>
            <a:pPr>
              <a:defRPr/>
            </a:pPr>
            <a:endParaRPr lang="en-US" sz="5600" dirty="0">
              <a:cs typeface="Arial" charset="0"/>
            </a:endParaRPr>
          </a:p>
        </p:txBody>
      </p:sp>
      <p:sp>
        <p:nvSpPr>
          <p:cNvPr id="6" name="Rounded Rectangle 5"/>
          <p:cNvSpPr/>
          <p:nvPr/>
        </p:nvSpPr>
        <p:spPr>
          <a:xfrm>
            <a:off x="3963987" y="3581400"/>
            <a:ext cx="16535400" cy="960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indent="-914400">
              <a:buFontTx/>
              <a:buAutoNum type="arabicPeriod"/>
              <a:defRPr/>
            </a:pPr>
            <a:endParaRPr lang="en-US" sz="4800" dirty="0">
              <a:latin typeface="Times New Roman" pitchFamily="18" charset="0"/>
              <a:cs typeface="Times New Roman" pitchFamily="18" charset="0"/>
            </a:endParaRPr>
          </a:p>
          <a:p>
            <a:pPr marL="914400" indent="-914400">
              <a:buFontTx/>
              <a:buAutoNum type="arabicPeriod"/>
              <a:defRPr/>
            </a:pPr>
            <a:endParaRPr lang="en-US" sz="4800" dirty="0">
              <a:latin typeface="Times New Roman" pitchFamily="18" charset="0"/>
              <a:cs typeface="Times New Roman" pitchFamily="18" charset="0"/>
            </a:endParaRPr>
          </a:p>
          <a:p>
            <a:pPr marL="914400" indent="-914400">
              <a:buFontTx/>
              <a:buAutoNum type="arabicPeriod"/>
              <a:defRPr/>
            </a:pPr>
            <a:endParaRPr lang="en-US" sz="5600" dirty="0">
              <a:latin typeface="Times New Roman" pitchFamily="18" charset="0"/>
              <a:cs typeface="Times New Roman" pitchFamily="18" charset="0"/>
            </a:endParaRPr>
          </a:p>
          <a:p>
            <a:pPr marL="914400" indent="-914400">
              <a:buFontTx/>
              <a:buAutoNum type="arabicPeriod"/>
              <a:defRPr/>
            </a:pPr>
            <a:endParaRPr lang="en-US" sz="5600" dirty="0">
              <a:latin typeface="Times New Roman" pitchFamily="18" charset="0"/>
              <a:cs typeface="Times New Roman" pitchFamily="18" charset="0"/>
            </a:endParaRPr>
          </a:p>
          <a:p>
            <a:pPr algn="just"/>
            <a:r>
              <a:rPr lang="en-US" sz="5500" b="1" dirty="0"/>
              <a:t>Câu 1: </a:t>
            </a:r>
            <a:r>
              <a:rPr lang="en-US" sz="5500" b="1" dirty="0" err="1"/>
              <a:t>Vì</a:t>
            </a:r>
            <a:r>
              <a:rPr lang="en-US" sz="5500" b="1" dirty="0"/>
              <a:t> </a:t>
            </a:r>
            <a:r>
              <a:rPr lang="en-US" sz="5500" b="1" dirty="0" err="1"/>
              <a:t>sao</a:t>
            </a:r>
            <a:r>
              <a:rPr lang="en-US" sz="5500" b="1" dirty="0"/>
              <a:t> </a:t>
            </a:r>
            <a:r>
              <a:rPr lang="en-US" sz="5500" b="1" dirty="0" err="1"/>
              <a:t>khi</a:t>
            </a:r>
            <a:r>
              <a:rPr lang="en-US" sz="5500" b="1" dirty="0"/>
              <a:t> </a:t>
            </a:r>
            <a:r>
              <a:rPr lang="en-US" sz="5500" b="1" dirty="0" err="1"/>
              <a:t>nhớ</a:t>
            </a:r>
            <a:r>
              <a:rPr lang="en-US" sz="5500" b="1" dirty="0"/>
              <a:t> </a:t>
            </a:r>
            <a:r>
              <a:rPr lang="en-US" sz="5500" b="1" dirty="0" err="1"/>
              <a:t>người</a:t>
            </a:r>
            <a:r>
              <a:rPr lang="en-US" sz="5500" b="1" dirty="0"/>
              <a:t> </a:t>
            </a:r>
            <a:r>
              <a:rPr lang="en-US" sz="5500" b="1" dirty="0" err="1"/>
              <a:t>yêu</a:t>
            </a:r>
            <a:r>
              <a:rPr lang="en-US" sz="5500" b="1" dirty="0"/>
              <a:t>, </a:t>
            </a:r>
            <a:r>
              <a:rPr lang="en-US" sz="5500" b="1" dirty="0" err="1"/>
              <a:t>cô</a:t>
            </a:r>
            <a:r>
              <a:rPr lang="en-US" sz="5500" b="1" dirty="0"/>
              <a:t> </a:t>
            </a:r>
            <a:r>
              <a:rPr lang="en-US" sz="5500" b="1" dirty="0" err="1"/>
              <a:t>gái</a:t>
            </a:r>
            <a:r>
              <a:rPr lang="en-US" sz="5500" b="1" dirty="0"/>
              <a:t> </a:t>
            </a:r>
            <a:r>
              <a:rPr lang="en-US" sz="5500" b="1" dirty="0" err="1"/>
              <a:t>lại</a:t>
            </a:r>
            <a:r>
              <a:rPr lang="en-US" sz="5500" b="1" dirty="0"/>
              <a:t> </a:t>
            </a:r>
            <a:r>
              <a:rPr lang="en-US" sz="5500" b="1" dirty="0" err="1"/>
              <a:t>hỏi</a:t>
            </a:r>
            <a:r>
              <a:rPr lang="en-US" sz="5500" b="1" dirty="0"/>
              <a:t> </a:t>
            </a:r>
            <a:r>
              <a:rPr lang="en-US" sz="5500" b="1" dirty="0" err="1"/>
              <a:t>chiếc</a:t>
            </a:r>
            <a:r>
              <a:rPr lang="en-US" sz="5500" b="1" dirty="0"/>
              <a:t> </a:t>
            </a:r>
            <a:r>
              <a:rPr lang="en-US" sz="5500" b="1" dirty="0" err="1"/>
              <a:t>khăn</a:t>
            </a:r>
            <a:r>
              <a:rPr lang="en-US" sz="5500" b="1" dirty="0"/>
              <a:t> </a:t>
            </a:r>
            <a:r>
              <a:rPr lang="en-US" sz="5500" b="1" dirty="0" err="1"/>
              <a:t>đầu</a:t>
            </a:r>
            <a:r>
              <a:rPr lang="en-US" sz="5500" b="1" dirty="0"/>
              <a:t> </a:t>
            </a:r>
            <a:r>
              <a:rPr lang="en-US" sz="5500" b="1" dirty="0" err="1"/>
              <a:t>tiên</a:t>
            </a:r>
            <a:r>
              <a:rPr lang="en-US" sz="5500" b="1" dirty="0"/>
              <a:t> </a:t>
            </a:r>
            <a:r>
              <a:rPr lang="en-US" sz="5500" b="1" dirty="0" err="1"/>
              <a:t>và</a:t>
            </a:r>
            <a:r>
              <a:rPr lang="en-US" sz="5500" b="1" dirty="0"/>
              <a:t> </a:t>
            </a:r>
            <a:r>
              <a:rPr lang="en-US" sz="5500" b="1" dirty="0" err="1"/>
              <a:t>hỏi</a:t>
            </a:r>
            <a:r>
              <a:rPr lang="en-US" sz="5500" b="1" dirty="0"/>
              <a:t> </a:t>
            </a:r>
            <a:r>
              <a:rPr lang="en-US" sz="5500" b="1" dirty="0" err="1"/>
              <a:t>nhiều</a:t>
            </a:r>
            <a:r>
              <a:rPr lang="en-US" sz="5500" b="1" dirty="0"/>
              <a:t> </a:t>
            </a:r>
            <a:r>
              <a:rPr lang="en-US" sz="5500" b="1" dirty="0" err="1"/>
              <a:t>lần</a:t>
            </a:r>
            <a:r>
              <a:rPr lang="en-US" sz="5500" b="1" dirty="0"/>
              <a:t>?</a:t>
            </a:r>
            <a:endParaRPr lang="en-US" sz="5500" dirty="0"/>
          </a:p>
          <a:p>
            <a:pPr marL="914400" indent="-914400" algn="just">
              <a:defRPr/>
            </a:pPr>
            <a:endParaRPr lang="en-US" sz="5500" b="1" dirty="0">
              <a:latin typeface="Times New Roman" pitchFamily="18" charset="0"/>
              <a:cs typeface="Times New Roman" pitchFamily="18" charset="0"/>
            </a:endParaRPr>
          </a:p>
          <a:p>
            <a:pPr algn="just">
              <a:defRPr/>
            </a:pPr>
            <a:r>
              <a:rPr lang="en-US" sz="5500" b="1" dirty="0"/>
              <a:t>Câu 2: </a:t>
            </a:r>
            <a:r>
              <a:rPr lang="en-US" sz="5500" b="1" dirty="0" err="1"/>
              <a:t>Biện</a:t>
            </a:r>
            <a:r>
              <a:rPr lang="en-US" sz="5500" b="1" dirty="0"/>
              <a:t> </a:t>
            </a:r>
            <a:r>
              <a:rPr lang="en-US" sz="5500" b="1" dirty="0" err="1"/>
              <a:t>pháp</a:t>
            </a:r>
            <a:r>
              <a:rPr lang="en-US" sz="5500" b="1" dirty="0"/>
              <a:t> </a:t>
            </a:r>
            <a:r>
              <a:rPr lang="en-US" sz="5500" b="1" dirty="0" err="1"/>
              <a:t>nghệ</a:t>
            </a:r>
            <a:r>
              <a:rPr lang="en-US" sz="5500" b="1" dirty="0"/>
              <a:t> </a:t>
            </a:r>
            <a:r>
              <a:rPr lang="en-US" sz="5500" b="1" dirty="0" err="1"/>
              <a:t>thuật</a:t>
            </a:r>
            <a:r>
              <a:rPr lang="en-US" sz="5500" b="1" dirty="0"/>
              <a:t> </a:t>
            </a:r>
            <a:r>
              <a:rPr lang="en-US" sz="5500" b="1" dirty="0" err="1"/>
              <a:t>nào</a:t>
            </a:r>
            <a:r>
              <a:rPr lang="en-US" sz="5500" b="1" dirty="0"/>
              <a:t> </a:t>
            </a:r>
            <a:r>
              <a:rPr lang="en-US" sz="5500" b="1" dirty="0" err="1"/>
              <a:t>được</a:t>
            </a:r>
            <a:r>
              <a:rPr lang="en-US" sz="5500" b="1" dirty="0"/>
              <a:t> </a:t>
            </a:r>
            <a:r>
              <a:rPr lang="en-US" sz="5500" b="1" dirty="0" err="1"/>
              <a:t>sử</a:t>
            </a:r>
            <a:r>
              <a:rPr lang="en-US" sz="5500" b="1" dirty="0"/>
              <a:t> </a:t>
            </a:r>
            <a:r>
              <a:rPr lang="en-US" sz="5500" b="1" dirty="0" err="1"/>
              <a:t>dụng</a:t>
            </a:r>
            <a:r>
              <a:rPr lang="en-US" sz="5500" b="1" dirty="0"/>
              <a:t> </a:t>
            </a:r>
            <a:r>
              <a:rPr lang="en-US" sz="5500" b="1" dirty="0" err="1"/>
              <a:t>trong</a:t>
            </a:r>
            <a:r>
              <a:rPr lang="en-US" sz="5500" b="1" dirty="0"/>
              <a:t> 6 </a:t>
            </a:r>
            <a:r>
              <a:rPr lang="en-US" sz="5500" b="1" dirty="0" err="1"/>
              <a:t>dòng</a:t>
            </a:r>
            <a:r>
              <a:rPr lang="en-US" sz="5500" b="1" dirty="0"/>
              <a:t> </a:t>
            </a:r>
            <a:r>
              <a:rPr lang="en-US" sz="5500" b="1" dirty="0" err="1"/>
              <a:t>thơ</a:t>
            </a:r>
            <a:r>
              <a:rPr lang="en-US" sz="5500" b="1" dirty="0"/>
              <a:t> </a:t>
            </a:r>
            <a:r>
              <a:rPr lang="en-US" sz="5500" b="1" dirty="0" err="1"/>
              <a:t>đầu</a:t>
            </a:r>
            <a:r>
              <a:rPr lang="en-US" sz="5500" b="1" dirty="0"/>
              <a:t>? </a:t>
            </a:r>
            <a:r>
              <a:rPr lang="en-US" sz="5500" b="1" dirty="0" err="1"/>
              <a:t>Nêu</a:t>
            </a:r>
            <a:r>
              <a:rPr lang="en-US" sz="5500" b="1" dirty="0"/>
              <a:t> </a:t>
            </a:r>
            <a:r>
              <a:rPr lang="en-US" sz="5500" b="1" dirty="0" err="1"/>
              <a:t>hiệu</a:t>
            </a:r>
            <a:r>
              <a:rPr lang="en-US" sz="5500" b="1" dirty="0"/>
              <a:t> </a:t>
            </a:r>
            <a:r>
              <a:rPr lang="en-US" sz="5500" b="1" dirty="0" err="1"/>
              <a:t>quả</a:t>
            </a:r>
            <a:r>
              <a:rPr lang="en-US" sz="5500" b="1" dirty="0" smtClean="0"/>
              <a:t>?</a:t>
            </a:r>
          </a:p>
          <a:p>
            <a:pPr algn="just">
              <a:defRPr/>
            </a:pPr>
            <a:endParaRPr lang="en-US" sz="5500" b="1" dirty="0">
              <a:latin typeface="Times New Roman" pitchFamily="18" charset="0"/>
              <a:cs typeface="Times New Roman" pitchFamily="18" charset="0"/>
            </a:endParaRPr>
          </a:p>
          <a:p>
            <a:pPr marL="914400" indent="-914400" algn="just">
              <a:defRPr/>
            </a:pPr>
            <a:r>
              <a:rPr lang="en-US" sz="5500" b="1" dirty="0" smtClean="0"/>
              <a:t> </a:t>
            </a:r>
            <a:r>
              <a:rPr lang="en-US" sz="5500" b="1" dirty="0"/>
              <a:t>Câu </a:t>
            </a:r>
            <a:r>
              <a:rPr lang="en-US" sz="5500" b="1" dirty="0" smtClean="0"/>
              <a:t>3: </a:t>
            </a:r>
            <a:r>
              <a:rPr lang="en-US" sz="5500" b="1" dirty="0" err="1"/>
              <a:t>Từ</a:t>
            </a:r>
            <a:r>
              <a:rPr lang="en-US" sz="5500" b="1" dirty="0"/>
              <a:t> </a:t>
            </a:r>
            <a:r>
              <a:rPr lang="en-US" sz="5500" b="1" dirty="0" err="1"/>
              <a:t>ngữ</a:t>
            </a:r>
            <a:r>
              <a:rPr lang="en-US" sz="5500" b="1" dirty="0"/>
              <a:t> </a:t>
            </a:r>
            <a:r>
              <a:rPr lang="en-US" sz="5500" b="1" dirty="0" err="1"/>
              <a:t>nào</a:t>
            </a:r>
            <a:r>
              <a:rPr lang="en-US" sz="5500" b="1" dirty="0"/>
              <a:t> </a:t>
            </a:r>
            <a:r>
              <a:rPr lang="en-US" sz="5500" b="1" dirty="0" err="1"/>
              <a:t>chỉ</a:t>
            </a:r>
            <a:r>
              <a:rPr lang="en-US" sz="5500" b="1" dirty="0"/>
              <a:t> </a:t>
            </a:r>
            <a:r>
              <a:rPr lang="en-US" sz="5500" b="1" dirty="0" err="1"/>
              <a:t>vận</a:t>
            </a:r>
            <a:r>
              <a:rPr lang="en-US" sz="5500" b="1" dirty="0"/>
              <a:t> </a:t>
            </a:r>
            <a:r>
              <a:rPr lang="en-US" sz="5500" b="1" dirty="0" err="1"/>
              <a:t>động</a:t>
            </a:r>
            <a:r>
              <a:rPr lang="en-US" sz="5500" b="1" dirty="0"/>
              <a:t> </a:t>
            </a:r>
            <a:r>
              <a:rPr lang="en-US" sz="5500" b="1" dirty="0" err="1"/>
              <a:t>trái</a:t>
            </a:r>
            <a:r>
              <a:rPr lang="en-US" sz="5500" b="1" dirty="0"/>
              <a:t> </a:t>
            </a:r>
            <a:r>
              <a:rPr lang="en-US" sz="5500" b="1" dirty="0" err="1"/>
              <a:t>chiều</a:t>
            </a:r>
            <a:r>
              <a:rPr lang="en-US" sz="5500" b="1" dirty="0"/>
              <a:t> </a:t>
            </a:r>
            <a:r>
              <a:rPr lang="en-US" sz="5500" b="1" dirty="0" err="1"/>
              <a:t>của</a:t>
            </a:r>
            <a:r>
              <a:rPr lang="en-US" sz="5500" b="1" dirty="0"/>
              <a:t> </a:t>
            </a:r>
            <a:r>
              <a:rPr lang="en-US" sz="5500" b="1" dirty="0" err="1"/>
              <a:t>chiếc</a:t>
            </a:r>
            <a:r>
              <a:rPr lang="en-US" sz="5500" b="1" dirty="0"/>
              <a:t> </a:t>
            </a:r>
            <a:r>
              <a:rPr lang="en-US" sz="5500" b="1" dirty="0" err="1"/>
              <a:t>khăn</a:t>
            </a:r>
            <a:r>
              <a:rPr lang="en-US" sz="5500" b="1" dirty="0"/>
              <a:t> ? </a:t>
            </a:r>
            <a:r>
              <a:rPr lang="en-US" sz="5500" b="1" dirty="0" err="1"/>
              <a:t>Sự</a:t>
            </a:r>
            <a:r>
              <a:rPr lang="en-US" sz="5500" b="1" dirty="0"/>
              <a:t> </a:t>
            </a:r>
            <a:r>
              <a:rPr lang="en-US" sz="5500" b="1" dirty="0" err="1"/>
              <a:t>vận</a:t>
            </a:r>
            <a:r>
              <a:rPr lang="en-US" sz="5500" b="1" dirty="0"/>
              <a:t> </a:t>
            </a:r>
            <a:r>
              <a:rPr lang="en-US" sz="5500" b="1" dirty="0" err="1"/>
              <a:t>động</a:t>
            </a:r>
            <a:r>
              <a:rPr lang="en-US" sz="5500" b="1" dirty="0"/>
              <a:t> </a:t>
            </a:r>
            <a:r>
              <a:rPr lang="en-US" sz="5500" b="1" dirty="0" err="1"/>
              <a:t>trái</a:t>
            </a:r>
            <a:r>
              <a:rPr lang="en-US" sz="5500" b="1" dirty="0"/>
              <a:t> </a:t>
            </a:r>
            <a:r>
              <a:rPr lang="en-US" sz="5500" b="1" dirty="0" err="1"/>
              <a:t>chiều</a:t>
            </a:r>
            <a:r>
              <a:rPr lang="en-US" sz="5500" b="1" dirty="0"/>
              <a:t> </a:t>
            </a:r>
            <a:r>
              <a:rPr lang="en-US" sz="5500" b="1" dirty="0" err="1"/>
              <a:t>đó</a:t>
            </a:r>
            <a:r>
              <a:rPr lang="en-US" sz="5500" b="1" dirty="0"/>
              <a:t> </a:t>
            </a:r>
            <a:r>
              <a:rPr lang="en-US" sz="5500" b="1" dirty="0" err="1"/>
              <a:t>và</a:t>
            </a:r>
            <a:r>
              <a:rPr lang="en-US" sz="5500" b="1" dirty="0"/>
              <a:t> </a:t>
            </a:r>
            <a:r>
              <a:rPr lang="en-US" sz="5500" b="1" dirty="0" err="1"/>
              <a:t>hình</a:t>
            </a:r>
            <a:r>
              <a:rPr lang="en-US" sz="5500" b="1" dirty="0"/>
              <a:t> </a:t>
            </a:r>
            <a:r>
              <a:rPr lang="en-US" sz="5500" b="1" dirty="0" err="1"/>
              <a:t>ảnh</a:t>
            </a:r>
            <a:r>
              <a:rPr lang="en-US" sz="5500" b="1" dirty="0"/>
              <a:t> “ </a:t>
            </a:r>
            <a:r>
              <a:rPr lang="en-US" sz="5500" b="1" dirty="0" err="1"/>
              <a:t>giọt</a:t>
            </a:r>
            <a:r>
              <a:rPr lang="en-US" sz="5500" b="1" dirty="0"/>
              <a:t> </a:t>
            </a:r>
            <a:r>
              <a:rPr lang="en-US" sz="5500" b="1" dirty="0" err="1"/>
              <a:t>nước</a:t>
            </a:r>
            <a:r>
              <a:rPr lang="en-US" sz="5500" b="1" dirty="0"/>
              <a:t> </a:t>
            </a:r>
            <a:r>
              <a:rPr lang="en-US" sz="5500" b="1" dirty="0" err="1"/>
              <a:t>mắt</a:t>
            </a:r>
            <a:r>
              <a:rPr lang="en-US" sz="5500" b="1" dirty="0"/>
              <a:t>” </a:t>
            </a:r>
            <a:r>
              <a:rPr lang="en-US" sz="5500" b="1" dirty="0" err="1"/>
              <a:t>cho</a:t>
            </a:r>
            <a:r>
              <a:rPr lang="en-US" sz="5500" b="1" dirty="0"/>
              <a:t> </a:t>
            </a:r>
            <a:r>
              <a:rPr lang="en-US" sz="5500" b="1" dirty="0" err="1"/>
              <a:t>thấy</a:t>
            </a:r>
            <a:r>
              <a:rPr lang="en-US" sz="5500" b="1" dirty="0"/>
              <a:t> </a:t>
            </a:r>
            <a:r>
              <a:rPr lang="en-US" sz="5500" b="1" dirty="0" err="1"/>
              <a:t>điều</a:t>
            </a:r>
            <a:r>
              <a:rPr lang="en-US" sz="5500" b="1" dirty="0"/>
              <a:t> </a:t>
            </a:r>
            <a:r>
              <a:rPr lang="en-US" sz="5500" b="1" dirty="0" err="1"/>
              <a:t>gì</a:t>
            </a:r>
            <a:r>
              <a:rPr lang="en-US" sz="5500" b="1" dirty="0"/>
              <a:t>?</a:t>
            </a:r>
            <a:endParaRPr lang="en-US" sz="5500" dirty="0"/>
          </a:p>
          <a:p>
            <a:pPr marL="914400" indent="-914400">
              <a:defRPr/>
            </a:pPr>
            <a:r>
              <a:rPr lang="en-US" sz="5500" dirty="0" smtClean="0">
                <a:latin typeface="Times New Roman" pitchFamily="18" charset="0"/>
                <a:cs typeface="Times New Roman" pitchFamily="18" charset="0"/>
              </a:rPr>
              <a:t>  </a:t>
            </a:r>
            <a:endParaRPr lang="en-US" sz="55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p:txBody>
      </p:sp>
    </p:spTree>
    <p:extLst>
      <p:ext uri="{BB962C8B-B14F-4D97-AF65-F5344CB8AC3E}">
        <p14:creationId xmlns:p14="http://schemas.microsoft.com/office/powerpoint/2010/main" val="3265780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30987" y="2057400"/>
            <a:ext cx="10363200" cy="1877437"/>
          </a:xfrm>
          <a:prstGeom prst="rect">
            <a:avLst/>
          </a:prstGeom>
          <a:noFill/>
        </p:spPr>
        <p:txBody>
          <a:bodyPr>
            <a:spAutoFit/>
          </a:bodyPr>
          <a:lstStyle/>
          <a:p>
            <a:pPr algn="ctr">
              <a:defRPr/>
            </a:pPr>
            <a:r>
              <a:rPr lang="en-US" sz="56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a:t>
            </a:r>
            <a:r>
              <a:rPr lang="en-US" sz="6000" b="1" spc="2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Nhóm</a:t>
            </a:r>
            <a:r>
              <a:rPr lang="en-US" sz="6000" b="1" spc="2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2</a:t>
            </a:r>
            <a:endParaRPr lang="en-US" sz="60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a:p>
            <a:pPr>
              <a:defRPr/>
            </a:pPr>
            <a:endParaRPr lang="en-US" sz="5600" dirty="0">
              <a:cs typeface="Arial" charset="0"/>
            </a:endParaRPr>
          </a:p>
        </p:txBody>
      </p:sp>
      <p:sp>
        <p:nvSpPr>
          <p:cNvPr id="6" name="Rounded Rectangle 5"/>
          <p:cNvSpPr/>
          <p:nvPr/>
        </p:nvSpPr>
        <p:spPr>
          <a:xfrm>
            <a:off x="3811587" y="3581400"/>
            <a:ext cx="16268700" cy="792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indent="-914400">
              <a:buFontTx/>
              <a:buAutoNum type="arabicPeriod"/>
              <a:defRPr/>
            </a:pPr>
            <a:endParaRPr lang="en-US" sz="48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a:p>
            <a:pPr algn="just"/>
            <a:r>
              <a:rPr lang="en-US" sz="6600" b="1" dirty="0" smtClean="0"/>
              <a:t>Câu </a:t>
            </a:r>
            <a:r>
              <a:rPr lang="en-US" sz="6600" b="1" dirty="0"/>
              <a:t>1: </a:t>
            </a:r>
            <a:r>
              <a:rPr lang="en-US" sz="6600" b="1" dirty="0" err="1"/>
              <a:t>Từ</a:t>
            </a:r>
            <a:r>
              <a:rPr lang="en-US" sz="6600" b="1" dirty="0"/>
              <a:t> “</a:t>
            </a:r>
            <a:r>
              <a:rPr lang="en-US" sz="6600" b="1" dirty="0" err="1"/>
              <a:t>khăn</a:t>
            </a:r>
            <a:r>
              <a:rPr lang="en-US" sz="6600" b="1" dirty="0"/>
              <a:t>” </a:t>
            </a:r>
            <a:r>
              <a:rPr lang="en-US" sz="6600" b="1" dirty="0" err="1"/>
              <a:t>chuyển</a:t>
            </a:r>
            <a:r>
              <a:rPr lang="en-US" sz="6600" b="1" dirty="0"/>
              <a:t> sang “</a:t>
            </a:r>
            <a:r>
              <a:rPr lang="en-US" sz="6600" b="1" dirty="0" err="1"/>
              <a:t>đèn</a:t>
            </a:r>
            <a:r>
              <a:rPr lang="en-US" sz="6600" b="1" dirty="0"/>
              <a:t>”, </a:t>
            </a:r>
            <a:r>
              <a:rPr lang="en-US" sz="6600" b="1" dirty="0" err="1"/>
              <a:t>nỗi</a:t>
            </a:r>
            <a:r>
              <a:rPr lang="en-US" sz="6600" b="1" dirty="0"/>
              <a:t> </a:t>
            </a:r>
            <a:r>
              <a:rPr lang="en-US" sz="6600" b="1" dirty="0" err="1"/>
              <a:t>nhớ</a:t>
            </a:r>
            <a:r>
              <a:rPr lang="en-US" sz="6600" b="1" dirty="0"/>
              <a:t> </a:t>
            </a:r>
            <a:r>
              <a:rPr lang="en-US" sz="6600" b="1" dirty="0" err="1"/>
              <a:t>lan</a:t>
            </a:r>
            <a:r>
              <a:rPr lang="en-US" sz="6600" b="1" dirty="0"/>
              <a:t> </a:t>
            </a:r>
            <a:r>
              <a:rPr lang="en-US" sz="6600" b="1" dirty="0" err="1"/>
              <a:t>tỏa</a:t>
            </a:r>
            <a:r>
              <a:rPr lang="en-US" sz="6600" b="1" dirty="0"/>
              <a:t> </a:t>
            </a:r>
            <a:r>
              <a:rPr lang="en-US" sz="6600" b="1" dirty="0" err="1"/>
              <a:t>như</a:t>
            </a:r>
            <a:r>
              <a:rPr lang="en-US" sz="6600" b="1" dirty="0"/>
              <a:t> </a:t>
            </a:r>
            <a:r>
              <a:rPr lang="en-US" sz="6600" b="1" dirty="0" err="1"/>
              <a:t>thế</a:t>
            </a:r>
            <a:r>
              <a:rPr lang="en-US" sz="6600" b="1" dirty="0"/>
              <a:t> </a:t>
            </a:r>
            <a:r>
              <a:rPr lang="en-US" sz="6600" b="1" dirty="0" err="1"/>
              <a:t>nào</a:t>
            </a:r>
            <a:r>
              <a:rPr lang="en-US" sz="6600" b="1" dirty="0"/>
              <a:t>?</a:t>
            </a:r>
            <a:endParaRPr lang="en-US" sz="6600" dirty="0"/>
          </a:p>
          <a:p>
            <a:pPr marL="914400" indent="-914400" algn="just">
              <a:defRPr/>
            </a:pPr>
            <a:endParaRPr lang="en-US" sz="6600" b="1" dirty="0">
              <a:latin typeface="Times New Roman" pitchFamily="18" charset="0"/>
              <a:cs typeface="Times New Roman" pitchFamily="18" charset="0"/>
            </a:endParaRPr>
          </a:p>
          <a:p>
            <a:pPr algn="just"/>
            <a:r>
              <a:rPr lang="en-US" sz="6600" b="1" dirty="0"/>
              <a:t>Câu 2: </a:t>
            </a:r>
            <a:r>
              <a:rPr lang="en-US" sz="6600" b="1" dirty="0" err="1"/>
              <a:t>Phân</a:t>
            </a:r>
            <a:r>
              <a:rPr lang="en-US" sz="6600" b="1" dirty="0"/>
              <a:t> </a:t>
            </a:r>
            <a:r>
              <a:rPr lang="en-US" sz="6600" b="1" dirty="0" err="1"/>
              <a:t>tích</a:t>
            </a:r>
            <a:r>
              <a:rPr lang="en-US" sz="6600" b="1" dirty="0"/>
              <a:t> ý </a:t>
            </a:r>
            <a:r>
              <a:rPr lang="en-US" sz="6600" b="1" dirty="0" err="1"/>
              <a:t>nghĩa</a:t>
            </a:r>
            <a:r>
              <a:rPr lang="en-US" sz="6600" b="1" dirty="0"/>
              <a:t> </a:t>
            </a:r>
            <a:r>
              <a:rPr lang="en-US" sz="6600" b="1" dirty="0" err="1"/>
              <a:t>hình</a:t>
            </a:r>
            <a:r>
              <a:rPr lang="en-US" sz="6600" b="1" dirty="0"/>
              <a:t> </a:t>
            </a:r>
            <a:r>
              <a:rPr lang="en-US" sz="6600" b="1" dirty="0" err="1"/>
              <a:t>ảnh</a:t>
            </a:r>
            <a:r>
              <a:rPr lang="en-US" sz="6600" b="1" dirty="0"/>
              <a:t> </a:t>
            </a:r>
            <a:endParaRPr lang="en-US" sz="6600" dirty="0"/>
          </a:p>
          <a:p>
            <a:pPr algn="just"/>
            <a:r>
              <a:rPr lang="en-US" sz="6600" b="1" dirty="0" smtClean="0"/>
              <a:t>“ </a:t>
            </a:r>
            <a:r>
              <a:rPr lang="en-US" sz="6600" b="1" dirty="0" err="1"/>
              <a:t>Đèn</a:t>
            </a:r>
            <a:r>
              <a:rPr lang="en-US" sz="6600" b="1" dirty="0"/>
              <a:t> </a:t>
            </a:r>
            <a:r>
              <a:rPr lang="en-US" sz="6600" b="1" dirty="0" err="1"/>
              <a:t>không</a:t>
            </a:r>
            <a:r>
              <a:rPr lang="en-US" sz="6600" b="1" dirty="0"/>
              <a:t> </a:t>
            </a:r>
            <a:r>
              <a:rPr lang="en-US" sz="6600" b="1" dirty="0" err="1"/>
              <a:t>tắt</a:t>
            </a:r>
            <a:r>
              <a:rPr lang="en-US" sz="6600" b="1" dirty="0"/>
              <a:t>”?</a:t>
            </a:r>
            <a:endParaRPr lang="en-US" sz="6600" dirty="0"/>
          </a:p>
          <a:p>
            <a:pPr marL="914400" indent="-914400" algn="just">
              <a:defRPr/>
            </a:pPr>
            <a:r>
              <a:rPr lang="en-US" sz="6600" b="1" dirty="0" smtClean="0"/>
              <a:t> </a:t>
            </a:r>
            <a:r>
              <a:rPr lang="en-US" sz="6600" dirty="0" smtClean="0">
                <a:latin typeface="Times New Roman" pitchFamily="18" charset="0"/>
                <a:cs typeface="Times New Roman" pitchFamily="18" charset="0"/>
              </a:rPr>
              <a:t>  </a:t>
            </a:r>
            <a:endParaRPr lang="en-US" sz="66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p:txBody>
      </p:sp>
    </p:spTree>
    <p:extLst>
      <p:ext uri="{BB962C8B-B14F-4D97-AF65-F5344CB8AC3E}">
        <p14:creationId xmlns:p14="http://schemas.microsoft.com/office/powerpoint/2010/main" val="1402420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30987" y="2057400"/>
            <a:ext cx="10363200" cy="1877437"/>
          </a:xfrm>
          <a:prstGeom prst="rect">
            <a:avLst/>
          </a:prstGeom>
          <a:noFill/>
        </p:spPr>
        <p:txBody>
          <a:bodyPr>
            <a:spAutoFit/>
          </a:bodyPr>
          <a:lstStyle/>
          <a:p>
            <a:pPr algn="ctr">
              <a:defRPr/>
            </a:pPr>
            <a:r>
              <a:rPr lang="en-US" sz="56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a:t>
            </a:r>
            <a:r>
              <a:rPr lang="en-US" sz="6000" b="1" spc="2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Nhóm</a:t>
            </a:r>
            <a:r>
              <a:rPr lang="en-US" sz="6000" b="1" spc="2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3</a:t>
            </a:r>
            <a:endParaRPr lang="en-US" sz="60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a:p>
            <a:pPr>
              <a:defRPr/>
            </a:pPr>
            <a:endParaRPr lang="en-US" sz="5600" dirty="0">
              <a:cs typeface="Arial" charset="0"/>
            </a:endParaRPr>
          </a:p>
        </p:txBody>
      </p:sp>
      <p:sp>
        <p:nvSpPr>
          <p:cNvPr id="6" name="Rounded Rectangle 5"/>
          <p:cNvSpPr/>
          <p:nvPr/>
        </p:nvSpPr>
        <p:spPr>
          <a:xfrm>
            <a:off x="4497387" y="3934837"/>
            <a:ext cx="16268700" cy="800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indent="-914400">
              <a:buFontTx/>
              <a:buAutoNum type="arabicPeriod"/>
              <a:defRPr/>
            </a:pPr>
            <a:endParaRPr lang="en-US" sz="4800" dirty="0">
              <a:latin typeface="Times New Roman" pitchFamily="18" charset="0"/>
              <a:cs typeface="Times New Roman" pitchFamily="18" charset="0"/>
            </a:endParaRPr>
          </a:p>
          <a:p>
            <a:pPr marL="914400" indent="-914400">
              <a:buFontTx/>
              <a:buAutoNum type="arabicPeriod"/>
              <a:defRPr/>
            </a:pPr>
            <a:endParaRPr lang="en-US" sz="5600" dirty="0" smtClean="0">
              <a:latin typeface="Times New Roman" pitchFamily="18" charset="0"/>
              <a:cs typeface="Times New Roman" pitchFamily="18" charset="0"/>
            </a:endParaRPr>
          </a:p>
          <a:p>
            <a:pPr marL="914400" indent="-914400">
              <a:buFontTx/>
              <a:buAutoNum type="arabicPeriod"/>
              <a:defRPr/>
            </a:pPr>
            <a:endParaRPr lang="en-US" sz="5600" dirty="0">
              <a:latin typeface="Times New Roman" pitchFamily="18" charset="0"/>
              <a:cs typeface="Times New Roman" pitchFamily="18" charset="0"/>
            </a:endParaRPr>
          </a:p>
          <a:p>
            <a:pPr marL="914400" indent="-914400">
              <a:buFontTx/>
              <a:buAutoNum type="arabicPeriod"/>
              <a:defRPr/>
            </a:pPr>
            <a:endParaRPr lang="en-US" sz="4800" dirty="0" smtClean="0">
              <a:latin typeface="Times New Roman" pitchFamily="18" charset="0"/>
              <a:cs typeface="Times New Roman" pitchFamily="18" charset="0"/>
            </a:endParaRPr>
          </a:p>
          <a:p>
            <a:r>
              <a:rPr lang="en-US" sz="6000" b="1" dirty="0" smtClean="0"/>
              <a:t>Câu </a:t>
            </a:r>
            <a:r>
              <a:rPr lang="en-US" sz="6000" b="1" dirty="0"/>
              <a:t>1: </a:t>
            </a:r>
            <a:r>
              <a:rPr lang="en-US" sz="6000" b="1" dirty="0" err="1"/>
              <a:t>Vì</a:t>
            </a:r>
            <a:r>
              <a:rPr lang="en-US" sz="6000" b="1" dirty="0"/>
              <a:t> </a:t>
            </a:r>
            <a:r>
              <a:rPr lang="en-US" sz="6000" b="1" dirty="0" err="1"/>
              <a:t>sao</a:t>
            </a:r>
            <a:r>
              <a:rPr lang="en-US" sz="6000" b="1" dirty="0"/>
              <a:t> </a:t>
            </a:r>
            <a:r>
              <a:rPr lang="en-US" sz="6000" b="1" dirty="0" err="1"/>
              <a:t>cô</a:t>
            </a:r>
            <a:r>
              <a:rPr lang="en-US" sz="6000" b="1" dirty="0"/>
              <a:t> </a:t>
            </a:r>
            <a:r>
              <a:rPr lang="en-US" sz="6000" b="1" dirty="0" err="1"/>
              <a:t>gái</a:t>
            </a:r>
            <a:r>
              <a:rPr lang="en-US" sz="6000" b="1" dirty="0"/>
              <a:t> </a:t>
            </a:r>
            <a:r>
              <a:rPr lang="en-US" sz="6000" b="1" dirty="0" err="1"/>
              <a:t>mượn</a:t>
            </a:r>
            <a:r>
              <a:rPr lang="en-US" sz="6000" b="1" dirty="0"/>
              <a:t> </a:t>
            </a:r>
            <a:r>
              <a:rPr lang="en-US" sz="6000" b="1" dirty="0" err="1"/>
              <a:t>đến</a:t>
            </a:r>
            <a:r>
              <a:rPr lang="en-US" sz="6000" b="1" dirty="0"/>
              <a:t> </a:t>
            </a:r>
            <a:r>
              <a:rPr lang="en-US" sz="6000" b="1" dirty="0" err="1"/>
              <a:t>hình</a:t>
            </a:r>
            <a:r>
              <a:rPr lang="en-US" sz="6000" b="1" dirty="0"/>
              <a:t> </a:t>
            </a:r>
            <a:r>
              <a:rPr lang="en-US" sz="6000" b="1" dirty="0" err="1"/>
              <a:t>ảnh</a:t>
            </a:r>
            <a:r>
              <a:rPr lang="en-US" sz="6000" b="1" dirty="0"/>
              <a:t> “</a:t>
            </a:r>
            <a:r>
              <a:rPr lang="en-US" sz="6000" b="1" dirty="0" err="1"/>
              <a:t>đôi</a:t>
            </a:r>
            <a:r>
              <a:rPr lang="en-US" sz="6000" b="1" dirty="0"/>
              <a:t> </a:t>
            </a:r>
            <a:r>
              <a:rPr lang="en-US" sz="6000" b="1" dirty="0" err="1"/>
              <a:t>mắt</a:t>
            </a:r>
            <a:r>
              <a:rPr lang="en-US" sz="6000" b="1" dirty="0"/>
              <a:t>” </a:t>
            </a:r>
            <a:r>
              <a:rPr lang="en-US" sz="6000" b="1" dirty="0" err="1"/>
              <a:t>để</a:t>
            </a:r>
            <a:r>
              <a:rPr lang="en-US" sz="6000" b="1" dirty="0"/>
              <a:t> </a:t>
            </a:r>
            <a:r>
              <a:rPr lang="en-US" sz="6000" b="1" dirty="0" err="1"/>
              <a:t>diễn</a:t>
            </a:r>
            <a:r>
              <a:rPr lang="en-US" sz="6000" b="1" dirty="0"/>
              <a:t> </a:t>
            </a:r>
            <a:r>
              <a:rPr lang="en-US" sz="6000" b="1" dirty="0" err="1"/>
              <a:t>tả</a:t>
            </a:r>
            <a:r>
              <a:rPr lang="en-US" sz="6000" b="1" dirty="0"/>
              <a:t> </a:t>
            </a:r>
            <a:r>
              <a:rPr lang="en-US" sz="6000" b="1" dirty="0" err="1"/>
              <a:t>nỗi</a:t>
            </a:r>
            <a:r>
              <a:rPr lang="en-US" sz="6000" b="1" dirty="0"/>
              <a:t> </a:t>
            </a:r>
            <a:r>
              <a:rPr lang="en-US" sz="6000" b="1" dirty="0" err="1"/>
              <a:t>niềm</a:t>
            </a:r>
            <a:r>
              <a:rPr lang="en-US" sz="6000" b="1" dirty="0"/>
              <a:t>?</a:t>
            </a:r>
            <a:endParaRPr lang="en-US" sz="6000" dirty="0"/>
          </a:p>
          <a:p>
            <a:pPr marL="914400" indent="-914400" algn="just">
              <a:defRPr/>
            </a:pPr>
            <a:endParaRPr lang="en-US" sz="6000" b="1" dirty="0">
              <a:latin typeface="Times New Roman" pitchFamily="18" charset="0"/>
              <a:cs typeface="Times New Roman" pitchFamily="18" charset="0"/>
            </a:endParaRPr>
          </a:p>
          <a:p>
            <a:r>
              <a:rPr lang="en-US" sz="6000" b="1" dirty="0"/>
              <a:t>Câu 2: Hai </a:t>
            </a:r>
            <a:r>
              <a:rPr lang="en-US" sz="6000" b="1" dirty="0" err="1"/>
              <a:t>câu</a:t>
            </a:r>
            <a:r>
              <a:rPr lang="en-US" sz="6000" b="1" dirty="0"/>
              <a:t> </a:t>
            </a:r>
            <a:r>
              <a:rPr lang="en-US" sz="6000" b="1" dirty="0" err="1"/>
              <a:t>thơ</a:t>
            </a:r>
            <a:r>
              <a:rPr lang="en-US" sz="6000" b="1" dirty="0"/>
              <a:t>: “</a:t>
            </a:r>
            <a:r>
              <a:rPr lang="en-US" sz="6000" b="1" dirty="0" err="1"/>
              <a:t>Mắt</a:t>
            </a:r>
            <a:r>
              <a:rPr lang="en-US" sz="6000" b="1" dirty="0"/>
              <a:t> </a:t>
            </a:r>
            <a:r>
              <a:rPr lang="en-US" sz="6000" b="1" dirty="0" err="1"/>
              <a:t>thương</a:t>
            </a:r>
            <a:r>
              <a:rPr lang="en-US" sz="6000" b="1" dirty="0"/>
              <a:t> </a:t>
            </a:r>
            <a:r>
              <a:rPr lang="en-US" sz="6000" b="1" dirty="0" err="1"/>
              <a:t>nhớ</a:t>
            </a:r>
            <a:r>
              <a:rPr lang="en-US" sz="6000" b="1" dirty="0"/>
              <a:t> </a:t>
            </a:r>
            <a:r>
              <a:rPr lang="en-US" sz="6000" b="1" dirty="0" err="1"/>
              <a:t>ai</a:t>
            </a:r>
            <a:r>
              <a:rPr lang="en-US" sz="6000" b="1" dirty="0"/>
              <a:t> – </a:t>
            </a:r>
            <a:r>
              <a:rPr lang="en-US" sz="6000" b="1" dirty="0" err="1"/>
              <a:t>Mắt</a:t>
            </a:r>
            <a:r>
              <a:rPr lang="en-US" sz="6000" b="1" dirty="0"/>
              <a:t> </a:t>
            </a:r>
            <a:r>
              <a:rPr lang="en-US" sz="6000" b="1" dirty="0" err="1"/>
              <a:t>ngủ</a:t>
            </a:r>
            <a:r>
              <a:rPr lang="en-US" sz="6000" b="1" dirty="0"/>
              <a:t> </a:t>
            </a:r>
            <a:r>
              <a:rPr lang="en-US" sz="6000" b="1" dirty="0" err="1"/>
              <a:t>không</a:t>
            </a:r>
            <a:r>
              <a:rPr lang="en-US" sz="6000" b="1" dirty="0"/>
              <a:t> </a:t>
            </a:r>
            <a:r>
              <a:rPr lang="en-US" sz="6000" b="1" dirty="0" err="1"/>
              <a:t>yên</a:t>
            </a:r>
            <a:r>
              <a:rPr lang="en-US" sz="6000" b="1" dirty="0"/>
              <a:t>” </a:t>
            </a:r>
            <a:r>
              <a:rPr lang="en-US" sz="6000" b="1" dirty="0" err="1"/>
              <a:t>được</a:t>
            </a:r>
            <a:r>
              <a:rPr lang="en-US" sz="6000" b="1" dirty="0"/>
              <a:t> </a:t>
            </a:r>
            <a:r>
              <a:rPr lang="en-US" sz="6000" b="1" dirty="0" err="1"/>
              <a:t>sử</a:t>
            </a:r>
            <a:r>
              <a:rPr lang="en-US" sz="6000" b="1" dirty="0"/>
              <a:t> </a:t>
            </a:r>
            <a:r>
              <a:rPr lang="en-US" sz="6000" b="1" dirty="0" err="1"/>
              <a:t>dụng</a:t>
            </a:r>
            <a:r>
              <a:rPr lang="en-US" sz="6000" b="1" dirty="0"/>
              <a:t> </a:t>
            </a:r>
            <a:r>
              <a:rPr lang="en-US" sz="6000" b="1" dirty="0" err="1"/>
              <a:t>với</a:t>
            </a:r>
            <a:r>
              <a:rPr lang="en-US" sz="6000" b="1" dirty="0"/>
              <a:t> </a:t>
            </a:r>
            <a:r>
              <a:rPr lang="en-US" sz="6000" b="1" dirty="0" err="1"/>
              <a:t>phép</a:t>
            </a:r>
            <a:r>
              <a:rPr lang="en-US" sz="6000" b="1" dirty="0"/>
              <a:t> </a:t>
            </a:r>
            <a:r>
              <a:rPr lang="en-US" sz="6000" b="1" dirty="0" err="1"/>
              <a:t>tu</a:t>
            </a:r>
            <a:r>
              <a:rPr lang="en-US" sz="6000" b="1" dirty="0"/>
              <a:t> </a:t>
            </a:r>
            <a:r>
              <a:rPr lang="en-US" sz="6000" b="1" dirty="0" err="1"/>
              <a:t>từ</a:t>
            </a:r>
            <a:r>
              <a:rPr lang="en-US" sz="6000" b="1" dirty="0"/>
              <a:t> </a:t>
            </a:r>
            <a:r>
              <a:rPr lang="en-US" sz="6000" b="1" dirty="0" err="1"/>
              <a:t>gì</a:t>
            </a:r>
            <a:r>
              <a:rPr lang="en-US" sz="6000" b="1" dirty="0"/>
              <a:t>?  Qua </a:t>
            </a:r>
            <a:r>
              <a:rPr lang="en-US" sz="6000" b="1" dirty="0" err="1"/>
              <a:t>đó</a:t>
            </a:r>
            <a:r>
              <a:rPr lang="en-US" sz="6000" b="1" dirty="0"/>
              <a:t>, </a:t>
            </a:r>
            <a:r>
              <a:rPr lang="en-US" sz="6000" b="1" dirty="0" err="1"/>
              <a:t>cho</a:t>
            </a:r>
            <a:r>
              <a:rPr lang="en-US" sz="6000" b="1" dirty="0"/>
              <a:t> ta </a:t>
            </a:r>
            <a:r>
              <a:rPr lang="en-US" sz="6000" b="1" dirty="0" err="1"/>
              <a:t>biết</a:t>
            </a:r>
            <a:r>
              <a:rPr lang="en-US" sz="6000" b="1" dirty="0"/>
              <a:t> </a:t>
            </a:r>
            <a:r>
              <a:rPr lang="en-US" sz="6000" b="1" dirty="0" err="1"/>
              <a:t>thêm</a:t>
            </a:r>
            <a:r>
              <a:rPr lang="en-US" sz="6000" b="1" dirty="0"/>
              <a:t> </a:t>
            </a:r>
            <a:r>
              <a:rPr lang="en-US" sz="6000" b="1" dirty="0" err="1"/>
              <a:t>điều</a:t>
            </a:r>
            <a:r>
              <a:rPr lang="en-US" sz="6000" b="1" dirty="0"/>
              <a:t> </a:t>
            </a:r>
            <a:r>
              <a:rPr lang="en-US" sz="6000" b="1" dirty="0" err="1"/>
              <a:t>gì</a:t>
            </a:r>
            <a:r>
              <a:rPr lang="en-US" sz="6000" b="1" dirty="0"/>
              <a:t>? </a:t>
            </a:r>
            <a:endParaRPr lang="en-US" sz="6000" dirty="0"/>
          </a:p>
          <a:p>
            <a:pPr marL="914400" indent="-914400" algn="just">
              <a:defRPr/>
            </a:pPr>
            <a:r>
              <a:rPr lang="en-US" sz="6000" b="1" dirty="0" smtClean="0"/>
              <a:t> </a:t>
            </a:r>
            <a:r>
              <a:rPr lang="en-US" sz="6000" dirty="0" smtClean="0">
                <a:latin typeface="Times New Roman" pitchFamily="18" charset="0"/>
                <a:cs typeface="Times New Roman" pitchFamily="18" charset="0"/>
              </a:rPr>
              <a:t>  </a:t>
            </a:r>
            <a:endParaRPr lang="en-US" sz="60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p:txBody>
      </p:sp>
    </p:spTree>
    <p:extLst>
      <p:ext uri="{BB962C8B-B14F-4D97-AF65-F5344CB8AC3E}">
        <p14:creationId xmlns:p14="http://schemas.microsoft.com/office/powerpoint/2010/main" val="785932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30987" y="2057400"/>
            <a:ext cx="10363200" cy="1877437"/>
          </a:xfrm>
          <a:prstGeom prst="rect">
            <a:avLst/>
          </a:prstGeom>
          <a:noFill/>
        </p:spPr>
        <p:txBody>
          <a:bodyPr>
            <a:spAutoFit/>
          </a:bodyPr>
          <a:lstStyle/>
          <a:p>
            <a:pPr algn="ctr">
              <a:defRPr/>
            </a:pPr>
            <a:r>
              <a:rPr lang="en-US" sz="56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a:t>
            </a:r>
            <a:r>
              <a:rPr lang="en-US" sz="6000" b="1" spc="2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Nhóm</a:t>
            </a:r>
            <a:r>
              <a:rPr lang="en-US" sz="6000" b="1" spc="2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1</a:t>
            </a:r>
            <a:endParaRPr lang="en-US" sz="60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a:p>
            <a:pPr>
              <a:defRPr/>
            </a:pPr>
            <a:endParaRPr lang="en-US" sz="5600" dirty="0">
              <a:cs typeface="Arial" charset="0"/>
            </a:endParaRPr>
          </a:p>
        </p:txBody>
      </p:sp>
      <p:sp>
        <p:nvSpPr>
          <p:cNvPr id="6" name="Rounded Rectangle 5"/>
          <p:cNvSpPr/>
          <p:nvPr/>
        </p:nvSpPr>
        <p:spPr>
          <a:xfrm>
            <a:off x="3963987" y="3581400"/>
            <a:ext cx="16535400" cy="960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indent="-914400">
              <a:buFontTx/>
              <a:buAutoNum type="arabicPeriod"/>
              <a:defRPr/>
            </a:pPr>
            <a:endParaRPr lang="en-US" sz="4800" dirty="0">
              <a:latin typeface="Times New Roman" pitchFamily="18" charset="0"/>
              <a:cs typeface="Times New Roman" pitchFamily="18" charset="0"/>
            </a:endParaRPr>
          </a:p>
          <a:p>
            <a:pPr marL="914400" indent="-914400">
              <a:buFontTx/>
              <a:buAutoNum type="arabicPeriod"/>
              <a:defRPr/>
            </a:pPr>
            <a:endParaRPr lang="en-US" sz="48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a:p>
            <a:pPr algn="just"/>
            <a:r>
              <a:rPr lang="en-US" sz="5500" b="1" dirty="0"/>
              <a:t>Câu 1: </a:t>
            </a:r>
            <a:r>
              <a:rPr lang="en-US" sz="5500" b="1" dirty="0" err="1"/>
              <a:t>Vì</a:t>
            </a:r>
            <a:r>
              <a:rPr lang="en-US" sz="5500" b="1" dirty="0"/>
              <a:t> </a:t>
            </a:r>
            <a:r>
              <a:rPr lang="en-US" sz="5500" b="1" dirty="0" err="1"/>
              <a:t>sao</a:t>
            </a:r>
            <a:r>
              <a:rPr lang="en-US" sz="5500" b="1" dirty="0"/>
              <a:t> </a:t>
            </a:r>
            <a:r>
              <a:rPr lang="en-US" sz="5500" b="1" dirty="0" err="1"/>
              <a:t>khi</a:t>
            </a:r>
            <a:r>
              <a:rPr lang="en-US" sz="5500" b="1" dirty="0"/>
              <a:t> </a:t>
            </a:r>
            <a:r>
              <a:rPr lang="en-US" sz="5500" b="1" dirty="0" err="1"/>
              <a:t>nhớ</a:t>
            </a:r>
            <a:r>
              <a:rPr lang="en-US" sz="5500" b="1" dirty="0"/>
              <a:t> </a:t>
            </a:r>
            <a:r>
              <a:rPr lang="en-US" sz="5500" b="1" dirty="0" err="1"/>
              <a:t>người</a:t>
            </a:r>
            <a:r>
              <a:rPr lang="en-US" sz="5500" b="1" dirty="0"/>
              <a:t> </a:t>
            </a:r>
            <a:r>
              <a:rPr lang="en-US" sz="5500" b="1" dirty="0" err="1"/>
              <a:t>yêu</a:t>
            </a:r>
            <a:r>
              <a:rPr lang="en-US" sz="5500" b="1" dirty="0"/>
              <a:t>, </a:t>
            </a:r>
            <a:r>
              <a:rPr lang="en-US" sz="5500" b="1" dirty="0" err="1"/>
              <a:t>cô</a:t>
            </a:r>
            <a:r>
              <a:rPr lang="en-US" sz="5500" b="1" dirty="0"/>
              <a:t> </a:t>
            </a:r>
            <a:r>
              <a:rPr lang="en-US" sz="5500" b="1" dirty="0" err="1"/>
              <a:t>gái</a:t>
            </a:r>
            <a:r>
              <a:rPr lang="en-US" sz="5500" b="1" dirty="0"/>
              <a:t> </a:t>
            </a:r>
            <a:r>
              <a:rPr lang="en-US" sz="5500" b="1" dirty="0" err="1"/>
              <a:t>lại</a:t>
            </a:r>
            <a:r>
              <a:rPr lang="en-US" sz="5500" b="1" dirty="0"/>
              <a:t> </a:t>
            </a:r>
            <a:r>
              <a:rPr lang="en-US" sz="5500" b="1" dirty="0" err="1"/>
              <a:t>hỏi</a:t>
            </a:r>
            <a:r>
              <a:rPr lang="en-US" sz="5500" b="1" dirty="0"/>
              <a:t> </a:t>
            </a:r>
            <a:r>
              <a:rPr lang="en-US" sz="5500" b="1" dirty="0" err="1"/>
              <a:t>chiếc</a:t>
            </a:r>
            <a:r>
              <a:rPr lang="en-US" sz="5500" b="1" dirty="0"/>
              <a:t> </a:t>
            </a:r>
            <a:r>
              <a:rPr lang="en-US" sz="5500" b="1" dirty="0" err="1"/>
              <a:t>khăn</a:t>
            </a:r>
            <a:r>
              <a:rPr lang="en-US" sz="5500" b="1" dirty="0"/>
              <a:t> </a:t>
            </a:r>
            <a:r>
              <a:rPr lang="en-US" sz="5500" b="1" dirty="0" err="1"/>
              <a:t>đầu</a:t>
            </a:r>
            <a:r>
              <a:rPr lang="en-US" sz="5500" b="1" dirty="0"/>
              <a:t> </a:t>
            </a:r>
            <a:r>
              <a:rPr lang="en-US" sz="5500" b="1" dirty="0" err="1"/>
              <a:t>tiên</a:t>
            </a:r>
            <a:r>
              <a:rPr lang="en-US" sz="5500" b="1" dirty="0"/>
              <a:t> </a:t>
            </a:r>
            <a:r>
              <a:rPr lang="en-US" sz="5500" b="1" dirty="0" err="1"/>
              <a:t>và</a:t>
            </a:r>
            <a:r>
              <a:rPr lang="en-US" sz="5500" b="1" dirty="0"/>
              <a:t> </a:t>
            </a:r>
            <a:r>
              <a:rPr lang="en-US" sz="5500" b="1" dirty="0" err="1"/>
              <a:t>hỏi</a:t>
            </a:r>
            <a:r>
              <a:rPr lang="en-US" sz="5500" b="1" dirty="0"/>
              <a:t> </a:t>
            </a:r>
            <a:r>
              <a:rPr lang="en-US" sz="5500" b="1" dirty="0" err="1"/>
              <a:t>nhiều</a:t>
            </a:r>
            <a:r>
              <a:rPr lang="en-US" sz="5500" b="1" dirty="0"/>
              <a:t> </a:t>
            </a:r>
            <a:r>
              <a:rPr lang="en-US" sz="5500" b="1" dirty="0" err="1"/>
              <a:t>lần</a:t>
            </a:r>
            <a:r>
              <a:rPr lang="en-US" sz="5500" b="1" dirty="0"/>
              <a:t>?</a:t>
            </a:r>
            <a:endParaRPr lang="en-US" sz="5500" dirty="0"/>
          </a:p>
          <a:p>
            <a:pPr marL="914400" indent="-914400" algn="just">
              <a:defRPr/>
            </a:pPr>
            <a:endParaRPr lang="en-US" sz="5500" b="1" dirty="0">
              <a:latin typeface="Times New Roman" pitchFamily="18" charset="0"/>
              <a:cs typeface="Times New Roman" pitchFamily="18" charset="0"/>
            </a:endParaRPr>
          </a:p>
          <a:p>
            <a:pPr algn="just">
              <a:defRPr/>
            </a:pPr>
            <a:r>
              <a:rPr lang="en-US" sz="5500" b="1" dirty="0"/>
              <a:t>Câu 2: </a:t>
            </a:r>
            <a:r>
              <a:rPr lang="en-US" sz="5500" b="1" dirty="0" err="1"/>
              <a:t>Biện</a:t>
            </a:r>
            <a:r>
              <a:rPr lang="en-US" sz="5500" b="1" dirty="0"/>
              <a:t> </a:t>
            </a:r>
            <a:r>
              <a:rPr lang="en-US" sz="5500" b="1" dirty="0" err="1"/>
              <a:t>pháp</a:t>
            </a:r>
            <a:r>
              <a:rPr lang="en-US" sz="5500" b="1" dirty="0"/>
              <a:t> </a:t>
            </a:r>
            <a:r>
              <a:rPr lang="en-US" sz="5500" b="1" dirty="0" err="1"/>
              <a:t>nghệ</a:t>
            </a:r>
            <a:r>
              <a:rPr lang="en-US" sz="5500" b="1" dirty="0"/>
              <a:t> </a:t>
            </a:r>
            <a:r>
              <a:rPr lang="en-US" sz="5500" b="1" dirty="0" err="1"/>
              <a:t>thuật</a:t>
            </a:r>
            <a:r>
              <a:rPr lang="en-US" sz="5500" b="1" dirty="0"/>
              <a:t> </a:t>
            </a:r>
            <a:r>
              <a:rPr lang="en-US" sz="5500" b="1" dirty="0" err="1"/>
              <a:t>nào</a:t>
            </a:r>
            <a:r>
              <a:rPr lang="en-US" sz="5500" b="1" dirty="0"/>
              <a:t> </a:t>
            </a:r>
            <a:r>
              <a:rPr lang="en-US" sz="5500" b="1" dirty="0" err="1"/>
              <a:t>được</a:t>
            </a:r>
            <a:r>
              <a:rPr lang="en-US" sz="5500" b="1" dirty="0"/>
              <a:t> </a:t>
            </a:r>
            <a:r>
              <a:rPr lang="en-US" sz="5500" b="1" dirty="0" err="1"/>
              <a:t>sử</a:t>
            </a:r>
            <a:r>
              <a:rPr lang="en-US" sz="5500" b="1" dirty="0"/>
              <a:t> </a:t>
            </a:r>
            <a:r>
              <a:rPr lang="en-US" sz="5500" b="1" dirty="0" err="1"/>
              <a:t>dụng</a:t>
            </a:r>
            <a:r>
              <a:rPr lang="en-US" sz="5500" b="1" dirty="0"/>
              <a:t> </a:t>
            </a:r>
            <a:r>
              <a:rPr lang="en-US" sz="5500" b="1" dirty="0" err="1"/>
              <a:t>trong</a:t>
            </a:r>
            <a:r>
              <a:rPr lang="en-US" sz="5500" b="1" dirty="0"/>
              <a:t> 6 </a:t>
            </a:r>
            <a:r>
              <a:rPr lang="en-US" sz="5500" b="1" dirty="0" err="1"/>
              <a:t>dòng</a:t>
            </a:r>
            <a:r>
              <a:rPr lang="en-US" sz="5500" b="1" dirty="0"/>
              <a:t> </a:t>
            </a:r>
            <a:r>
              <a:rPr lang="en-US" sz="5500" b="1" dirty="0" err="1"/>
              <a:t>thơ</a:t>
            </a:r>
            <a:r>
              <a:rPr lang="en-US" sz="5500" b="1" dirty="0"/>
              <a:t> </a:t>
            </a:r>
            <a:r>
              <a:rPr lang="en-US" sz="5500" b="1" dirty="0" err="1"/>
              <a:t>đầu</a:t>
            </a:r>
            <a:r>
              <a:rPr lang="en-US" sz="5500" b="1" dirty="0"/>
              <a:t>? </a:t>
            </a:r>
            <a:r>
              <a:rPr lang="en-US" sz="5500" b="1" dirty="0" err="1"/>
              <a:t>Nêu</a:t>
            </a:r>
            <a:r>
              <a:rPr lang="en-US" sz="5500" b="1" dirty="0"/>
              <a:t> </a:t>
            </a:r>
            <a:r>
              <a:rPr lang="en-US" sz="5500" b="1" dirty="0" err="1"/>
              <a:t>hiệu</a:t>
            </a:r>
            <a:r>
              <a:rPr lang="en-US" sz="5500" b="1" dirty="0"/>
              <a:t> </a:t>
            </a:r>
            <a:r>
              <a:rPr lang="en-US" sz="5500" b="1" dirty="0" err="1"/>
              <a:t>quả</a:t>
            </a:r>
            <a:r>
              <a:rPr lang="en-US" sz="5500" b="1" dirty="0" smtClean="0"/>
              <a:t>?</a:t>
            </a:r>
          </a:p>
          <a:p>
            <a:pPr algn="just">
              <a:defRPr/>
            </a:pPr>
            <a:endParaRPr lang="en-US" sz="5500" b="1" dirty="0">
              <a:latin typeface="Times New Roman" pitchFamily="18" charset="0"/>
              <a:cs typeface="Times New Roman" pitchFamily="18" charset="0"/>
            </a:endParaRPr>
          </a:p>
          <a:p>
            <a:pPr marL="914400" indent="-914400" algn="just">
              <a:defRPr/>
            </a:pPr>
            <a:r>
              <a:rPr lang="en-US" sz="5500" b="1" dirty="0" smtClean="0"/>
              <a:t> </a:t>
            </a:r>
            <a:r>
              <a:rPr lang="en-US" sz="5500" b="1" dirty="0"/>
              <a:t>Câu </a:t>
            </a:r>
            <a:r>
              <a:rPr lang="en-US" sz="5500" b="1" dirty="0" smtClean="0"/>
              <a:t>3: </a:t>
            </a:r>
            <a:r>
              <a:rPr lang="en-US" sz="5500" b="1" dirty="0" err="1"/>
              <a:t>Từ</a:t>
            </a:r>
            <a:r>
              <a:rPr lang="en-US" sz="5500" b="1" dirty="0"/>
              <a:t> </a:t>
            </a:r>
            <a:r>
              <a:rPr lang="en-US" sz="5500" b="1" dirty="0" err="1"/>
              <a:t>ngữ</a:t>
            </a:r>
            <a:r>
              <a:rPr lang="en-US" sz="5500" b="1" dirty="0"/>
              <a:t> </a:t>
            </a:r>
            <a:r>
              <a:rPr lang="en-US" sz="5500" b="1" dirty="0" err="1"/>
              <a:t>nào</a:t>
            </a:r>
            <a:r>
              <a:rPr lang="en-US" sz="5500" b="1" dirty="0"/>
              <a:t> </a:t>
            </a:r>
            <a:r>
              <a:rPr lang="en-US" sz="5500" b="1" dirty="0" err="1"/>
              <a:t>chỉ</a:t>
            </a:r>
            <a:r>
              <a:rPr lang="en-US" sz="5500" b="1" dirty="0"/>
              <a:t> </a:t>
            </a:r>
            <a:r>
              <a:rPr lang="en-US" sz="5500" b="1" dirty="0" err="1"/>
              <a:t>vận</a:t>
            </a:r>
            <a:r>
              <a:rPr lang="en-US" sz="5500" b="1" dirty="0"/>
              <a:t> </a:t>
            </a:r>
            <a:r>
              <a:rPr lang="en-US" sz="5500" b="1" dirty="0" err="1"/>
              <a:t>động</a:t>
            </a:r>
            <a:r>
              <a:rPr lang="en-US" sz="5500" b="1" dirty="0"/>
              <a:t> </a:t>
            </a:r>
            <a:r>
              <a:rPr lang="en-US" sz="5500" b="1" dirty="0" err="1"/>
              <a:t>trái</a:t>
            </a:r>
            <a:r>
              <a:rPr lang="en-US" sz="5500" b="1" dirty="0"/>
              <a:t> </a:t>
            </a:r>
            <a:r>
              <a:rPr lang="en-US" sz="5500" b="1" dirty="0" err="1"/>
              <a:t>chiều</a:t>
            </a:r>
            <a:r>
              <a:rPr lang="en-US" sz="5500" b="1" dirty="0"/>
              <a:t> </a:t>
            </a:r>
            <a:r>
              <a:rPr lang="en-US" sz="5500" b="1" dirty="0" err="1"/>
              <a:t>của</a:t>
            </a:r>
            <a:r>
              <a:rPr lang="en-US" sz="5500" b="1" dirty="0"/>
              <a:t> </a:t>
            </a:r>
            <a:r>
              <a:rPr lang="en-US" sz="5500" b="1" dirty="0" err="1"/>
              <a:t>chiếc</a:t>
            </a:r>
            <a:r>
              <a:rPr lang="en-US" sz="5500" b="1" dirty="0"/>
              <a:t> </a:t>
            </a:r>
            <a:r>
              <a:rPr lang="en-US" sz="5500" b="1" dirty="0" err="1"/>
              <a:t>khăn</a:t>
            </a:r>
            <a:r>
              <a:rPr lang="en-US" sz="5500" b="1" dirty="0"/>
              <a:t> ? </a:t>
            </a:r>
            <a:r>
              <a:rPr lang="en-US" sz="5500" b="1" dirty="0" err="1"/>
              <a:t>Sự</a:t>
            </a:r>
            <a:r>
              <a:rPr lang="en-US" sz="5500" b="1" dirty="0"/>
              <a:t> </a:t>
            </a:r>
            <a:r>
              <a:rPr lang="en-US" sz="5500" b="1" dirty="0" err="1"/>
              <a:t>vận</a:t>
            </a:r>
            <a:r>
              <a:rPr lang="en-US" sz="5500" b="1" dirty="0"/>
              <a:t> </a:t>
            </a:r>
            <a:r>
              <a:rPr lang="en-US" sz="5500" b="1" dirty="0" err="1"/>
              <a:t>động</a:t>
            </a:r>
            <a:r>
              <a:rPr lang="en-US" sz="5500" b="1" dirty="0"/>
              <a:t> </a:t>
            </a:r>
            <a:r>
              <a:rPr lang="en-US" sz="5500" b="1" dirty="0" err="1"/>
              <a:t>trái</a:t>
            </a:r>
            <a:r>
              <a:rPr lang="en-US" sz="5500" b="1" dirty="0"/>
              <a:t> </a:t>
            </a:r>
            <a:r>
              <a:rPr lang="en-US" sz="5500" b="1" dirty="0" err="1"/>
              <a:t>chiều</a:t>
            </a:r>
            <a:r>
              <a:rPr lang="en-US" sz="5500" b="1" dirty="0"/>
              <a:t> </a:t>
            </a:r>
            <a:r>
              <a:rPr lang="en-US" sz="5500" b="1" dirty="0" err="1"/>
              <a:t>đó</a:t>
            </a:r>
            <a:r>
              <a:rPr lang="en-US" sz="5500" b="1" dirty="0"/>
              <a:t> </a:t>
            </a:r>
            <a:r>
              <a:rPr lang="en-US" sz="5500" b="1" dirty="0" err="1"/>
              <a:t>và</a:t>
            </a:r>
            <a:r>
              <a:rPr lang="en-US" sz="5500" b="1" dirty="0"/>
              <a:t> </a:t>
            </a:r>
            <a:r>
              <a:rPr lang="en-US" sz="5500" b="1" dirty="0" err="1"/>
              <a:t>hình</a:t>
            </a:r>
            <a:r>
              <a:rPr lang="en-US" sz="5500" b="1" dirty="0"/>
              <a:t> </a:t>
            </a:r>
            <a:r>
              <a:rPr lang="en-US" sz="5500" b="1" dirty="0" err="1"/>
              <a:t>ảnh</a:t>
            </a:r>
            <a:r>
              <a:rPr lang="en-US" sz="5500" b="1" dirty="0"/>
              <a:t> “ </a:t>
            </a:r>
            <a:r>
              <a:rPr lang="en-US" sz="5500" b="1" dirty="0" err="1"/>
              <a:t>giọt</a:t>
            </a:r>
            <a:r>
              <a:rPr lang="en-US" sz="5500" b="1" dirty="0"/>
              <a:t> </a:t>
            </a:r>
            <a:r>
              <a:rPr lang="en-US" sz="5500" b="1" dirty="0" err="1"/>
              <a:t>nước</a:t>
            </a:r>
            <a:r>
              <a:rPr lang="en-US" sz="5500" b="1" dirty="0"/>
              <a:t> </a:t>
            </a:r>
            <a:r>
              <a:rPr lang="en-US" sz="5500" b="1" dirty="0" err="1"/>
              <a:t>mắt</a:t>
            </a:r>
            <a:r>
              <a:rPr lang="en-US" sz="5500" b="1" dirty="0"/>
              <a:t>” </a:t>
            </a:r>
            <a:r>
              <a:rPr lang="en-US" sz="5500" b="1" dirty="0" err="1"/>
              <a:t>cho</a:t>
            </a:r>
            <a:r>
              <a:rPr lang="en-US" sz="5500" b="1" dirty="0"/>
              <a:t> </a:t>
            </a:r>
            <a:r>
              <a:rPr lang="en-US" sz="5500" b="1" dirty="0" err="1"/>
              <a:t>thấy</a:t>
            </a:r>
            <a:r>
              <a:rPr lang="en-US" sz="5500" b="1" dirty="0"/>
              <a:t> </a:t>
            </a:r>
            <a:r>
              <a:rPr lang="en-US" sz="5500" b="1" dirty="0" err="1"/>
              <a:t>điều</a:t>
            </a:r>
            <a:r>
              <a:rPr lang="en-US" sz="5500" b="1" dirty="0"/>
              <a:t> </a:t>
            </a:r>
            <a:r>
              <a:rPr lang="en-US" sz="5500" b="1" dirty="0" err="1"/>
              <a:t>gì</a:t>
            </a:r>
            <a:r>
              <a:rPr lang="en-US" sz="5500" b="1" dirty="0"/>
              <a:t>?</a:t>
            </a:r>
            <a:endParaRPr lang="en-US" sz="5500" dirty="0"/>
          </a:p>
          <a:p>
            <a:pPr marL="914400" indent="-914400">
              <a:defRPr/>
            </a:pPr>
            <a:r>
              <a:rPr lang="en-US" sz="5500" dirty="0" smtClean="0">
                <a:latin typeface="Times New Roman" pitchFamily="18" charset="0"/>
                <a:cs typeface="Times New Roman" pitchFamily="18" charset="0"/>
              </a:rPr>
              <a:t>  </a:t>
            </a:r>
            <a:endParaRPr lang="en-US" sz="55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p:txBody>
      </p:sp>
    </p:spTree>
    <p:extLst>
      <p:ext uri="{BB962C8B-B14F-4D97-AF65-F5344CB8AC3E}">
        <p14:creationId xmlns:p14="http://schemas.microsoft.com/office/powerpoint/2010/main" val="2754597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8462" y="1547574"/>
            <a:ext cx="10009850" cy="886541"/>
            <a:chOff x="-178462" y="1828800"/>
            <a:chExt cx="10009850" cy="886541"/>
          </a:xfrm>
        </p:grpSpPr>
        <p:sp>
          <p:nvSpPr>
            <p:cNvPr id="47" name="Round Same Side Corner Rectangle 4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02529" y="1828800"/>
              <a:ext cx="914400" cy="861774"/>
            </a:xfrm>
            <a:prstGeom prst="rect">
              <a:avLst/>
            </a:prstGeom>
            <a:noFill/>
          </p:spPr>
          <p:txBody>
            <a:bodyPr wrap="square" rtlCol="0">
              <a:spAutoFit/>
            </a:bodyPr>
            <a:lstStyle/>
            <a:p>
              <a:pPr algn="ctr"/>
              <a:r>
                <a:rPr lang="en-US" sz="4800" b="1">
                  <a:solidFill>
                    <a:schemeClr val="bg1"/>
                  </a:solidFill>
                  <a:latin typeface="Tahoma" pitchFamily="34" charset="0"/>
                  <a:ea typeface="Tahoma" pitchFamily="34" charset="0"/>
                  <a:cs typeface="Tahoma" pitchFamily="34" charset="0"/>
                </a:rPr>
                <a:t>II</a:t>
              </a:r>
              <a:endParaRPr lang="en-US" sz="4800" b="1" dirty="0">
                <a:solidFill>
                  <a:schemeClr val="bg1"/>
                </a:solidFill>
                <a:latin typeface="Tahoma" pitchFamily="34" charset="0"/>
                <a:ea typeface="Tahoma" pitchFamily="34" charset="0"/>
                <a:cs typeface="Tahoma" pitchFamily="34" charset="0"/>
              </a:endParaRPr>
            </a:p>
          </p:txBody>
        </p:sp>
        <p:sp>
          <p:nvSpPr>
            <p:cNvPr id="49" name="TextBox 48"/>
            <p:cNvSpPr txBox="1"/>
            <p:nvPr/>
          </p:nvSpPr>
          <p:spPr>
            <a:xfrm>
              <a:off x="2067734" y="1828800"/>
              <a:ext cx="7763654"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itchFamily="34" charset="0"/>
                  <a:ea typeface="Tahoma" pitchFamily="34" charset="0"/>
                  <a:cs typeface="Tahoma" pitchFamily="34" charset="0"/>
                </a:rPr>
                <a:t>ĐỌC- </a:t>
              </a:r>
              <a:r>
                <a:rPr lang="en-US" sz="4800" b="1" dirty="0">
                  <a:solidFill>
                    <a:schemeClr val="accent5">
                      <a:lumMod val="75000"/>
                    </a:schemeClr>
                  </a:solidFill>
                  <a:latin typeface="Tahoma" pitchFamily="34" charset="0"/>
                  <a:ea typeface="Tahoma" pitchFamily="34" charset="0"/>
                  <a:cs typeface="Tahoma" pitchFamily="34" charset="0"/>
                </a:rPr>
                <a:t>HIỂU VĂN BẢN</a:t>
              </a:r>
            </a:p>
          </p:txBody>
        </p:sp>
      </p:grpSp>
      <p:grpSp>
        <p:nvGrpSpPr>
          <p:cNvPr id="50" name="Group 49"/>
          <p:cNvGrpSpPr/>
          <p:nvPr/>
        </p:nvGrpSpPr>
        <p:grpSpPr>
          <a:xfrm>
            <a:off x="639910" y="2538174"/>
            <a:ext cx="11553677" cy="890826"/>
            <a:chOff x="644526" y="2766774"/>
            <a:chExt cx="11553677" cy="890826"/>
          </a:xfrm>
        </p:grpSpPr>
        <p:sp>
          <p:nvSpPr>
            <p:cNvPr id="51" name="TextBox 50"/>
            <p:cNvSpPr txBox="1"/>
            <p:nvPr/>
          </p:nvSpPr>
          <p:spPr>
            <a:xfrm>
              <a:off x="1906587" y="2766774"/>
              <a:ext cx="10291616" cy="830997"/>
            </a:xfrm>
            <a:prstGeom prst="rect">
              <a:avLst/>
            </a:prstGeom>
            <a:noFill/>
          </p:spPr>
          <p:txBody>
            <a:bodyPr wrap="square" rtlCol="0">
              <a:spAutoFit/>
            </a:bodyPr>
            <a:lstStyle/>
            <a:p>
              <a:r>
                <a:rPr lang="en-US" sz="4800" b="1" i="1" dirty="0" err="1" smtClean="0">
                  <a:solidFill>
                    <a:schemeClr val="accent5">
                      <a:lumMod val="75000"/>
                    </a:schemeClr>
                  </a:solidFill>
                  <a:latin typeface="Tahoma" pitchFamily="34" charset="0"/>
                  <a:ea typeface="Tahoma" pitchFamily="34" charset="0"/>
                  <a:cs typeface="Tahoma" pitchFamily="34" charset="0"/>
                </a:rPr>
                <a:t>Bài</a:t>
              </a:r>
              <a:r>
                <a:rPr lang="en-US" sz="4800" b="1" i="1" dirty="0" smtClean="0">
                  <a:solidFill>
                    <a:schemeClr val="accent5">
                      <a:lumMod val="75000"/>
                    </a:schemeClr>
                  </a:solidFill>
                  <a:latin typeface="Tahoma" pitchFamily="34" charset="0"/>
                  <a:ea typeface="Tahoma" pitchFamily="34" charset="0"/>
                  <a:cs typeface="Tahoma" pitchFamily="34" charset="0"/>
                </a:rPr>
                <a:t> ca </a:t>
              </a:r>
              <a:r>
                <a:rPr lang="en-US" sz="4800" b="1" i="1" dirty="0" err="1" smtClean="0">
                  <a:solidFill>
                    <a:schemeClr val="accent5">
                      <a:lumMod val="75000"/>
                    </a:schemeClr>
                  </a:solidFill>
                  <a:latin typeface="Tahoma" pitchFamily="34" charset="0"/>
                  <a:ea typeface="Tahoma" pitchFamily="34" charset="0"/>
                  <a:cs typeface="Tahoma" pitchFamily="34" charset="0"/>
                </a:rPr>
                <a:t>dao</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số</a:t>
              </a:r>
              <a:r>
                <a:rPr lang="en-US" sz="4800" b="1" i="1" dirty="0" smtClean="0">
                  <a:solidFill>
                    <a:schemeClr val="accent5">
                      <a:lumMod val="75000"/>
                    </a:schemeClr>
                  </a:solidFill>
                  <a:latin typeface="Tahoma" pitchFamily="34" charset="0"/>
                  <a:ea typeface="Tahoma" pitchFamily="34" charset="0"/>
                  <a:cs typeface="Tahoma" pitchFamily="34" charset="0"/>
                </a:rPr>
                <a:t> 4</a:t>
              </a:r>
              <a:endParaRPr lang="en-US" sz="4800" b="1" i="1" dirty="0">
                <a:solidFill>
                  <a:schemeClr val="accent5">
                    <a:lumMod val="75000"/>
                  </a:schemeClr>
                </a:solidFill>
                <a:latin typeface="Tahoma" pitchFamily="34" charset="0"/>
                <a:ea typeface="Tahoma" pitchFamily="34" charset="0"/>
                <a:cs typeface="Tahoma" pitchFamily="34" charset="0"/>
              </a:endParaRPr>
            </a:p>
          </p:txBody>
        </p:sp>
        <p:sp>
          <p:nvSpPr>
            <p:cNvPr id="52" name="Rounded Rectangle 5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051913" y="2795826"/>
              <a:ext cx="593432" cy="861774"/>
            </a:xfrm>
            <a:prstGeom prst="rect">
              <a:avLst/>
            </a:prstGeom>
            <a:noFill/>
          </p:spPr>
          <p:txBody>
            <a:bodyPr wrap="none" rtlCol="0">
              <a:spAutoFit/>
            </a:bodyPr>
            <a:lstStyle/>
            <a:p>
              <a:pPr algn="ctr"/>
              <a:r>
                <a:rPr lang="en-US" sz="5000" b="1" smtClean="0">
                  <a:solidFill>
                    <a:schemeClr val="bg1"/>
                  </a:solidFill>
                  <a:latin typeface="Tahoma" pitchFamily="34" charset="0"/>
                  <a:ea typeface="Tahoma" pitchFamily="34" charset="0"/>
                  <a:cs typeface="Tahoma" pitchFamily="34" charset="0"/>
                </a:rPr>
                <a:t>2</a:t>
              </a:r>
              <a:endParaRPr lang="en-US" sz="5000" b="1">
                <a:solidFill>
                  <a:schemeClr val="bg1"/>
                </a:solidFill>
                <a:latin typeface="Tahoma" pitchFamily="34" charset="0"/>
                <a:ea typeface="Tahoma" pitchFamily="34" charset="0"/>
                <a:cs typeface="Tahoma" pitchFamily="34" charset="0"/>
              </a:endParaRPr>
            </a:p>
          </p:txBody>
        </p:sp>
      </p:grpSp>
      <p:sp>
        <p:nvSpPr>
          <p:cNvPr id="32" name="Rectangle 31"/>
          <p:cNvSpPr/>
          <p:nvPr/>
        </p:nvSpPr>
        <p:spPr>
          <a:xfrm>
            <a:off x="4802187" y="4541805"/>
            <a:ext cx="7619101" cy="827086"/>
          </a:xfrm>
          <a:prstGeom prst="rect">
            <a:avLst/>
          </a:prstGeom>
        </p:spPr>
        <p:txBody>
          <a:bodyPr wrap="square">
            <a:spAutoFit/>
          </a:bodyPr>
          <a:lstStyle/>
          <a:p>
            <a:pPr algn="just">
              <a:lnSpc>
                <a:spcPts val="6000"/>
              </a:lnSpc>
            </a:pPr>
            <a:r>
              <a:rPr lang="en-US" altLang="en-US" sz="4800" b="1" dirty="0" err="1" smtClean="0">
                <a:solidFill>
                  <a:srgbClr val="C00000"/>
                </a:solidFill>
                <a:cs typeface="Arial" panose="020B0604020202020204" pitchFamily="34" charset="0"/>
              </a:rPr>
              <a:t>Hình</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ảnh</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chiếc</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khăn</a:t>
            </a:r>
            <a:endParaRPr lang="vi-VN" altLang="en-US" sz="4800" b="1" i="1" dirty="0">
              <a:solidFill>
                <a:srgbClr val="C00000"/>
              </a:solidFill>
              <a:cs typeface="Arial" panose="020B0604020202020204" pitchFamily="34" charset="0"/>
            </a:endParaRPr>
          </a:p>
        </p:txBody>
      </p:sp>
      <p:sp>
        <p:nvSpPr>
          <p:cNvPr id="33" name="Rectangle 32"/>
          <p:cNvSpPr/>
          <p:nvPr/>
        </p:nvSpPr>
        <p:spPr>
          <a:xfrm>
            <a:off x="2258910" y="6803960"/>
            <a:ext cx="15017106" cy="861774"/>
          </a:xfrm>
          <a:prstGeom prst="rect">
            <a:avLst/>
          </a:prstGeom>
        </p:spPr>
        <p:txBody>
          <a:bodyPr wrap="square">
            <a:spAutoFit/>
          </a:bodyPr>
          <a:lstStyle/>
          <a:p>
            <a:pPr algn="just">
              <a:lnSpc>
                <a:spcPts val="6000"/>
              </a:lnSpc>
            </a:pPr>
            <a:r>
              <a:rPr lang="en-US" altLang="en-US" sz="4400" b="1" dirty="0">
                <a:cs typeface="Arial" panose="020B0604020202020204" pitchFamily="34" charset="0"/>
              </a:rPr>
              <a:t> </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Vật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trao</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duyên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vật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kỉ</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niệm</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gợi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nhớ</a:t>
            </a:r>
            <a:endParaRPr lang="vi-VN" altLang="en-US" sz="4400" b="1" i="1" dirty="0">
              <a:solidFill>
                <a:schemeClr val="accent6">
                  <a:lumMod val="75000"/>
                </a:schemeClr>
              </a:solidFill>
              <a:cs typeface="Arial" panose="020B0604020202020204" pitchFamily="34" charset="0"/>
            </a:endParaRPr>
          </a:p>
        </p:txBody>
      </p:sp>
      <p:sp>
        <p:nvSpPr>
          <p:cNvPr id="34" name="Rectangle 33"/>
          <p:cNvSpPr/>
          <p:nvPr/>
        </p:nvSpPr>
        <p:spPr>
          <a:xfrm>
            <a:off x="2629321" y="7977172"/>
            <a:ext cx="14712680" cy="861774"/>
          </a:xfrm>
          <a:prstGeom prst="rect">
            <a:avLst/>
          </a:prstGeom>
        </p:spPr>
        <p:txBody>
          <a:bodyPr wrap="square">
            <a:spAutoFit/>
          </a:bodyPr>
          <a:lstStyle/>
          <a:p>
            <a:pPr algn="just">
              <a:lnSpc>
                <a:spcPts val="6000"/>
              </a:lnSpc>
            </a:pPr>
            <a:r>
              <a:rPr lang="en-US" altLang="en-US" sz="4400" b="1" dirty="0" err="1" smtClean="0">
                <a:cs typeface="Arial" panose="020B0604020202020204" pitchFamily="34" charset="0"/>
              </a:rPr>
              <a:t>Vật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gắn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bó</a:t>
            </a:r>
            <a:r>
              <a:rPr lang="en-US" altLang="en-US" sz="4400" b="1" dirty="0" smtClean="0">
                <a:cs typeface="Arial" panose="020B0604020202020204" pitchFamily="34" charset="0"/>
              </a:rPr>
              <a:t>, chia </a:t>
            </a:r>
            <a:r>
              <a:rPr lang="en-US" altLang="en-US" sz="4400" b="1" dirty="0" err="1" smtClean="0">
                <a:cs typeface="Arial" panose="020B0604020202020204" pitchFamily="34" charset="0"/>
              </a:rPr>
              <a:t>sẻ</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tâm</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tình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với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người</a:t>
            </a:r>
            <a:r>
              <a:rPr lang="en-US" altLang="en-US" sz="4400" b="1" dirty="0" smtClean="0">
                <a:cs typeface="Arial" panose="020B0604020202020204" pitchFamily="34" charset="0"/>
              </a:rPr>
              <a:t> con </a:t>
            </a:r>
            <a:r>
              <a:rPr lang="en-US" altLang="en-US" sz="4400" b="1" dirty="0" err="1" smtClean="0">
                <a:cs typeface="Arial" panose="020B0604020202020204" pitchFamily="34" charset="0"/>
              </a:rPr>
              <a:t>gái</a:t>
            </a:r>
            <a:r>
              <a:rPr lang="en-US" altLang="en-US" sz="4400" b="1" dirty="0" smtClean="0">
                <a:cs typeface="Arial" panose="020B0604020202020204" pitchFamily="34" charset="0"/>
              </a:rPr>
              <a:t>.</a:t>
            </a:r>
            <a:endParaRPr lang="vi-VN" altLang="en-US" sz="4400" b="1" i="1" dirty="0">
              <a:solidFill>
                <a:schemeClr val="accent6">
                  <a:lumMod val="75000"/>
                </a:schemeClr>
              </a:solidFill>
              <a:cs typeface="Arial" panose="020B0604020202020204" pitchFamily="34" charset="0"/>
            </a:endParaRPr>
          </a:p>
        </p:txBody>
      </p:sp>
      <p:sp>
        <p:nvSpPr>
          <p:cNvPr id="35" name="Rectangle 34"/>
          <p:cNvSpPr/>
          <p:nvPr/>
        </p:nvSpPr>
        <p:spPr>
          <a:xfrm>
            <a:off x="2386757" y="9004885"/>
            <a:ext cx="15017106" cy="861774"/>
          </a:xfrm>
          <a:prstGeom prst="rect">
            <a:avLst/>
          </a:prstGeom>
        </p:spPr>
        <p:txBody>
          <a:bodyPr wrap="square">
            <a:spAutoFit/>
          </a:bodyPr>
          <a:lstStyle/>
          <a:p>
            <a:pPr algn="just">
              <a:lnSpc>
                <a:spcPts val="6000"/>
              </a:lnSpc>
            </a:pPr>
            <a:r>
              <a:rPr lang="en-US" altLang="en-US" sz="4400" b="1" dirty="0" smtClean="0">
                <a:cs typeface="Arial" panose="020B0604020202020204" pitchFamily="34" charset="0"/>
              </a:rPr>
              <a:t> </a:t>
            </a:r>
            <a:r>
              <a:rPr lang="en-US" altLang="en-US" sz="4400" b="1" dirty="0" err="1" smtClean="0">
                <a:cs typeface="Arial" panose="020B0604020202020204" pitchFamily="34" charset="0"/>
              </a:rPr>
              <a:t>Biện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pháp</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nghệ</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thuật</a:t>
            </a:r>
            <a:r>
              <a:rPr lang="en-US" altLang="en-US" sz="4400" b="1" dirty="0" smtClean="0">
                <a:cs typeface="Arial" panose="020B0604020202020204" pitchFamily="34" charset="0"/>
              </a:rPr>
              <a:t>:</a:t>
            </a:r>
            <a:endParaRPr lang="vi-VN" altLang="en-US" sz="4400" b="1" i="1" dirty="0">
              <a:solidFill>
                <a:schemeClr val="accent6">
                  <a:lumMod val="75000"/>
                </a:schemeClr>
              </a:solidFill>
              <a:cs typeface="Arial" panose="020B0604020202020204" pitchFamily="34" charset="0"/>
            </a:endParaRPr>
          </a:p>
        </p:txBody>
      </p:sp>
      <p:sp>
        <p:nvSpPr>
          <p:cNvPr id="36" name="Rectangle 35"/>
          <p:cNvSpPr/>
          <p:nvPr/>
        </p:nvSpPr>
        <p:spPr>
          <a:xfrm>
            <a:off x="1716929" y="9996524"/>
            <a:ext cx="16462261" cy="861774"/>
          </a:xfrm>
          <a:prstGeom prst="rect">
            <a:avLst/>
          </a:prstGeom>
        </p:spPr>
        <p:txBody>
          <a:bodyPr wrap="square">
            <a:spAutoFit/>
          </a:bodyPr>
          <a:lstStyle/>
          <a:p>
            <a:pPr algn="just">
              <a:lnSpc>
                <a:spcPts val="6000"/>
              </a:lnSpc>
            </a:pPr>
            <a:r>
              <a:rPr lang="en-US" altLang="en-US" sz="4400" b="1" dirty="0">
                <a:cs typeface="Arial" panose="020B0604020202020204" pitchFamily="34" charset="0"/>
              </a:rPr>
              <a:t> </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Điệp</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từ</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khăn</a:t>
            </a:r>
            <a:r>
              <a:rPr lang="en-US" altLang="en-US" sz="4400" b="1" dirty="0" smtClean="0">
                <a:cs typeface="Arial" panose="020B0604020202020204" pitchFamily="34" charset="0"/>
              </a:rPr>
              <a:t>” ( 6 </a:t>
            </a:r>
            <a:r>
              <a:rPr lang="en-US" altLang="en-US" sz="4400" b="1" dirty="0" err="1" smtClean="0">
                <a:cs typeface="Arial" panose="020B0604020202020204" pitchFamily="34" charset="0"/>
              </a:rPr>
              <a:t>lần</a:t>
            </a:r>
            <a:r>
              <a:rPr lang="en-US" altLang="en-US" sz="4400" b="1" dirty="0" smtClean="0">
                <a:cs typeface="Arial" panose="020B0604020202020204" pitchFamily="34" charset="0"/>
              </a:rPr>
              <a:t>) ; </a:t>
            </a:r>
            <a:r>
              <a:rPr lang="en-US" altLang="en-US" sz="4400" b="1" dirty="0" err="1" smtClean="0">
                <a:cs typeface="Arial" panose="020B0604020202020204" pitchFamily="34" charset="0"/>
              </a:rPr>
              <a:t>điệp</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ngữ</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Khăn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thương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nhớ</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ai</a:t>
            </a:r>
            <a:r>
              <a:rPr lang="en-US" altLang="en-US" sz="4400" b="1" dirty="0" smtClean="0">
                <a:cs typeface="Arial" panose="020B0604020202020204" pitchFamily="34" charset="0"/>
              </a:rPr>
              <a:t>” (3 </a:t>
            </a:r>
            <a:r>
              <a:rPr lang="en-US" altLang="en-US" sz="4400" b="1" dirty="0" err="1" smtClean="0">
                <a:cs typeface="Arial" panose="020B0604020202020204" pitchFamily="34" charset="0"/>
              </a:rPr>
              <a:t>lần</a:t>
            </a:r>
            <a:r>
              <a:rPr lang="en-US" altLang="en-US" sz="4400" b="1" dirty="0" smtClean="0">
                <a:cs typeface="Arial" panose="020B0604020202020204" pitchFamily="34" charset="0"/>
              </a:rPr>
              <a:t>)</a:t>
            </a:r>
          </a:p>
        </p:txBody>
      </p:sp>
      <p:sp>
        <p:nvSpPr>
          <p:cNvPr id="37" name="Rectangle 36"/>
          <p:cNvSpPr/>
          <p:nvPr/>
        </p:nvSpPr>
        <p:spPr>
          <a:xfrm>
            <a:off x="2419576" y="10988163"/>
            <a:ext cx="15017106" cy="861774"/>
          </a:xfrm>
          <a:prstGeom prst="rect">
            <a:avLst/>
          </a:prstGeom>
        </p:spPr>
        <p:txBody>
          <a:bodyPr wrap="square">
            <a:spAutoFit/>
          </a:bodyPr>
          <a:lstStyle/>
          <a:p>
            <a:pPr algn="just">
              <a:lnSpc>
                <a:spcPts val="6000"/>
              </a:lnSpc>
            </a:pPr>
            <a:r>
              <a:rPr lang="en-US" altLang="en-US" sz="4400" b="1" dirty="0" err="1" smtClean="0">
                <a:cs typeface="Arial" panose="020B0604020202020204" pitchFamily="34" charset="0"/>
              </a:rPr>
              <a:t>Diễn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tả</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nỗi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nhớ</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triền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miên</a:t>
            </a:r>
            <a:r>
              <a:rPr lang="en-US" altLang="en-US" sz="4400" b="1" dirty="0" smtClean="0">
                <a:cs typeface="Arial" panose="020B0604020202020204" pitchFamily="34" charset="0"/>
              </a:rPr>
              <a:t>, da </a:t>
            </a:r>
            <a:r>
              <a:rPr lang="en-US" altLang="en-US" sz="4400" b="1" dirty="0" err="1" smtClean="0">
                <a:cs typeface="Arial" panose="020B0604020202020204" pitchFamily="34" charset="0"/>
              </a:rPr>
              <a:t>diết</a:t>
            </a:r>
            <a:endParaRPr lang="vi-VN" altLang="en-US" sz="4400" b="1" i="1" dirty="0">
              <a:solidFill>
                <a:schemeClr val="accent6">
                  <a:lumMod val="75000"/>
                </a:schemeClr>
              </a:solidFill>
              <a:cs typeface="Arial" panose="020B0604020202020204" pitchFamily="34" charset="0"/>
            </a:endParaRPr>
          </a:p>
        </p:txBody>
      </p:sp>
      <p:sp>
        <p:nvSpPr>
          <p:cNvPr id="39" name="Rectangle 38"/>
          <p:cNvSpPr/>
          <p:nvPr/>
        </p:nvSpPr>
        <p:spPr>
          <a:xfrm>
            <a:off x="1926991" y="5847366"/>
            <a:ext cx="14996984" cy="861774"/>
          </a:xfrm>
          <a:prstGeom prst="rect">
            <a:avLst/>
          </a:prstGeom>
        </p:spPr>
        <p:txBody>
          <a:bodyPr wrap="square">
            <a:spAutoFit/>
          </a:bodyPr>
          <a:lstStyle/>
          <a:p>
            <a:pPr algn="just">
              <a:lnSpc>
                <a:spcPts val="6000"/>
              </a:lnSpc>
            </a:pPr>
            <a:r>
              <a:rPr lang="en-US" altLang="en-US" sz="4400" b="1" dirty="0" err="1" smtClean="0">
                <a:cs typeface="Arial" panose="020B0604020202020204" pitchFamily="34" charset="0"/>
              </a:rPr>
              <a:t>Hình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ảnh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chiếc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khăn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được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nhắc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đến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đầu</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tiên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và</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nhiều</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nhất</a:t>
            </a:r>
            <a:endParaRPr lang="vi-VN" altLang="en-US" sz="4400" b="1" i="1" dirty="0">
              <a:solidFill>
                <a:schemeClr val="accent6">
                  <a:lumMod val="75000"/>
                </a:schemeClr>
              </a:solidFill>
              <a:cs typeface="Arial" panose="020B0604020202020204" pitchFamily="34" charset="0"/>
            </a:endParaRPr>
          </a:p>
        </p:txBody>
      </p:sp>
      <p:pic>
        <p:nvPicPr>
          <p:cNvPr id="41" name="Picture 40"/>
          <p:cNvPicPr>
            <a:picLocks noChangeAspect="1"/>
          </p:cNvPicPr>
          <p:nvPr/>
        </p:nvPicPr>
        <p:blipFill>
          <a:blip r:embed="rId3"/>
          <a:stretch>
            <a:fillRect/>
          </a:stretch>
        </p:blipFill>
        <p:spPr>
          <a:xfrm>
            <a:off x="1283018" y="5982610"/>
            <a:ext cx="457457" cy="457457"/>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714" y="6826179"/>
            <a:ext cx="1060195" cy="825700"/>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715" y="8094203"/>
            <a:ext cx="1060195" cy="825700"/>
          </a:xfrm>
          <a:prstGeom prst="rect">
            <a:avLst/>
          </a:prstGeom>
        </p:spPr>
      </p:pic>
      <p:pic>
        <p:nvPicPr>
          <p:cNvPr id="44" name="Picture 43"/>
          <p:cNvPicPr>
            <a:picLocks noChangeAspect="1"/>
          </p:cNvPicPr>
          <p:nvPr/>
        </p:nvPicPr>
        <p:blipFill>
          <a:blip r:embed="rId3"/>
          <a:stretch>
            <a:fillRect/>
          </a:stretch>
        </p:blipFill>
        <p:spPr>
          <a:xfrm>
            <a:off x="1441889" y="9373128"/>
            <a:ext cx="457457" cy="457457"/>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521" y="11024237"/>
            <a:ext cx="1060195" cy="825700"/>
          </a:xfrm>
          <a:prstGeom prst="rect">
            <a:avLst/>
          </a:prstGeom>
        </p:spPr>
      </p:pic>
      <p:pic>
        <p:nvPicPr>
          <p:cNvPr id="54" name="Picture 53"/>
          <p:cNvPicPr>
            <a:picLocks noChangeAspect="1"/>
          </p:cNvPicPr>
          <p:nvPr/>
        </p:nvPicPr>
        <p:blipFill>
          <a:blip r:embed="rId5"/>
          <a:stretch>
            <a:fillRect/>
          </a:stretch>
        </p:blipFill>
        <p:spPr>
          <a:xfrm>
            <a:off x="16874324" y="4384348"/>
            <a:ext cx="5991058" cy="5523570"/>
          </a:xfrm>
          <a:prstGeom prst="rect">
            <a:avLst/>
          </a:prstGeom>
          <a:ln w="114300">
            <a:solidFill>
              <a:schemeClr val="bg1"/>
            </a:solidFill>
          </a:ln>
          <a:effectLst>
            <a:glow rad="177800">
              <a:schemeClr val="bg1">
                <a:lumMod val="65000"/>
                <a:alpha val="40000"/>
              </a:schemeClr>
            </a:glow>
          </a:effectLst>
        </p:spPr>
      </p:pic>
      <p:sp>
        <p:nvSpPr>
          <p:cNvPr id="24" name="TextBox 23"/>
          <p:cNvSpPr txBox="1"/>
          <p:nvPr/>
        </p:nvSpPr>
        <p:spPr>
          <a:xfrm>
            <a:off x="639910" y="3331621"/>
            <a:ext cx="10291616" cy="830997"/>
          </a:xfrm>
          <a:prstGeom prst="rect">
            <a:avLst/>
          </a:prstGeom>
          <a:noFill/>
        </p:spPr>
        <p:txBody>
          <a:bodyPr wrap="square" rtlCol="0">
            <a:spAutoFit/>
          </a:bodyPr>
          <a:lstStyle/>
          <a:p>
            <a:r>
              <a:rPr lang="en-US" sz="4800" b="1" i="1" dirty="0" smtClean="0">
                <a:solidFill>
                  <a:schemeClr val="accent5">
                    <a:lumMod val="75000"/>
                  </a:schemeClr>
                </a:solidFill>
                <a:latin typeface="Tahoma" pitchFamily="34" charset="0"/>
                <a:ea typeface="Tahoma" pitchFamily="34" charset="0"/>
                <a:cs typeface="Tahoma" pitchFamily="34" charset="0"/>
              </a:rPr>
              <a:t>a. 10 </a:t>
            </a:r>
            <a:r>
              <a:rPr lang="en-US" sz="4800" b="1" i="1" dirty="0" err="1" smtClean="0">
                <a:solidFill>
                  <a:schemeClr val="accent5">
                    <a:lumMod val="75000"/>
                  </a:schemeClr>
                </a:solidFill>
                <a:latin typeface="Tahoma" pitchFamily="34" charset="0"/>
                <a:ea typeface="Tahoma" pitchFamily="34" charset="0"/>
                <a:cs typeface="Tahoma" pitchFamily="34" charset="0"/>
              </a:rPr>
              <a:t>câu</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đầu</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Nỗi</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nhớ</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thương</a:t>
            </a:r>
            <a:endParaRPr lang="en-US" sz="4800" b="1" i="1" dirty="0">
              <a:solidFill>
                <a:schemeClr val="accent5">
                  <a:lumMod val="7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31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3787" y="650795"/>
            <a:ext cx="10398488" cy="1107996"/>
          </a:xfrm>
          <a:prstGeom prst="rect">
            <a:avLst/>
          </a:prstGeom>
        </p:spPr>
        <p:txBody>
          <a:bodyPr wrap="none">
            <a:spAutoFit/>
          </a:bodyPr>
          <a:lstStyle/>
          <a:p>
            <a:pPr>
              <a:defRPr/>
            </a:pPr>
            <a:r>
              <a:rPr lang="en-US" sz="6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Trò</a:t>
            </a:r>
            <a:r>
              <a:rPr lang="en-US" sz="6600" b="1"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 </a:t>
            </a:r>
            <a:r>
              <a:rPr lang="en-US" sz="6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chơi</a:t>
            </a:r>
            <a:r>
              <a:rPr lang="en-US" sz="6600" b="1" dirty="0" smtClean="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 : Ai </a:t>
            </a:r>
            <a:r>
              <a:rPr lang="en-US" sz="6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nhanh</a:t>
            </a:r>
            <a:r>
              <a:rPr lang="en-US" sz="6600" b="1" dirty="0" smtClean="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6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hơn</a:t>
            </a:r>
            <a:r>
              <a:rPr lang="en-US" sz="6600" b="1" dirty="0" smtClean="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6600" b="1" dirty="0" err="1"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rPr>
              <a:t>ai</a:t>
            </a:r>
            <a:r>
              <a:rPr lang="en-US" sz="6600" b="1" dirty="0" smtClean="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 ?</a:t>
            </a:r>
            <a:endParaRPr lang="en-US" sz="6600" b="1"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9" name="Picture 8"/>
          <p:cNvPicPr>
            <a:picLocks noChangeAspect="1"/>
          </p:cNvPicPr>
          <p:nvPr/>
        </p:nvPicPr>
        <p:blipFill>
          <a:blip r:embed="rId3"/>
          <a:stretch>
            <a:fillRect/>
          </a:stretch>
        </p:blipFill>
        <p:spPr>
          <a:xfrm>
            <a:off x="12201435" y="3030886"/>
            <a:ext cx="12181150" cy="10339050"/>
          </a:xfrm>
          <a:prstGeom prst="rect">
            <a:avLst/>
          </a:prstGeom>
        </p:spPr>
      </p:pic>
      <p:grpSp>
        <p:nvGrpSpPr>
          <p:cNvPr id="15" name="Group 14"/>
          <p:cNvGrpSpPr/>
          <p:nvPr/>
        </p:nvGrpSpPr>
        <p:grpSpPr>
          <a:xfrm>
            <a:off x="-303213" y="2971800"/>
            <a:ext cx="13529916" cy="6858000"/>
            <a:chOff x="763468" y="3551428"/>
            <a:chExt cx="12897906" cy="9915226"/>
          </a:xfrm>
        </p:grpSpPr>
        <p:sp>
          <p:nvSpPr>
            <p:cNvPr id="16" name="Rectangle 15"/>
            <p:cNvSpPr/>
            <p:nvPr/>
          </p:nvSpPr>
          <p:spPr>
            <a:xfrm>
              <a:off x="763468" y="4478974"/>
              <a:ext cx="11930676" cy="6140727"/>
            </a:xfrm>
            <a:prstGeom prst="rect">
              <a:avLst/>
            </a:prstGeom>
          </p:spPr>
          <p:txBody>
            <a:bodyPr wrap="square">
              <a:spAutoFit/>
            </a:bodyPr>
            <a:lstStyle/>
            <a:p>
              <a:pPr lvl="3" algn="just">
                <a:spcBef>
                  <a:spcPct val="50000"/>
                </a:spcBef>
                <a:defRPr/>
              </a:pPr>
              <a:r>
                <a:rPr lang="en-US" sz="6000" b="1" dirty="0" err="1"/>
                <a:t>Thời</a:t>
              </a:r>
              <a:r>
                <a:rPr lang="en-US" sz="6000" b="1" dirty="0"/>
                <a:t> </a:t>
              </a:r>
              <a:r>
                <a:rPr lang="en-US" sz="6000" b="1" dirty="0" err="1"/>
                <a:t>gian</a:t>
              </a:r>
              <a:r>
                <a:rPr lang="en-US" sz="6000" b="1" dirty="0"/>
                <a:t>: 1 </a:t>
              </a:r>
              <a:r>
                <a:rPr lang="en-US" sz="6000" b="1" dirty="0" err="1" smtClean="0"/>
                <a:t>phút</a:t>
              </a:r>
              <a:endParaRPr lang="en-US" sz="6000" b="1" dirty="0" smtClean="0"/>
            </a:p>
            <a:p>
              <a:pPr lvl="3" algn="just">
                <a:spcBef>
                  <a:spcPct val="50000"/>
                </a:spcBef>
                <a:defRPr/>
              </a:pPr>
              <a:r>
                <a:rPr lang="en-US" sz="6000" b="1" dirty="0" err="1" smtClean="0"/>
                <a:t>Yêu</a:t>
              </a:r>
              <a:r>
                <a:rPr lang="en-US" sz="6000" b="1" dirty="0" smtClean="0"/>
                <a:t> </a:t>
              </a:r>
              <a:r>
                <a:rPr lang="en-US" sz="6000" b="1" dirty="0" err="1"/>
                <a:t>cầu</a:t>
              </a:r>
              <a:r>
                <a:rPr lang="en-US" sz="6000" b="1" dirty="0"/>
                <a:t>: </a:t>
              </a:r>
              <a:r>
                <a:rPr lang="en-US" sz="6000" b="1" dirty="0" err="1"/>
                <a:t>Phân</a:t>
              </a:r>
              <a:r>
                <a:rPr lang="en-US" sz="6000" b="1" dirty="0"/>
                <a:t> </a:t>
              </a:r>
              <a:r>
                <a:rPr lang="en-US" sz="6000" b="1" dirty="0" err="1"/>
                <a:t>loại</a:t>
              </a:r>
              <a:r>
                <a:rPr lang="en-US" sz="6000" b="1" dirty="0"/>
                <a:t> ca </a:t>
              </a:r>
              <a:r>
                <a:rPr lang="en-US" sz="6000" b="1" dirty="0" err="1"/>
                <a:t>dao</a:t>
              </a:r>
              <a:r>
                <a:rPr lang="en-US" sz="6000" b="1" dirty="0"/>
                <a:t> than </a:t>
              </a:r>
              <a:r>
                <a:rPr lang="en-US" sz="6000" b="1" dirty="0" err="1"/>
                <a:t>thân</a:t>
              </a:r>
              <a:r>
                <a:rPr lang="en-US" sz="6000" b="1" dirty="0"/>
                <a:t> </a:t>
              </a:r>
              <a:r>
                <a:rPr lang="en-US" sz="6000" b="1" dirty="0" err="1"/>
                <a:t>và</a:t>
              </a:r>
              <a:r>
                <a:rPr lang="en-US" sz="6000" b="1" dirty="0"/>
                <a:t> ca </a:t>
              </a:r>
              <a:r>
                <a:rPr lang="en-US" sz="6000" b="1" dirty="0" err="1"/>
                <a:t>dao</a:t>
              </a:r>
              <a:r>
                <a:rPr lang="en-US" sz="6000" b="1" dirty="0"/>
                <a:t> </a:t>
              </a:r>
              <a:r>
                <a:rPr lang="en-US" sz="6000" b="1" dirty="0" err="1"/>
                <a:t>yêu</a:t>
              </a:r>
              <a:r>
                <a:rPr lang="en-US" sz="6000" b="1" dirty="0"/>
                <a:t> </a:t>
              </a:r>
              <a:r>
                <a:rPr lang="en-US" sz="6000" b="1" dirty="0" err="1"/>
                <a:t>thương</a:t>
              </a:r>
              <a:r>
                <a:rPr lang="en-US" sz="6000" b="1" dirty="0"/>
                <a:t> </a:t>
              </a:r>
              <a:r>
                <a:rPr lang="en-US" sz="6000" b="1" dirty="0" err="1"/>
                <a:t>tình</a:t>
              </a:r>
              <a:r>
                <a:rPr lang="en-US" sz="6000" b="1" dirty="0"/>
                <a:t> </a:t>
              </a:r>
              <a:r>
                <a:rPr lang="en-US" sz="6000" b="1" dirty="0" err="1"/>
                <a:t>nghĩa</a:t>
              </a:r>
              <a:endParaRPr lang="en-US" sz="6000" b="1" dirty="0"/>
            </a:p>
          </p:txBody>
        </p:sp>
        <p:grpSp>
          <p:nvGrpSpPr>
            <p:cNvPr id="17" name="Group 16"/>
            <p:cNvGrpSpPr/>
            <p:nvPr/>
          </p:nvGrpSpPr>
          <p:grpSpPr>
            <a:xfrm>
              <a:off x="2307574" y="3551428"/>
              <a:ext cx="11353800" cy="9915226"/>
              <a:chOff x="13793787" y="3191174"/>
              <a:chExt cx="9334627" cy="9915226"/>
            </a:xfrm>
          </p:grpSpPr>
          <p:grpSp>
            <p:nvGrpSpPr>
              <p:cNvPr id="18" name="Group 17"/>
              <p:cNvGrpSpPr/>
              <p:nvPr/>
            </p:nvGrpSpPr>
            <p:grpSpPr>
              <a:xfrm>
                <a:off x="13793787" y="3191174"/>
                <a:ext cx="419227" cy="481276"/>
                <a:chOff x="2974976" y="6302376"/>
                <a:chExt cx="539750" cy="550862"/>
              </a:xfrm>
            </p:grpSpPr>
            <p:sp>
              <p:nvSpPr>
                <p:cNvPr id="32" name="Freeform 5"/>
                <p:cNvSpPr>
                  <a:spLocks/>
                </p:cNvSpPr>
                <p:nvPr/>
              </p:nvSpPr>
              <p:spPr bwMode="auto">
                <a:xfrm>
                  <a:off x="3001963" y="6302376"/>
                  <a:ext cx="512763" cy="20478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2974976" y="6342063"/>
                  <a:ext cx="206375" cy="51117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13793789" y="12625123"/>
                <a:ext cx="419227" cy="481275"/>
                <a:chOff x="2974977" y="9406074"/>
                <a:chExt cx="386591" cy="394549"/>
              </a:xfrm>
            </p:grpSpPr>
            <p:sp>
              <p:nvSpPr>
                <p:cNvPr id="30" name="Freeform 5"/>
                <p:cNvSpPr>
                  <a:spLocks/>
                </p:cNvSpPr>
                <p:nvPr/>
              </p:nvSpPr>
              <p:spPr bwMode="auto">
                <a:xfrm flipV="1">
                  <a:off x="2994306" y="9653945"/>
                  <a:ext cx="367262" cy="14667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
                <p:cNvSpPr>
                  <a:spLocks/>
                </p:cNvSpPr>
                <p:nvPr/>
              </p:nvSpPr>
              <p:spPr bwMode="auto">
                <a:xfrm flipV="1">
                  <a:off x="2974977" y="9406074"/>
                  <a:ext cx="147814" cy="36612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flipH="1">
                <a:off x="22709187" y="3191176"/>
                <a:ext cx="419227" cy="481276"/>
                <a:chOff x="2974976" y="6302376"/>
                <a:chExt cx="539750" cy="550862"/>
              </a:xfrm>
            </p:grpSpPr>
            <p:sp>
              <p:nvSpPr>
                <p:cNvPr id="28" name="Freeform 5"/>
                <p:cNvSpPr>
                  <a:spLocks/>
                </p:cNvSpPr>
                <p:nvPr/>
              </p:nvSpPr>
              <p:spPr bwMode="auto">
                <a:xfrm>
                  <a:off x="3001963" y="6302376"/>
                  <a:ext cx="512763" cy="20478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p:nvSpPr>
              <p:spPr bwMode="auto">
                <a:xfrm>
                  <a:off x="2974976" y="6342063"/>
                  <a:ext cx="206375" cy="51117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flipH="1">
                <a:off x="22709187" y="12625125"/>
                <a:ext cx="419227" cy="481275"/>
                <a:chOff x="2974977" y="9406074"/>
                <a:chExt cx="386591" cy="394549"/>
              </a:xfrm>
            </p:grpSpPr>
            <p:sp>
              <p:nvSpPr>
                <p:cNvPr id="26" name="Freeform 5"/>
                <p:cNvSpPr>
                  <a:spLocks/>
                </p:cNvSpPr>
                <p:nvPr/>
              </p:nvSpPr>
              <p:spPr bwMode="auto">
                <a:xfrm flipV="1">
                  <a:off x="2994306" y="9653945"/>
                  <a:ext cx="367262" cy="14667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p:cNvSpPr>
                <p:nvPr/>
              </p:nvSpPr>
              <p:spPr bwMode="auto">
                <a:xfrm flipV="1">
                  <a:off x="2974977" y="9406074"/>
                  <a:ext cx="147814" cy="36612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22" name="Straight Connector 21"/>
              <p:cNvCxnSpPr/>
              <p:nvPr/>
            </p:nvCxnSpPr>
            <p:spPr>
              <a:xfrm>
                <a:off x="14174787" y="13035045"/>
                <a:ext cx="8549640"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869987" y="3647824"/>
                <a:ext cx="0" cy="8977299"/>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174787" y="3276600"/>
                <a:ext cx="8549640"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068935" y="3647824"/>
                <a:ext cx="0" cy="8977299"/>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441258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8462" y="1547574"/>
            <a:ext cx="10009850" cy="886541"/>
            <a:chOff x="-178462" y="1828800"/>
            <a:chExt cx="10009850" cy="886541"/>
          </a:xfrm>
        </p:grpSpPr>
        <p:sp>
          <p:nvSpPr>
            <p:cNvPr id="47" name="Round Same Side Corner Rectangle 4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02529" y="1828800"/>
              <a:ext cx="914400" cy="861774"/>
            </a:xfrm>
            <a:prstGeom prst="rect">
              <a:avLst/>
            </a:prstGeom>
            <a:noFill/>
          </p:spPr>
          <p:txBody>
            <a:bodyPr wrap="square" rtlCol="0">
              <a:spAutoFit/>
            </a:bodyPr>
            <a:lstStyle/>
            <a:p>
              <a:pPr algn="ctr"/>
              <a:r>
                <a:rPr lang="en-US" sz="4800" b="1">
                  <a:solidFill>
                    <a:schemeClr val="bg1"/>
                  </a:solidFill>
                  <a:latin typeface="Tahoma" pitchFamily="34" charset="0"/>
                  <a:ea typeface="Tahoma" pitchFamily="34" charset="0"/>
                  <a:cs typeface="Tahoma" pitchFamily="34" charset="0"/>
                </a:rPr>
                <a:t>II</a:t>
              </a:r>
              <a:endParaRPr lang="en-US" sz="4800" b="1" dirty="0">
                <a:solidFill>
                  <a:schemeClr val="bg1"/>
                </a:solidFill>
                <a:latin typeface="Tahoma" pitchFamily="34" charset="0"/>
                <a:ea typeface="Tahoma" pitchFamily="34" charset="0"/>
                <a:cs typeface="Tahoma" pitchFamily="34" charset="0"/>
              </a:endParaRPr>
            </a:p>
          </p:txBody>
        </p:sp>
        <p:sp>
          <p:nvSpPr>
            <p:cNvPr id="49" name="TextBox 48"/>
            <p:cNvSpPr txBox="1"/>
            <p:nvPr/>
          </p:nvSpPr>
          <p:spPr>
            <a:xfrm>
              <a:off x="2067734" y="1828800"/>
              <a:ext cx="7763654"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itchFamily="34" charset="0"/>
                  <a:ea typeface="Tahoma" pitchFamily="34" charset="0"/>
                  <a:cs typeface="Tahoma" pitchFamily="34" charset="0"/>
                </a:rPr>
                <a:t>ĐỌC- </a:t>
              </a:r>
              <a:r>
                <a:rPr lang="en-US" sz="4800" b="1" dirty="0">
                  <a:solidFill>
                    <a:schemeClr val="accent5">
                      <a:lumMod val="75000"/>
                    </a:schemeClr>
                  </a:solidFill>
                  <a:latin typeface="Tahoma" pitchFamily="34" charset="0"/>
                  <a:ea typeface="Tahoma" pitchFamily="34" charset="0"/>
                  <a:cs typeface="Tahoma" pitchFamily="34" charset="0"/>
                </a:rPr>
                <a:t>HIỂU VĂN BẢN</a:t>
              </a:r>
            </a:p>
          </p:txBody>
        </p:sp>
      </p:grpSp>
      <p:grpSp>
        <p:nvGrpSpPr>
          <p:cNvPr id="50" name="Group 49"/>
          <p:cNvGrpSpPr/>
          <p:nvPr/>
        </p:nvGrpSpPr>
        <p:grpSpPr>
          <a:xfrm>
            <a:off x="639910" y="2567226"/>
            <a:ext cx="11799389" cy="863465"/>
            <a:chOff x="644526" y="2795826"/>
            <a:chExt cx="11799389" cy="863465"/>
          </a:xfrm>
        </p:grpSpPr>
        <p:sp>
          <p:nvSpPr>
            <p:cNvPr id="51" name="TextBox 50"/>
            <p:cNvSpPr txBox="1"/>
            <p:nvPr/>
          </p:nvSpPr>
          <p:spPr>
            <a:xfrm>
              <a:off x="2152299" y="2828294"/>
              <a:ext cx="10291616" cy="830997"/>
            </a:xfrm>
            <a:prstGeom prst="rect">
              <a:avLst/>
            </a:prstGeom>
            <a:noFill/>
          </p:spPr>
          <p:txBody>
            <a:bodyPr wrap="square" rtlCol="0">
              <a:spAutoFit/>
            </a:bodyPr>
            <a:lstStyle/>
            <a:p>
              <a:r>
                <a:rPr lang="en-US" sz="4800" b="1" i="1" dirty="0" err="1" smtClean="0">
                  <a:solidFill>
                    <a:schemeClr val="accent5">
                      <a:lumMod val="75000"/>
                    </a:schemeClr>
                  </a:solidFill>
                  <a:latin typeface="Tahoma" pitchFamily="34" charset="0"/>
                  <a:ea typeface="Tahoma" pitchFamily="34" charset="0"/>
                  <a:cs typeface="Tahoma" pitchFamily="34" charset="0"/>
                </a:rPr>
                <a:t>Bài</a:t>
              </a:r>
              <a:r>
                <a:rPr lang="en-US" sz="4800" b="1" i="1" dirty="0" smtClean="0">
                  <a:solidFill>
                    <a:schemeClr val="accent5">
                      <a:lumMod val="75000"/>
                    </a:schemeClr>
                  </a:solidFill>
                  <a:latin typeface="Tahoma" pitchFamily="34" charset="0"/>
                  <a:ea typeface="Tahoma" pitchFamily="34" charset="0"/>
                  <a:cs typeface="Tahoma" pitchFamily="34" charset="0"/>
                </a:rPr>
                <a:t> ca </a:t>
              </a:r>
              <a:r>
                <a:rPr lang="en-US" sz="4800" b="1" i="1" dirty="0" err="1" smtClean="0">
                  <a:solidFill>
                    <a:schemeClr val="accent5">
                      <a:lumMod val="75000"/>
                    </a:schemeClr>
                  </a:solidFill>
                  <a:latin typeface="Tahoma" pitchFamily="34" charset="0"/>
                  <a:ea typeface="Tahoma" pitchFamily="34" charset="0"/>
                  <a:cs typeface="Tahoma" pitchFamily="34" charset="0"/>
                </a:rPr>
                <a:t>dao</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số</a:t>
              </a:r>
              <a:r>
                <a:rPr lang="en-US" sz="4800" b="1" i="1" dirty="0" smtClean="0">
                  <a:solidFill>
                    <a:schemeClr val="accent5">
                      <a:lumMod val="75000"/>
                    </a:schemeClr>
                  </a:solidFill>
                  <a:latin typeface="Tahoma" pitchFamily="34" charset="0"/>
                  <a:ea typeface="Tahoma" pitchFamily="34" charset="0"/>
                  <a:cs typeface="Tahoma" pitchFamily="34" charset="0"/>
                </a:rPr>
                <a:t> 4</a:t>
              </a:r>
              <a:endParaRPr lang="en-US" sz="4800" b="1" i="1" dirty="0">
                <a:solidFill>
                  <a:schemeClr val="accent5">
                    <a:lumMod val="75000"/>
                  </a:schemeClr>
                </a:solidFill>
                <a:latin typeface="Tahoma" pitchFamily="34" charset="0"/>
                <a:ea typeface="Tahoma" pitchFamily="34" charset="0"/>
                <a:cs typeface="Tahoma" pitchFamily="34" charset="0"/>
              </a:endParaRPr>
            </a:p>
          </p:txBody>
        </p:sp>
        <p:sp>
          <p:nvSpPr>
            <p:cNvPr id="52" name="Rounded Rectangle 5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051913" y="2795826"/>
              <a:ext cx="593432" cy="861774"/>
            </a:xfrm>
            <a:prstGeom prst="rect">
              <a:avLst/>
            </a:prstGeom>
            <a:noFill/>
          </p:spPr>
          <p:txBody>
            <a:bodyPr wrap="none" rtlCol="0">
              <a:spAutoFit/>
            </a:bodyPr>
            <a:lstStyle/>
            <a:p>
              <a:pPr algn="ctr"/>
              <a:r>
                <a:rPr lang="en-US" sz="5000" b="1" dirty="0">
                  <a:solidFill>
                    <a:schemeClr val="bg1"/>
                  </a:solidFill>
                  <a:latin typeface="Tahoma" pitchFamily="34" charset="0"/>
                  <a:ea typeface="Tahoma" pitchFamily="34" charset="0"/>
                  <a:cs typeface="Tahoma" pitchFamily="34" charset="0"/>
                </a:rPr>
                <a:t>4</a:t>
              </a:r>
            </a:p>
          </p:txBody>
        </p:sp>
      </p:grpSp>
      <p:sp>
        <p:nvSpPr>
          <p:cNvPr id="32" name="Rectangle 31"/>
          <p:cNvSpPr/>
          <p:nvPr/>
        </p:nvSpPr>
        <p:spPr>
          <a:xfrm>
            <a:off x="5590912" y="3544766"/>
            <a:ext cx="7619101" cy="827086"/>
          </a:xfrm>
          <a:prstGeom prst="rect">
            <a:avLst/>
          </a:prstGeom>
        </p:spPr>
        <p:txBody>
          <a:bodyPr wrap="square">
            <a:spAutoFit/>
          </a:bodyPr>
          <a:lstStyle/>
          <a:p>
            <a:pPr algn="just">
              <a:lnSpc>
                <a:spcPts val="6000"/>
              </a:lnSpc>
            </a:pPr>
            <a:r>
              <a:rPr lang="en-US" altLang="en-US" sz="4800" b="1" dirty="0" err="1" smtClean="0">
                <a:solidFill>
                  <a:srgbClr val="C00000"/>
                </a:solidFill>
                <a:cs typeface="Arial" panose="020B0604020202020204" pitchFamily="34" charset="0"/>
              </a:rPr>
              <a:t>Hình</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ảnh</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chiếc</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khăn</a:t>
            </a:r>
            <a:endParaRPr lang="vi-VN" altLang="en-US" sz="4800" b="1" i="1" dirty="0">
              <a:solidFill>
                <a:srgbClr val="C00000"/>
              </a:solidFill>
              <a:cs typeface="Arial" panose="020B0604020202020204" pitchFamily="34" charset="0"/>
            </a:endParaRPr>
          </a:p>
        </p:txBody>
      </p:sp>
      <p:sp>
        <p:nvSpPr>
          <p:cNvPr id="35" name="Rectangle 34"/>
          <p:cNvSpPr/>
          <p:nvPr/>
        </p:nvSpPr>
        <p:spPr>
          <a:xfrm>
            <a:off x="2022334" y="9769931"/>
            <a:ext cx="15017106" cy="1631216"/>
          </a:xfrm>
          <a:prstGeom prst="rect">
            <a:avLst/>
          </a:prstGeom>
        </p:spPr>
        <p:txBody>
          <a:bodyPr wrap="square">
            <a:spAutoFit/>
          </a:bodyPr>
          <a:lstStyle/>
          <a:p>
            <a:pPr algn="just">
              <a:lnSpc>
                <a:spcPts val="6000"/>
              </a:lnSpc>
            </a:pPr>
            <a:r>
              <a:rPr lang="en-US" altLang="en-US" sz="4400" b="1" dirty="0" smtClean="0">
                <a:cs typeface="Arial" panose="020B0604020202020204" pitchFamily="34" charset="0"/>
              </a:rPr>
              <a:t> </a:t>
            </a:r>
            <a:r>
              <a:rPr lang="en-US" altLang="en-US" sz="4400" b="1" dirty="0" err="1" smtClean="0">
                <a:cs typeface="Arial" panose="020B0604020202020204" pitchFamily="34" charset="0"/>
              </a:rPr>
              <a:t>Nỗi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nhớ</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thương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không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thể</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giải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tỏa</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chỉ</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có</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thể</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biến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thành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những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giọt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nước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mắt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ngậm</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ngùi</a:t>
            </a:r>
            <a:endParaRPr lang="vi-VN" altLang="en-US" sz="4400" b="1" i="1" dirty="0">
              <a:solidFill>
                <a:schemeClr val="accent6">
                  <a:lumMod val="75000"/>
                </a:schemeClr>
              </a:solidFill>
              <a:cs typeface="Arial" panose="020B0604020202020204" pitchFamily="34" charset="0"/>
            </a:endParaRPr>
          </a:p>
        </p:txBody>
      </p:sp>
      <p:sp>
        <p:nvSpPr>
          <p:cNvPr id="36" name="Rectangle 35"/>
          <p:cNvSpPr/>
          <p:nvPr/>
        </p:nvSpPr>
        <p:spPr>
          <a:xfrm>
            <a:off x="1047297" y="8694902"/>
            <a:ext cx="16462261" cy="818366"/>
          </a:xfrm>
          <a:prstGeom prst="rect">
            <a:avLst/>
          </a:prstGeom>
        </p:spPr>
        <p:txBody>
          <a:bodyPr wrap="square">
            <a:spAutoFit/>
          </a:bodyPr>
          <a:lstStyle/>
          <a:p>
            <a:pPr algn="just">
              <a:lnSpc>
                <a:spcPts val="6000"/>
              </a:lnSpc>
            </a:pPr>
            <a:r>
              <a:rPr lang="en-US" altLang="en-US" sz="4400" b="1" dirty="0" smtClean="0">
                <a:cs typeface="Arial" panose="020B0604020202020204" pitchFamily="34" charset="0"/>
              </a:rPr>
              <a:t>     + </a:t>
            </a:r>
            <a:r>
              <a:rPr lang="en-US" altLang="en-US" sz="4400" b="1" dirty="0" err="1" smtClean="0">
                <a:cs typeface="Arial" panose="020B0604020202020204" pitchFamily="34" charset="0"/>
              </a:rPr>
              <a:t>Hình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ảnh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giọt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nước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mắt</a:t>
            </a:r>
            <a:r>
              <a:rPr lang="en-US" altLang="en-US" sz="4400" b="1" dirty="0" smtClean="0">
                <a:cs typeface="Arial" panose="020B0604020202020204" pitchFamily="34" charset="0"/>
              </a:rPr>
              <a:t> : </a:t>
            </a:r>
            <a:r>
              <a:rPr lang="en-US" altLang="en-US" sz="4400" b="1" dirty="0" err="1" smtClean="0">
                <a:cs typeface="Arial" panose="020B0604020202020204" pitchFamily="34" charset="0"/>
              </a:rPr>
              <a:t>Cảnh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khóc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thầm</a:t>
            </a:r>
            <a:endParaRPr lang="en-US" altLang="en-US" sz="4400" b="1" dirty="0" smtClean="0">
              <a:cs typeface="Arial" panose="020B0604020202020204" pitchFamily="34" charset="0"/>
            </a:endParaRPr>
          </a:p>
        </p:txBody>
      </p:sp>
      <p:sp>
        <p:nvSpPr>
          <p:cNvPr id="39" name="Rectangle 38"/>
          <p:cNvSpPr/>
          <p:nvPr/>
        </p:nvSpPr>
        <p:spPr>
          <a:xfrm>
            <a:off x="1716929" y="4205235"/>
            <a:ext cx="15004128" cy="2417977"/>
          </a:xfrm>
          <a:prstGeom prst="rect">
            <a:avLst/>
          </a:prstGeom>
        </p:spPr>
        <p:txBody>
          <a:bodyPr wrap="square">
            <a:spAutoFit/>
          </a:bodyPr>
          <a:lstStyle/>
          <a:p>
            <a:pPr algn="just">
              <a:lnSpc>
                <a:spcPts val="6000"/>
              </a:lnSpc>
            </a:pPr>
            <a:r>
              <a:rPr lang="en-US" altLang="en-US" sz="4400" b="1" dirty="0" err="1" smtClean="0">
                <a:cs typeface="Arial" panose="020B0604020202020204" pitchFamily="34" charset="0"/>
              </a:rPr>
              <a:t>Từ</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ngữ</a:t>
            </a:r>
            <a:r>
              <a:rPr lang="en-US" altLang="en-US" sz="4400" b="1" dirty="0" smtClean="0">
                <a:cs typeface="Arial" panose="020B0604020202020204" pitchFamily="34" charset="0"/>
              </a:rPr>
              <a:t>: </a:t>
            </a:r>
          </a:p>
          <a:p>
            <a:pPr algn="just">
              <a:lnSpc>
                <a:spcPts val="6000"/>
              </a:lnSpc>
            </a:pPr>
            <a:r>
              <a:rPr lang="en-US" altLang="en-US" sz="4400" b="1" i="1" dirty="0" smtClean="0">
                <a:cs typeface="Arial" panose="020B0604020202020204" pitchFamily="34" charset="0"/>
              </a:rPr>
              <a:t>+ </a:t>
            </a:r>
            <a:r>
              <a:rPr lang="en-US" altLang="en-US" sz="4400" b="1" dirty="0" err="1" smtClean="0">
                <a:cs typeface="Arial" panose="020B0604020202020204" pitchFamily="34" charset="0"/>
              </a:rPr>
              <a:t>Sự</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vận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động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trái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chiều</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của</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chiếc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khăn</a:t>
            </a:r>
            <a:r>
              <a:rPr lang="en-US" altLang="en-US" sz="4400" b="1" dirty="0" smtClean="0">
                <a:cs typeface="Arial" panose="020B0604020202020204" pitchFamily="34" charset="0"/>
              </a:rPr>
              <a:t> </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rơi</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xuống</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đất</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vắt</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lên</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vai</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chùi</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nước</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mắt</a:t>
            </a:r>
            <a:r>
              <a:rPr lang="en-US" altLang="en-US" sz="4400" b="1" i="1" dirty="0" smtClean="0">
                <a:cs typeface="Arial" panose="020B0604020202020204" pitchFamily="34" charset="0"/>
              </a:rPr>
              <a:t>”</a:t>
            </a:r>
            <a:endParaRPr lang="vi-VN" altLang="en-US" sz="4400" b="1" i="1" dirty="0">
              <a:cs typeface="Arial" panose="020B0604020202020204" pitchFamily="34" charset="0"/>
            </a:endParaRPr>
          </a:p>
        </p:txBody>
      </p:sp>
      <p:pic>
        <p:nvPicPr>
          <p:cNvPr id="41" name="Picture 40"/>
          <p:cNvPicPr>
            <a:picLocks noChangeAspect="1"/>
          </p:cNvPicPr>
          <p:nvPr/>
        </p:nvPicPr>
        <p:blipFill>
          <a:blip r:embed="rId3"/>
          <a:stretch>
            <a:fillRect/>
          </a:stretch>
        </p:blipFill>
        <p:spPr>
          <a:xfrm>
            <a:off x="1104568" y="4491112"/>
            <a:ext cx="457457" cy="457457"/>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850" y="6684118"/>
            <a:ext cx="1060195" cy="825700"/>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198" y="9759839"/>
            <a:ext cx="1060195" cy="825700"/>
          </a:xfrm>
          <a:prstGeom prst="rect">
            <a:avLst/>
          </a:prstGeom>
        </p:spPr>
      </p:pic>
      <p:pic>
        <p:nvPicPr>
          <p:cNvPr id="54" name="Picture 53"/>
          <p:cNvPicPr>
            <a:picLocks noChangeAspect="1"/>
          </p:cNvPicPr>
          <p:nvPr/>
        </p:nvPicPr>
        <p:blipFill>
          <a:blip r:embed="rId5"/>
          <a:stretch>
            <a:fillRect/>
          </a:stretch>
        </p:blipFill>
        <p:spPr>
          <a:xfrm>
            <a:off x="17178133" y="4384348"/>
            <a:ext cx="5991058" cy="5523570"/>
          </a:xfrm>
          <a:prstGeom prst="rect">
            <a:avLst/>
          </a:prstGeom>
          <a:ln w="114300">
            <a:solidFill>
              <a:schemeClr val="bg1"/>
            </a:solidFill>
          </a:ln>
          <a:effectLst>
            <a:glow rad="177800">
              <a:schemeClr val="bg1">
                <a:lumMod val="65000"/>
                <a:alpha val="40000"/>
              </a:schemeClr>
            </a:glow>
          </a:effectLst>
        </p:spPr>
      </p:pic>
      <p:sp>
        <p:nvSpPr>
          <p:cNvPr id="23" name="Rectangle 22"/>
          <p:cNvSpPr/>
          <p:nvPr/>
        </p:nvSpPr>
        <p:spPr>
          <a:xfrm>
            <a:off x="2102525" y="6634927"/>
            <a:ext cx="15004128" cy="818366"/>
          </a:xfrm>
          <a:prstGeom prst="rect">
            <a:avLst/>
          </a:prstGeom>
        </p:spPr>
        <p:txBody>
          <a:bodyPr wrap="square">
            <a:spAutoFit/>
          </a:bodyPr>
          <a:lstStyle/>
          <a:p>
            <a:pPr algn="just">
              <a:lnSpc>
                <a:spcPts val="6000"/>
              </a:lnSpc>
            </a:pPr>
            <a:r>
              <a:rPr lang="en-US" altLang="en-US" sz="4400" b="1" dirty="0">
                <a:cs typeface="Arial" panose="020B0604020202020204" pitchFamily="34" charset="0"/>
              </a:rPr>
              <a:t> </a:t>
            </a:r>
            <a:r>
              <a:rPr lang="en-US" altLang="en-US" sz="4400" b="1" dirty="0" err="1" smtClean="0">
                <a:cs typeface="Arial" panose="020B0604020202020204" pitchFamily="34" charset="0"/>
              </a:rPr>
              <a:t>Tâm</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trạng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ngổn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ngang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trăm</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mối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tơ</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vò</a:t>
            </a:r>
            <a:endParaRPr lang="en-US" altLang="en-US" sz="4400" b="1" dirty="0" smtClean="0">
              <a:cs typeface="Arial" panose="020B0604020202020204" pitchFamily="34" charset="0"/>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849" y="7688149"/>
            <a:ext cx="1060195" cy="825700"/>
          </a:xfrm>
          <a:prstGeom prst="rect">
            <a:avLst/>
          </a:prstGeom>
        </p:spPr>
      </p:pic>
      <p:sp>
        <p:nvSpPr>
          <p:cNvPr id="25" name="Rectangle 24"/>
          <p:cNvSpPr/>
          <p:nvPr/>
        </p:nvSpPr>
        <p:spPr>
          <a:xfrm>
            <a:off x="2102524" y="7750355"/>
            <a:ext cx="15004128" cy="818366"/>
          </a:xfrm>
          <a:prstGeom prst="rect">
            <a:avLst/>
          </a:prstGeom>
        </p:spPr>
        <p:txBody>
          <a:bodyPr wrap="square">
            <a:spAutoFit/>
          </a:bodyPr>
          <a:lstStyle/>
          <a:p>
            <a:pPr algn="just">
              <a:lnSpc>
                <a:spcPts val="6000"/>
              </a:lnSpc>
            </a:pPr>
            <a:r>
              <a:rPr lang="en-US" altLang="en-US" sz="4400" b="1" dirty="0">
                <a:cs typeface="Arial" panose="020B0604020202020204" pitchFamily="34" charset="0"/>
              </a:rPr>
              <a:t> </a:t>
            </a:r>
            <a:r>
              <a:rPr lang="en-US" altLang="en-US" sz="4400" b="1" dirty="0" err="1" smtClean="0">
                <a:cs typeface="Arial" panose="020B0604020202020204" pitchFamily="34" charset="0"/>
              </a:rPr>
              <a:t>Nỗi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nhớ</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ngập</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tràn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không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gian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quanh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quất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mọi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hướng</a:t>
            </a:r>
            <a:endParaRPr lang="en-US" altLang="en-US" sz="4400" b="1" dirty="0" smtClean="0">
              <a:cs typeface="Arial" panose="020B0604020202020204" pitchFamily="34" charset="0"/>
            </a:endParaRPr>
          </a:p>
        </p:txBody>
      </p:sp>
      <p:sp>
        <p:nvSpPr>
          <p:cNvPr id="26" name="Chevron 25"/>
          <p:cNvSpPr/>
          <p:nvPr/>
        </p:nvSpPr>
        <p:spPr>
          <a:xfrm rot="10800000" flipH="1" flipV="1">
            <a:off x="1373186" y="11584959"/>
            <a:ext cx="568579" cy="530842"/>
          </a:xfrm>
          <a:prstGeom prst="chevron">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Chevron 26"/>
          <p:cNvSpPr/>
          <p:nvPr/>
        </p:nvSpPr>
        <p:spPr>
          <a:xfrm rot="10800000" flipH="1" flipV="1">
            <a:off x="1863393" y="11584959"/>
            <a:ext cx="568579" cy="530842"/>
          </a:xfrm>
          <a:prstGeom prst="chevron">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9" name="Rectangle 28"/>
          <p:cNvSpPr/>
          <p:nvPr/>
        </p:nvSpPr>
        <p:spPr>
          <a:xfrm>
            <a:off x="2322835" y="11361234"/>
            <a:ext cx="21529352" cy="2092881"/>
          </a:xfrm>
          <a:prstGeom prst="rect">
            <a:avLst/>
          </a:prstGeom>
        </p:spPr>
        <p:txBody>
          <a:bodyPr wrap="square">
            <a:spAutoFit/>
          </a:bodyPr>
          <a:lstStyle/>
          <a:p>
            <a:r>
              <a:rPr lang="en-US" altLang="en-US" sz="4400" b="1" dirty="0" smtClean="0">
                <a:cs typeface="Arial" panose="020B0604020202020204" pitchFamily="34" charset="0"/>
              </a:rPr>
              <a:t> </a:t>
            </a:r>
            <a:r>
              <a:rPr lang="en-US" altLang="en-US" b="1" u="sng" dirty="0" err="1" smtClean="0"/>
              <a:t>Sáu</a:t>
            </a:r>
            <a:r>
              <a:rPr lang="en-US" b="1" u="sng" dirty="0" smtClean="0"/>
              <a:t> </a:t>
            </a:r>
            <a:r>
              <a:rPr lang="en-US" b="1" u="sng" dirty="0" err="1"/>
              <a:t>câu</a:t>
            </a:r>
            <a:r>
              <a:rPr lang="en-US" b="1" u="sng" dirty="0"/>
              <a:t> </a:t>
            </a:r>
            <a:r>
              <a:rPr lang="en-US" b="1" u="sng" dirty="0" err="1"/>
              <a:t>thơ</a:t>
            </a:r>
            <a:r>
              <a:rPr lang="en-US" b="1" u="sng" dirty="0"/>
              <a:t> </a:t>
            </a:r>
            <a:r>
              <a:rPr lang="en-US" b="1" u="sng" dirty="0" err="1"/>
              <a:t>hỏi</a:t>
            </a:r>
            <a:r>
              <a:rPr lang="en-US" b="1" u="sng" dirty="0"/>
              <a:t> </a:t>
            </a:r>
            <a:r>
              <a:rPr lang="en-US" b="1" u="sng" dirty="0" err="1"/>
              <a:t>khăn</a:t>
            </a:r>
            <a:r>
              <a:rPr lang="en-US" b="1" u="sng" dirty="0"/>
              <a:t> </a:t>
            </a:r>
            <a:r>
              <a:rPr lang="en-US" b="1" u="sng" dirty="0" err="1"/>
              <a:t>thì</a:t>
            </a:r>
            <a:r>
              <a:rPr lang="en-US" b="1" u="sng" dirty="0"/>
              <a:t> </a:t>
            </a:r>
            <a:r>
              <a:rPr lang="en-US" b="1" u="sng" dirty="0" err="1"/>
              <a:t>có</a:t>
            </a:r>
            <a:r>
              <a:rPr lang="en-US" b="1" u="sng" dirty="0"/>
              <a:t> </a:t>
            </a:r>
            <a:r>
              <a:rPr lang="en-US" b="1" u="sng" dirty="0" err="1"/>
              <a:t>đến</a:t>
            </a:r>
            <a:r>
              <a:rPr lang="en-US" b="1" u="sng" dirty="0"/>
              <a:t> 16 </a:t>
            </a:r>
            <a:r>
              <a:rPr lang="en-US" b="1" u="sng" dirty="0" err="1"/>
              <a:t>thanh</a:t>
            </a:r>
            <a:r>
              <a:rPr lang="en-US" b="1" u="sng" dirty="0"/>
              <a:t> </a:t>
            </a:r>
            <a:r>
              <a:rPr lang="en-US" b="1" u="sng" dirty="0" err="1"/>
              <a:t>bằng</a:t>
            </a:r>
            <a:r>
              <a:rPr lang="en-US" b="1" u="sng" dirty="0"/>
              <a:t> </a:t>
            </a:r>
            <a:r>
              <a:rPr lang="en-US" b="1" u="sng" dirty="0" err="1"/>
              <a:t>hầu</a:t>
            </a:r>
            <a:r>
              <a:rPr lang="en-US" b="1" u="sng" dirty="0"/>
              <a:t> </a:t>
            </a:r>
            <a:r>
              <a:rPr lang="en-US" b="1" u="sng" dirty="0" err="1"/>
              <a:t>hết</a:t>
            </a:r>
            <a:r>
              <a:rPr lang="en-US" b="1" u="sng" dirty="0"/>
              <a:t> </a:t>
            </a:r>
            <a:r>
              <a:rPr lang="en-US" b="1" u="sng" dirty="0" err="1"/>
              <a:t>là</a:t>
            </a:r>
            <a:r>
              <a:rPr lang="en-US" b="1" u="sng" dirty="0"/>
              <a:t> </a:t>
            </a:r>
            <a:r>
              <a:rPr lang="en-US" b="1" u="sng" dirty="0" err="1"/>
              <a:t>các</a:t>
            </a:r>
            <a:r>
              <a:rPr lang="en-US" b="1" u="sng" dirty="0"/>
              <a:t> </a:t>
            </a:r>
            <a:r>
              <a:rPr lang="en-US" b="1" u="sng" dirty="0" err="1"/>
              <a:t>thanh</a:t>
            </a:r>
            <a:r>
              <a:rPr lang="en-US" b="1" u="sng" dirty="0"/>
              <a:t> </a:t>
            </a:r>
            <a:r>
              <a:rPr lang="en-US" b="1" u="sng" dirty="0" err="1"/>
              <a:t>không</a:t>
            </a:r>
            <a:r>
              <a:rPr lang="en-US" b="1" dirty="0"/>
              <a:t>, </a:t>
            </a:r>
            <a:r>
              <a:rPr lang="en-US" b="1" dirty="0" err="1"/>
              <a:t>gợi</a:t>
            </a:r>
            <a:r>
              <a:rPr lang="en-US" b="1" dirty="0"/>
              <a:t> </a:t>
            </a:r>
            <a:r>
              <a:rPr lang="en-US" b="1" dirty="0" err="1"/>
              <a:t>nỗi</a:t>
            </a:r>
            <a:r>
              <a:rPr lang="en-US" b="1" dirty="0"/>
              <a:t> </a:t>
            </a:r>
            <a:r>
              <a:rPr lang="en-US" b="1" dirty="0" err="1"/>
              <a:t>nhớ</a:t>
            </a:r>
            <a:r>
              <a:rPr lang="en-US" b="1" dirty="0"/>
              <a:t> </a:t>
            </a:r>
            <a:r>
              <a:rPr lang="en-US" b="1" dirty="0" err="1"/>
              <a:t>thương</a:t>
            </a:r>
            <a:r>
              <a:rPr lang="en-US" b="1" dirty="0"/>
              <a:t>, </a:t>
            </a:r>
            <a:r>
              <a:rPr lang="en-US" b="1" dirty="0" err="1"/>
              <a:t>bâng</a:t>
            </a:r>
            <a:r>
              <a:rPr lang="en-US" b="1" dirty="0"/>
              <a:t> </a:t>
            </a:r>
            <a:r>
              <a:rPr lang="en-US" b="1" dirty="0" err="1"/>
              <a:t>khuâng</a:t>
            </a:r>
            <a:r>
              <a:rPr lang="en-US" b="1" dirty="0"/>
              <a:t>, da </a:t>
            </a:r>
            <a:r>
              <a:rPr lang="en-US" b="1" dirty="0" err="1"/>
              <a:t>diết</a:t>
            </a:r>
            <a:r>
              <a:rPr lang="en-US" b="1" dirty="0"/>
              <a:t> </a:t>
            </a:r>
            <a:r>
              <a:rPr lang="en-US" b="1" dirty="0" err="1"/>
              <a:t>đầy</a:t>
            </a:r>
            <a:r>
              <a:rPr lang="en-US" b="1" dirty="0"/>
              <a:t> </a:t>
            </a:r>
            <a:r>
              <a:rPr lang="en-US" b="1" dirty="0" err="1"/>
              <a:t>nữ</a:t>
            </a:r>
            <a:r>
              <a:rPr lang="en-US" b="1" dirty="0"/>
              <a:t> </a:t>
            </a:r>
            <a:r>
              <a:rPr lang="en-US" b="1" dirty="0" err="1"/>
              <a:t>tính</a:t>
            </a:r>
            <a:r>
              <a:rPr lang="en-US" b="1" dirty="0"/>
              <a:t> </a:t>
            </a:r>
            <a:r>
              <a:rPr lang="en-US" b="1" dirty="0" err="1"/>
              <a:t>của</a:t>
            </a:r>
            <a:r>
              <a:rPr lang="en-US" b="1" dirty="0"/>
              <a:t> </a:t>
            </a:r>
            <a:r>
              <a:rPr lang="en-US" b="1" dirty="0" err="1"/>
              <a:t>người</a:t>
            </a:r>
            <a:r>
              <a:rPr lang="en-US" b="1" dirty="0"/>
              <a:t> con </a:t>
            </a:r>
            <a:r>
              <a:rPr lang="en-US" b="1" dirty="0" err="1"/>
              <a:t>gái</a:t>
            </a:r>
            <a:r>
              <a:rPr lang="en-US" b="1" dirty="0"/>
              <a:t> </a:t>
            </a:r>
            <a:r>
              <a:rPr lang="en-US" b="1" dirty="0" err="1"/>
              <a:t>biết</a:t>
            </a:r>
            <a:r>
              <a:rPr lang="en-US" b="1" dirty="0"/>
              <a:t> </a:t>
            </a:r>
            <a:r>
              <a:rPr lang="en-US" b="1" dirty="0" err="1"/>
              <a:t>kìm</a:t>
            </a:r>
            <a:r>
              <a:rPr lang="en-US" b="1" dirty="0"/>
              <a:t> </a:t>
            </a:r>
            <a:r>
              <a:rPr lang="en-US" b="1" dirty="0" err="1"/>
              <a:t>nén</a:t>
            </a:r>
            <a:r>
              <a:rPr lang="en-US" b="1" dirty="0"/>
              <a:t> </a:t>
            </a:r>
            <a:r>
              <a:rPr lang="en-US" b="1" dirty="0" err="1"/>
              <a:t>cảm</a:t>
            </a:r>
            <a:r>
              <a:rPr lang="en-US" b="1" dirty="0"/>
              <a:t> </a:t>
            </a:r>
            <a:r>
              <a:rPr lang="en-US" b="1" dirty="0" err="1"/>
              <a:t>xúc</a:t>
            </a:r>
            <a:r>
              <a:rPr lang="en-US" b="1" dirty="0"/>
              <a:t> </a:t>
            </a:r>
            <a:r>
              <a:rPr lang="en-US" b="1" dirty="0" err="1"/>
              <a:t>của</a:t>
            </a:r>
            <a:r>
              <a:rPr lang="en-US" b="1" dirty="0"/>
              <a:t> </a:t>
            </a:r>
            <a:r>
              <a:rPr lang="en-US" b="1" dirty="0" err="1"/>
              <a:t>mình</a:t>
            </a:r>
            <a:r>
              <a:rPr lang="en-US" b="1" dirty="0"/>
              <a:t>, </a:t>
            </a:r>
            <a:r>
              <a:rPr lang="en-US" b="1" dirty="0" err="1"/>
              <a:t>không</a:t>
            </a:r>
            <a:r>
              <a:rPr lang="en-US" b="1" dirty="0"/>
              <a:t> </a:t>
            </a:r>
            <a:r>
              <a:rPr lang="en-US" b="1" dirty="0" err="1"/>
              <a:t>bộc</a:t>
            </a:r>
            <a:r>
              <a:rPr lang="en-US" b="1" dirty="0"/>
              <a:t> </a:t>
            </a:r>
            <a:r>
              <a:rPr lang="en-US" b="1" dirty="0" err="1"/>
              <a:t>lộ</a:t>
            </a:r>
            <a:r>
              <a:rPr lang="en-US" b="1" dirty="0"/>
              <a:t> </a:t>
            </a:r>
            <a:r>
              <a:rPr lang="en-US" b="1" dirty="0" err="1"/>
              <a:t>một</a:t>
            </a:r>
            <a:r>
              <a:rPr lang="en-US" b="1" dirty="0"/>
              <a:t> </a:t>
            </a:r>
            <a:r>
              <a:rPr lang="en-US" b="1" dirty="0" err="1"/>
              <a:t>cách</a:t>
            </a:r>
            <a:r>
              <a:rPr lang="en-US" b="1" dirty="0"/>
              <a:t> </a:t>
            </a:r>
            <a:r>
              <a:rPr lang="en-US" b="1" dirty="0" err="1"/>
              <a:t>dễ</a:t>
            </a:r>
            <a:r>
              <a:rPr lang="en-US" b="1" dirty="0"/>
              <a:t> </a:t>
            </a:r>
            <a:r>
              <a:rPr lang="en-US" b="1" dirty="0" err="1"/>
              <a:t>dãi</a:t>
            </a:r>
            <a:r>
              <a:rPr lang="en-US" b="1" dirty="0"/>
              <a:t>.</a:t>
            </a:r>
          </a:p>
        </p:txBody>
      </p:sp>
    </p:spTree>
    <p:extLst>
      <p:ext uri="{BB962C8B-B14F-4D97-AF65-F5344CB8AC3E}">
        <p14:creationId xmlns:p14="http://schemas.microsoft.com/office/powerpoint/2010/main" val="37604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9" grpId="0"/>
      <p:bldP spid="23" grpId="0"/>
      <p:bldP spid="25" grpId="0"/>
      <p:bldP spid="26" grpId="0" animBg="1"/>
      <p:bldP spid="27" grpId="0" animBg="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30987" y="2057400"/>
            <a:ext cx="10363200" cy="1877437"/>
          </a:xfrm>
          <a:prstGeom prst="rect">
            <a:avLst/>
          </a:prstGeom>
          <a:noFill/>
        </p:spPr>
        <p:txBody>
          <a:bodyPr>
            <a:spAutoFit/>
          </a:bodyPr>
          <a:lstStyle/>
          <a:p>
            <a:pPr algn="ctr">
              <a:defRPr/>
            </a:pPr>
            <a:r>
              <a:rPr lang="en-US" sz="56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a:t>
            </a:r>
            <a:r>
              <a:rPr lang="en-US" sz="6000" b="1" spc="2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Nhóm</a:t>
            </a:r>
            <a:r>
              <a:rPr lang="en-US" sz="6000" b="1" spc="2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2</a:t>
            </a:r>
            <a:endParaRPr lang="en-US" sz="60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a:p>
            <a:pPr>
              <a:defRPr/>
            </a:pPr>
            <a:endParaRPr lang="en-US" sz="5600" dirty="0">
              <a:cs typeface="Arial" charset="0"/>
            </a:endParaRPr>
          </a:p>
        </p:txBody>
      </p:sp>
      <p:sp>
        <p:nvSpPr>
          <p:cNvPr id="6" name="Rounded Rectangle 5"/>
          <p:cNvSpPr/>
          <p:nvPr/>
        </p:nvSpPr>
        <p:spPr>
          <a:xfrm>
            <a:off x="3811587" y="3581400"/>
            <a:ext cx="16268700" cy="800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indent="-914400">
              <a:buFontTx/>
              <a:buAutoNum type="arabicPeriod"/>
              <a:defRPr/>
            </a:pPr>
            <a:endParaRPr lang="en-US" sz="4800" dirty="0">
              <a:latin typeface="Times New Roman" pitchFamily="18" charset="0"/>
              <a:cs typeface="Times New Roman" pitchFamily="18" charset="0"/>
            </a:endParaRPr>
          </a:p>
          <a:p>
            <a:pPr marL="914400" indent="-914400">
              <a:buFontTx/>
              <a:buAutoNum type="arabicPeriod"/>
              <a:defRPr/>
            </a:pPr>
            <a:endParaRPr lang="en-US" sz="4800" dirty="0">
              <a:latin typeface="Times New Roman" pitchFamily="18" charset="0"/>
              <a:cs typeface="Times New Roman" pitchFamily="18" charset="0"/>
            </a:endParaRPr>
          </a:p>
          <a:p>
            <a:pPr marL="914400" indent="-914400">
              <a:buFontTx/>
              <a:buAutoNum type="arabicPeriod"/>
              <a:defRPr/>
            </a:pPr>
            <a:endParaRPr lang="en-US" sz="5600" dirty="0" smtClean="0">
              <a:latin typeface="Times New Roman" pitchFamily="18" charset="0"/>
              <a:cs typeface="Times New Roman" pitchFamily="18" charset="0"/>
            </a:endParaRPr>
          </a:p>
          <a:p>
            <a:pPr marL="914400" indent="-914400">
              <a:buFontTx/>
              <a:buAutoNum type="arabicPeriod"/>
              <a:defRPr/>
            </a:pPr>
            <a:endParaRPr lang="en-US" sz="5600" dirty="0">
              <a:latin typeface="Times New Roman" pitchFamily="18" charset="0"/>
              <a:cs typeface="Times New Roman" pitchFamily="18" charset="0"/>
            </a:endParaRPr>
          </a:p>
          <a:p>
            <a:pPr algn="just"/>
            <a:r>
              <a:rPr lang="en-US" sz="6600" b="1" dirty="0" smtClean="0"/>
              <a:t>Câu </a:t>
            </a:r>
            <a:r>
              <a:rPr lang="en-US" sz="6600" b="1" dirty="0"/>
              <a:t>1: </a:t>
            </a:r>
            <a:r>
              <a:rPr lang="en-US" sz="6600" b="1" dirty="0" err="1"/>
              <a:t>Từ</a:t>
            </a:r>
            <a:r>
              <a:rPr lang="en-US" sz="6600" b="1" dirty="0"/>
              <a:t> “</a:t>
            </a:r>
            <a:r>
              <a:rPr lang="en-US" sz="6600" b="1" dirty="0" err="1"/>
              <a:t>khăn</a:t>
            </a:r>
            <a:r>
              <a:rPr lang="en-US" sz="6600" b="1" dirty="0"/>
              <a:t>” </a:t>
            </a:r>
            <a:r>
              <a:rPr lang="en-US" sz="6600" b="1" dirty="0" err="1"/>
              <a:t>chuyển</a:t>
            </a:r>
            <a:r>
              <a:rPr lang="en-US" sz="6600" b="1" dirty="0"/>
              <a:t> sang “</a:t>
            </a:r>
            <a:r>
              <a:rPr lang="en-US" sz="6600" b="1" dirty="0" err="1"/>
              <a:t>đèn</a:t>
            </a:r>
            <a:r>
              <a:rPr lang="en-US" sz="6600" b="1" dirty="0"/>
              <a:t>”, </a:t>
            </a:r>
            <a:r>
              <a:rPr lang="en-US" sz="6600" b="1" dirty="0" err="1"/>
              <a:t>nỗi</a:t>
            </a:r>
            <a:r>
              <a:rPr lang="en-US" sz="6600" b="1" dirty="0"/>
              <a:t> </a:t>
            </a:r>
            <a:r>
              <a:rPr lang="en-US" sz="6600" b="1" dirty="0" err="1"/>
              <a:t>nhớ</a:t>
            </a:r>
            <a:r>
              <a:rPr lang="en-US" sz="6600" b="1" dirty="0"/>
              <a:t> </a:t>
            </a:r>
            <a:r>
              <a:rPr lang="en-US" sz="6600" b="1" dirty="0" err="1"/>
              <a:t>lan</a:t>
            </a:r>
            <a:r>
              <a:rPr lang="en-US" sz="6600" b="1" dirty="0"/>
              <a:t> </a:t>
            </a:r>
            <a:r>
              <a:rPr lang="en-US" sz="6600" b="1" dirty="0" err="1"/>
              <a:t>tỏa</a:t>
            </a:r>
            <a:r>
              <a:rPr lang="en-US" sz="6600" b="1" dirty="0"/>
              <a:t> </a:t>
            </a:r>
            <a:r>
              <a:rPr lang="en-US" sz="6600" b="1" dirty="0" err="1"/>
              <a:t>như</a:t>
            </a:r>
            <a:r>
              <a:rPr lang="en-US" sz="6600" b="1" dirty="0"/>
              <a:t> </a:t>
            </a:r>
            <a:r>
              <a:rPr lang="en-US" sz="6600" b="1" dirty="0" err="1"/>
              <a:t>thế</a:t>
            </a:r>
            <a:r>
              <a:rPr lang="en-US" sz="6600" b="1" dirty="0"/>
              <a:t> </a:t>
            </a:r>
            <a:r>
              <a:rPr lang="en-US" sz="6600" b="1" dirty="0" err="1"/>
              <a:t>nào</a:t>
            </a:r>
            <a:r>
              <a:rPr lang="en-US" sz="6600" b="1" dirty="0"/>
              <a:t>?</a:t>
            </a:r>
            <a:endParaRPr lang="en-US" sz="6600" dirty="0"/>
          </a:p>
          <a:p>
            <a:pPr marL="914400" indent="-914400" algn="just">
              <a:defRPr/>
            </a:pPr>
            <a:endParaRPr lang="en-US" sz="6600" b="1" dirty="0">
              <a:latin typeface="Times New Roman" pitchFamily="18" charset="0"/>
              <a:cs typeface="Times New Roman" pitchFamily="18" charset="0"/>
            </a:endParaRPr>
          </a:p>
          <a:p>
            <a:pPr algn="just"/>
            <a:r>
              <a:rPr lang="en-US" sz="6600" b="1" dirty="0"/>
              <a:t>Câu 2: </a:t>
            </a:r>
            <a:r>
              <a:rPr lang="en-US" sz="6600" b="1" dirty="0" err="1"/>
              <a:t>Phân</a:t>
            </a:r>
            <a:r>
              <a:rPr lang="en-US" sz="6600" b="1" dirty="0"/>
              <a:t> </a:t>
            </a:r>
            <a:r>
              <a:rPr lang="en-US" sz="6600" b="1" dirty="0" err="1"/>
              <a:t>tích</a:t>
            </a:r>
            <a:r>
              <a:rPr lang="en-US" sz="6600" b="1" dirty="0"/>
              <a:t> ý </a:t>
            </a:r>
            <a:r>
              <a:rPr lang="en-US" sz="6600" b="1" dirty="0" err="1"/>
              <a:t>nghĩa</a:t>
            </a:r>
            <a:r>
              <a:rPr lang="en-US" sz="6600" b="1" dirty="0"/>
              <a:t> </a:t>
            </a:r>
            <a:r>
              <a:rPr lang="en-US" sz="6600" b="1" dirty="0" err="1"/>
              <a:t>hình</a:t>
            </a:r>
            <a:r>
              <a:rPr lang="en-US" sz="6600" b="1" dirty="0"/>
              <a:t> </a:t>
            </a:r>
            <a:r>
              <a:rPr lang="en-US" sz="6600" b="1" dirty="0" err="1"/>
              <a:t>ảnh</a:t>
            </a:r>
            <a:r>
              <a:rPr lang="en-US" sz="6600" b="1" dirty="0"/>
              <a:t> </a:t>
            </a:r>
            <a:endParaRPr lang="en-US" sz="6600" dirty="0"/>
          </a:p>
          <a:p>
            <a:pPr algn="just"/>
            <a:r>
              <a:rPr lang="en-US" sz="6600" b="1" dirty="0" smtClean="0"/>
              <a:t>“ </a:t>
            </a:r>
            <a:r>
              <a:rPr lang="en-US" sz="6600" b="1" dirty="0" err="1"/>
              <a:t>Đèn</a:t>
            </a:r>
            <a:r>
              <a:rPr lang="en-US" sz="6600" b="1" dirty="0"/>
              <a:t> </a:t>
            </a:r>
            <a:r>
              <a:rPr lang="en-US" sz="6600" b="1" dirty="0" err="1"/>
              <a:t>không</a:t>
            </a:r>
            <a:r>
              <a:rPr lang="en-US" sz="6600" b="1" dirty="0"/>
              <a:t> </a:t>
            </a:r>
            <a:r>
              <a:rPr lang="en-US" sz="6600" b="1" dirty="0" err="1"/>
              <a:t>tắt</a:t>
            </a:r>
            <a:r>
              <a:rPr lang="en-US" sz="6600" b="1" dirty="0"/>
              <a:t>”?</a:t>
            </a:r>
            <a:endParaRPr lang="en-US" sz="6600" dirty="0"/>
          </a:p>
          <a:p>
            <a:pPr marL="914400" indent="-914400" algn="just">
              <a:defRPr/>
            </a:pPr>
            <a:r>
              <a:rPr lang="en-US" sz="6600" b="1" dirty="0" smtClean="0"/>
              <a:t> </a:t>
            </a:r>
            <a:r>
              <a:rPr lang="en-US" sz="6600" dirty="0" smtClean="0">
                <a:latin typeface="Times New Roman" pitchFamily="18" charset="0"/>
                <a:cs typeface="Times New Roman" pitchFamily="18" charset="0"/>
              </a:rPr>
              <a:t>  </a:t>
            </a:r>
            <a:endParaRPr lang="en-US" sz="66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p:txBody>
      </p:sp>
    </p:spTree>
    <p:extLst>
      <p:ext uri="{BB962C8B-B14F-4D97-AF65-F5344CB8AC3E}">
        <p14:creationId xmlns:p14="http://schemas.microsoft.com/office/powerpoint/2010/main" val="2088252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8462" y="1547574"/>
            <a:ext cx="10009850" cy="886541"/>
            <a:chOff x="-178462" y="1828800"/>
            <a:chExt cx="10009850" cy="886541"/>
          </a:xfrm>
        </p:grpSpPr>
        <p:sp>
          <p:nvSpPr>
            <p:cNvPr id="47" name="Round Same Side Corner Rectangle 4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02529" y="1828800"/>
              <a:ext cx="914400" cy="861774"/>
            </a:xfrm>
            <a:prstGeom prst="rect">
              <a:avLst/>
            </a:prstGeom>
            <a:noFill/>
          </p:spPr>
          <p:txBody>
            <a:bodyPr wrap="square" rtlCol="0">
              <a:spAutoFit/>
            </a:bodyPr>
            <a:lstStyle/>
            <a:p>
              <a:pPr algn="ctr"/>
              <a:r>
                <a:rPr lang="en-US" sz="4800" b="1">
                  <a:solidFill>
                    <a:schemeClr val="bg1"/>
                  </a:solidFill>
                  <a:latin typeface="Tahoma" pitchFamily="34" charset="0"/>
                  <a:ea typeface="Tahoma" pitchFamily="34" charset="0"/>
                  <a:cs typeface="Tahoma" pitchFamily="34" charset="0"/>
                </a:rPr>
                <a:t>II</a:t>
              </a:r>
              <a:endParaRPr lang="en-US" sz="4800" b="1" dirty="0">
                <a:solidFill>
                  <a:schemeClr val="bg1"/>
                </a:solidFill>
                <a:latin typeface="Tahoma" pitchFamily="34" charset="0"/>
                <a:ea typeface="Tahoma" pitchFamily="34" charset="0"/>
                <a:cs typeface="Tahoma" pitchFamily="34" charset="0"/>
              </a:endParaRPr>
            </a:p>
          </p:txBody>
        </p:sp>
        <p:sp>
          <p:nvSpPr>
            <p:cNvPr id="49" name="TextBox 48"/>
            <p:cNvSpPr txBox="1"/>
            <p:nvPr/>
          </p:nvSpPr>
          <p:spPr>
            <a:xfrm>
              <a:off x="2067734" y="1828800"/>
              <a:ext cx="7763654"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itchFamily="34" charset="0"/>
                  <a:ea typeface="Tahoma" pitchFamily="34" charset="0"/>
                  <a:cs typeface="Tahoma" pitchFamily="34" charset="0"/>
                </a:rPr>
                <a:t>ĐỌC- </a:t>
              </a:r>
              <a:r>
                <a:rPr lang="en-US" sz="4800" b="1" dirty="0">
                  <a:solidFill>
                    <a:schemeClr val="accent5">
                      <a:lumMod val="75000"/>
                    </a:schemeClr>
                  </a:solidFill>
                  <a:latin typeface="Tahoma" pitchFamily="34" charset="0"/>
                  <a:ea typeface="Tahoma" pitchFamily="34" charset="0"/>
                  <a:cs typeface="Tahoma" pitchFamily="34" charset="0"/>
                </a:rPr>
                <a:t>HIỂU VĂN BẢN</a:t>
              </a:r>
            </a:p>
          </p:txBody>
        </p:sp>
      </p:grpSp>
      <p:grpSp>
        <p:nvGrpSpPr>
          <p:cNvPr id="50" name="Group 49"/>
          <p:cNvGrpSpPr/>
          <p:nvPr/>
        </p:nvGrpSpPr>
        <p:grpSpPr>
          <a:xfrm>
            <a:off x="639910" y="2538174"/>
            <a:ext cx="11553677" cy="890826"/>
            <a:chOff x="644526" y="2766774"/>
            <a:chExt cx="11553677" cy="890826"/>
          </a:xfrm>
        </p:grpSpPr>
        <p:sp>
          <p:nvSpPr>
            <p:cNvPr id="51" name="TextBox 50"/>
            <p:cNvSpPr txBox="1"/>
            <p:nvPr/>
          </p:nvSpPr>
          <p:spPr>
            <a:xfrm>
              <a:off x="1906587" y="2766774"/>
              <a:ext cx="10291616" cy="830997"/>
            </a:xfrm>
            <a:prstGeom prst="rect">
              <a:avLst/>
            </a:prstGeom>
            <a:noFill/>
          </p:spPr>
          <p:txBody>
            <a:bodyPr wrap="square" rtlCol="0">
              <a:spAutoFit/>
            </a:bodyPr>
            <a:lstStyle/>
            <a:p>
              <a:r>
                <a:rPr lang="en-US" sz="4800" b="1" i="1" dirty="0" err="1" smtClean="0">
                  <a:solidFill>
                    <a:schemeClr val="accent5">
                      <a:lumMod val="75000"/>
                    </a:schemeClr>
                  </a:solidFill>
                  <a:latin typeface="Tahoma" pitchFamily="34" charset="0"/>
                  <a:ea typeface="Tahoma" pitchFamily="34" charset="0"/>
                  <a:cs typeface="Tahoma" pitchFamily="34" charset="0"/>
                </a:rPr>
                <a:t>Bài</a:t>
              </a:r>
              <a:r>
                <a:rPr lang="en-US" sz="4800" b="1" i="1" dirty="0" smtClean="0">
                  <a:solidFill>
                    <a:schemeClr val="accent5">
                      <a:lumMod val="75000"/>
                    </a:schemeClr>
                  </a:solidFill>
                  <a:latin typeface="Tahoma" pitchFamily="34" charset="0"/>
                  <a:ea typeface="Tahoma" pitchFamily="34" charset="0"/>
                  <a:cs typeface="Tahoma" pitchFamily="34" charset="0"/>
                </a:rPr>
                <a:t> ca </a:t>
              </a:r>
              <a:r>
                <a:rPr lang="en-US" sz="4800" b="1" i="1" dirty="0" err="1" smtClean="0">
                  <a:solidFill>
                    <a:schemeClr val="accent5">
                      <a:lumMod val="75000"/>
                    </a:schemeClr>
                  </a:solidFill>
                  <a:latin typeface="Tahoma" pitchFamily="34" charset="0"/>
                  <a:ea typeface="Tahoma" pitchFamily="34" charset="0"/>
                  <a:cs typeface="Tahoma" pitchFamily="34" charset="0"/>
                </a:rPr>
                <a:t>dao</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số</a:t>
              </a:r>
              <a:r>
                <a:rPr lang="en-US" sz="4800" b="1" i="1" dirty="0" smtClean="0">
                  <a:solidFill>
                    <a:schemeClr val="accent5">
                      <a:lumMod val="75000"/>
                    </a:schemeClr>
                  </a:solidFill>
                  <a:latin typeface="Tahoma" pitchFamily="34" charset="0"/>
                  <a:ea typeface="Tahoma" pitchFamily="34" charset="0"/>
                  <a:cs typeface="Tahoma" pitchFamily="34" charset="0"/>
                </a:rPr>
                <a:t> 4</a:t>
              </a:r>
              <a:endParaRPr lang="en-US" sz="4800" b="1" i="1" dirty="0">
                <a:solidFill>
                  <a:schemeClr val="accent5">
                    <a:lumMod val="75000"/>
                  </a:schemeClr>
                </a:solidFill>
                <a:latin typeface="Tahoma" pitchFamily="34" charset="0"/>
                <a:ea typeface="Tahoma" pitchFamily="34" charset="0"/>
                <a:cs typeface="Tahoma" pitchFamily="34" charset="0"/>
              </a:endParaRPr>
            </a:p>
          </p:txBody>
        </p:sp>
        <p:sp>
          <p:nvSpPr>
            <p:cNvPr id="52" name="Rounded Rectangle 5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051913" y="2795826"/>
              <a:ext cx="593432" cy="861774"/>
            </a:xfrm>
            <a:prstGeom prst="rect">
              <a:avLst/>
            </a:prstGeom>
            <a:noFill/>
          </p:spPr>
          <p:txBody>
            <a:bodyPr wrap="none" rtlCol="0">
              <a:spAutoFit/>
            </a:bodyPr>
            <a:lstStyle/>
            <a:p>
              <a:pPr algn="ctr"/>
              <a:r>
                <a:rPr lang="en-US" sz="5000" b="1" smtClean="0">
                  <a:solidFill>
                    <a:schemeClr val="bg1"/>
                  </a:solidFill>
                  <a:latin typeface="Tahoma" pitchFamily="34" charset="0"/>
                  <a:ea typeface="Tahoma" pitchFamily="34" charset="0"/>
                  <a:cs typeface="Tahoma" pitchFamily="34" charset="0"/>
                </a:rPr>
                <a:t>2</a:t>
              </a:r>
              <a:endParaRPr lang="en-US" sz="5000" b="1">
                <a:solidFill>
                  <a:schemeClr val="bg1"/>
                </a:solidFill>
                <a:latin typeface="Tahoma" pitchFamily="34" charset="0"/>
                <a:ea typeface="Tahoma" pitchFamily="34" charset="0"/>
                <a:cs typeface="Tahoma" pitchFamily="34" charset="0"/>
              </a:endParaRPr>
            </a:p>
          </p:txBody>
        </p:sp>
      </p:grpSp>
      <p:sp>
        <p:nvSpPr>
          <p:cNvPr id="32" name="Rectangle 31"/>
          <p:cNvSpPr/>
          <p:nvPr/>
        </p:nvSpPr>
        <p:spPr>
          <a:xfrm>
            <a:off x="5590912" y="3544766"/>
            <a:ext cx="7619101" cy="861774"/>
          </a:xfrm>
          <a:prstGeom prst="rect">
            <a:avLst/>
          </a:prstGeom>
        </p:spPr>
        <p:txBody>
          <a:bodyPr wrap="square">
            <a:spAutoFit/>
          </a:bodyPr>
          <a:lstStyle/>
          <a:p>
            <a:pPr algn="just">
              <a:lnSpc>
                <a:spcPts val="6000"/>
              </a:lnSpc>
            </a:pPr>
            <a:r>
              <a:rPr lang="en-US" altLang="en-US" sz="4800" b="1" dirty="0" err="1" smtClean="0">
                <a:solidFill>
                  <a:srgbClr val="C00000"/>
                </a:solidFill>
                <a:cs typeface="Arial" panose="020B0604020202020204" pitchFamily="34" charset="0"/>
              </a:rPr>
              <a:t>Hình</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ảnh</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ngọn</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đèn</a:t>
            </a:r>
            <a:endParaRPr lang="vi-VN" altLang="en-US" sz="4800" b="1" i="1" dirty="0">
              <a:solidFill>
                <a:srgbClr val="C00000"/>
              </a:solidFill>
              <a:cs typeface="Arial" panose="020B0604020202020204" pitchFamily="34" charset="0"/>
            </a:endParaRPr>
          </a:p>
        </p:txBody>
      </p:sp>
      <p:sp>
        <p:nvSpPr>
          <p:cNvPr id="33" name="Rectangle 32"/>
          <p:cNvSpPr/>
          <p:nvPr/>
        </p:nvSpPr>
        <p:spPr>
          <a:xfrm>
            <a:off x="2322835" y="5513976"/>
            <a:ext cx="15017106" cy="814005"/>
          </a:xfrm>
          <a:prstGeom prst="rect">
            <a:avLst/>
          </a:prstGeom>
        </p:spPr>
        <p:txBody>
          <a:bodyPr wrap="square">
            <a:spAutoFit/>
          </a:bodyPr>
          <a:lstStyle/>
          <a:p>
            <a:pPr algn="just">
              <a:lnSpc>
                <a:spcPts val="6000"/>
              </a:lnSpc>
            </a:pPr>
            <a:r>
              <a:rPr lang="en-US" altLang="en-US" sz="4400" b="1" dirty="0">
                <a:cs typeface="Arial" panose="020B0604020202020204" pitchFamily="34" charset="0"/>
              </a:rPr>
              <a:t> </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Nỗi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nhớ</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lan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tỏa</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từ</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ngày</a:t>
            </a:r>
            <a:r>
              <a:rPr lang="en-US" altLang="en-US" sz="4400" b="1" dirty="0" smtClean="0">
                <a:cs typeface="Arial" panose="020B0604020202020204" pitchFamily="34" charset="0"/>
              </a:rPr>
              <a:t> sang </a:t>
            </a:r>
            <a:r>
              <a:rPr lang="en-US" altLang="en-US" sz="4400" b="1" dirty="0" err="1" smtClean="0">
                <a:cs typeface="Arial" panose="020B0604020202020204" pitchFamily="34" charset="0"/>
              </a:rPr>
              <a:t>đêm</a:t>
            </a:r>
            <a:endParaRPr lang="vi-VN" altLang="en-US" sz="4400" b="1" i="1" dirty="0">
              <a:solidFill>
                <a:schemeClr val="accent6">
                  <a:lumMod val="75000"/>
                </a:schemeClr>
              </a:solidFill>
              <a:cs typeface="Arial" panose="020B0604020202020204" pitchFamily="34" charset="0"/>
            </a:endParaRPr>
          </a:p>
        </p:txBody>
      </p:sp>
      <p:sp>
        <p:nvSpPr>
          <p:cNvPr id="34" name="Rectangle 33"/>
          <p:cNvSpPr/>
          <p:nvPr/>
        </p:nvSpPr>
        <p:spPr>
          <a:xfrm>
            <a:off x="2538970" y="6564744"/>
            <a:ext cx="14712680" cy="814005"/>
          </a:xfrm>
          <a:prstGeom prst="rect">
            <a:avLst/>
          </a:prstGeom>
        </p:spPr>
        <p:txBody>
          <a:bodyPr wrap="square">
            <a:spAutoFit/>
          </a:bodyPr>
          <a:lstStyle/>
          <a:p>
            <a:pPr algn="just">
              <a:lnSpc>
                <a:spcPts val="6000"/>
              </a:lnSpc>
            </a:pPr>
            <a:r>
              <a:rPr lang="en-US" altLang="en-US" sz="4400" b="1" dirty="0" err="1" smtClean="0">
                <a:cs typeface="Arial" panose="020B0604020202020204" pitchFamily="34" charset="0"/>
              </a:rPr>
              <a:t>Hình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ảnh</a:t>
            </a:r>
            <a:r>
              <a:rPr lang="en-US" altLang="en-US" sz="4400" b="1" dirty="0">
                <a:cs typeface="Arial" panose="020B0604020202020204" pitchFamily="34" charset="0"/>
              </a:rPr>
              <a:t> </a:t>
            </a:r>
            <a:r>
              <a:rPr lang="en-US" altLang="en-US" sz="4400" b="1" dirty="0" smtClean="0">
                <a:cs typeface="Arial" panose="020B0604020202020204" pitchFamily="34" charset="0"/>
              </a:rPr>
              <a:t>“</a:t>
            </a:r>
            <a:r>
              <a:rPr lang="en-US" altLang="en-US" sz="4400" b="1" i="1" dirty="0" err="1" smtClean="0">
                <a:cs typeface="Arial" panose="020B0604020202020204" pitchFamily="34" charset="0"/>
              </a:rPr>
              <a:t>đèn</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không</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tắt</a:t>
            </a:r>
            <a:r>
              <a:rPr lang="en-US" altLang="en-US" sz="4400" b="1" i="1" dirty="0" smtClean="0">
                <a:cs typeface="Arial" panose="020B0604020202020204" pitchFamily="34" charset="0"/>
              </a:rPr>
              <a:t>”</a:t>
            </a:r>
            <a:endParaRPr lang="vi-VN" altLang="en-US" sz="4400" b="1" i="1" dirty="0">
              <a:solidFill>
                <a:schemeClr val="accent6">
                  <a:lumMod val="75000"/>
                </a:schemeClr>
              </a:solidFill>
              <a:cs typeface="Arial" panose="020B0604020202020204" pitchFamily="34" charset="0"/>
            </a:endParaRPr>
          </a:p>
        </p:txBody>
      </p:sp>
      <p:sp>
        <p:nvSpPr>
          <p:cNvPr id="35" name="Rectangle 34"/>
          <p:cNvSpPr/>
          <p:nvPr/>
        </p:nvSpPr>
        <p:spPr>
          <a:xfrm>
            <a:off x="2401329" y="9885066"/>
            <a:ext cx="14470317" cy="1631216"/>
          </a:xfrm>
          <a:prstGeom prst="rect">
            <a:avLst/>
          </a:prstGeom>
        </p:spPr>
        <p:txBody>
          <a:bodyPr wrap="square">
            <a:spAutoFit/>
          </a:bodyPr>
          <a:lstStyle/>
          <a:p>
            <a:pPr algn="just">
              <a:lnSpc>
                <a:spcPts val="6000"/>
              </a:lnSpc>
            </a:pPr>
            <a:r>
              <a:rPr lang="en-US" altLang="en-US" sz="4400" b="1" dirty="0" smtClean="0">
                <a:cs typeface="Arial" panose="020B0604020202020204" pitchFamily="34" charset="0"/>
              </a:rPr>
              <a:t> </a:t>
            </a:r>
            <a:r>
              <a:rPr lang="en-US" altLang="en-US" sz="4400" b="1" dirty="0" err="1" smtClean="0">
                <a:cs typeface="Arial" panose="020B0604020202020204" pitchFamily="34" charset="0"/>
              </a:rPr>
              <a:t>Ẩn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dụ</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chỉ</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ngọn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lửa</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nhớ</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thương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luôn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cháy</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sáng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mãnh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liệt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khôn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nguôi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trong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trái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tim</a:t>
            </a:r>
            <a:endParaRPr lang="vi-VN" altLang="en-US" sz="4400" b="1" i="1" dirty="0">
              <a:solidFill>
                <a:schemeClr val="accent6">
                  <a:lumMod val="75000"/>
                </a:schemeClr>
              </a:solidFill>
              <a:cs typeface="Arial" panose="020B0604020202020204" pitchFamily="34" charset="0"/>
            </a:endParaRPr>
          </a:p>
        </p:txBody>
      </p:sp>
      <p:sp>
        <p:nvSpPr>
          <p:cNvPr id="39" name="Rectangle 38"/>
          <p:cNvSpPr/>
          <p:nvPr/>
        </p:nvSpPr>
        <p:spPr>
          <a:xfrm>
            <a:off x="1909116" y="4586304"/>
            <a:ext cx="14996984" cy="814005"/>
          </a:xfrm>
          <a:prstGeom prst="rect">
            <a:avLst/>
          </a:prstGeom>
        </p:spPr>
        <p:txBody>
          <a:bodyPr wrap="square">
            <a:spAutoFit/>
          </a:bodyPr>
          <a:lstStyle/>
          <a:p>
            <a:pPr algn="just">
              <a:lnSpc>
                <a:spcPts val="6000"/>
              </a:lnSpc>
            </a:pPr>
            <a:r>
              <a:rPr lang="en-US" altLang="en-US" sz="4400" b="1" dirty="0" err="1" smtClean="0">
                <a:cs typeface="Arial" panose="020B0604020202020204" pitchFamily="34" charset="0"/>
              </a:rPr>
              <a:t>Từ</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khăn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chuyển</a:t>
            </a:r>
            <a:r>
              <a:rPr lang="en-US" altLang="en-US" sz="4400" b="1" dirty="0" smtClean="0">
                <a:cs typeface="Arial" panose="020B0604020202020204" pitchFamily="34" charset="0"/>
              </a:rPr>
              <a:t> sang “</a:t>
            </a:r>
            <a:r>
              <a:rPr lang="en-US" altLang="en-US" sz="4400" b="1" dirty="0" err="1" smtClean="0">
                <a:cs typeface="Arial" panose="020B0604020202020204" pitchFamily="34" charset="0"/>
              </a:rPr>
              <a:t>đèn</a:t>
            </a:r>
            <a:r>
              <a:rPr lang="en-US" altLang="en-US" sz="4400" b="1" dirty="0" smtClean="0">
                <a:cs typeface="Arial" panose="020B0604020202020204" pitchFamily="34" charset="0"/>
              </a:rPr>
              <a:t>”</a:t>
            </a:r>
            <a:endParaRPr lang="vi-VN" altLang="en-US" sz="4400" b="1" i="1" dirty="0">
              <a:solidFill>
                <a:schemeClr val="accent6">
                  <a:lumMod val="75000"/>
                </a:schemeClr>
              </a:solidFill>
              <a:cs typeface="Arial" panose="020B0604020202020204" pitchFamily="34" charset="0"/>
            </a:endParaRPr>
          </a:p>
        </p:txBody>
      </p:sp>
      <p:pic>
        <p:nvPicPr>
          <p:cNvPr id="41" name="Picture 40"/>
          <p:cNvPicPr>
            <a:picLocks noChangeAspect="1"/>
          </p:cNvPicPr>
          <p:nvPr/>
        </p:nvPicPr>
        <p:blipFill>
          <a:blip r:embed="rId3"/>
          <a:stretch>
            <a:fillRect/>
          </a:stretch>
        </p:blipFill>
        <p:spPr>
          <a:xfrm>
            <a:off x="1183272" y="4797090"/>
            <a:ext cx="457457" cy="457457"/>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0616" y="5371019"/>
            <a:ext cx="1060195" cy="825700"/>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539" y="7691122"/>
            <a:ext cx="1060195" cy="825700"/>
          </a:xfrm>
          <a:prstGeom prst="rect">
            <a:avLst/>
          </a:prstGeom>
        </p:spPr>
      </p:pic>
      <p:pic>
        <p:nvPicPr>
          <p:cNvPr id="44" name="Picture 43"/>
          <p:cNvPicPr>
            <a:picLocks noChangeAspect="1"/>
          </p:cNvPicPr>
          <p:nvPr/>
        </p:nvPicPr>
        <p:blipFill>
          <a:blip r:embed="rId3"/>
          <a:stretch>
            <a:fillRect/>
          </a:stretch>
        </p:blipFill>
        <p:spPr>
          <a:xfrm>
            <a:off x="1183272" y="6653509"/>
            <a:ext cx="457457" cy="457457"/>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513" y="10255332"/>
            <a:ext cx="1060195" cy="825700"/>
          </a:xfrm>
          <a:prstGeom prst="rect">
            <a:avLst/>
          </a:prstGeom>
        </p:spPr>
      </p:pic>
      <p:pic>
        <p:nvPicPr>
          <p:cNvPr id="54" name="Picture 53"/>
          <p:cNvPicPr>
            <a:picLocks noChangeAspect="1"/>
          </p:cNvPicPr>
          <p:nvPr/>
        </p:nvPicPr>
        <p:blipFill>
          <a:blip r:embed="rId5"/>
          <a:stretch>
            <a:fillRect/>
          </a:stretch>
        </p:blipFill>
        <p:spPr>
          <a:xfrm>
            <a:off x="17174487" y="4397783"/>
            <a:ext cx="5991058" cy="5523570"/>
          </a:xfrm>
          <a:prstGeom prst="rect">
            <a:avLst/>
          </a:prstGeom>
          <a:ln w="114300">
            <a:solidFill>
              <a:schemeClr val="bg1"/>
            </a:solidFill>
          </a:ln>
          <a:effectLst>
            <a:glow rad="177800">
              <a:schemeClr val="bg1">
                <a:lumMod val="65000"/>
                <a:alpha val="40000"/>
              </a:schemeClr>
            </a:glow>
          </a:effectLst>
        </p:spPr>
      </p:pic>
      <p:sp>
        <p:nvSpPr>
          <p:cNvPr id="23" name="Rectangle 22"/>
          <p:cNvSpPr/>
          <p:nvPr/>
        </p:nvSpPr>
        <p:spPr>
          <a:xfrm>
            <a:off x="2295734" y="7863014"/>
            <a:ext cx="14575913" cy="1631216"/>
          </a:xfrm>
          <a:prstGeom prst="rect">
            <a:avLst/>
          </a:prstGeom>
        </p:spPr>
        <p:txBody>
          <a:bodyPr wrap="square">
            <a:spAutoFit/>
          </a:bodyPr>
          <a:lstStyle/>
          <a:p>
            <a:pPr algn="just">
              <a:lnSpc>
                <a:spcPts val="6000"/>
              </a:lnSpc>
            </a:pPr>
            <a:r>
              <a:rPr lang="en-US" altLang="en-US" sz="4400" b="1" dirty="0" smtClean="0">
                <a:cs typeface="Arial" panose="020B0604020202020204" pitchFamily="34" charset="0"/>
              </a:rPr>
              <a:t> </a:t>
            </a:r>
            <a:r>
              <a:rPr lang="en-US" altLang="en-US" sz="4400" b="1" dirty="0" err="1" smtClean="0">
                <a:cs typeface="Arial" panose="020B0604020202020204" pitchFamily="34" charset="0"/>
              </a:rPr>
              <a:t>Diễn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tả</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sự</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trằn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trọc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thâu</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đêm</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nỗi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nhớ</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triền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miên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đằng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đẵng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với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thời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gian</a:t>
            </a:r>
            <a:endParaRPr lang="vi-VN" altLang="en-US" sz="4400" b="1" i="1" dirty="0">
              <a:solidFill>
                <a:schemeClr val="accent6">
                  <a:lumMod val="75000"/>
                </a:schemeClr>
              </a:solidFill>
              <a:cs typeface="Arial" panose="020B0604020202020204" pitchFamily="34" charset="0"/>
            </a:endParaRPr>
          </a:p>
        </p:txBody>
      </p:sp>
    </p:spTree>
    <p:extLst>
      <p:ext uri="{BB962C8B-B14F-4D97-AF65-F5344CB8AC3E}">
        <p14:creationId xmlns:p14="http://schemas.microsoft.com/office/powerpoint/2010/main" val="296187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9"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30987" y="2057400"/>
            <a:ext cx="10363200" cy="1877437"/>
          </a:xfrm>
          <a:prstGeom prst="rect">
            <a:avLst/>
          </a:prstGeom>
          <a:noFill/>
        </p:spPr>
        <p:txBody>
          <a:bodyPr>
            <a:spAutoFit/>
          </a:bodyPr>
          <a:lstStyle/>
          <a:p>
            <a:pPr algn="ctr">
              <a:defRPr/>
            </a:pPr>
            <a:r>
              <a:rPr lang="en-US" sz="56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a:t>
            </a:r>
            <a:r>
              <a:rPr lang="en-US" sz="6000" b="1" spc="2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Nhóm</a:t>
            </a:r>
            <a:r>
              <a:rPr lang="en-US" sz="6000" b="1" spc="2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rPr>
              <a:t> 3</a:t>
            </a:r>
            <a:endParaRPr lang="en-US" sz="6000" b="1" spc="2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Times New Roman" pitchFamily="18" charset="0"/>
              <a:cs typeface="Times New Roman" pitchFamily="18" charset="0"/>
            </a:endParaRPr>
          </a:p>
          <a:p>
            <a:pPr>
              <a:defRPr/>
            </a:pPr>
            <a:endParaRPr lang="en-US" sz="5600" dirty="0">
              <a:cs typeface="Arial" charset="0"/>
            </a:endParaRPr>
          </a:p>
        </p:txBody>
      </p:sp>
      <p:sp>
        <p:nvSpPr>
          <p:cNvPr id="6" name="Rounded Rectangle 5"/>
          <p:cNvSpPr/>
          <p:nvPr/>
        </p:nvSpPr>
        <p:spPr>
          <a:xfrm>
            <a:off x="4497387" y="3934837"/>
            <a:ext cx="16268700" cy="800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914400" indent="-914400">
              <a:buFontTx/>
              <a:buAutoNum type="arabicPeriod"/>
              <a:defRPr/>
            </a:pPr>
            <a:endParaRPr lang="en-US" sz="4800" dirty="0">
              <a:latin typeface="Times New Roman" pitchFamily="18" charset="0"/>
              <a:cs typeface="Times New Roman" pitchFamily="18" charset="0"/>
            </a:endParaRPr>
          </a:p>
          <a:p>
            <a:pPr marL="914400" indent="-914400">
              <a:buFontTx/>
              <a:buAutoNum type="arabicPeriod"/>
              <a:defRPr/>
            </a:pPr>
            <a:endParaRPr lang="en-US" sz="5600" dirty="0" smtClean="0">
              <a:latin typeface="Times New Roman" pitchFamily="18" charset="0"/>
              <a:cs typeface="Times New Roman" pitchFamily="18" charset="0"/>
            </a:endParaRPr>
          </a:p>
          <a:p>
            <a:pPr marL="914400" indent="-914400">
              <a:buFontTx/>
              <a:buAutoNum type="arabicPeriod"/>
              <a:defRPr/>
            </a:pPr>
            <a:endParaRPr lang="en-US" sz="5600" dirty="0">
              <a:latin typeface="Times New Roman" pitchFamily="18" charset="0"/>
              <a:cs typeface="Times New Roman" pitchFamily="18" charset="0"/>
            </a:endParaRPr>
          </a:p>
          <a:p>
            <a:pPr marL="914400" indent="-914400">
              <a:buFontTx/>
              <a:buAutoNum type="arabicPeriod"/>
              <a:defRPr/>
            </a:pPr>
            <a:endParaRPr lang="en-US" sz="4800" dirty="0" smtClean="0">
              <a:latin typeface="Times New Roman" pitchFamily="18" charset="0"/>
              <a:cs typeface="Times New Roman" pitchFamily="18" charset="0"/>
            </a:endParaRPr>
          </a:p>
          <a:p>
            <a:r>
              <a:rPr lang="en-US" sz="6000" b="1" dirty="0" smtClean="0"/>
              <a:t>Câu </a:t>
            </a:r>
            <a:r>
              <a:rPr lang="en-US" sz="6000" b="1" dirty="0"/>
              <a:t>1: </a:t>
            </a:r>
            <a:r>
              <a:rPr lang="en-US" sz="6000" b="1" dirty="0" err="1"/>
              <a:t>Vì</a:t>
            </a:r>
            <a:r>
              <a:rPr lang="en-US" sz="6000" b="1" dirty="0"/>
              <a:t> </a:t>
            </a:r>
            <a:r>
              <a:rPr lang="en-US" sz="6000" b="1" dirty="0" err="1"/>
              <a:t>sao</a:t>
            </a:r>
            <a:r>
              <a:rPr lang="en-US" sz="6000" b="1" dirty="0"/>
              <a:t> </a:t>
            </a:r>
            <a:r>
              <a:rPr lang="en-US" sz="6000" b="1" dirty="0" err="1"/>
              <a:t>cô</a:t>
            </a:r>
            <a:r>
              <a:rPr lang="en-US" sz="6000" b="1" dirty="0"/>
              <a:t> </a:t>
            </a:r>
            <a:r>
              <a:rPr lang="en-US" sz="6000" b="1" dirty="0" err="1"/>
              <a:t>gái</a:t>
            </a:r>
            <a:r>
              <a:rPr lang="en-US" sz="6000" b="1" dirty="0"/>
              <a:t> </a:t>
            </a:r>
            <a:r>
              <a:rPr lang="en-US" sz="6000" b="1" dirty="0" err="1"/>
              <a:t>mượn</a:t>
            </a:r>
            <a:r>
              <a:rPr lang="en-US" sz="6000" b="1" dirty="0"/>
              <a:t> </a:t>
            </a:r>
            <a:r>
              <a:rPr lang="en-US" sz="6000" b="1" dirty="0" err="1"/>
              <a:t>đến</a:t>
            </a:r>
            <a:r>
              <a:rPr lang="en-US" sz="6000" b="1" dirty="0"/>
              <a:t> </a:t>
            </a:r>
            <a:r>
              <a:rPr lang="en-US" sz="6000" b="1" dirty="0" err="1"/>
              <a:t>hình</a:t>
            </a:r>
            <a:r>
              <a:rPr lang="en-US" sz="6000" b="1" dirty="0"/>
              <a:t> </a:t>
            </a:r>
            <a:r>
              <a:rPr lang="en-US" sz="6000" b="1" dirty="0" err="1"/>
              <a:t>ảnh</a:t>
            </a:r>
            <a:r>
              <a:rPr lang="en-US" sz="6000" b="1" dirty="0"/>
              <a:t> “</a:t>
            </a:r>
            <a:r>
              <a:rPr lang="en-US" sz="6000" b="1" dirty="0" err="1"/>
              <a:t>đôi</a:t>
            </a:r>
            <a:r>
              <a:rPr lang="en-US" sz="6000" b="1" dirty="0"/>
              <a:t> </a:t>
            </a:r>
            <a:r>
              <a:rPr lang="en-US" sz="6000" b="1" dirty="0" err="1"/>
              <a:t>mắt</a:t>
            </a:r>
            <a:r>
              <a:rPr lang="en-US" sz="6000" b="1" dirty="0"/>
              <a:t>” </a:t>
            </a:r>
            <a:r>
              <a:rPr lang="en-US" sz="6000" b="1" dirty="0" err="1"/>
              <a:t>để</a:t>
            </a:r>
            <a:r>
              <a:rPr lang="en-US" sz="6000" b="1" dirty="0"/>
              <a:t> </a:t>
            </a:r>
            <a:r>
              <a:rPr lang="en-US" sz="6000" b="1" dirty="0" err="1"/>
              <a:t>diễn</a:t>
            </a:r>
            <a:r>
              <a:rPr lang="en-US" sz="6000" b="1" dirty="0"/>
              <a:t> </a:t>
            </a:r>
            <a:r>
              <a:rPr lang="en-US" sz="6000" b="1" dirty="0" err="1"/>
              <a:t>tả</a:t>
            </a:r>
            <a:r>
              <a:rPr lang="en-US" sz="6000" b="1" dirty="0"/>
              <a:t> </a:t>
            </a:r>
            <a:r>
              <a:rPr lang="en-US" sz="6000" b="1" dirty="0" err="1"/>
              <a:t>nỗi</a:t>
            </a:r>
            <a:r>
              <a:rPr lang="en-US" sz="6000" b="1" dirty="0"/>
              <a:t> </a:t>
            </a:r>
            <a:r>
              <a:rPr lang="en-US" sz="6000" b="1" dirty="0" err="1"/>
              <a:t>niềm</a:t>
            </a:r>
            <a:r>
              <a:rPr lang="en-US" sz="6000" b="1" dirty="0"/>
              <a:t>?</a:t>
            </a:r>
            <a:endParaRPr lang="en-US" sz="6000" dirty="0"/>
          </a:p>
          <a:p>
            <a:pPr marL="914400" indent="-914400" algn="just">
              <a:defRPr/>
            </a:pPr>
            <a:endParaRPr lang="en-US" sz="6000" b="1" dirty="0">
              <a:latin typeface="Times New Roman" pitchFamily="18" charset="0"/>
              <a:cs typeface="Times New Roman" pitchFamily="18" charset="0"/>
            </a:endParaRPr>
          </a:p>
          <a:p>
            <a:r>
              <a:rPr lang="en-US" sz="6000" b="1" dirty="0"/>
              <a:t>Câu 2: Hai </a:t>
            </a:r>
            <a:r>
              <a:rPr lang="en-US" sz="6000" b="1" dirty="0" err="1"/>
              <a:t>câu</a:t>
            </a:r>
            <a:r>
              <a:rPr lang="en-US" sz="6000" b="1" dirty="0"/>
              <a:t> </a:t>
            </a:r>
            <a:r>
              <a:rPr lang="en-US" sz="6000" b="1" dirty="0" err="1"/>
              <a:t>thơ</a:t>
            </a:r>
            <a:r>
              <a:rPr lang="en-US" sz="6000" b="1" dirty="0"/>
              <a:t>: “</a:t>
            </a:r>
            <a:r>
              <a:rPr lang="en-US" sz="6000" b="1" dirty="0" err="1"/>
              <a:t>Mắt</a:t>
            </a:r>
            <a:r>
              <a:rPr lang="en-US" sz="6000" b="1" dirty="0"/>
              <a:t> </a:t>
            </a:r>
            <a:r>
              <a:rPr lang="en-US" sz="6000" b="1" dirty="0" err="1"/>
              <a:t>thương</a:t>
            </a:r>
            <a:r>
              <a:rPr lang="en-US" sz="6000" b="1" dirty="0"/>
              <a:t> </a:t>
            </a:r>
            <a:r>
              <a:rPr lang="en-US" sz="6000" b="1" dirty="0" err="1"/>
              <a:t>nhớ</a:t>
            </a:r>
            <a:r>
              <a:rPr lang="en-US" sz="6000" b="1" dirty="0"/>
              <a:t> </a:t>
            </a:r>
            <a:r>
              <a:rPr lang="en-US" sz="6000" b="1" dirty="0" err="1"/>
              <a:t>ai</a:t>
            </a:r>
            <a:r>
              <a:rPr lang="en-US" sz="6000" b="1" dirty="0"/>
              <a:t> – </a:t>
            </a:r>
            <a:r>
              <a:rPr lang="en-US" sz="6000" b="1" dirty="0" err="1"/>
              <a:t>Mắt</a:t>
            </a:r>
            <a:r>
              <a:rPr lang="en-US" sz="6000" b="1" dirty="0"/>
              <a:t> </a:t>
            </a:r>
            <a:r>
              <a:rPr lang="en-US" sz="6000" b="1" dirty="0" err="1"/>
              <a:t>ngủ</a:t>
            </a:r>
            <a:r>
              <a:rPr lang="en-US" sz="6000" b="1" dirty="0"/>
              <a:t> </a:t>
            </a:r>
            <a:r>
              <a:rPr lang="en-US" sz="6000" b="1" dirty="0" err="1"/>
              <a:t>không</a:t>
            </a:r>
            <a:r>
              <a:rPr lang="en-US" sz="6000" b="1" dirty="0"/>
              <a:t> </a:t>
            </a:r>
            <a:r>
              <a:rPr lang="en-US" sz="6000" b="1" dirty="0" err="1"/>
              <a:t>yên</a:t>
            </a:r>
            <a:r>
              <a:rPr lang="en-US" sz="6000" b="1" dirty="0"/>
              <a:t>” </a:t>
            </a:r>
            <a:r>
              <a:rPr lang="en-US" sz="6000" b="1" dirty="0" err="1"/>
              <a:t>được</a:t>
            </a:r>
            <a:r>
              <a:rPr lang="en-US" sz="6000" b="1" dirty="0"/>
              <a:t> </a:t>
            </a:r>
            <a:r>
              <a:rPr lang="en-US" sz="6000" b="1" dirty="0" err="1"/>
              <a:t>sử</a:t>
            </a:r>
            <a:r>
              <a:rPr lang="en-US" sz="6000" b="1" dirty="0"/>
              <a:t> </a:t>
            </a:r>
            <a:r>
              <a:rPr lang="en-US" sz="6000" b="1" dirty="0" err="1"/>
              <a:t>dụng</a:t>
            </a:r>
            <a:r>
              <a:rPr lang="en-US" sz="6000" b="1" dirty="0"/>
              <a:t> </a:t>
            </a:r>
            <a:r>
              <a:rPr lang="en-US" sz="6000" b="1" dirty="0" err="1"/>
              <a:t>với</a:t>
            </a:r>
            <a:r>
              <a:rPr lang="en-US" sz="6000" b="1" dirty="0"/>
              <a:t> </a:t>
            </a:r>
            <a:r>
              <a:rPr lang="en-US" sz="6000" b="1" dirty="0" err="1"/>
              <a:t>phép</a:t>
            </a:r>
            <a:r>
              <a:rPr lang="en-US" sz="6000" b="1" dirty="0"/>
              <a:t> </a:t>
            </a:r>
            <a:r>
              <a:rPr lang="en-US" sz="6000" b="1" dirty="0" err="1"/>
              <a:t>tu</a:t>
            </a:r>
            <a:r>
              <a:rPr lang="en-US" sz="6000" b="1" dirty="0"/>
              <a:t> </a:t>
            </a:r>
            <a:r>
              <a:rPr lang="en-US" sz="6000" b="1" dirty="0" err="1"/>
              <a:t>từ</a:t>
            </a:r>
            <a:r>
              <a:rPr lang="en-US" sz="6000" b="1" dirty="0"/>
              <a:t> </a:t>
            </a:r>
            <a:r>
              <a:rPr lang="en-US" sz="6000" b="1" dirty="0" err="1"/>
              <a:t>gì</a:t>
            </a:r>
            <a:r>
              <a:rPr lang="en-US" sz="6000" b="1" dirty="0"/>
              <a:t>?  Qua </a:t>
            </a:r>
            <a:r>
              <a:rPr lang="en-US" sz="6000" b="1" dirty="0" err="1"/>
              <a:t>đó</a:t>
            </a:r>
            <a:r>
              <a:rPr lang="en-US" sz="6000" b="1" dirty="0"/>
              <a:t>, </a:t>
            </a:r>
            <a:r>
              <a:rPr lang="en-US" sz="6000" b="1" dirty="0" err="1"/>
              <a:t>cho</a:t>
            </a:r>
            <a:r>
              <a:rPr lang="en-US" sz="6000" b="1" dirty="0"/>
              <a:t> ta </a:t>
            </a:r>
            <a:r>
              <a:rPr lang="en-US" sz="6000" b="1" dirty="0" err="1"/>
              <a:t>biết</a:t>
            </a:r>
            <a:r>
              <a:rPr lang="en-US" sz="6000" b="1" dirty="0"/>
              <a:t> </a:t>
            </a:r>
            <a:r>
              <a:rPr lang="en-US" sz="6000" b="1" dirty="0" err="1"/>
              <a:t>thêm</a:t>
            </a:r>
            <a:r>
              <a:rPr lang="en-US" sz="6000" b="1" dirty="0"/>
              <a:t> </a:t>
            </a:r>
            <a:r>
              <a:rPr lang="en-US" sz="6000" b="1" dirty="0" err="1"/>
              <a:t>điều</a:t>
            </a:r>
            <a:r>
              <a:rPr lang="en-US" sz="6000" b="1" dirty="0"/>
              <a:t> </a:t>
            </a:r>
            <a:r>
              <a:rPr lang="en-US" sz="6000" b="1" dirty="0" err="1"/>
              <a:t>gì</a:t>
            </a:r>
            <a:r>
              <a:rPr lang="en-US" sz="6000" b="1" dirty="0"/>
              <a:t>? </a:t>
            </a:r>
            <a:endParaRPr lang="en-US" sz="6000" dirty="0"/>
          </a:p>
          <a:p>
            <a:pPr marL="914400" indent="-914400" algn="just">
              <a:defRPr/>
            </a:pPr>
            <a:r>
              <a:rPr lang="en-US" sz="6000" b="1" dirty="0" smtClean="0"/>
              <a:t> </a:t>
            </a:r>
            <a:r>
              <a:rPr lang="en-US" sz="6000" dirty="0" smtClean="0">
                <a:latin typeface="Times New Roman" pitchFamily="18" charset="0"/>
                <a:cs typeface="Times New Roman" pitchFamily="18" charset="0"/>
              </a:rPr>
              <a:t>  </a:t>
            </a:r>
            <a:endParaRPr lang="en-US" sz="60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a:p>
            <a:pPr>
              <a:defRPr/>
            </a:pPr>
            <a:endParaRPr lang="en-US" sz="5600" dirty="0">
              <a:latin typeface="Times New Roman" pitchFamily="18" charset="0"/>
              <a:cs typeface="Times New Roman" pitchFamily="18" charset="0"/>
            </a:endParaRPr>
          </a:p>
        </p:txBody>
      </p:sp>
    </p:spTree>
    <p:extLst>
      <p:ext uri="{BB962C8B-B14F-4D97-AF65-F5344CB8AC3E}">
        <p14:creationId xmlns:p14="http://schemas.microsoft.com/office/powerpoint/2010/main" val="440463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78462" y="1547574"/>
            <a:ext cx="10009850" cy="886541"/>
            <a:chOff x="-178462" y="1828800"/>
            <a:chExt cx="10009850" cy="886541"/>
          </a:xfrm>
        </p:grpSpPr>
        <p:sp>
          <p:nvSpPr>
            <p:cNvPr id="47" name="Round Same Side Corner Rectangle 4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02529" y="1828800"/>
              <a:ext cx="914400" cy="861774"/>
            </a:xfrm>
            <a:prstGeom prst="rect">
              <a:avLst/>
            </a:prstGeom>
            <a:noFill/>
          </p:spPr>
          <p:txBody>
            <a:bodyPr wrap="square" rtlCol="0">
              <a:spAutoFit/>
            </a:bodyPr>
            <a:lstStyle/>
            <a:p>
              <a:pPr algn="ctr"/>
              <a:r>
                <a:rPr lang="en-US" sz="4800" b="1">
                  <a:solidFill>
                    <a:schemeClr val="bg1"/>
                  </a:solidFill>
                  <a:latin typeface="Tahoma" pitchFamily="34" charset="0"/>
                  <a:ea typeface="Tahoma" pitchFamily="34" charset="0"/>
                  <a:cs typeface="Tahoma" pitchFamily="34" charset="0"/>
                </a:rPr>
                <a:t>II</a:t>
              </a:r>
              <a:endParaRPr lang="en-US" sz="4800" b="1" dirty="0">
                <a:solidFill>
                  <a:schemeClr val="bg1"/>
                </a:solidFill>
                <a:latin typeface="Tahoma" pitchFamily="34" charset="0"/>
                <a:ea typeface="Tahoma" pitchFamily="34" charset="0"/>
                <a:cs typeface="Tahoma" pitchFamily="34" charset="0"/>
              </a:endParaRPr>
            </a:p>
          </p:txBody>
        </p:sp>
        <p:sp>
          <p:nvSpPr>
            <p:cNvPr id="49" name="TextBox 48"/>
            <p:cNvSpPr txBox="1"/>
            <p:nvPr/>
          </p:nvSpPr>
          <p:spPr>
            <a:xfrm>
              <a:off x="2067734" y="1828800"/>
              <a:ext cx="7763654"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itchFamily="34" charset="0"/>
                  <a:ea typeface="Tahoma" pitchFamily="34" charset="0"/>
                  <a:cs typeface="Tahoma" pitchFamily="34" charset="0"/>
                </a:rPr>
                <a:t>ĐỌC- </a:t>
              </a:r>
              <a:r>
                <a:rPr lang="en-US" sz="4800" b="1" dirty="0">
                  <a:solidFill>
                    <a:schemeClr val="accent5">
                      <a:lumMod val="75000"/>
                    </a:schemeClr>
                  </a:solidFill>
                  <a:latin typeface="Tahoma" pitchFamily="34" charset="0"/>
                  <a:ea typeface="Tahoma" pitchFamily="34" charset="0"/>
                  <a:cs typeface="Tahoma" pitchFamily="34" charset="0"/>
                </a:rPr>
                <a:t>HIỂU VĂN BẢN</a:t>
              </a:r>
            </a:p>
          </p:txBody>
        </p:sp>
      </p:grpSp>
      <p:grpSp>
        <p:nvGrpSpPr>
          <p:cNvPr id="50" name="Group 49"/>
          <p:cNvGrpSpPr/>
          <p:nvPr/>
        </p:nvGrpSpPr>
        <p:grpSpPr>
          <a:xfrm>
            <a:off x="639910" y="2538174"/>
            <a:ext cx="11553677" cy="890826"/>
            <a:chOff x="644526" y="2766774"/>
            <a:chExt cx="11553677" cy="890826"/>
          </a:xfrm>
        </p:grpSpPr>
        <p:sp>
          <p:nvSpPr>
            <p:cNvPr id="51" name="TextBox 50"/>
            <p:cNvSpPr txBox="1"/>
            <p:nvPr/>
          </p:nvSpPr>
          <p:spPr>
            <a:xfrm>
              <a:off x="1906587" y="2766774"/>
              <a:ext cx="10291616" cy="830997"/>
            </a:xfrm>
            <a:prstGeom prst="rect">
              <a:avLst/>
            </a:prstGeom>
            <a:noFill/>
          </p:spPr>
          <p:txBody>
            <a:bodyPr wrap="square" rtlCol="0">
              <a:spAutoFit/>
            </a:bodyPr>
            <a:lstStyle/>
            <a:p>
              <a:r>
                <a:rPr lang="en-US" sz="4800" b="1" i="1" dirty="0" err="1" smtClean="0">
                  <a:solidFill>
                    <a:schemeClr val="accent5">
                      <a:lumMod val="75000"/>
                    </a:schemeClr>
                  </a:solidFill>
                  <a:latin typeface="Tahoma" pitchFamily="34" charset="0"/>
                  <a:ea typeface="Tahoma" pitchFamily="34" charset="0"/>
                  <a:cs typeface="Tahoma" pitchFamily="34" charset="0"/>
                </a:rPr>
                <a:t>Bài</a:t>
              </a:r>
              <a:r>
                <a:rPr lang="en-US" sz="4800" b="1" i="1" dirty="0" smtClean="0">
                  <a:solidFill>
                    <a:schemeClr val="accent5">
                      <a:lumMod val="75000"/>
                    </a:schemeClr>
                  </a:solidFill>
                  <a:latin typeface="Tahoma" pitchFamily="34" charset="0"/>
                  <a:ea typeface="Tahoma" pitchFamily="34" charset="0"/>
                  <a:cs typeface="Tahoma" pitchFamily="34" charset="0"/>
                </a:rPr>
                <a:t> ca </a:t>
              </a:r>
              <a:r>
                <a:rPr lang="en-US" sz="4800" b="1" i="1" dirty="0" err="1" smtClean="0">
                  <a:solidFill>
                    <a:schemeClr val="accent5">
                      <a:lumMod val="75000"/>
                    </a:schemeClr>
                  </a:solidFill>
                  <a:latin typeface="Tahoma" pitchFamily="34" charset="0"/>
                  <a:ea typeface="Tahoma" pitchFamily="34" charset="0"/>
                  <a:cs typeface="Tahoma" pitchFamily="34" charset="0"/>
                </a:rPr>
                <a:t>dao</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số</a:t>
              </a:r>
              <a:r>
                <a:rPr lang="en-US" sz="4800" b="1" i="1" dirty="0" smtClean="0">
                  <a:solidFill>
                    <a:schemeClr val="accent5">
                      <a:lumMod val="75000"/>
                    </a:schemeClr>
                  </a:solidFill>
                  <a:latin typeface="Tahoma" pitchFamily="34" charset="0"/>
                  <a:ea typeface="Tahoma" pitchFamily="34" charset="0"/>
                  <a:cs typeface="Tahoma" pitchFamily="34" charset="0"/>
                </a:rPr>
                <a:t> 4</a:t>
              </a:r>
              <a:endParaRPr lang="en-US" sz="4800" b="1" i="1" dirty="0">
                <a:solidFill>
                  <a:schemeClr val="accent5">
                    <a:lumMod val="75000"/>
                  </a:schemeClr>
                </a:solidFill>
                <a:latin typeface="Tahoma" pitchFamily="34" charset="0"/>
                <a:ea typeface="Tahoma" pitchFamily="34" charset="0"/>
                <a:cs typeface="Tahoma" pitchFamily="34" charset="0"/>
              </a:endParaRPr>
            </a:p>
          </p:txBody>
        </p:sp>
        <p:sp>
          <p:nvSpPr>
            <p:cNvPr id="52" name="Rounded Rectangle 5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051913" y="2795826"/>
              <a:ext cx="593432" cy="861774"/>
            </a:xfrm>
            <a:prstGeom prst="rect">
              <a:avLst/>
            </a:prstGeom>
            <a:noFill/>
          </p:spPr>
          <p:txBody>
            <a:bodyPr wrap="none" rtlCol="0">
              <a:spAutoFit/>
            </a:bodyPr>
            <a:lstStyle/>
            <a:p>
              <a:pPr algn="ctr"/>
              <a:r>
                <a:rPr lang="en-US" sz="5000" b="1" smtClean="0">
                  <a:solidFill>
                    <a:schemeClr val="bg1"/>
                  </a:solidFill>
                  <a:latin typeface="Tahoma" pitchFamily="34" charset="0"/>
                  <a:ea typeface="Tahoma" pitchFamily="34" charset="0"/>
                  <a:cs typeface="Tahoma" pitchFamily="34" charset="0"/>
                </a:rPr>
                <a:t>2</a:t>
              </a:r>
              <a:endParaRPr lang="en-US" sz="5000" b="1">
                <a:solidFill>
                  <a:schemeClr val="bg1"/>
                </a:solidFill>
                <a:latin typeface="Tahoma" pitchFamily="34" charset="0"/>
                <a:ea typeface="Tahoma" pitchFamily="34" charset="0"/>
                <a:cs typeface="Tahoma" pitchFamily="34" charset="0"/>
              </a:endParaRPr>
            </a:p>
          </p:txBody>
        </p:sp>
      </p:grpSp>
      <p:sp>
        <p:nvSpPr>
          <p:cNvPr id="32" name="Rectangle 31"/>
          <p:cNvSpPr/>
          <p:nvPr/>
        </p:nvSpPr>
        <p:spPr>
          <a:xfrm>
            <a:off x="5590912" y="3544766"/>
            <a:ext cx="7619101" cy="861774"/>
          </a:xfrm>
          <a:prstGeom prst="rect">
            <a:avLst/>
          </a:prstGeom>
        </p:spPr>
        <p:txBody>
          <a:bodyPr wrap="square">
            <a:spAutoFit/>
          </a:bodyPr>
          <a:lstStyle/>
          <a:p>
            <a:pPr algn="just">
              <a:lnSpc>
                <a:spcPts val="6000"/>
              </a:lnSpc>
            </a:pPr>
            <a:r>
              <a:rPr lang="en-US" altLang="en-US" sz="4800" b="1" dirty="0" err="1" smtClean="0">
                <a:solidFill>
                  <a:srgbClr val="C00000"/>
                </a:solidFill>
                <a:cs typeface="Arial" panose="020B0604020202020204" pitchFamily="34" charset="0"/>
              </a:rPr>
              <a:t>Hình</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ảnh</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đôi</a:t>
            </a:r>
            <a:r>
              <a:rPr lang="en-US" altLang="en-US" sz="4800" b="1" dirty="0" smtClean="0">
                <a:solidFill>
                  <a:srgbClr val="C00000"/>
                </a:solidFill>
                <a:cs typeface="Arial" panose="020B0604020202020204" pitchFamily="34" charset="0"/>
              </a:rPr>
              <a:t> </a:t>
            </a:r>
            <a:r>
              <a:rPr lang="en-US" altLang="en-US" sz="4800" b="1" dirty="0" err="1" smtClean="0">
                <a:solidFill>
                  <a:srgbClr val="C00000"/>
                </a:solidFill>
                <a:cs typeface="Arial" panose="020B0604020202020204" pitchFamily="34" charset="0"/>
              </a:rPr>
              <a:t>mắt</a:t>
            </a:r>
            <a:endParaRPr lang="vi-VN" altLang="en-US" sz="4800" b="1" i="1" dirty="0">
              <a:solidFill>
                <a:srgbClr val="C00000"/>
              </a:solidFill>
              <a:cs typeface="Arial" panose="020B0604020202020204" pitchFamily="34" charset="0"/>
            </a:endParaRPr>
          </a:p>
        </p:txBody>
      </p:sp>
      <p:sp>
        <p:nvSpPr>
          <p:cNvPr id="33" name="Rectangle 32"/>
          <p:cNvSpPr/>
          <p:nvPr/>
        </p:nvSpPr>
        <p:spPr>
          <a:xfrm>
            <a:off x="1141935" y="5536132"/>
            <a:ext cx="15017106" cy="861774"/>
          </a:xfrm>
          <a:prstGeom prst="rect">
            <a:avLst/>
          </a:prstGeom>
        </p:spPr>
        <p:txBody>
          <a:bodyPr wrap="square">
            <a:spAutoFit/>
          </a:bodyPr>
          <a:lstStyle/>
          <a:p>
            <a:pPr algn="just">
              <a:lnSpc>
                <a:spcPts val="6000"/>
              </a:lnSpc>
            </a:pPr>
            <a:r>
              <a:rPr lang="en-US" altLang="en-US" sz="4400" b="1" dirty="0">
                <a:cs typeface="Arial" panose="020B0604020202020204" pitchFamily="34" charset="0"/>
              </a:rPr>
              <a:t> </a:t>
            </a:r>
            <a:r>
              <a:rPr lang="en-US" altLang="en-US" sz="4400" b="1" dirty="0" smtClean="0">
                <a:cs typeface="Arial" panose="020B0604020202020204" pitchFamily="34" charset="0"/>
              </a:rPr>
              <a:t> +  </a:t>
            </a:r>
            <a:r>
              <a:rPr lang="en-US" altLang="en-US" sz="4400" b="1" i="1" dirty="0" smtClean="0">
                <a:cs typeface="Arial" panose="020B0604020202020204" pitchFamily="34" charset="0"/>
              </a:rPr>
              <a:t>“</a:t>
            </a:r>
            <a:r>
              <a:rPr lang="en-US" altLang="en-US" sz="4400" b="1" i="1" dirty="0" err="1" smtClean="0">
                <a:cs typeface="Arial" panose="020B0604020202020204" pitchFamily="34" charset="0"/>
              </a:rPr>
              <a:t>Cửa</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sổ</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tâm</a:t>
            </a:r>
            <a:r>
              <a:rPr lang="en-US" altLang="en-US" sz="4400" b="1" i="1" dirty="0" smtClean="0">
                <a:cs typeface="Arial" panose="020B0604020202020204" pitchFamily="34" charset="0"/>
              </a:rPr>
              <a:t> </a:t>
            </a:r>
            <a:r>
              <a:rPr lang="en-US" altLang="en-US" sz="4400" b="1" i="1" dirty="0" err="1" smtClean="0">
                <a:cs typeface="Arial" panose="020B0604020202020204" pitchFamily="34" charset="0"/>
              </a:rPr>
              <a:t>hồn</a:t>
            </a:r>
            <a:r>
              <a:rPr lang="en-US" altLang="en-US" sz="4400" b="1" dirty="0" smtClean="0">
                <a:cs typeface="Arial" panose="020B0604020202020204" pitchFamily="34" charset="0"/>
              </a:rPr>
              <a:t>”-&gt; </a:t>
            </a:r>
            <a:r>
              <a:rPr lang="en-US" altLang="en-US" sz="4400" b="1" dirty="0" err="1" smtClean="0">
                <a:cs typeface="Arial" panose="020B0604020202020204" pitchFamily="34" charset="0"/>
              </a:rPr>
              <a:t>Khó</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giấu</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được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cảm</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xúc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tình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yêu</a:t>
            </a:r>
            <a:r>
              <a:rPr lang="en-US" altLang="en-US" sz="4400" b="1" dirty="0" smtClean="0">
                <a:cs typeface="Arial" panose="020B0604020202020204" pitchFamily="34" charset="0"/>
              </a:rPr>
              <a:t> qua </a:t>
            </a:r>
            <a:r>
              <a:rPr lang="en-US" altLang="en-US" sz="4400" b="1" dirty="0" err="1" smtClean="0">
                <a:cs typeface="Arial" panose="020B0604020202020204" pitchFamily="34" charset="0"/>
              </a:rPr>
              <a:t>nó</a:t>
            </a:r>
            <a:r>
              <a:rPr lang="en-US" altLang="en-US" sz="4400" b="1" dirty="0" smtClean="0">
                <a:cs typeface="Arial" panose="020B0604020202020204" pitchFamily="34" charset="0"/>
              </a:rPr>
              <a:t> </a:t>
            </a:r>
            <a:endParaRPr lang="vi-VN" altLang="en-US" sz="4400" b="1" i="1" dirty="0">
              <a:solidFill>
                <a:schemeClr val="accent6">
                  <a:lumMod val="75000"/>
                </a:schemeClr>
              </a:solidFill>
              <a:cs typeface="Arial" panose="020B0604020202020204" pitchFamily="34" charset="0"/>
            </a:endParaRPr>
          </a:p>
        </p:txBody>
      </p:sp>
      <p:sp>
        <p:nvSpPr>
          <p:cNvPr id="34" name="Rectangle 33"/>
          <p:cNvSpPr/>
          <p:nvPr/>
        </p:nvSpPr>
        <p:spPr>
          <a:xfrm>
            <a:off x="1477241" y="6567413"/>
            <a:ext cx="14712680" cy="814005"/>
          </a:xfrm>
          <a:prstGeom prst="rect">
            <a:avLst/>
          </a:prstGeom>
        </p:spPr>
        <p:txBody>
          <a:bodyPr wrap="square">
            <a:spAutoFit/>
          </a:bodyPr>
          <a:lstStyle/>
          <a:p>
            <a:pPr algn="just">
              <a:lnSpc>
                <a:spcPts val="6000"/>
              </a:lnSpc>
            </a:pPr>
            <a:r>
              <a:rPr lang="en-US" altLang="en-US" sz="4400" b="1" dirty="0" smtClean="0">
                <a:cs typeface="Arial" panose="020B0604020202020204" pitchFamily="34" charset="0"/>
              </a:rPr>
              <a:t>+ </a:t>
            </a:r>
            <a:r>
              <a:rPr lang="en-US" altLang="en-US" sz="4400" b="1" dirty="0" err="1" smtClean="0">
                <a:cs typeface="Arial" panose="020B0604020202020204" pitchFamily="34" charset="0"/>
              </a:rPr>
              <a:t>Là</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biểu</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tượng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trực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tiếp</a:t>
            </a:r>
            <a:r>
              <a:rPr lang="en-US" altLang="en-US" sz="4400" b="1" dirty="0" smtClean="0">
                <a:cs typeface="Arial" panose="020B0604020202020204" pitchFamily="34" charset="0"/>
              </a:rPr>
              <a:t> -&gt; </a:t>
            </a:r>
            <a:r>
              <a:rPr lang="en-US" altLang="en-US" sz="4400" b="1" dirty="0" err="1" smtClean="0">
                <a:cs typeface="Arial" panose="020B0604020202020204" pitchFamily="34" charset="0"/>
              </a:rPr>
              <a:t>Tự</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bộc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lộ</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nỗi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lòng</a:t>
            </a:r>
            <a:endParaRPr lang="vi-VN" altLang="en-US" sz="4400" b="1" i="1" dirty="0">
              <a:solidFill>
                <a:schemeClr val="accent6">
                  <a:lumMod val="75000"/>
                </a:schemeClr>
              </a:solidFill>
              <a:cs typeface="Arial" panose="020B0604020202020204" pitchFamily="34" charset="0"/>
            </a:endParaRPr>
          </a:p>
        </p:txBody>
      </p:sp>
      <p:sp>
        <p:nvSpPr>
          <p:cNvPr id="35" name="Rectangle 34"/>
          <p:cNvSpPr/>
          <p:nvPr/>
        </p:nvSpPr>
        <p:spPr>
          <a:xfrm>
            <a:off x="2067734" y="10284701"/>
            <a:ext cx="14470317" cy="861774"/>
          </a:xfrm>
          <a:prstGeom prst="rect">
            <a:avLst/>
          </a:prstGeom>
        </p:spPr>
        <p:txBody>
          <a:bodyPr wrap="square">
            <a:spAutoFit/>
          </a:bodyPr>
          <a:lstStyle/>
          <a:p>
            <a:pPr algn="just">
              <a:lnSpc>
                <a:spcPts val="6000"/>
              </a:lnSpc>
            </a:pPr>
            <a:r>
              <a:rPr lang="en-US" altLang="en-US" sz="4400" b="1" dirty="0" smtClean="0">
                <a:cs typeface="Arial" panose="020B0604020202020204" pitchFamily="34" charset="0"/>
              </a:rPr>
              <a:t> </a:t>
            </a:r>
            <a:r>
              <a:rPr lang="en-US" altLang="en-US" sz="4400" b="1" dirty="0" err="1" smtClean="0">
                <a:cs typeface="Arial" panose="020B0604020202020204" pitchFamily="34" charset="0"/>
              </a:rPr>
              <a:t>Sự</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nhất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quán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giữa</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đèn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không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tắt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và</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mắt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ngủ</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không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yên</a:t>
            </a:r>
            <a:r>
              <a:rPr lang="en-US" altLang="en-US" sz="4400" b="1" dirty="0" smtClean="0">
                <a:cs typeface="Arial" panose="020B0604020202020204" pitchFamily="34" charset="0"/>
              </a:rPr>
              <a:t>”</a:t>
            </a:r>
            <a:endParaRPr lang="vi-VN" altLang="en-US" sz="4400" b="1" i="1" dirty="0">
              <a:solidFill>
                <a:schemeClr val="accent6">
                  <a:lumMod val="75000"/>
                </a:schemeClr>
              </a:solidFill>
              <a:cs typeface="Arial" panose="020B0604020202020204" pitchFamily="34" charset="0"/>
            </a:endParaRPr>
          </a:p>
        </p:txBody>
      </p:sp>
      <p:sp>
        <p:nvSpPr>
          <p:cNvPr id="39" name="Rectangle 38"/>
          <p:cNvSpPr/>
          <p:nvPr/>
        </p:nvSpPr>
        <p:spPr>
          <a:xfrm>
            <a:off x="2332896" y="9102885"/>
            <a:ext cx="14996984" cy="814005"/>
          </a:xfrm>
          <a:prstGeom prst="rect">
            <a:avLst/>
          </a:prstGeom>
        </p:spPr>
        <p:txBody>
          <a:bodyPr wrap="square">
            <a:spAutoFit/>
          </a:bodyPr>
          <a:lstStyle/>
          <a:p>
            <a:pPr algn="just">
              <a:lnSpc>
                <a:spcPts val="6000"/>
              </a:lnSpc>
            </a:pPr>
            <a:r>
              <a:rPr lang="en-US" altLang="en-US" sz="4400" b="1" dirty="0" smtClean="0">
                <a:cs typeface="Arial" panose="020B0604020202020204" pitchFamily="34" charset="0"/>
              </a:rPr>
              <a:t> </a:t>
            </a:r>
            <a:r>
              <a:rPr lang="en-US" altLang="en-US" sz="4400" b="1" dirty="0" err="1" smtClean="0">
                <a:cs typeface="Arial" panose="020B0604020202020204" pitchFamily="34" charset="0"/>
              </a:rPr>
              <a:t>Sự</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trằn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trọc</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thao</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thức</a:t>
            </a:r>
            <a:endParaRPr lang="vi-VN" altLang="en-US" sz="4400" b="1" i="1" dirty="0">
              <a:solidFill>
                <a:schemeClr val="accent6">
                  <a:lumMod val="75000"/>
                </a:schemeClr>
              </a:solidFill>
              <a:cs typeface="Arial" panose="020B0604020202020204" pitchFamily="34" charset="0"/>
            </a:endParaRPr>
          </a:p>
        </p:txBody>
      </p:sp>
      <p:pic>
        <p:nvPicPr>
          <p:cNvPr id="41" name="Picture 40"/>
          <p:cNvPicPr>
            <a:picLocks noChangeAspect="1"/>
          </p:cNvPicPr>
          <p:nvPr/>
        </p:nvPicPr>
        <p:blipFill>
          <a:blip r:embed="rId3"/>
          <a:stretch>
            <a:fillRect/>
          </a:stretch>
        </p:blipFill>
        <p:spPr>
          <a:xfrm>
            <a:off x="1183272" y="4797090"/>
            <a:ext cx="457457" cy="457457"/>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935" y="9019006"/>
            <a:ext cx="1060195" cy="825700"/>
          </a:xfrm>
          <a:prstGeom prst="rect">
            <a:avLst/>
          </a:prstGeom>
        </p:spPr>
      </p:pic>
      <p:pic>
        <p:nvPicPr>
          <p:cNvPr id="44" name="Picture 43"/>
          <p:cNvPicPr>
            <a:picLocks noChangeAspect="1"/>
          </p:cNvPicPr>
          <p:nvPr/>
        </p:nvPicPr>
        <p:blipFill>
          <a:blip r:embed="rId3"/>
          <a:stretch>
            <a:fillRect/>
          </a:stretch>
        </p:blipFill>
        <p:spPr>
          <a:xfrm>
            <a:off x="1163947" y="7863014"/>
            <a:ext cx="457457" cy="457457"/>
          </a:xfrm>
          <a:prstGeom prst="rect">
            <a:avLst/>
          </a:prstGeom>
        </p:spPr>
      </p:pic>
      <p:pic>
        <p:nvPicPr>
          <p:cNvPr id="54" name="Picture 53"/>
          <p:cNvPicPr>
            <a:picLocks noChangeAspect="1"/>
          </p:cNvPicPr>
          <p:nvPr/>
        </p:nvPicPr>
        <p:blipFill>
          <a:blip r:embed="rId5"/>
          <a:stretch>
            <a:fillRect/>
          </a:stretch>
        </p:blipFill>
        <p:spPr>
          <a:xfrm>
            <a:off x="17174487" y="4397783"/>
            <a:ext cx="5991058" cy="5523570"/>
          </a:xfrm>
          <a:prstGeom prst="rect">
            <a:avLst/>
          </a:prstGeom>
          <a:ln w="114300">
            <a:solidFill>
              <a:schemeClr val="bg1"/>
            </a:solidFill>
          </a:ln>
          <a:effectLst>
            <a:glow rad="177800">
              <a:schemeClr val="bg1">
                <a:lumMod val="65000"/>
                <a:alpha val="40000"/>
              </a:schemeClr>
            </a:glow>
          </a:effectLst>
        </p:spPr>
      </p:pic>
      <p:sp>
        <p:nvSpPr>
          <p:cNvPr id="23" name="Rectangle 22"/>
          <p:cNvSpPr/>
          <p:nvPr/>
        </p:nvSpPr>
        <p:spPr>
          <a:xfrm>
            <a:off x="1945529" y="7723405"/>
            <a:ext cx="14575913" cy="814005"/>
          </a:xfrm>
          <a:prstGeom prst="rect">
            <a:avLst/>
          </a:prstGeom>
        </p:spPr>
        <p:txBody>
          <a:bodyPr wrap="square">
            <a:spAutoFit/>
          </a:bodyPr>
          <a:lstStyle/>
          <a:p>
            <a:pPr algn="just">
              <a:lnSpc>
                <a:spcPts val="6000"/>
              </a:lnSpc>
            </a:pPr>
            <a:r>
              <a:rPr lang="en-US" altLang="en-US" sz="4400" b="1" dirty="0" smtClean="0">
                <a:cs typeface="Arial" panose="020B0604020202020204" pitchFamily="34" charset="0"/>
              </a:rPr>
              <a:t> Câu </a:t>
            </a:r>
            <a:r>
              <a:rPr lang="en-US" altLang="en-US" sz="4400" b="1" dirty="0" err="1" smtClean="0">
                <a:cs typeface="Arial" panose="020B0604020202020204" pitchFamily="34" charset="0"/>
              </a:rPr>
              <a:t>hỏi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tu</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từ</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Mắt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thương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không</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yên</a:t>
            </a:r>
            <a:r>
              <a:rPr lang="en-US" altLang="en-US" sz="4400" b="1" dirty="0" smtClean="0">
                <a:cs typeface="Arial" panose="020B0604020202020204" pitchFamily="34" charset="0"/>
              </a:rPr>
              <a:t>”</a:t>
            </a:r>
            <a:endParaRPr lang="vi-VN" altLang="en-US" sz="4400" b="1" i="1" dirty="0">
              <a:solidFill>
                <a:schemeClr val="accent6">
                  <a:lumMod val="75000"/>
                </a:schemeClr>
              </a:solidFill>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1259729" y="10518111"/>
            <a:ext cx="457457" cy="457457"/>
          </a:xfrm>
          <a:prstGeom prst="rect">
            <a:avLst/>
          </a:prstGeom>
        </p:spPr>
      </p:pic>
      <p:sp>
        <p:nvSpPr>
          <p:cNvPr id="24" name="Rectangle 23"/>
          <p:cNvSpPr/>
          <p:nvPr/>
        </p:nvSpPr>
        <p:spPr>
          <a:xfrm>
            <a:off x="1754187" y="4596195"/>
            <a:ext cx="15017106" cy="814005"/>
          </a:xfrm>
          <a:prstGeom prst="rect">
            <a:avLst/>
          </a:prstGeom>
        </p:spPr>
        <p:txBody>
          <a:bodyPr wrap="square">
            <a:spAutoFit/>
          </a:bodyPr>
          <a:lstStyle/>
          <a:p>
            <a:pPr algn="just">
              <a:lnSpc>
                <a:spcPts val="6000"/>
              </a:lnSpc>
            </a:pPr>
            <a:r>
              <a:rPr lang="en-US" altLang="en-US" sz="4400" b="1" dirty="0" err="1" smtClean="0">
                <a:cs typeface="Arial" panose="020B0604020202020204" pitchFamily="34" charset="0"/>
              </a:rPr>
              <a:t>Mượn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hình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ảnh</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đôi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mắt</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để</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diễn</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tả</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nỗi</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niềm</a:t>
            </a:r>
            <a:r>
              <a:rPr lang="en-US" altLang="en-US" sz="4400" b="1" dirty="0" smtClean="0">
                <a:cs typeface="Arial" panose="020B0604020202020204" pitchFamily="34" charset="0"/>
              </a:rPr>
              <a:t> </a:t>
            </a:r>
            <a:r>
              <a:rPr lang="en-US" altLang="en-US" sz="4400" b="1" dirty="0" err="1" smtClean="0">
                <a:cs typeface="Arial" panose="020B0604020202020204" pitchFamily="34" charset="0"/>
              </a:rPr>
              <a:t>vì</a:t>
            </a:r>
            <a:r>
              <a:rPr lang="en-US" altLang="en-US" sz="4400" b="1" dirty="0" smtClean="0">
                <a:cs typeface="Arial" panose="020B0604020202020204" pitchFamily="34" charset="0"/>
              </a:rPr>
              <a:t>:</a:t>
            </a:r>
            <a:endParaRPr lang="vi-VN" altLang="en-US" sz="4400" b="1" i="1" dirty="0">
              <a:solidFill>
                <a:schemeClr val="accent6">
                  <a:lumMod val="75000"/>
                </a:schemeClr>
              </a:solidFill>
              <a:cs typeface="Arial" panose="020B0604020202020204" pitchFamily="34" charset="0"/>
            </a:endParaRPr>
          </a:p>
        </p:txBody>
      </p:sp>
    </p:spTree>
    <p:extLst>
      <p:ext uri="{BB962C8B-B14F-4D97-AF65-F5344CB8AC3E}">
        <p14:creationId xmlns:p14="http://schemas.microsoft.com/office/powerpoint/2010/main" val="9057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9"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9746" y="3369172"/>
            <a:ext cx="7157429" cy="9280028"/>
          </a:xfrm>
          <a:prstGeom prst="rect">
            <a:avLst/>
          </a:prstGeom>
        </p:spPr>
      </p:pic>
      <p:grpSp>
        <p:nvGrpSpPr>
          <p:cNvPr id="38" name="Group 37"/>
          <p:cNvGrpSpPr/>
          <p:nvPr/>
        </p:nvGrpSpPr>
        <p:grpSpPr>
          <a:xfrm>
            <a:off x="-178462" y="1547574"/>
            <a:ext cx="10009850" cy="886541"/>
            <a:chOff x="-178462" y="1828800"/>
            <a:chExt cx="10009850" cy="886541"/>
          </a:xfrm>
        </p:grpSpPr>
        <p:sp>
          <p:nvSpPr>
            <p:cNvPr id="39" name="Round Same Side Corner Rectangle 38"/>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02529" y="1828800"/>
              <a:ext cx="914400" cy="861774"/>
            </a:xfrm>
            <a:prstGeom prst="rect">
              <a:avLst/>
            </a:prstGeom>
            <a:noFill/>
          </p:spPr>
          <p:txBody>
            <a:bodyPr wrap="square" rtlCol="0">
              <a:spAutoFit/>
            </a:bodyPr>
            <a:lstStyle/>
            <a:p>
              <a:pPr algn="ctr"/>
              <a:r>
                <a:rPr lang="en-US" sz="4800" b="1">
                  <a:solidFill>
                    <a:schemeClr val="bg1"/>
                  </a:solidFill>
                  <a:latin typeface="Tahoma" pitchFamily="34" charset="0"/>
                  <a:ea typeface="Tahoma" pitchFamily="34" charset="0"/>
                  <a:cs typeface="Tahoma" pitchFamily="34" charset="0"/>
                </a:rPr>
                <a:t>II</a:t>
              </a:r>
              <a:endParaRPr lang="en-US" sz="4800" b="1" dirty="0">
                <a:solidFill>
                  <a:schemeClr val="bg1"/>
                </a:solidFill>
                <a:latin typeface="Tahoma" pitchFamily="34" charset="0"/>
                <a:ea typeface="Tahoma" pitchFamily="34" charset="0"/>
                <a:cs typeface="Tahoma" pitchFamily="34" charset="0"/>
              </a:endParaRPr>
            </a:p>
          </p:txBody>
        </p:sp>
        <p:sp>
          <p:nvSpPr>
            <p:cNvPr id="41" name="TextBox 40"/>
            <p:cNvSpPr txBox="1"/>
            <p:nvPr/>
          </p:nvSpPr>
          <p:spPr>
            <a:xfrm>
              <a:off x="2067734" y="1828800"/>
              <a:ext cx="7763654"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itchFamily="34" charset="0"/>
                  <a:ea typeface="Tahoma" pitchFamily="34" charset="0"/>
                  <a:cs typeface="Tahoma" pitchFamily="34" charset="0"/>
                </a:rPr>
                <a:t>ĐỌC- </a:t>
              </a:r>
              <a:r>
                <a:rPr lang="en-US" sz="4800" b="1" dirty="0">
                  <a:solidFill>
                    <a:schemeClr val="accent5">
                      <a:lumMod val="75000"/>
                    </a:schemeClr>
                  </a:solidFill>
                  <a:latin typeface="Tahoma" pitchFamily="34" charset="0"/>
                  <a:ea typeface="Tahoma" pitchFamily="34" charset="0"/>
                  <a:cs typeface="Tahoma" pitchFamily="34" charset="0"/>
                </a:rPr>
                <a:t>HIỂU VĂN BẢN</a:t>
              </a:r>
            </a:p>
          </p:txBody>
        </p:sp>
      </p:grpSp>
      <p:grpSp>
        <p:nvGrpSpPr>
          <p:cNvPr id="50" name="Group 49"/>
          <p:cNvGrpSpPr/>
          <p:nvPr/>
        </p:nvGrpSpPr>
        <p:grpSpPr>
          <a:xfrm>
            <a:off x="639910" y="2538174"/>
            <a:ext cx="11553677" cy="890826"/>
            <a:chOff x="644526" y="2766774"/>
            <a:chExt cx="11553677" cy="890826"/>
          </a:xfrm>
        </p:grpSpPr>
        <p:sp>
          <p:nvSpPr>
            <p:cNvPr id="51" name="TextBox 50"/>
            <p:cNvSpPr txBox="1"/>
            <p:nvPr/>
          </p:nvSpPr>
          <p:spPr>
            <a:xfrm>
              <a:off x="1906587" y="2766774"/>
              <a:ext cx="10291616" cy="830997"/>
            </a:xfrm>
            <a:prstGeom prst="rect">
              <a:avLst/>
            </a:prstGeom>
            <a:noFill/>
          </p:spPr>
          <p:txBody>
            <a:bodyPr wrap="square" rtlCol="0">
              <a:spAutoFit/>
            </a:bodyPr>
            <a:lstStyle/>
            <a:p>
              <a:r>
                <a:rPr lang="en-US" sz="4800" b="1" i="1" dirty="0" err="1" smtClean="0">
                  <a:solidFill>
                    <a:schemeClr val="accent5">
                      <a:lumMod val="75000"/>
                    </a:schemeClr>
                  </a:solidFill>
                  <a:latin typeface="Tahoma" pitchFamily="34" charset="0"/>
                  <a:ea typeface="Tahoma" pitchFamily="34" charset="0"/>
                  <a:cs typeface="Tahoma" pitchFamily="34" charset="0"/>
                </a:rPr>
                <a:t>Bài</a:t>
              </a:r>
              <a:r>
                <a:rPr lang="en-US" sz="4800" b="1" i="1" dirty="0" smtClean="0">
                  <a:solidFill>
                    <a:schemeClr val="accent5">
                      <a:lumMod val="75000"/>
                    </a:schemeClr>
                  </a:solidFill>
                  <a:latin typeface="Tahoma" pitchFamily="34" charset="0"/>
                  <a:ea typeface="Tahoma" pitchFamily="34" charset="0"/>
                  <a:cs typeface="Tahoma" pitchFamily="34" charset="0"/>
                </a:rPr>
                <a:t> ca </a:t>
              </a:r>
              <a:r>
                <a:rPr lang="en-US" sz="4800" b="1" i="1" dirty="0" err="1" smtClean="0">
                  <a:solidFill>
                    <a:schemeClr val="accent5">
                      <a:lumMod val="75000"/>
                    </a:schemeClr>
                  </a:solidFill>
                  <a:latin typeface="Tahoma" pitchFamily="34" charset="0"/>
                  <a:ea typeface="Tahoma" pitchFamily="34" charset="0"/>
                  <a:cs typeface="Tahoma" pitchFamily="34" charset="0"/>
                </a:rPr>
                <a:t>dao</a:t>
              </a:r>
              <a:r>
                <a:rPr lang="en-US" sz="4800" b="1" i="1" dirty="0" smtClean="0">
                  <a:solidFill>
                    <a:schemeClr val="accent5">
                      <a:lumMod val="75000"/>
                    </a:schemeClr>
                  </a:solidFill>
                  <a:latin typeface="Tahoma" pitchFamily="34" charset="0"/>
                  <a:ea typeface="Tahoma" pitchFamily="34" charset="0"/>
                  <a:cs typeface="Tahoma" pitchFamily="34" charset="0"/>
                </a:rPr>
                <a:t> </a:t>
              </a:r>
              <a:r>
                <a:rPr lang="en-US" sz="4800" b="1" i="1" dirty="0" err="1" smtClean="0">
                  <a:solidFill>
                    <a:schemeClr val="accent5">
                      <a:lumMod val="75000"/>
                    </a:schemeClr>
                  </a:solidFill>
                  <a:latin typeface="Tahoma" pitchFamily="34" charset="0"/>
                  <a:ea typeface="Tahoma" pitchFamily="34" charset="0"/>
                  <a:cs typeface="Tahoma" pitchFamily="34" charset="0"/>
                </a:rPr>
                <a:t>số</a:t>
              </a:r>
              <a:r>
                <a:rPr lang="en-US" sz="4800" b="1" i="1" dirty="0" smtClean="0">
                  <a:solidFill>
                    <a:schemeClr val="accent5">
                      <a:lumMod val="75000"/>
                    </a:schemeClr>
                  </a:solidFill>
                  <a:latin typeface="Tahoma" pitchFamily="34" charset="0"/>
                  <a:ea typeface="Tahoma" pitchFamily="34" charset="0"/>
                  <a:cs typeface="Tahoma" pitchFamily="34" charset="0"/>
                </a:rPr>
                <a:t> 4</a:t>
              </a:r>
              <a:endParaRPr lang="en-US" sz="4800" b="1" i="1" dirty="0">
                <a:solidFill>
                  <a:schemeClr val="accent5">
                    <a:lumMod val="75000"/>
                  </a:schemeClr>
                </a:solidFill>
                <a:latin typeface="Tahoma" pitchFamily="34" charset="0"/>
                <a:ea typeface="Tahoma" pitchFamily="34" charset="0"/>
                <a:cs typeface="Tahoma" pitchFamily="34" charset="0"/>
              </a:endParaRPr>
            </a:p>
          </p:txBody>
        </p:sp>
        <p:sp>
          <p:nvSpPr>
            <p:cNvPr id="52" name="Rounded Rectangle 5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051913" y="2795826"/>
              <a:ext cx="593432" cy="861774"/>
            </a:xfrm>
            <a:prstGeom prst="rect">
              <a:avLst/>
            </a:prstGeom>
            <a:noFill/>
          </p:spPr>
          <p:txBody>
            <a:bodyPr wrap="none" rtlCol="0">
              <a:spAutoFit/>
            </a:bodyPr>
            <a:lstStyle/>
            <a:p>
              <a:pPr algn="ctr"/>
              <a:r>
                <a:rPr lang="en-US" sz="5000" b="1" smtClean="0">
                  <a:solidFill>
                    <a:schemeClr val="bg1"/>
                  </a:solidFill>
                  <a:latin typeface="Tahoma" pitchFamily="34" charset="0"/>
                  <a:ea typeface="Tahoma" pitchFamily="34" charset="0"/>
                  <a:cs typeface="Tahoma" pitchFamily="34" charset="0"/>
                </a:rPr>
                <a:t>2</a:t>
              </a:r>
              <a:endParaRPr lang="en-US" sz="5000" b="1">
                <a:solidFill>
                  <a:schemeClr val="bg1"/>
                </a:solidFill>
                <a:latin typeface="Tahoma" pitchFamily="34" charset="0"/>
                <a:ea typeface="Tahoma" pitchFamily="34" charset="0"/>
                <a:cs typeface="Tahoma" pitchFamily="34" charset="0"/>
              </a:endParaRPr>
            </a:p>
          </p:txBody>
        </p:sp>
      </p:grpSp>
      <p:grpSp>
        <p:nvGrpSpPr>
          <p:cNvPr id="4" name="Group 3"/>
          <p:cNvGrpSpPr/>
          <p:nvPr/>
        </p:nvGrpSpPr>
        <p:grpSpPr>
          <a:xfrm>
            <a:off x="802529" y="4191000"/>
            <a:ext cx="16725058" cy="6175364"/>
            <a:chOff x="1716929" y="4111636"/>
            <a:chExt cx="16725058" cy="6175364"/>
          </a:xfrm>
        </p:grpSpPr>
        <p:grpSp>
          <p:nvGrpSpPr>
            <p:cNvPr id="21" name="Group 20"/>
            <p:cNvGrpSpPr/>
            <p:nvPr/>
          </p:nvGrpSpPr>
          <p:grpSpPr>
            <a:xfrm>
              <a:off x="1830387" y="4749958"/>
              <a:ext cx="554139" cy="636157"/>
              <a:chOff x="2974976" y="6302376"/>
              <a:chExt cx="539750" cy="550862"/>
            </a:xfrm>
          </p:grpSpPr>
          <p:sp>
            <p:nvSpPr>
              <p:cNvPr id="24" name="Freeform 5"/>
              <p:cNvSpPr>
                <a:spLocks/>
              </p:cNvSpPr>
              <p:nvPr/>
            </p:nvSpPr>
            <p:spPr bwMode="auto">
              <a:xfrm>
                <a:off x="3001963" y="6302376"/>
                <a:ext cx="512763" cy="20478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p:nvSpPr>
            <p:spPr bwMode="auto">
              <a:xfrm>
                <a:off x="2974976" y="6342063"/>
                <a:ext cx="206375" cy="51117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6" name="Group 25"/>
            <p:cNvGrpSpPr/>
            <p:nvPr/>
          </p:nvGrpSpPr>
          <p:grpSpPr>
            <a:xfrm>
              <a:off x="1716929" y="9650844"/>
              <a:ext cx="554139" cy="636156"/>
              <a:chOff x="2974977" y="8026934"/>
              <a:chExt cx="386591" cy="394549"/>
            </a:xfrm>
          </p:grpSpPr>
          <p:sp>
            <p:nvSpPr>
              <p:cNvPr id="27" name="Freeform 5"/>
              <p:cNvSpPr>
                <a:spLocks/>
              </p:cNvSpPr>
              <p:nvPr/>
            </p:nvSpPr>
            <p:spPr bwMode="auto">
              <a:xfrm flipV="1">
                <a:off x="2994306" y="8274805"/>
                <a:ext cx="367262" cy="14667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flipV="1">
                <a:off x="2974977" y="8026934"/>
                <a:ext cx="147814" cy="36612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p:nvPr/>
          </p:nvGrpSpPr>
          <p:grpSpPr>
            <a:xfrm flipH="1">
              <a:off x="17887848" y="4749961"/>
              <a:ext cx="554139" cy="636158"/>
              <a:chOff x="2974976" y="6302376"/>
              <a:chExt cx="539750" cy="550862"/>
            </a:xfrm>
          </p:grpSpPr>
          <p:sp>
            <p:nvSpPr>
              <p:cNvPr id="30" name="Freeform 5"/>
              <p:cNvSpPr>
                <a:spLocks/>
              </p:cNvSpPr>
              <p:nvPr/>
            </p:nvSpPr>
            <p:spPr bwMode="auto">
              <a:xfrm>
                <a:off x="3001963" y="6302376"/>
                <a:ext cx="512763" cy="20478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
              <p:cNvSpPr>
                <a:spLocks/>
              </p:cNvSpPr>
              <p:nvPr/>
            </p:nvSpPr>
            <p:spPr bwMode="auto">
              <a:xfrm>
                <a:off x="2974976" y="6342063"/>
                <a:ext cx="206375" cy="51117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flipH="1">
              <a:off x="17860142" y="9605014"/>
              <a:ext cx="554139" cy="636156"/>
              <a:chOff x="2974977" y="8026934"/>
              <a:chExt cx="386591" cy="394549"/>
            </a:xfrm>
          </p:grpSpPr>
          <p:sp>
            <p:nvSpPr>
              <p:cNvPr id="42" name="Freeform 5"/>
              <p:cNvSpPr>
                <a:spLocks/>
              </p:cNvSpPr>
              <p:nvPr/>
            </p:nvSpPr>
            <p:spPr bwMode="auto">
              <a:xfrm flipV="1">
                <a:off x="2994306" y="8274805"/>
                <a:ext cx="367262" cy="14667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
              <p:cNvSpPr>
                <a:spLocks/>
              </p:cNvSpPr>
              <p:nvPr/>
            </p:nvSpPr>
            <p:spPr bwMode="auto">
              <a:xfrm flipV="1">
                <a:off x="2974977" y="8026934"/>
                <a:ext cx="147814" cy="36612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44" name="Straight Connector 43"/>
            <p:cNvCxnSpPr/>
            <p:nvPr/>
          </p:nvCxnSpPr>
          <p:spPr>
            <a:xfrm>
              <a:off x="2384526" y="10287000"/>
              <a:ext cx="15544800"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830387" y="5386115"/>
              <a:ext cx="81112" cy="4900885"/>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343045" y="4862298"/>
              <a:ext cx="15544800"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3" idx="29"/>
            </p:cNvCxnSpPr>
            <p:nvPr/>
          </p:nvCxnSpPr>
          <p:spPr>
            <a:xfrm>
              <a:off x="18336046" y="5386115"/>
              <a:ext cx="26081" cy="4279398"/>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850187" y="4111636"/>
              <a:ext cx="3389668" cy="830997"/>
            </a:xfrm>
            <a:prstGeom prst="rect">
              <a:avLst/>
            </a:prstGeom>
            <a:solidFill>
              <a:schemeClr val="accent6">
                <a:lumMod val="75000"/>
              </a:schemeClr>
            </a:solidFill>
          </p:spPr>
          <p:txBody>
            <a:bodyPr wrap="square">
              <a:spAutoFit/>
            </a:bodyPr>
            <a:lstStyle/>
            <a:p>
              <a:pPr lvl="0" algn="ctr"/>
              <a:r>
                <a:rPr lang="en-US" sz="4800" b="1" dirty="0" err="1" smtClean="0">
                  <a:solidFill>
                    <a:schemeClr val="bg1"/>
                  </a:solidFill>
                  <a:cs typeface="Arial" panose="020B0604020202020204" pitchFamily="34" charset="0"/>
                </a:rPr>
                <a:t>Tiểu</a:t>
              </a:r>
              <a:r>
                <a:rPr lang="en-US" sz="4800" b="1" dirty="0" smtClean="0">
                  <a:solidFill>
                    <a:schemeClr val="bg1"/>
                  </a:solidFill>
                  <a:cs typeface="Arial" panose="020B0604020202020204" pitchFamily="34" charset="0"/>
                </a:rPr>
                <a:t> </a:t>
              </a:r>
              <a:r>
                <a:rPr lang="en-US" sz="4800" b="1" dirty="0" err="1" smtClean="0">
                  <a:solidFill>
                    <a:schemeClr val="bg1"/>
                  </a:solidFill>
                  <a:cs typeface="Arial" panose="020B0604020202020204" pitchFamily="34" charset="0"/>
                </a:rPr>
                <a:t>kết</a:t>
              </a:r>
              <a:r>
                <a:rPr lang="vi-VN" sz="4800" b="1" dirty="0" smtClean="0">
                  <a:solidFill>
                    <a:schemeClr val="bg1"/>
                  </a:solidFill>
                  <a:cs typeface="Arial" panose="020B0604020202020204" pitchFamily="34" charset="0"/>
                </a:rPr>
                <a:t> </a:t>
              </a:r>
              <a:endParaRPr lang="vi-VN" sz="4800" b="1" dirty="0">
                <a:solidFill>
                  <a:schemeClr val="bg1"/>
                </a:solidFill>
                <a:cs typeface="Arial" panose="020B0604020202020204" pitchFamily="34" charset="0"/>
              </a:endParaRPr>
            </a:p>
          </p:txBody>
        </p:sp>
        <p:sp>
          <p:nvSpPr>
            <p:cNvPr id="54" name="Rectangle 53"/>
            <p:cNvSpPr/>
            <p:nvPr/>
          </p:nvSpPr>
          <p:spPr>
            <a:xfrm>
              <a:off x="2017435" y="5222952"/>
              <a:ext cx="16212671" cy="4893647"/>
            </a:xfrm>
            <a:prstGeom prst="rect">
              <a:avLst/>
            </a:prstGeom>
          </p:spPr>
          <p:txBody>
            <a:bodyPr wrap="square">
              <a:spAutoFit/>
            </a:bodyPr>
            <a:lstStyle/>
            <a:p>
              <a:r>
                <a:rPr lang="en-US" altLang="en-US" sz="4400" b="1" dirty="0" smtClean="0">
                  <a:cs typeface="Arial" panose="020B0604020202020204" pitchFamily="34" charset="0"/>
                </a:rPr>
                <a:t> </a:t>
              </a:r>
              <a:r>
                <a:rPr lang="en-US" sz="5200" b="1" dirty="0" err="1"/>
                <a:t>Thể</a:t>
              </a:r>
              <a:r>
                <a:rPr lang="en-US" sz="5200" b="1" dirty="0"/>
                <a:t> </a:t>
              </a:r>
              <a:r>
                <a:rPr lang="en-US" sz="5200" b="1" dirty="0" err="1" smtClean="0"/>
                <a:t>thơ</a:t>
              </a:r>
              <a:r>
                <a:rPr lang="en-US" sz="5200" b="1" dirty="0" smtClean="0"/>
                <a:t> </a:t>
              </a:r>
              <a:r>
                <a:rPr lang="en-US" sz="5200" b="1" dirty="0"/>
                <a:t>4 </a:t>
              </a:r>
              <a:r>
                <a:rPr lang="en-US" sz="5200" b="1" dirty="0" err="1"/>
                <a:t>chữ</a:t>
              </a:r>
              <a:r>
                <a:rPr lang="en-US" sz="5200" b="1" dirty="0"/>
                <a:t> </a:t>
              </a:r>
              <a:r>
                <a:rPr lang="en-US" sz="5200" b="1" dirty="0" err="1"/>
                <a:t>ngắn</a:t>
              </a:r>
              <a:r>
                <a:rPr lang="en-US" sz="5200" b="1" dirty="0"/>
                <a:t> </a:t>
              </a:r>
              <a:r>
                <a:rPr lang="en-US" sz="5200" b="1" dirty="0" err="1"/>
                <a:t>gọn</a:t>
              </a:r>
              <a:r>
                <a:rPr lang="en-US" sz="5200" b="1" dirty="0"/>
                <a:t>, </a:t>
              </a:r>
              <a:r>
                <a:rPr lang="en-US" sz="5200" b="1" dirty="0" err="1"/>
                <a:t>chuyển</a:t>
              </a:r>
              <a:r>
                <a:rPr lang="en-US" sz="5200" b="1" dirty="0"/>
                <a:t> </a:t>
              </a:r>
              <a:r>
                <a:rPr lang="en-US" sz="5200" b="1" dirty="0" err="1"/>
                <a:t>tải</a:t>
              </a:r>
              <a:r>
                <a:rPr lang="en-US" sz="5200" b="1" dirty="0"/>
                <a:t> </a:t>
              </a:r>
              <a:r>
                <a:rPr lang="en-US" sz="5200" b="1" dirty="0" err="1"/>
                <a:t>những</a:t>
              </a:r>
              <a:r>
                <a:rPr lang="en-US" sz="5200" b="1" dirty="0"/>
                <a:t> </a:t>
              </a:r>
              <a:r>
                <a:rPr lang="en-US" sz="5200" b="1" dirty="0" err="1"/>
                <a:t>câu</a:t>
              </a:r>
              <a:r>
                <a:rPr lang="en-US" sz="5200" b="1" dirty="0"/>
                <a:t> </a:t>
              </a:r>
              <a:r>
                <a:rPr lang="en-US" sz="5200" b="1" dirty="0" err="1"/>
                <a:t>hỏi</a:t>
              </a:r>
              <a:r>
                <a:rPr lang="en-US" sz="5200" b="1" dirty="0"/>
                <a:t> </a:t>
              </a:r>
              <a:r>
                <a:rPr lang="en-US" sz="5200" b="1" dirty="0" err="1"/>
                <a:t>dồn</a:t>
              </a:r>
              <a:r>
                <a:rPr lang="en-US" sz="5200" b="1" dirty="0"/>
                <a:t> </a:t>
              </a:r>
              <a:r>
                <a:rPr lang="en-US" sz="5200" b="1" dirty="0" err="1"/>
                <a:t>dập</a:t>
              </a:r>
              <a:r>
                <a:rPr lang="en-US" sz="5200" b="1" dirty="0"/>
                <a:t>, </a:t>
              </a:r>
              <a:r>
                <a:rPr lang="en-US" sz="5200" b="1" dirty="0" err="1"/>
                <a:t>lối</a:t>
              </a:r>
              <a:r>
                <a:rPr lang="en-US" sz="5200" b="1" dirty="0"/>
                <a:t> </a:t>
              </a:r>
              <a:r>
                <a:rPr lang="en-US" sz="5200" b="1" dirty="0" err="1"/>
                <a:t>gieo</a:t>
              </a:r>
              <a:r>
                <a:rPr lang="en-US" sz="5200" b="1" dirty="0"/>
                <a:t> </a:t>
              </a:r>
              <a:r>
                <a:rPr lang="en-US" sz="5200" b="1" dirty="0" err="1"/>
                <a:t>vần</a:t>
              </a:r>
              <a:r>
                <a:rPr lang="en-US" sz="5200" b="1" dirty="0"/>
                <a:t> </a:t>
              </a:r>
              <a:r>
                <a:rPr lang="en-US" sz="5200" b="1" dirty="0" err="1"/>
                <a:t>thiên</a:t>
              </a:r>
              <a:r>
                <a:rPr lang="en-US" sz="5200" b="1" dirty="0"/>
                <a:t> </a:t>
              </a:r>
              <a:r>
                <a:rPr lang="en-US" sz="5200" b="1" dirty="0" err="1"/>
                <a:t>về</a:t>
              </a:r>
              <a:r>
                <a:rPr lang="en-US" sz="5200" b="1" dirty="0"/>
                <a:t> </a:t>
              </a:r>
              <a:r>
                <a:rPr lang="en-US" sz="5200" b="1" dirty="0" err="1"/>
                <a:t>thanh</a:t>
              </a:r>
              <a:r>
                <a:rPr lang="en-US" sz="5200" b="1" dirty="0"/>
                <a:t> </a:t>
              </a:r>
              <a:r>
                <a:rPr lang="en-US" sz="5200" b="1" dirty="0" err="1"/>
                <a:t>trắc</a:t>
              </a:r>
              <a:r>
                <a:rPr lang="en-US" sz="5200" b="1" dirty="0"/>
                <a:t> “ </a:t>
              </a:r>
              <a:r>
                <a:rPr lang="en-US" sz="5200" b="1" dirty="0" err="1"/>
                <a:t>đất</a:t>
              </a:r>
              <a:r>
                <a:rPr lang="en-US" sz="5200" b="1" dirty="0"/>
                <a:t>, </a:t>
              </a:r>
              <a:r>
                <a:rPr lang="en-US" sz="5200" b="1" dirty="0" err="1"/>
                <a:t>vắt</a:t>
              </a:r>
              <a:r>
                <a:rPr lang="en-US" sz="5200" b="1" dirty="0"/>
                <a:t>, </a:t>
              </a:r>
              <a:r>
                <a:rPr lang="en-US" sz="5200" b="1" dirty="0" err="1"/>
                <a:t>mắt</a:t>
              </a:r>
              <a:r>
                <a:rPr lang="en-US" sz="5200" b="1" dirty="0"/>
                <a:t>, </a:t>
              </a:r>
              <a:r>
                <a:rPr lang="en-US" sz="5200" b="1" dirty="0" err="1"/>
                <a:t>tắt</a:t>
              </a:r>
              <a:r>
                <a:rPr lang="en-US" sz="5200" b="1" dirty="0"/>
                <a:t>” </a:t>
              </a:r>
              <a:r>
                <a:rPr lang="en-US" sz="5200" b="1" dirty="0" err="1"/>
                <a:t>khá</a:t>
              </a:r>
              <a:r>
                <a:rPr lang="en-US" sz="5200" b="1" dirty="0"/>
                <a:t> </a:t>
              </a:r>
              <a:r>
                <a:rPr lang="en-US" sz="5200" b="1" dirty="0" err="1"/>
                <a:t>độc</a:t>
              </a:r>
              <a:r>
                <a:rPr lang="en-US" sz="5200" b="1" dirty="0"/>
                <a:t> </a:t>
              </a:r>
              <a:r>
                <a:rPr lang="en-US" sz="5200" b="1" dirty="0" err="1"/>
                <a:t>đáo</a:t>
              </a:r>
              <a:r>
                <a:rPr lang="en-US" sz="5200" b="1" dirty="0"/>
                <a:t> </a:t>
              </a:r>
              <a:r>
                <a:rPr lang="en-US" sz="5200" b="1" dirty="0" err="1"/>
                <a:t>đan</a:t>
              </a:r>
              <a:r>
                <a:rPr lang="en-US" sz="5200" b="1" dirty="0"/>
                <a:t> </a:t>
              </a:r>
              <a:r>
                <a:rPr lang="en-US" sz="5200" b="1" dirty="0" err="1"/>
                <a:t>xen</a:t>
              </a:r>
              <a:r>
                <a:rPr lang="en-US" sz="5200" b="1" dirty="0"/>
                <a:t> </a:t>
              </a:r>
              <a:r>
                <a:rPr lang="en-US" sz="5200" b="1" dirty="0" err="1"/>
                <a:t>với</a:t>
              </a:r>
              <a:r>
                <a:rPr lang="en-US" sz="5200" b="1" dirty="0"/>
                <a:t> </a:t>
              </a:r>
              <a:r>
                <a:rPr lang="en-US" sz="5200" b="1" dirty="0" err="1"/>
                <a:t>thanh</a:t>
              </a:r>
              <a:r>
                <a:rPr lang="en-US" sz="5200" b="1" dirty="0"/>
                <a:t> </a:t>
              </a:r>
              <a:r>
                <a:rPr lang="en-US" sz="5200" b="1" dirty="0" err="1"/>
                <a:t>bằng</a:t>
              </a:r>
              <a:r>
                <a:rPr lang="en-US" sz="5200" b="1" dirty="0"/>
                <a:t> “</a:t>
              </a:r>
              <a:r>
                <a:rPr lang="en-US" sz="5200" b="1" dirty="0" err="1"/>
                <a:t>ai</a:t>
              </a:r>
              <a:r>
                <a:rPr lang="en-US" sz="5200" b="1" dirty="0"/>
                <a:t>” </a:t>
              </a:r>
              <a:r>
                <a:rPr lang="en-US" sz="5200" b="1" dirty="0" err="1"/>
                <a:t>tạo</a:t>
              </a:r>
              <a:r>
                <a:rPr lang="en-US" sz="5200" b="1" dirty="0"/>
                <a:t> </a:t>
              </a:r>
              <a:r>
                <a:rPr lang="en-US" sz="5200" b="1" dirty="0" err="1"/>
                <a:t>lên</a:t>
              </a:r>
              <a:r>
                <a:rPr lang="en-US" sz="5200" b="1" dirty="0"/>
                <a:t> </a:t>
              </a:r>
              <a:r>
                <a:rPr lang="en-US" sz="5200" b="1" dirty="0" err="1"/>
                <a:t>sự</a:t>
              </a:r>
              <a:r>
                <a:rPr lang="en-US" sz="5200" b="1" dirty="0"/>
                <a:t> </a:t>
              </a:r>
              <a:r>
                <a:rPr lang="en-US" sz="5200" b="1" dirty="0" err="1"/>
                <a:t>đối</a:t>
              </a:r>
              <a:r>
                <a:rPr lang="en-US" sz="5200" b="1" dirty="0"/>
                <a:t> </a:t>
              </a:r>
              <a:r>
                <a:rPr lang="en-US" sz="5200" b="1" dirty="0" err="1"/>
                <a:t>xứng</a:t>
              </a:r>
              <a:r>
                <a:rPr lang="en-US" sz="5200" b="1" dirty="0"/>
                <a:t> </a:t>
              </a:r>
              <a:r>
                <a:rPr lang="en-US" sz="5200" b="1" dirty="0" err="1"/>
                <a:t>nhịp</a:t>
              </a:r>
              <a:r>
                <a:rPr lang="en-US" sz="5200" b="1" dirty="0"/>
                <a:t> </a:t>
              </a:r>
              <a:r>
                <a:rPr lang="en-US" sz="5200" b="1" dirty="0" err="1"/>
                <a:t>nhàng</a:t>
              </a:r>
              <a:r>
                <a:rPr lang="en-US" sz="5200" b="1" dirty="0"/>
                <a:t>, </a:t>
              </a:r>
              <a:r>
                <a:rPr lang="en-US" sz="5200" b="1" dirty="0" err="1"/>
                <a:t>một</a:t>
              </a:r>
              <a:r>
                <a:rPr lang="en-US" sz="5200" b="1" dirty="0"/>
                <a:t> </a:t>
              </a:r>
              <a:r>
                <a:rPr lang="en-US" sz="5200" b="1" dirty="0" err="1"/>
                <a:t>âm</a:t>
              </a:r>
              <a:r>
                <a:rPr lang="en-US" sz="5200" b="1" dirty="0"/>
                <a:t> </a:t>
              </a:r>
              <a:r>
                <a:rPr lang="en-US" sz="5200" b="1" dirty="0" err="1"/>
                <a:t>điệu</a:t>
              </a:r>
              <a:r>
                <a:rPr lang="en-US" sz="5200" b="1" dirty="0"/>
                <a:t> </a:t>
              </a:r>
              <a:r>
                <a:rPr lang="en-US" sz="5200" b="1" dirty="0" err="1"/>
                <a:t>luyến</a:t>
              </a:r>
              <a:r>
                <a:rPr lang="en-US" sz="5200" b="1" dirty="0"/>
                <a:t> </a:t>
              </a:r>
              <a:r>
                <a:rPr lang="en-US" sz="5200" b="1" dirty="0" err="1"/>
                <a:t>láy</a:t>
              </a:r>
              <a:r>
                <a:rPr lang="en-US" sz="5200" b="1" dirty="0"/>
                <a:t> </a:t>
              </a:r>
              <a:r>
                <a:rPr lang="en-US" sz="5200" b="1" dirty="0" err="1"/>
                <a:t>liên</a:t>
              </a:r>
              <a:r>
                <a:rPr lang="en-US" sz="5200" b="1" dirty="0"/>
                <a:t> </a:t>
              </a:r>
              <a:r>
                <a:rPr lang="en-US" sz="5200" b="1" dirty="0" err="1"/>
                <a:t>hoàn</a:t>
              </a:r>
              <a:r>
                <a:rPr lang="en-US" sz="5200" b="1" dirty="0"/>
                <a:t> </a:t>
              </a:r>
              <a:r>
                <a:rPr lang="en-US" sz="5200" b="1" dirty="0" err="1"/>
                <a:t>khiến</a:t>
              </a:r>
              <a:r>
                <a:rPr lang="en-US" sz="5200" b="1" dirty="0"/>
                <a:t> </a:t>
              </a:r>
              <a:r>
                <a:rPr lang="en-US" sz="5200" b="1" dirty="0" err="1"/>
                <a:t>nỗi</a:t>
              </a:r>
              <a:r>
                <a:rPr lang="en-US" sz="5200" b="1" dirty="0"/>
                <a:t> </a:t>
              </a:r>
              <a:r>
                <a:rPr lang="en-US" sz="5200" b="1" dirty="0" err="1"/>
                <a:t>nhớ</a:t>
              </a:r>
              <a:r>
                <a:rPr lang="en-US" sz="5200" b="1" dirty="0"/>
                <a:t> </a:t>
              </a:r>
              <a:r>
                <a:rPr lang="en-US" sz="5200" b="1" dirty="0" err="1"/>
                <a:t>thương</a:t>
              </a:r>
              <a:r>
                <a:rPr lang="en-US" sz="5200" b="1" dirty="0"/>
                <a:t> </a:t>
              </a:r>
              <a:r>
                <a:rPr lang="en-US" sz="5200" b="1" dirty="0" err="1"/>
                <a:t>của</a:t>
              </a:r>
              <a:r>
                <a:rPr lang="en-US" sz="5200" b="1" dirty="0"/>
                <a:t> </a:t>
              </a:r>
              <a:r>
                <a:rPr lang="en-US" sz="5200" b="1" dirty="0" err="1"/>
                <a:t>cô</a:t>
              </a:r>
              <a:r>
                <a:rPr lang="en-US" sz="5200" b="1" dirty="0"/>
                <a:t> </a:t>
              </a:r>
              <a:r>
                <a:rPr lang="en-US" sz="5200" b="1" dirty="0" err="1"/>
                <a:t>gái</a:t>
              </a:r>
              <a:r>
                <a:rPr lang="en-US" sz="5200" b="1" dirty="0"/>
                <a:t> </a:t>
              </a:r>
              <a:r>
                <a:rPr lang="en-US" sz="5200" b="1" dirty="0" err="1"/>
                <a:t>vừa</a:t>
              </a:r>
              <a:r>
                <a:rPr lang="en-US" sz="5200" b="1" dirty="0"/>
                <a:t> </a:t>
              </a:r>
              <a:r>
                <a:rPr lang="en-US" sz="5200" b="1" dirty="0" err="1"/>
                <a:t>như</a:t>
              </a:r>
              <a:r>
                <a:rPr lang="en-US" sz="5200" b="1" dirty="0"/>
                <a:t> </a:t>
              </a:r>
              <a:r>
                <a:rPr lang="en-US" sz="5200" b="1" dirty="0" err="1"/>
                <a:t>ném</a:t>
              </a:r>
              <a:r>
                <a:rPr lang="en-US" sz="5200" b="1" dirty="0"/>
                <a:t> </a:t>
              </a:r>
              <a:r>
                <a:rPr lang="en-US" sz="5200" b="1" dirty="0" err="1"/>
                <a:t>lại</a:t>
              </a:r>
              <a:r>
                <a:rPr lang="en-US" sz="5200" b="1" dirty="0"/>
                <a:t>, </a:t>
              </a:r>
              <a:r>
                <a:rPr lang="en-US" sz="5200" b="1" dirty="0" err="1"/>
                <a:t>vừa</a:t>
              </a:r>
              <a:r>
                <a:rPr lang="en-US" sz="5200" b="1" dirty="0"/>
                <a:t> </a:t>
              </a:r>
              <a:r>
                <a:rPr lang="en-US" sz="5200" b="1" dirty="0" err="1"/>
                <a:t>như</a:t>
              </a:r>
              <a:r>
                <a:rPr lang="en-US" sz="5200" b="1" dirty="0"/>
                <a:t> </a:t>
              </a:r>
              <a:r>
                <a:rPr lang="en-US" sz="5200" b="1" dirty="0" err="1"/>
                <a:t>kéo</a:t>
              </a:r>
              <a:r>
                <a:rPr lang="en-US" sz="5200" b="1" dirty="0"/>
                <a:t> </a:t>
              </a:r>
              <a:r>
                <a:rPr lang="en-US" sz="5200" b="1" dirty="0" err="1"/>
                <a:t>dài</a:t>
              </a:r>
              <a:r>
                <a:rPr lang="en-US" sz="5200" b="1" dirty="0"/>
                <a:t> </a:t>
              </a:r>
              <a:r>
                <a:rPr lang="en-US" sz="5200" b="1" dirty="0" err="1"/>
                <a:t>vô</a:t>
              </a:r>
              <a:r>
                <a:rPr lang="en-US" sz="5200" b="1" dirty="0"/>
                <a:t> </a:t>
              </a:r>
              <a:r>
                <a:rPr lang="en-US" sz="5200" b="1" dirty="0" err="1"/>
                <a:t>tận</a:t>
              </a:r>
              <a:r>
                <a:rPr lang="en-US" sz="5200" b="1" dirty="0"/>
                <a:t> </a:t>
              </a:r>
              <a:r>
                <a:rPr lang="en-US" sz="5200" b="1" dirty="0" err="1"/>
                <a:t>trong</a:t>
              </a:r>
              <a:r>
                <a:rPr lang="en-US" sz="5200" b="1" dirty="0"/>
                <a:t> </a:t>
              </a:r>
              <a:r>
                <a:rPr lang="en-US" sz="5200" b="1" dirty="0" err="1"/>
                <a:t>không</a:t>
              </a:r>
              <a:r>
                <a:rPr lang="en-US" sz="5200" b="1" dirty="0"/>
                <a:t> </a:t>
              </a:r>
              <a:r>
                <a:rPr lang="en-US" sz="5200" b="1" dirty="0" err="1"/>
                <a:t>gian</a:t>
              </a:r>
              <a:r>
                <a:rPr lang="en-US" sz="5200" b="1" dirty="0"/>
                <a:t> </a:t>
              </a:r>
              <a:r>
                <a:rPr lang="en-US" sz="5200" b="1" dirty="0" err="1"/>
                <a:t>và</a:t>
              </a:r>
              <a:r>
                <a:rPr lang="en-US" sz="5200" b="1" dirty="0"/>
                <a:t> </a:t>
              </a:r>
              <a:r>
                <a:rPr lang="en-US" sz="5200" b="1" dirty="0" err="1"/>
                <a:t>thời</a:t>
              </a:r>
              <a:r>
                <a:rPr lang="en-US" sz="5200" b="1" dirty="0"/>
                <a:t> </a:t>
              </a:r>
              <a:r>
                <a:rPr lang="en-US" sz="5200" b="1" dirty="0" err="1"/>
                <a:t>gian</a:t>
              </a:r>
              <a:endParaRPr lang="en-US" sz="5200" b="1" dirty="0"/>
            </a:p>
          </p:txBody>
        </p:sp>
      </p:grpSp>
    </p:spTree>
    <p:extLst>
      <p:ext uri="{BB962C8B-B14F-4D97-AF65-F5344CB8AC3E}">
        <p14:creationId xmlns:p14="http://schemas.microsoft.com/office/powerpoint/2010/main" val="349670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635477" y="2538174"/>
            <a:ext cx="593432" cy="861774"/>
          </a:xfrm>
          <a:prstGeom prst="rect">
            <a:avLst/>
          </a:prstGeom>
          <a:noFill/>
        </p:spPr>
        <p:txBody>
          <a:bodyPr wrap="none">
            <a:spAutoFit/>
          </a:bodyPr>
          <a:lstStyle/>
          <a:p>
            <a:r>
              <a:rPr lang="en-US" sz="5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57" name="Group 56"/>
          <p:cNvGrpSpPr/>
          <p:nvPr/>
        </p:nvGrpSpPr>
        <p:grpSpPr>
          <a:xfrm>
            <a:off x="-178462" y="1547574"/>
            <a:ext cx="10009850" cy="886541"/>
            <a:chOff x="-178462" y="1828800"/>
            <a:chExt cx="10009850" cy="886541"/>
          </a:xfrm>
        </p:grpSpPr>
        <p:sp>
          <p:nvSpPr>
            <p:cNvPr id="58" name="Round Same Side Corner Rectangle 57"/>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02529" y="1828800"/>
              <a:ext cx="1426380" cy="830997"/>
            </a:xfrm>
            <a:prstGeom prst="rect">
              <a:avLst/>
            </a:prstGeom>
            <a:noFill/>
          </p:spPr>
          <p:txBody>
            <a:bodyPr wrap="square" rtlCol="0">
              <a:spAutoFit/>
            </a:bodyPr>
            <a:lstStyle/>
            <a:p>
              <a:pPr algn="ctr"/>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III</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0" name="TextBox 59"/>
            <p:cNvSpPr txBox="1"/>
            <p:nvPr/>
          </p:nvSpPr>
          <p:spPr>
            <a:xfrm>
              <a:off x="2067734" y="1828800"/>
              <a:ext cx="7763654"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29" name="Rectangle 28"/>
          <p:cNvSpPr/>
          <p:nvPr/>
        </p:nvSpPr>
        <p:spPr>
          <a:xfrm>
            <a:off x="1653539" y="3399948"/>
            <a:ext cx="21055647" cy="7540526"/>
          </a:xfrm>
          <a:prstGeom prst="rect">
            <a:avLst/>
          </a:prstGeom>
        </p:spPr>
        <p:txBody>
          <a:bodyPr wrap="square">
            <a:spAutoFit/>
          </a:bodyPr>
          <a:lstStyle/>
          <a:p>
            <a:pPr indent="-72000">
              <a:spcAft>
                <a:spcPts val="2400"/>
              </a:spcAft>
            </a:pPr>
            <a:r>
              <a:rPr lang="en-US" sz="6400" b="1" dirty="0">
                <a:solidFill>
                  <a:srgbClr val="0070C0"/>
                </a:solidFill>
                <a:latin typeface="Times New Roman" pitchFamily="18" charset="0"/>
                <a:cs typeface="Times New Roman" pitchFamily="18" charset="0"/>
              </a:rPr>
              <a:t>Câu 1: </a:t>
            </a:r>
            <a:r>
              <a:rPr lang="en-US" sz="6400" b="1" dirty="0" err="1">
                <a:solidFill>
                  <a:srgbClr val="0070C0"/>
                </a:solidFill>
                <a:latin typeface="Times New Roman" pitchFamily="18" charset="0"/>
                <a:cs typeface="Times New Roman" pitchFamily="18" charset="0"/>
              </a:rPr>
              <a:t>Đặc</a:t>
            </a:r>
            <a:r>
              <a:rPr lang="en-US" sz="6400" b="1" dirty="0">
                <a:solidFill>
                  <a:srgbClr val="0070C0"/>
                </a:solidFill>
                <a:latin typeface="Times New Roman" pitchFamily="18" charset="0"/>
                <a:cs typeface="Times New Roman" pitchFamily="18" charset="0"/>
              </a:rPr>
              <a:t> </a:t>
            </a:r>
            <a:r>
              <a:rPr lang="en-US" sz="6400" b="1" dirty="0" err="1">
                <a:solidFill>
                  <a:srgbClr val="0070C0"/>
                </a:solidFill>
                <a:latin typeface="Times New Roman" pitchFamily="18" charset="0"/>
                <a:cs typeface="Times New Roman" pitchFamily="18" charset="0"/>
              </a:rPr>
              <a:t>điểm</a:t>
            </a:r>
            <a:r>
              <a:rPr lang="en-US" sz="6400" b="1" dirty="0">
                <a:solidFill>
                  <a:srgbClr val="0070C0"/>
                </a:solidFill>
                <a:latin typeface="Times New Roman" pitchFamily="18" charset="0"/>
                <a:cs typeface="Times New Roman" pitchFamily="18" charset="0"/>
              </a:rPr>
              <a:t> </a:t>
            </a:r>
            <a:r>
              <a:rPr lang="en-US" sz="6400" b="1" dirty="0" err="1">
                <a:solidFill>
                  <a:srgbClr val="0070C0"/>
                </a:solidFill>
                <a:latin typeface="Times New Roman" pitchFamily="18" charset="0"/>
                <a:cs typeface="Times New Roman" pitchFamily="18" charset="0"/>
              </a:rPr>
              <a:t>nổi</a:t>
            </a:r>
            <a:r>
              <a:rPr lang="en-US" sz="6400" b="1" dirty="0">
                <a:solidFill>
                  <a:srgbClr val="0070C0"/>
                </a:solidFill>
                <a:latin typeface="Times New Roman" pitchFamily="18" charset="0"/>
                <a:cs typeface="Times New Roman" pitchFamily="18" charset="0"/>
              </a:rPr>
              <a:t> </a:t>
            </a:r>
            <a:r>
              <a:rPr lang="en-US" sz="6400" b="1" dirty="0" err="1">
                <a:solidFill>
                  <a:srgbClr val="0070C0"/>
                </a:solidFill>
                <a:latin typeface="Times New Roman" pitchFamily="18" charset="0"/>
                <a:cs typeface="Times New Roman" pitchFamily="18" charset="0"/>
              </a:rPr>
              <a:t>bật</a:t>
            </a:r>
            <a:r>
              <a:rPr lang="en-US" sz="6400" b="1" dirty="0">
                <a:solidFill>
                  <a:srgbClr val="0070C0"/>
                </a:solidFill>
                <a:latin typeface="Times New Roman" pitchFamily="18" charset="0"/>
                <a:cs typeface="Times New Roman" pitchFamily="18" charset="0"/>
              </a:rPr>
              <a:t> </a:t>
            </a:r>
            <a:r>
              <a:rPr lang="en-US" sz="6400" b="1" dirty="0" err="1">
                <a:solidFill>
                  <a:srgbClr val="0070C0"/>
                </a:solidFill>
                <a:latin typeface="Times New Roman" pitchFamily="18" charset="0"/>
                <a:cs typeface="Times New Roman" pitchFamily="18" charset="0"/>
              </a:rPr>
              <a:t>nhất</a:t>
            </a:r>
            <a:r>
              <a:rPr lang="en-US" sz="6400" b="1" dirty="0">
                <a:solidFill>
                  <a:srgbClr val="0070C0"/>
                </a:solidFill>
                <a:latin typeface="Times New Roman" pitchFamily="18" charset="0"/>
                <a:cs typeface="Times New Roman" pitchFamily="18" charset="0"/>
              </a:rPr>
              <a:t> </a:t>
            </a:r>
            <a:r>
              <a:rPr lang="en-US" sz="6400" b="1" dirty="0" err="1">
                <a:solidFill>
                  <a:srgbClr val="0070C0"/>
                </a:solidFill>
                <a:latin typeface="Times New Roman" pitchFamily="18" charset="0"/>
                <a:cs typeface="Times New Roman" pitchFamily="18" charset="0"/>
              </a:rPr>
              <a:t>của</a:t>
            </a:r>
            <a:r>
              <a:rPr lang="en-US" sz="6400" b="1" dirty="0">
                <a:solidFill>
                  <a:srgbClr val="0070C0"/>
                </a:solidFill>
                <a:latin typeface="Times New Roman" pitchFamily="18" charset="0"/>
                <a:cs typeface="Times New Roman" pitchFamily="18" charset="0"/>
              </a:rPr>
              <a:t> ca </a:t>
            </a:r>
            <a:r>
              <a:rPr lang="en-US" sz="6400" b="1" dirty="0" err="1">
                <a:solidFill>
                  <a:srgbClr val="0070C0"/>
                </a:solidFill>
                <a:latin typeface="Times New Roman" pitchFamily="18" charset="0"/>
                <a:cs typeface="Times New Roman" pitchFamily="18" charset="0"/>
              </a:rPr>
              <a:t>dao</a:t>
            </a:r>
            <a:r>
              <a:rPr lang="en-US" sz="6400" b="1" dirty="0">
                <a:solidFill>
                  <a:srgbClr val="0070C0"/>
                </a:solidFill>
                <a:latin typeface="Times New Roman" pitchFamily="18" charset="0"/>
                <a:cs typeface="Times New Roman" pitchFamily="18" charset="0"/>
              </a:rPr>
              <a:t> </a:t>
            </a:r>
            <a:r>
              <a:rPr lang="en-US" sz="6400" b="1" dirty="0" err="1">
                <a:solidFill>
                  <a:srgbClr val="0070C0"/>
                </a:solidFill>
                <a:latin typeface="Times New Roman" pitchFamily="18" charset="0"/>
                <a:cs typeface="Times New Roman" pitchFamily="18" charset="0"/>
              </a:rPr>
              <a:t>là</a:t>
            </a:r>
            <a:r>
              <a:rPr lang="en-US" sz="6400" b="1" dirty="0">
                <a:solidFill>
                  <a:srgbClr val="0070C0"/>
                </a:solidFill>
                <a:latin typeface="Times New Roman" pitchFamily="18" charset="0"/>
                <a:cs typeface="Times New Roman" pitchFamily="18" charset="0"/>
              </a:rPr>
              <a:t> </a:t>
            </a:r>
            <a:r>
              <a:rPr lang="en-US" sz="6400" b="1" dirty="0" err="1">
                <a:solidFill>
                  <a:srgbClr val="0070C0"/>
                </a:solidFill>
                <a:latin typeface="Times New Roman" pitchFamily="18" charset="0"/>
                <a:cs typeface="Times New Roman" pitchFamily="18" charset="0"/>
              </a:rPr>
              <a:t>gì</a:t>
            </a:r>
            <a:r>
              <a:rPr lang="en-US" sz="6400" b="1" dirty="0" smtClean="0">
                <a:solidFill>
                  <a:srgbClr val="0070C0"/>
                </a:solidFill>
                <a:latin typeface="Times New Roman" pitchFamily="18" charset="0"/>
                <a:cs typeface="Times New Roman" pitchFamily="18" charset="0"/>
              </a:rPr>
              <a:t>?</a:t>
            </a:r>
            <a:endParaRPr lang="en-US" sz="6400" b="1" dirty="0">
              <a:solidFill>
                <a:srgbClr val="FF5050"/>
              </a:solidFill>
            </a:endParaRPr>
          </a:p>
          <a:p>
            <a:pPr indent="-72000">
              <a:spcAft>
                <a:spcPts val="2400"/>
              </a:spcAft>
              <a:buFontTx/>
              <a:buAutoNum type="alphaUcPeriod"/>
            </a:pPr>
            <a:r>
              <a:rPr lang="en-US" sz="6400" b="1" dirty="0" err="1">
                <a:latin typeface="Times New Roman" pitchFamily="18" charset="0"/>
                <a:cs typeface="Times New Roman" pitchFamily="18" charset="0"/>
              </a:rPr>
              <a:t>Những</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bài</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thơ</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hoặc</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những</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câu</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nói</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có</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vần</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điệu</a:t>
            </a:r>
            <a:r>
              <a:rPr lang="en-US" sz="6400" b="1" dirty="0">
                <a:latin typeface="Times New Roman" pitchFamily="18" charset="0"/>
                <a:cs typeface="Times New Roman" pitchFamily="18" charset="0"/>
              </a:rPr>
              <a:t>.</a:t>
            </a:r>
          </a:p>
          <a:p>
            <a:pPr indent="-72000">
              <a:spcAft>
                <a:spcPts val="2400"/>
              </a:spcAft>
            </a:pPr>
            <a:r>
              <a:rPr lang="en-US" sz="6400" b="1" dirty="0">
                <a:latin typeface="Times New Roman" pitchFamily="18" charset="0"/>
                <a:cs typeface="Times New Roman" pitchFamily="18" charset="0"/>
              </a:rPr>
              <a:t>B. </a:t>
            </a:r>
            <a:r>
              <a:rPr lang="en-US" sz="6400" b="1" dirty="0" err="1">
                <a:latin typeface="Times New Roman" pitchFamily="18" charset="0"/>
                <a:cs typeface="Times New Roman" pitchFamily="18" charset="0"/>
              </a:rPr>
              <a:t>Diễn</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tả</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cuộc</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sống</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thường</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nhật</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của</a:t>
            </a:r>
            <a:r>
              <a:rPr lang="en-US" sz="6400" b="1" dirty="0">
                <a:latin typeface="Times New Roman" pitchFamily="18" charset="0"/>
                <a:cs typeface="Times New Roman" pitchFamily="18" charset="0"/>
              </a:rPr>
              <a:t> con </a:t>
            </a:r>
            <a:r>
              <a:rPr lang="en-US" sz="6400" b="1" dirty="0" err="1">
                <a:latin typeface="Times New Roman" pitchFamily="18" charset="0"/>
                <a:cs typeface="Times New Roman" pitchFamily="18" charset="0"/>
              </a:rPr>
              <a:t>người</a:t>
            </a:r>
            <a:r>
              <a:rPr lang="en-US" sz="6400" b="1" dirty="0">
                <a:latin typeface="Times New Roman" pitchFamily="18" charset="0"/>
                <a:cs typeface="Times New Roman" pitchFamily="18" charset="0"/>
              </a:rPr>
              <a:t>.</a:t>
            </a:r>
          </a:p>
          <a:p>
            <a:pPr indent="-72000">
              <a:spcAft>
                <a:spcPts val="2400"/>
              </a:spcAft>
            </a:pPr>
            <a:r>
              <a:rPr lang="en-US" sz="6400" b="1" dirty="0">
                <a:latin typeface="Times New Roman" pitchFamily="18" charset="0"/>
                <a:cs typeface="Times New Roman" pitchFamily="18" charset="0"/>
              </a:rPr>
              <a:t>C. </a:t>
            </a:r>
            <a:r>
              <a:rPr lang="en-US" sz="6400" b="1" dirty="0" err="1">
                <a:latin typeface="Times New Roman" pitchFamily="18" charset="0"/>
                <a:cs typeface="Times New Roman" pitchFamily="18" charset="0"/>
              </a:rPr>
              <a:t>Đúc</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kết</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những</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kinh</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nghiệm</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đời</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sống</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thực</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tiễn</a:t>
            </a:r>
            <a:r>
              <a:rPr lang="en-US" sz="6400" b="1" dirty="0">
                <a:latin typeface="Times New Roman" pitchFamily="18" charset="0"/>
                <a:cs typeface="Times New Roman" pitchFamily="18" charset="0"/>
              </a:rPr>
              <a:t>.</a:t>
            </a:r>
          </a:p>
          <a:p>
            <a:pPr indent="-72000">
              <a:spcAft>
                <a:spcPts val="2400"/>
              </a:spcAft>
            </a:pPr>
            <a:r>
              <a:rPr lang="en-US" sz="6400" b="1" dirty="0">
                <a:latin typeface="Times New Roman" pitchFamily="18" charset="0"/>
                <a:cs typeface="Times New Roman" pitchFamily="18" charset="0"/>
              </a:rPr>
              <a:t>D. </a:t>
            </a:r>
            <a:r>
              <a:rPr lang="en-US" sz="6400" b="1" dirty="0" err="1">
                <a:latin typeface="Times New Roman" pitchFamily="18" charset="0"/>
                <a:cs typeface="Times New Roman" pitchFamily="18" charset="0"/>
              </a:rPr>
              <a:t>Diễn</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tả</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đời</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sống</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tâm</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hồn</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phong</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phú</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của</a:t>
            </a:r>
            <a:r>
              <a:rPr lang="en-US" sz="6400" b="1" dirty="0">
                <a:latin typeface="Times New Roman" pitchFamily="18" charset="0"/>
                <a:cs typeface="Times New Roman" pitchFamily="18" charset="0"/>
              </a:rPr>
              <a:t> </a:t>
            </a:r>
          </a:p>
          <a:p>
            <a:pPr indent="-72000">
              <a:spcAft>
                <a:spcPts val="2400"/>
              </a:spcAft>
            </a:pPr>
            <a:r>
              <a:rPr lang="en-US" sz="6400" b="1" dirty="0" err="1">
                <a:latin typeface="Times New Roman" pitchFamily="18" charset="0"/>
                <a:cs typeface="Times New Roman" pitchFamily="18" charset="0"/>
              </a:rPr>
              <a:t>người</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lao</a:t>
            </a:r>
            <a:r>
              <a:rPr lang="en-US" sz="6400" b="1" dirty="0">
                <a:latin typeface="Times New Roman" pitchFamily="18" charset="0"/>
                <a:cs typeface="Times New Roman" pitchFamily="18" charset="0"/>
              </a:rPr>
              <a:t> </a:t>
            </a:r>
            <a:r>
              <a:rPr lang="en-US" sz="6400" b="1" dirty="0" err="1">
                <a:latin typeface="Times New Roman" pitchFamily="18" charset="0"/>
                <a:cs typeface="Times New Roman" pitchFamily="18" charset="0"/>
              </a:rPr>
              <a:t>động</a:t>
            </a:r>
            <a:r>
              <a:rPr lang="en-US" sz="6400" b="1" dirty="0">
                <a:latin typeface="Times New Roman" pitchFamily="18" charset="0"/>
                <a:cs typeface="Times New Roman" pitchFamily="18" charset="0"/>
              </a:rPr>
              <a:t>.</a:t>
            </a:r>
          </a:p>
        </p:txBody>
      </p:sp>
      <p:sp>
        <p:nvSpPr>
          <p:cNvPr id="32" name="Oval 3"/>
          <p:cNvSpPr>
            <a:spLocks noChangeArrowheads="1"/>
          </p:cNvSpPr>
          <p:nvPr/>
        </p:nvSpPr>
        <p:spPr bwMode="auto">
          <a:xfrm>
            <a:off x="1322593" y="9829800"/>
            <a:ext cx="1219200" cy="1219200"/>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600" b="1" dirty="0">
              <a:latin typeface="VNI-Times" pitchFamily="2" charset="0"/>
            </a:endParaRPr>
          </a:p>
        </p:txBody>
      </p:sp>
    </p:spTree>
    <p:extLst>
      <p:ext uri="{BB962C8B-B14F-4D97-AF65-F5344CB8AC3E}">
        <p14:creationId xmlns:p14="http://schemas.microsoft.com/office/powerpoint/2010/main" val="9188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fade">
                                      <p:cBhvr>
                                        <p:cTn id="17" dur="1000"/>
                                        <p:tgtEl>
                                          <p:spTgt spid="29">
                                            <p:txEl>
                                              <p:pRg st="1" end="1"/>
                                            </p:txEl>
                                          </p:spTgt>
                                        </p:tgtEl>
                                      </p:cBhvr>
                                    </p:animEffect>
                                    <p:anim calcmode="lin" valueType="num">
                                      <p:cBhvr>
                                        <p:cTn id="1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Effect transition="in" filter="wipe(down)">
                                      <p:cBhvr>
                                        <p:cTn id="24" dur="500"/>
                                        <p:tgtEl>
                                          <p:spTgt spid="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9">
                                            <p:txEl>
                                              <p:pRg st="3" end="3"/>
                                            </p:txEl>
                                          </p:spTgt>
                                        </p:tgtEl>
                                        <p:attrNameLst>
                                          <p:attrName>style.visibility</p:attrName>
                                        </p:attrNameLst>
                                      </p:cBhvr>
                                      <p:to>
                                        <p:strVal val="visible"/>
                                      </p:to>
                                    </p:set>
                                    <p:animEffect transition="in" filter="circle(in)">
                                      <p:cBhvr>
                                        <p:cTn id="29" dur="2000"/>
                                        <p:tgtEl>
                                          <p:spTgt spid="2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9">
                                            <p:txEl>
                                              <p:pRg st="4" end="4"/>
                                            </p:txEl>
                                          </p:spTgt>
                                        </p:tgtEl>
                                        <p:attrNameLst>
                                          <p:attrName>style.visibility</p:attrName>
                                        </p:attrNameLst>
                                      </p:cBhvr>
                                      <p:to>
                                        <p:strVal val="visible"/>
                                      </p:to>
                                    </p:set>
                                    <p:animEffect transition="in" filter="circle(in)">
                                      <p:cBhvr>
                                        <p:cTn id="34" dur="2000"/>
                                        <p:tgtEl>
                                          <p:spTgt spid="29">
                                            <p:txEl>
                                              <p:pRg st="4" end="4"/>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9">
                                            <p:txEl>
                                              <p:pRg st="5" end="5"/>
                                            </p:txEl>
                                          </p:spTgt>
                                        </p:tgtEl>
                                        <p:attrNameLst>
                                          <p:attrName>style.visibility</p:attrName>
                                        </p:attrNameLst>
                                      </p:cBhvr>
                                      <p:to>
                                        <p:strVal val="visible"/>
                                      </p:to>
                                    </p:set>
                                    <p:animEffect transition="in" filter="circle(in)">
                                      <p:cBhvr>
                                        <p:cTn id="37" dur="2000"/>
                                        <p:tgtEl>
                                          <p:spTgt spid="2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ChangeArrowheads="1"/>
          </p:cNvSpPr>
          <p:nvPr/>
        </p:nvSpPr>
        <p:spPr bwMode="auto">
          <a:xfrm>
            <a:off x="1887794" y="1226065"/>
            <a:ext cx="19050000"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8600" dirty="0" smtClean="0">
                <a:solidFill>
                  <a:srgbClr val="006600"/>
                </a:solidFill>
              </a:rPr>
              <a:t> </a:t>
            </a:r>
            <a:r>
              <a:rPr lang="en-US" altLang="en-US" sz="8600" b="1" dirty="0" smtClean="0">
                <a:solidFill>
                  <a:schemeClr val="tx2"/>
                </a:solidFill>
              </a:rPr>
              <a:t>Câu 2:</a:t>
            </a:r>
            <a:r>
              <a:rPr lang="en-US" altLang="en-US" sz="8600" b="1" dirty="0" smtClean="0">
                <a:solidFill>
                  <a:srgbClr val="006600"/>
                </a:solidFill>
              </a:rPr>
              <a:t> </a:t>
            </a:r>
            <a:r>
              <a:rPr lang="en-US" altLang="en-US" sz="8000" b="1" dirty="0" err="1" smtClean="0">
                <a:solidFill>
                  <a:schemeClr val="tx2"/>
                </a:solidFill>
                <a:latin typeface="Times New Roman" panose="02020603050405020304" pitchFamily="18" charset="0"/>
                <a:cs typeface="Times New Roman" panose="02020603050405020304" pitchFamily="18" charset="0"/>
              </a:rPr>
              <a:t>Trong</a:t>
            </a:r>
            <a:r>
              <a:rPr lang="en-US" altLang="en-US" sz="8000" b="1" dirty="0" smtClean="0">
                <a:solidFill>
                  <a:schemeClr val="tx2"/>
                </a:solidFill>
                <a:latin typeface="Times New Roman" panose="02020603050405020304" pitchFamily="18" charset="0"/>
                <a:cs typeface="Times New Roman" panose="02020603050405020304" pitchFamily="18" charset="0"/>
              </a:rPr>
              <a:t> </a:t>
            </a:r>
            <a:r>
              <a:rPr lang="en-US" altLang="en-US" sz="8000" b="1" dirty="0">
                <a:solidFill>
                  <a:schemeClr val="tx2"/>
                </a:solidFill>
                <a:latin typeface="Times New Roman" panose="02020603050405020304" pitchFamily="18" charset="0"/>
                <a:cs typeface="Times New Roman" panose="02020603050405020304" pitchFamily="18" charset="0"/>
              </a:rPr>
              <a:t>ca </a:t>
            </a:r>
            <a:r>
              <a:rPr lang="en-US" altLang="en-US" sz="8000" b="1" dirty="0" err="1">
                <a:solidFill>
                  <a:schemeClr val="tx2"/>
                </a:solidFill>
                <a:latin typeface="Times New Roman" panose="02020603050405020304" pitchFamily="18" charset="0"/>
                <a:cs typeface="Times New Roman" panose="02020603050405020304" pitchFamily="18" charset="0"/>
              </a:rPr>
              <a:t>dao</a:t>
            </a:r>
            <a:r>
              <a:rPr lang="en-US" altLang="en-US" sz="8000" b="1" dirty="0">
                <a:solidFill>
                  <a:schemeClr val="tx2"/>
                </a:solidFill>
                <a:latin typeface="Times New Roman" panose="02020603050405020304" pitchFamily="18" charset="0"/>
                <a:cs typeface="Times New Roman" panose="02020603050405020304" pitchFamily="18" charset="0"/>
              </a:rPr>
              <a:t> </a:t>
            </a:r>
            <a:r>
              <a:rPr lang="en-US" altLang="en-US" sz="8000" b="1" dirty="0" err="1">
                <a:solidFill>
                  <a:schemeClr val="tx2"/>
                </a:solidFill>
                <a:latin typeface="Times New Roman" panose="02020603050405020304" pitchFamily="18" charset="0"/>
                <a:cs typeface="Times New Roman" panose="02020603050405020304" pitchFamily="18" charset="0"/>
              </a:rPr>
              <a:t>hình</a:t>
            </a:r>
            <a:r>
              <a:rPr lang="en-US" altLang="en-US" sz="8000" b="1" dirty="0">
                <a:solidFill>
                  <a:schemeClr val="tx2"/>
                </a:solidFill>
                <a:latin typeface="Times New Roman" panose="02020603050405020304" pitchFamily="18" charset="0"/>
                <a:cs typeface="Times New Roman" panose="02020603050405020304" pitchFamily="18" charset="0"/>
              </a:rPr>
              <a:t> </a:t>
            </a:r>
            <a:r>
              <a:rPr lang="en-US" altLang="en-US" sz="8000" b="1" dirty="0" err="1">
                <a:solidFill>
                  <a:schemeClr val="tx2"/>
                </a:solidFill>
                <a:latin typeface="Times New Roman" panose="02020603050405020304" pitchFamily="18" charset="0"/>
                <a:cs typeface="Times New Roman" panose="02020603050405020304" pitchFamily="18" charset="0"/>
              </a:rPr>
              <a:t>ảnh</a:t>
            </a:r>
            <a:r>
              <a:rPr lang="en-US" altLang="en-US" sz="8000" b="1" dirty="0">
                <a:solidFill>
                  <a:schemeClr val="tx2"/>
                </a:solidFill>
                <a:latin typeface="Times New Roman" panose="02020603050405020304" pitchFamily="18" charset="0"/>
                <a:cs typeface="Times New Roman" panose="02020603050405020304" pitchFamily="18" charset="0"/>
              </a:rPr>
              <a:t> </a:t>
            </a:r>
            <a:r>
              <a:rPr lang="en-US" altLang="en-US" sz="8000" b="1" dirty="0" err="1">
                <a:solidFill>
                  <a:schemeClr val="tx2"/>
                </a:solidFill>
                <a:latin typeface="Times New Roman" panose="02020603050405020304" pitchFamily="18" charset="0"/>
                <a:cs typeface="Times New Roman" panose="02020603050405020304" pitchFamily="18" charset="0"/>
              </a:rPr>
              <a:t>nào</a:t>
            </a:r>
            <a:r>
              <a:rPr lang="en-US" altLang="en-US" sz="8000" b="1" dirty="0">
                <a:solidFill>
                  <a:schemeClr val="tx2"/>
                </a:solidFill>
                <a:latin typeface="Times New Roman" panose="02020603050405020304" pitchFamily="18" charset="0"/>
                <a:cs typeface="Times New Roman" panose="02020603050405020304" pitchFamily="18" charset="0"/>
              </a:rPr>
              <a:t> </a:t>
            </a:r>
            <a:r>
              <a:rPr lang="en-US" altLang="en-US" sz="8000" b="1" dirty="0" err="1">
                <a:solidFill>
                  <a:schemeClr val="tx2"/>
                </a:solidFill>
                <a:latin typeface="Times New Roman" panose="02020603050405020304" pitchFamily="18" charset="0"/>
                <a:cs typeface="Times New Roman" panose="02020603050405020304" pitchFamily="18" charset="0"/>
              </a:rPr>
              <a:t>thường</a:t>
            </a:r>
            <a:r>
              <a:rPr lang="en-US" altLang="en-US" sz="8000" b="1" dirty="0">
                <a:solidFill>
                  <a:schemeClr val="tx2"/>
                </a:solidFill>
                <a:latin typeface="Times New Roman" panose="02020603050405020304" pitchFamily="18" charset="0"/>
                <a:cs typeface="Times New Roman" panose="02020603050405020304" pitchFamily="18" charset="0"/>
              </a:rPr>
              <a:t> </a:t>
            </a:r>
            <a:r>
              <a:rPr lang="en-US" altLang="en-US" sz="8000" b="1" dirty="0" err="1">
                <a:solidFill>
                  <a:schemeClr val="tx2"/>
                </a:solidFill>
                <a:latin typeface="Times New Roman" panose="02020603050405020304" pitchFamily="18" charset="0"/>
                <a:cs typeface="Times New Roman" panose="02020603050405020304" pitchFamily="18" charset="0"/>
              </a:rPr>
              <a:t>xuất</a:t>
            </a:r>
            <a:r>
              <a:rPr lang="en-US" altLang="en-US" sz="8000" b="1" dirty="0">
                <a:solidFill>
                  <a:schemeClr val="tx2"/>
                </a:solidFill>
                <a:latin typeface="Times New Roman" panose="02020603050405020304" pitchFamily="18" charset="0"/>
                <a:cs typeface="Times New Roman" panose="02020603050405020304" pitchFamily="18" charset="0"/>
              </a:rPr>
              <a:t> </a:t>
            </a:r>
            <a:r>
              <a:rPr lang="en-US" altLang="en-US" sz="8000" b="1" dirty="0" err="1">
                <a:solidFill>
                  <a:schemeClr val="tx2"/>
                </a:solidFill>
                <a:latin typeface="Times New Roman" panose="02020603050405020304" pitchFamily="18" charset="0"/>
                <a:cs typeface="Times New Roman" panose="02020603050405020304" pitchFamily="18" charset="0"/>
              </a:rPr>
              <a:t>hiện</a:t>
            </a:r>
            <a:r>
              <a:rPr lang="en-US" altLang="en-US" sz="8000" b="1" dirty="0">
                <a:solidFill>
                  <a:schemeClr val="tx2"/>
                </a:solidFill>
                <a:latin typeface="Times New Roman" panose="02020603050405020304" pitchFamily="18" charset="0"/>
                <a:cs typeface="Times New Roman" panose="02020603050405020304" pitchFamily="18" charset="0"/>
              </a:rPr>
              <a:t>? </a:t>
            </a:r>
            <a:endParaRPr lang="en-US" altLang="en-US" sz="8000" b="1" dirty="0" smtClean="0">
              <a:solidFill>
                <a:schemeClr val="tx2"/>
              </a:solidFill>
              <a:latin typeface="Times New Roman" panose="02020603050405020304" pitchFamily="18" charset="0"/>
              <a:cs typeface="Times New Roman" panose="02020603050405020304" pitchFamily="18" charset="0"/>
            </a:endParaRPr>
          </a:p>
          <a:p>
            <a:pPr eaLnBrk="1" hangingPunct="1"/>
            <a:endParaRPr lang="en-US" altLang="en-US" sz="8000" b="1" dirty="0" smtClean="0">
              <a:solidFill>
                <a:schemeClr val="tx2"/>
              </a:solidFill>
              <a:latin typeface="Times New Roman" panose="02020603050405020304" pitchFamily="18" charset="0"/>
              <a:cs typeface="Times New Roman" panose="02020603050405020304" pitchFamily="18" charset="0"/>
            </a:endParaRPr>
          </a:p>
          <a:p>
            <a:pPr eaLnBrk="1" hangingPunct="1"/>
            <a:endParaRPr lang="en-US" altLang="en-US" sz="8000" dirty="0">
              <a:solidFill>
                <a:schemeClr val="tx2"/>
              </a:solidFill>
              <a:latin typeface="Times New Roman" panose="02020603050405020304" pitchFamily="18" charset="0"/>
              <a:cs typeface="Times New Roman" panose="02020603050405020304" pitchFamily="18" charset="0"/>
            </a:endParaRPr>
          </a:p>
        </p:txBody>
      </p:sp>
      <p:sp>
        <p:nvSpPr>
          <p:cNvPr id="198661" name="Rectangle 5"/>
          <p:cNvSpPr>
            <a:spLocks noChangeArrowheads="1"/>
          </p:cNvSpPr>
          <p:nvPr/>
        </p:nvSpPr>
        <p:spPr bwMode="auto">
          <a:xfrm>
            <a:off x="1887794" y="4011519"/>
            <a:ext cx="1393041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6400" dirty="0" smtClean="0">
                <a:latin typeface="Times New Roman" panose="02020603050405020304" pitchFamily="18" charset="0"/>
                <a:cs typeface="Times New Roman" panose="02020603050405020304" pitchFamily="18" charset="0"/>
              </a:rPr>
              <a:t> </a:t>
            </a:r>
            <a:r>
              <a:rPr lang="fr-FR" sz="8000" b="1" dirty="0">
                <a:latin typeface="Times New Roman" panose="02020603050405020304" pitchFamily="18" charset="0"/>
                <a:cs typeface="Times New Roman" panose="02020603050405020304" pitchFamily="18" charset="0"/>
              </a:rPr>
              <a:t>A. </a:t>
            </a:r>
            <a:r>
              <a:rPr lang="fr-FR" sz="8000" b="1" dirty="0" err="1">
                <a:latin typeface="Times New Roman" panose="02020603050405020304" pitchFamily="18" charset="0"/>
                <a:cs typeface="Times New Roman" panose="02020603050405020304" pitchFamily="18" charset="0"/>
              </a:rPr>
              <a:t>Sân</a:t>
            </a:r>
            <a:r>
              <a:rPr lang="fr-FR" sz="8000" b="1" dirty="0">
                <a:latin typeface="Times New Roman" panose="02020603050405020304" pitchFamily="18" charset="0"/>
                <a:cs typeface="Times New Roman" panose="02020603050405020304" pitchFamily="18" charset="0"/>
              </a:rPr>
              <a:t> </a:t>
            </a:r>
            <a:r>
              <a:rPr lang="fr-FR" sz="8000" b="1" dirty="0" err="1">
                <a:latin typeface="Times New Roman" panose="02020603050405020304" pitchFamily="18" charset="0"/>
                <a:cs typeface="Times New Roman" panose="02020603050405020304" pitchFamily="18" charset="0"/>
              </a:rPr>
              <a:t>đình</a:t>
            </a:r>
            <a:r>
              <a:rPr lang="fr-FR" sz="8000" b="1" dirty="0">
                <a:latin typeface="Times New Roman" panose="02020603050405020304" pitchFamily="18" charset="0"/>
                <a:cs typeface="Times New Roman" panose="02020603050405020304" pitchFamily="18" charset="0"/>
              </a:rPr>
              <a:t>, </a:t>
            </a:r>
            <a:r>
              <a:rPr lang="fr-FR" sz="8000" b="1" dirty="0" err="1">
                <a:latin typeface="Times New Roman" panose="02020603050405020304" pitchFamily="18" charset="0"/>
                <a:cs typeface="Times New Roman" panose="02020603050405020304" pitchFamily="18" charset="0"/>
              </a:rPr>
              <a:t>lầu</a:t>
            </a:r>
            <a:r>
              <a:rPr lang="fr-FR" sz="8000" b="1" dirty="0">
                <a:latin typeface="Times New Roman" panose="02020603050405020304" pitchFamily="18" charset="0"/>
                <a:cs typeface="Times New Roman" panose="02020603050405020304" pitchFamily="18" charset="0"/>
              </a:rPr>
              <a:t> son, </a:t>
            </a:r>
            <a:r>
              <a:rPr lang="fr-FR" sz="8000" b="1" dirty="0" err="1">
                <a:latin typeface="Times New Roman" panose="02020603050405020304" pitchFamily="18" charset="0"/>
                <a:cs typeface="Times New Roman" panose="02020603050405020304" pitchFamily="18" charset="0"/>
              </a:rPr>
              <a:t>trúc</a:t>
            </a:r>
            <a:r>
              <a:rPr lang="fr-FR" sz="8000" b="1" dirty="0">
                <a:latin typeface="Times New Roman" panose="02020603050405020304" pitchFamily="18" charset="0"/>
                <a:cs typeface="Times New Roman" panose="02020603050405020304" pitchFamily="18" charset="0"/>
              </a:rPr>
              <a:t>, mai.</a:t>
            </a:r>
            <a:endParaRPr lang="en-US" altLang="en-US" sz="8000" b="1" dirty="0">
              <a:latin typeface="Times New Roman" panose="02020603050405020304" pitchFamily="18" charset="0"/>
              <a:cs typeface="Times New Roman" panose="02020603050405020304" pitchFamily="18" charset="0"/>
            </a:endParaRPr>
          </a:p>
        </p:txBody>
      </p:sp>
      <p:sp>
        <p:nvSpPr>
          <p:cNvPr id="198662" name="Rectangle 6"/>
          <p:cNvSpPr>
            <a:spLocks noChangeArrowheads="1"/>
          </p:cNvSpPr>
          <p:nvPr/>
        </p:nvSpPr>
        <p:spPr bwMode="auto">
          <a:xfrm>
            <a:off x="1906587" y="5673437"/>
            <a:ext cx="163765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8000" b="1" dirty="0">
                <a:latin typeface="Times New Roman" panose="02020603050405020304" pitchFamily="18" charset="0"/>
                <a:cs typeface="Times New Roman" panose="02020603050405020304" pitchFamily="18" charset="0"/>
              </a:rPr>
              <a:t>B. </a:t>
            </a:r>
            <a:r>
              <a:rPr lang="en-US" sz="8000" b="1" dirty="0" err="1">
                <a:latin typeface="Times New Roman" panose="02020603050405020304" pitchFamily="18" charset="0"/>
                <a:cs typeface="Times New Roman" panose="02020603050405020304" pitchFamily="18" charset="0"/>
              </a:rPr>
              <a:t>Lầu</a:t>
            </a:r>
            <a:r>
              <a:rPr lang="en-US" sz="8000" b="1" dirty="0">
                <a:latin typeface="Times New Roman" panose="02020603050405020304" pitchFamily="18" charset="0"/>
                <a:cs typeface="Times New Roman" panose="02020603050405020304" pitchFamily="18" charset="0"/>
              </a:rPr>
              <a:t> son, </a:t>
            </a:r>
            <a:r>
              <a:rPr lang="en-US" sz="8000" b="1" dirty="0" err="1">
                <a:latin typeface="Times New Roman" panose="02020603050405020304" pitchFamily="18" charset="0"/>
                <a:cs typeface="Times New Roman" panose="02020603050405020304" pitchFamily="18" charset="0"/>
              </a:rPr>
              <a:t>gác</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tía</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sân</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đình</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cây</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đa</a:t>
            </a:r>
            <a:r>
              <a:rPr lang="en-US" sz="8000" b="1" dirty="0">
                <a:latin typeface="Times New Roman" panose="02020603050405020304" pitchFamily="18" charset="0"/>
                <a:cs typeface="Times New Roman" panose="02020603050405020304" pitchFamily="18" charset="0"/>
              </a:rPr>
              <a:t>.</a:t>
            </a:r>
            <a:r>
              <a:rPr lang="en-US" altLang="en-US" sz="8000" b="1" dirty="0">
                <a:latin typeface="Times New Roman" panose="02020603050405020304" pitchFamily="18" charset="0"/>
                <a:cs typeface="Times New Roman" panose="02020603050405020304" pitchFamily="18" charset="0"/>
              </a:rPr>
              <a:t>.</a:t>
            </a:r>
          </a:p>
        </p:txBody>
      </p:sp>
      <p:sp>
        <p:nvSpPr>
          <p:cNvPr id="198663" name="Rectangle 7"/>
          <p:cNvSpPr>
            <a:spLocks noChangeArrowheads="1"/>
          </p:cNvSpPr>
          <p:nvPr/>
        </p:nvSpPr>
        <p:spPr bwMode="auto">
          <a:xfrm>
            <a:off x="1906587" y="10180766"/>
            <a:ext cx="1076679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8000" b="1" dirty="0">
                <a:latin typeface="Times New Roman" panose="02020603050405020304" pitchFamily="18" charset="0"/>
                <a:cs typeface="Times New Roman" panose="02020603050405020304" pitchFamily="18" charset="0"/>
              </a:rPr>
              <a:t>D. </a:t>
            </a:r>
            <a:r>
              <a:rPr lang="en-US" sz="8000" b="1" dirty="0" err="1">
                <a:latin typeface="Times New Roman" panose="02020603050405020304" pitchFamily="18" charset="0"/>
                <a:cs typeface="Times New Roman" panose="02020603050405020304" pitchFamily="18" charset="0"/>
              </a:rPr>
              <a:t>Tùng</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cúc</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trúc</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mai</a:t>
            </a:r>
            <a:r>
              <a:rPr lang="en-US" sz="8000" b="1" dirty="0">
                <a:latin typeface="Times New Roman" panose="02020603050405020304" pitchFamily="18" charset="0"/>
                <a:cs typeface="Times New Roman" panose="02020603050405020304" pitchFamily="18" charset="0"/>
              </a:rPr>
              <a:t>.</a:t>
            </a:r>
            <a:r>
              <a:rPr lang="en-US" altLang="en-US" sz="8000" b="1" dirty="0">
                <a:latin typeface="Times New Roman" panose="02020603050405020304" pitchFamily="18" charset="0"/>
                <a:cs typeface="Times New Roman" panose="02020603050405020304" pitchFamily="18" charset="0"/>
              </a:rPr>
              <a:t>.</a:t>
            </a:r>
          </a:p>
        </p:txBody>
      </p:sp>
      <p:sp>
        <p:nvSpPr>
          <p:cNvPr id="198664" name="Rectangle 8"/>
          <p:cNvSpPr>
            <a:spLocks noChangeArrowheads="1"/>
          </p:cNvSpPr>
          <p:nvPr/>
        </p:nvSpPr>
        <p:spPr bwMode="auto">
          <a:xfrm>
            <a:off x="1906587" y="7838581"/>
            <a:ext cx="17309547"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8600" dirty="0"/>
              <a:t>C. </a:t>
            </a:r>
            <a:r>
              <a:rPr lang="vi-VN" sz="8000" b="1" dirty="0">
                <a:latin typeface="+mj-lt"/>
              </a:rPr>
              <a:t>Sân đình, cây đa, bến đò, giếng nước</a:t>
            </a:r>
            <a:endParaRPr lang="en-US" altLang="en-US" sz="8000" b="1" dirty="0">
              <a:latin typeface="+mj-lt"/>
            </a:endParaRPr>
          </a:p>
        </p:txBody>
      </p:sp>
      <p:sp>
        <p:nvSpPr>
          <p:cNvPr id="8" name="Oval 3"/>
          <p:cNvSpPr>
            <a:spLocks noChangeArrowheads="1"/>
          </p:cNvSpPr>
          <p:nvPr/>
        </p:nvSpPr>
        <p:spPr bwMode="auto">
          <a:xfrm>
            <a:off x="1868599" y="7976771"/>
            <a:ext cx="1219200" cy="1219200"/>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600" b="1" dirty="0">
              <a:latin typeface="VNI-Times" pitchFamily="2" charset="0"/>
            </a:endParaRPr>
          </a:p>
        </p:txBody>
      </p:sp>
    </p:spTree>
    <p:extLst>
      <p:ext uri="{BB962C8B-B14F-4D97-AF65-F5344CB8AC3E}">
        <p14:creationId xmlns:p14="http://schemas.microsoft.com/office/powerpoint/2010/main" val="1378133146"/>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slide(fromBottom)">
                                      <p:cBhvr>
                                        <p:cTn id="7" dur="500"/>
                                        <p:tgtEl>
                                          <p:spTgt spid="1986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98661"/>
                                        </p:tgtEl>
                                        <p:attrNameLst>
                                          <p:attrName>style.visibility</p:attrName>
                                        </p:attrNameLst>
                                      </p:cBhvr>
                                      <p:to>
                                        <p:strVal val="visible"/>
                                      </p:to>
                                    </p:set>
                                    <p:animEffect transition="in" filter="plus(in)">
                                      <p:cBhvr>
                                        <p:cTn id="12" dur="500"/>
                                        <p:tgtEl>
                                          <p:spTgt spid="1986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98662"/>
                                        </p:tgtEl>
                                        <p:attrNameLst>
                                          <p:attrName>style.visibility</p:attrName>
                                        </p:attrNameLst>
                                      </p:cBhvr>
                                      <p:to>
                                        <p:strVal val="visible"/>
                                      </p:to>
                                    </p:set>
                                    <p:animEffect transition="in" filter="strips(downLeft)">
                                      <p:cBhvr>
                                        <p:cTn id="17" dur="500"/>
                                        <p:tgtEl>
                                          <p:spTgt spid="1986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98664"/>
                                        </p:tgtEl>
                                        <p:attrNameLst>
                                          <p:attrName>style.visibility</p:attrName>
                                        </p:attrNameLst>
                                      </p:cBhvr>
                                      <p:to>
                                        <p:strVal val="visible"/>
                                      </p:to>
                                    </p:set>
                                    <p:animEffect transition="in" filter="wheel(4)">
                                      <p:cBhvr>
                                        <p:cTn id="22" dur="500"/>
                                        <p:tgtEl>
                                          <p:spTgt spid="1986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8663"/>
                                        </p:tgtEl>
                                        <p:attrNameLst>
                                          <p:attrName>style.visibility</p:attrName>
                                        </p:attrNameLst>
                                      </p:cBhvr>
                                      <p:to>
                                        <p:strVal val="visible"/>
                                      </p:to>
                                    </p:set>
                                    <p:animEffect transition="in" filter="wipe(down)">
                                      <p:cBhvr>
                                        <p:cTn id="27" dur="500"/>
                                        <p:tgtEl>
                                          <p:spTgt spid="1986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p:bldP spid="198662" grpId="0"/>
      <p:bldP spid="198663" grpId="0"/>
      <p:bldP spid="198664"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ChangeArrowheads="1"/>
          </p:cNvSpPr>
          <p:nvPr/>
        </p:nvSpPr>
        <p:spPr bwMode="auto">
          <a:xfrm>
            <a:off x="1591368" y="1538491"/>
            <a:ext cx="19653894"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7200" b="1" dirty="0" smtClean="0">
                <a:solidFill>
                  <a:schemeClr val="tx2"/>
                </a:solidFill>
                <a:latin typeface="Times New Roman" panose="02020603050405020304" pitchFamily="18" charset="0"/>
                <a:cs typeface="Times New Roman" panose="02020603050405020304" pitchFamily="18" charset="0"/>
              </a:rPr>
              <a:t>Câu 3: </a:t>
            </a:r>
          </a:p>
          <a:p>
            <a:pPr algn="ctr"/>
            <a:r>
              <a:rPr lang="vi-VN" sz="7200" b="1" dirty="0" smtClean="0">
                <a:latin typeface="Times New Roman" panose="02020603050405020304" pitchFamily="18" charset="0"/>
                <a:cs typeface="Times New Roman" panose="02020603050405020304" pitchFamily="18" charset="0"/>
              </a:rPr>
              <a:t>"</a:t>
            </a:r>
            <a:r>
              <a:rPr lang="vi-VN" sz="7200" b="1" i="1" dirty="0">
                <a:latin typeface="Times New Roman" panose="02020603050405020304" pitchFamily="18" charset="0"/>
                <a:cs typeface="Times New Roman" panose="02020603050405020304" pitchFamily="18" charset="0"/>
              </a:rPr>
              <a:t>Thân em như tấm lụa đào</a:t>
            </a:r>
            <a:endParaRPr lang="vi-VN" sz="7200" b="1" dirty="0">
              <a:latin typeface="Times New Roman" panose="02020603050405020304" pitchFamily="18" charset="0"/>
              <a:cs typeface="Times New Roman" panose="02020603050405020304" pitchFamily="18" charset="0"/>
            </a:endParaRPr>
          </a:p>
          <a:p>
            <a:pPr algn="ctr"/>
            <a:r>
              <a:rPr lang="vi-VN" sz="7200" b="1" i="1" dirty="0">
                <a:latin typeface="Times New Roman" panose="02020603050405020304" pitchFamily="18" charset="0"/>
                <a:cs typeface="Times New Roman" panose="02020603050405020304" pitchFamily="18" charset="0"/>
              </a:rPr>
              <a:t>Phất phơ giữa chợ biết vào tay </a:t>
            </a:r>
            <a:r>
              <a:rPr lang="vi-VN" sz="7200" b="1" i="1" dirty="0" smtClean="0">
                <a:latin typeface="Times New Roman" panose="02020603050405020304" pitchFamily="18" charset="0"/>
                <a:cs typeface="Times New Roman" panose="02020603050405020304" pitchFamily="18" charset="0"/>
              </a:rPr>
              <a:t>ai</a:t>
            </a:r>
            <a:r>
              <a:rPr lang="en-US" sz="7200" b="1" i="1" dirty="0" smtClean="0">
                <a:latin typeface="Times New Roman" panose="02020603050405020304" pitchFamily="18" charset="0"/>
                <a:cs typeface="Times New Roman" panose="02020603050405020304" pitchFamily="18" charset="0"/>
              </a:rPr>
              <a:t>?”</a:t>
            </a:r>
            <a:endParaRPr lang="en-US" sz="7200" b="1" dirty="0">
              <a:latin typeface="Times New Roman" panose="02020603050405020304" pitchFamily="18" charset="0"/>
              <a:cs typeface="Times New Roman" panose="02020603050405020304" pitchFamily="18" charset="0"/>
            </a:endParaRPr>
          </a:p>
          <a:p>
            <a:r>
              <a:rPr lang="vi-VN" sz="7200" b="1" dirty="0" smtClean="0">
                <a:solidFill>
                  <a:schemeClr val="tx2"/>
                </a:solidFill>
                <a:latin typeface="Times New Roman" panose="02020603050405020304" pitchFamily="18" charset="0"/>
                <a:cs typeface="Times New Roman" panose="02020603050405020304" pitchFamily="18" charset="0"/>
              </a:rPr>
              <a:t>Nỗi </a:t>
            </a:r>
            <a:r>
              <a:rPr lang="vi-VN" sz="7200" b="1" dirty="0">
                <a:solidFill>
                  <a:schemeClr val="tx2"/>
                </a:solidFill>
                <a:latin typeface="Times New Roman" panose="02020603050405020304" pitchFamily="18" charset="0"/>
                <a:cs typeface="Times New Roman" panose="02020603050405020304" pitchFamily="18" charset="0"/>
              </a:rPr>
              <a:t>lòng của người phụ nữ trong bài ca dao trên </a:t>
            </a:r>
            <a:endParaRPr lang="en-US" sz="7200" b="1" dirty="0" smtClean="0">
              <a:solidFill>
                <a:schemeClr val="tx2"/>
              </a:solidFill>
              <a:latin typeface="Times New Roman" panose="02020603050405020304" pitchFamily="18" charset="0"/>
              <a:cs typeface="Times New Roman" panose="02020603050405020304" pitchFamily="18" charset="0"/>
            </a:endParaRPr>
          </a:p>
          <a:p>
            <a:r>
              <a:rPr lang="vi-VN" sz="7200" b="1" dirty="0" smtClean="0">
                <a:solidFill>
                  <a:schemeClr val="tx2"/>
                </a:solidFill>
                <a:latin typeface="Times New Roman" panose="02020603050405020304" pitchFamily="18" charset="0"/>
                <a:cs typeface="Times New Roman" panose="02020603050405020304" pitchFamily="18" charset="0"/>
              </a:rPr>
              <a:t>nảy </a:t>
            </a:r>
            <a:r>
              <a:rPr lang="vi-VN" sz="7200" b="1" dirty="0">
                <a:solidFill>
                  <a:schemeClr val="tx2"/>
                </a:solidFill>
                <a:latin typeface="Times New Roman" panose="02020603050405020304" pitchFamily="18" charset="0"/>
                <a:cs typeface="Times New Roman" panose="02020603050405020304" pitchFamily="18" charset="0"/>
              </a:rPr>
              <a:t>sinh từ:</a:t>
            </a:r>
          </a:p>
          <a:p>
            <a:pPr algn="r" eaLnBrk="1" hangingPunct="1"/>
            <a:endParaRPr lang="en-US" altLang="en-US" sz="7200" dirty="0">
              <a:solidFill>
                <a:srgbClr val="006600"/>
              </a:solidFill>
              <a:latin typeface="Times New Roman" panose="02020603050405020304" pitchFamily="18" charset="0"/>
              <a:cs typeface="Times New Roman" panose="02020603050405020304" pitchFamily="18" charset="0"/>
            </a:endParaRPr>
          </a:p>
        </p:txBody>
      </p:sp>
      <p:sp>
        <p:nvSpPr>
          <p:cNvPr id="198661" name="Rectangle 5"/>
          <p:cNvSpPr>
            <a:spLocks noChangeArrowheads="1"/>
          </p:cNvSpPr>
          <p:nvPr/>
        </p:nvSpPr>
        <p:spPr bwMode="auto">
          <a:xfrm>
            <a:off x="1410900" y="5605742"/>
            <a:ext cx="888576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8600" dirty="0" smtClean="0"/>
              <a:t> </a:t>
            </a:r>
          </a:p>
          <a:p>
            <a:r>
              <a:rPr lang="fr-FR" sz="7200" b="1" dirty="0" smtClean="0">
                <a:latin typeface="Times New Roman" panose="02020603050405020304" pitchFamily="18" charset="0"/>
                <a:cs typeface="Times New Roman" panose="02020603050405020304" pitchFamily="18" charset="0"/>
              </a:rPr>
              <a:t>A. </a:t>
            </a:r>
            <a:r>
              <a:rPr lang="en-US" sz="7200" b="1" dirty="0" err="1">
                <a:latin typeface="Times New Roman" panose="02020603050405020304" pitchFamily="18" charset="0"/>
                <a:cs typeface="Times New Roman" panose="02020603050405020304" pitchFamily="18" charset="0"/>
              </a:rPr>
              <a:t>Nỗi</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đau</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thân</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phận</a:t>
            </a:r>
            <a:r>
              <a:rPr lang="en-US" sz="6600" b="1" dirty="0">
                <a:latin typeface="Times New Roman" panose="02020603050405020304" pitchFamily="18" charset="0"/>
                <a:cs typeface="Times New Roman" panose="02020603050405020304" pitchFamily="18" charset="0"/>
              </a:rPr>
              <a:t>.</a:t>
            </a:r>
            <a:endParaRPr lang="en-US" altLang="en-US" sz="6600" b="1" dirty="0">
              <a:latin typeface="Times New Roman" panose="02020603050405020304" pitchFamily="18" charset="0"/>
              <a:cs typeface="Times New Roman" panose="02020603050405020304" pitchFamily="18" charset="0"/>
            </a:endParaRPr>
          </a:p>
        </p:txBody>
      </p:sp>
      <p:sp>
        <p:nvSpPr>
          <p:cNvPr id="198662" name="Rectangle 6"/>
          <p:cNvSpPr>
            <a:spLocks noChangeArrowheads="1"/>
          </p:cNvSpPr>
          <p:nvPr/>
        </p:nvSpPr>
        <p:spPr bwMode="auto">
          <a:xfrm>
            <a:off x="1591368" y="8584132"/>
            <a:ext cx="1133194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6600" dirty="0"/>
              <a:t>B. </a:t>
            </a:r>
            <a:r>
              <a:rPr lang="vi-VN" sz="6600" b="1" dirty="0">
                <a:latin typeface="+mj-lt"/>
              </a:rPr>
              <a:t>Những lo lắng cho tương lai.</a:t>
            </a:r>
            <a:endParaRPr lang="en-US" altLang="en-US" sz="6600" b="1" dirty="0">
              <a:latin typeface="+mj-lt"/>
            </a:endParaRPr>
          </a:p>
        </p:txBody>
      </p:sp>
      <p:sp>
        <p:nvSpPr>
          <p:cNvPr id="198663" name="Rectangle 7"/>
          <p:cNvSpPr>
            <a:spLocks noChangeArrowheads="1"/>
          </p:cNvSpPr>
          <p:nvPr/>
        </p:nvSpPr>
        <p:spPr bwMode="auto">
          <a:xfrm>
            <a:off x="1591368" y="11057993"/>
            <a:ext cx="931216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6600" b="1" dirty="0">
                <a:latin typeface="Times New Roman" panose="02020603050405020304" pitchFamily="18" charset="0"/>
                <a:cs typeface="Times New Roman" panose="02020603050405020304" pitchFamily="18" charset="0"/>
              </a:rPr>
              <a:t>D. </a:t>
            </a:r>
            <a:r>
              <a:rPr lang="en-US" sz="6600" b="1" dirty="0" err="1">
                <a:latin typeface="Times New Roman" panose="02020603050405020304" pitchFamily="18" charset="0"/>
                <a:cs typeface="Times New Roman" panose="02020603050405020304" pitchFamily="18" charset="0"/>
              </a:rPr>
              <a:t>Hoàn</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cảnh</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nghèo</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khó</a:t>
            </a:r>
            <a:r>
              <a:rPr lang="en-US" sz="6600" b="1" dirty="0">
                <a:latin typeface="Times New Roman" panose="02020603050405020304" pitchFamily="18" charset="0"/>
                <a:cs typeface="Times New Roman" panose="02020603050405020304" pitchFamily="18" charset="0"/>
              </a:rPr>
              <a:t>.</a:t>
            </a:r>
            <a:endParaRPr lang="en-US" altLang="en-US" sz="6600" b="1" dirty="0">
              <a:latin typeface="Times New Roman" panose="02020603050405020304" pitchFamily="18" charset="0"/>
              <a:cs typeface="Times New Roman" panose="02020603050405020304" pitchFamily="18" charset="0"/>
            </a:endParaRPr>
          </a:p>
        </p:txBody>
      </p:sp>
      <p:sp>
        <p:nvSpPr>
          <p:cNvPr id="198664" name="Rectangle 8"/>
          <p:cNvSpPr>
            <a:spLocks noChangeArrowheads="1"/>
          </p:cNvSpPr>
          <p:nvPr/>
        </p:nvSpPr>
        <p:spPr bwMode="auto">
          <a:xfrm>
            <a:off x="1591368" y="9772530"/>
            <a:ext cx="704071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6600" b="1" dirty="0">
                <a:latin typeface="Times New Roman" panose="02020603050405020304" pitchFamily="18" charset="0"/>
                <a:cs typeface="Times New Roman" panose="02020603050405020304" pitchFamily="18" charset="0"/>
              </a:rPr>
              <a:t>C. </a:t>
            </a:r>
            <a:r>
              <a:rPr lang="vi-VN" sz="6600" b="1" dirty="0">
                <a:latin typeface="Times New Roman" panose="02020603050405020304" pitchFamily="18" charset="0"/>
                <a:cs typeface="Times New Roman" panose="02020603050405020304" pitchFamily="18" charset="0"/>
              </a:rPr>
              <a:t>Tai ương vất vả.</a:t>
            </a:r>
            <a:endParaRPr lang="en-US" altLang="en-US" sz="6600" b="1" dirty="0">
              <a:latin typeface="Times New Roman" panose="02020603050405020304" pitchFamily="18" charset="0"/>
              <a:cs typeface="Times New Roman" panose="02020603050405020304" pitchFamily="18" charset="0"/>
            </a:endParaRPr>
          </a:p>
        </p:txBody>
      </p:sp>
      <p:sp>
        <p:nvSpPr>
          <p:cNvPr id="8" name="Oval 3"/>
          <p:cNvSpPr>
            <a:spLocks noChangeArrowheads="1"/>
          </p:cNvSpPr>
          <p:nvPr/>
        </p:nvSpPr>
        <p:spPr bwMode="auto">
          <a:xfrm>
            <a:off x="1302693" y="8375863"/>
            <a:ext cx="1219200" cy="1219200"/>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600" b="1" dirty="0">
              <a:latin typeface="VNI-Times" pitchFamily="2" charset="0"/>
            </a:endParaRPr>
          </a:p>
        </p:txBody>
      </p:sp>
    </p:spTree>
    <p:extLst>
      <p:ext uri="{BB962C8B-B14F-4D97-AF65-F5344CB8AC3E}">
        <p14:creationId xmlns:p14="http://schemas.microsoft.com/office/powerpoint/2010/main" val="259343996"/>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slide(fromBottom)">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8660">
                                            <p:txEl>
                                              <p:pRg st="1" end="1"/>
                                            </p:txEl>
                                          </p:spTgt>
                                        </p:tgtEl>
                                        <p:attrNameLst>
                                          <p:attrName>style.visibility</p:attrName>
                                        </p:attrNameLst>
                                      </p:cBhvr>
                                      <p:to>
                                        <p:strVal val="visible"/>
                                      </p:to>
                                    </p:set>
                                    <p:animEffect transition="in" filter="slide(fromBottom)">
                                      <p:cBhvr>
                                        <p:cTn id="12" dur="500"/>
                                        <p:tgtEl>
                                          <p:spTgt spid="1986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98660">
                                            <p:txEl>
                                              <p:pRg st="2" end="2"/>
                                            </p:txEl>
                                          </p:spTgt>
                                        </p:tgtEl>
                                        <p:attrNameLst>
                                          <p:attrName>style.visibility</p:attrName>
                                        </p:attrNameLst>
                                      </p:cBhvr>
                                      <p:to>
                                        <p:strVal val="visible"/>
                                      </p:to>
                                    </p:set>
                                    <p:animEffect transition="in" filter="slide(fromBottom)">
                                      <p:cBhvr>
                                        <p:cTn id="17" dur="500"/>
                                        <p:tgtEl>
                                          <p:spTgt spid="1986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98660">
                                            <p:txEl>
                                              <p:pRg st="3" end="3"/>
                                            </p:txEl>
                                          </p:spTgt>
                                        </p:tgtEl>
                                        <p:attrNameLst>
                                          <p:attrName>style.visibility</p:attrName>
                                        </p:attrNameLst>
                                      </p:cBhvr>
                                      <p:to>
                                        <p:strVal val="visible"/>
                                      </p:to>
                                    </p:set>
                                    <p:animEffect transition="in" filter="slide(fromBottom)">
                                      <p:cBhvr>
                                        <p:cTn id="22" dur="500"/>
                                        <p:tgtEl>
                                          <p:spTgt spid="1986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98660">
                                            <p:txEl>
                                              <p:pRg st="4" end="4"/>
                                            </p:txEl>
                                          </p:spTgt>
                                        </p:tgtEl>
                                        <p:attrNameLst>
                                          <p:attrName>style.visibility</p:attrName>
                                        </p:attrNameLst>
                                      </p:cBhvr>
                                      <p:to>
                                        <p:strVal val="visible"/>
                                      </p:to>
                                    </p:set>
                                    <p:animEffect transition="in" filter="slide(fromBottom)">
                                      <p:cBhvr>
                                        <p:cTn id="27" dur="500"/>
                                        <p:tgtEl>
                                          <p:spTgt spid="19866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98661"/>
                                        </p:tgtEl>
                                        <p:attrNameLst>
                                          <p:attrName>style.visibility</p:attrName>
                                        </p:attrNameLst>
                                      </p:cBhvr>
                                      <p:to>
                                        <p:strVal val="visible"/>
                                      </p:to>
                                    </p:set>
                                    <p:animEffect transition="in" filter="plus(in)">
                                      <p:cBhvr>
                                        <p:cTn id="32" dur="500"/>
                                        <p:tgtEl>
                                          <p:spTgt spid="1986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98662"/>
                                        </p:tgtEl>
                                        <p:attrNameLst>
                                          <p:attrName>style.visibility</p:attrName>
                                        </p:attrNameLst>
                                      </p:cBhvr>
                                      <p:to>
                                        <p:strVal val="visible"/>
                                      </p:to>
                                    </p:set>
                                    <p:animEffect transition="in" filter="strips(downLeft)">
                                      <p:cBhvr>
                                        <p:cTn id="37" dur="500"/>
                                        <p:tgtEl>
                                          <p:spTgt spid="1986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98664"/>
                                        </p:tgtEl>
                                        <p:attrNameLst>
                                          <p:attrName>style.visibility</p:attrName>
                                        </p:attrNameLst>
                                      </p:cBhvr>
                                      <p:to>
                                        <p:strVal val="visible"/>
                                      </p:to>
                                    </p:set>
                                    <p:animEffect transition="in" filter="wheel(4)">
                                      <p:cBhvr>
                                        <p:cTn id="42" dur="500"/>
                                        <p:tgtEl>
                                          <p:spTgt spid="1986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8663"/>
                                        </p:tgtEl>
                                        <p:attrNameLst>
                                          <p:attrName>style.visibility</p:attrName>
                                        </p:attrNameLst>
                                      </p:cBhvr>
                                      <p:to>
                                        <p:strVal val="visible"/>
                                      </p:to>
                                    </p:set>
                                    <p:animEffect transition="in" filter="wipe(down)">
                                      <p:cBhvr>
                                        <p:cTn id="47" dur="500"/>
                                        <p:tgtEl>
                                          <p:spTgt spid="19866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p:bldP spid="198662" grpId="0"/>
      <p:bldP spid="198663" grpId="0"/>
      <p:bldP spid="198664"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0" y="1905000"/>
            <a:ext cx="24156987" cy="11811000"/>
          </a:xfrm>
          <a:prstGeom prst="foldedCorner">
            <a:avLst>
              <a:gd name="adj" fmla="val 12500"/>
            </a:avLst>
          </a:prstGeom>
          <a:solidFill>
            <a:schemeClr val="bg1"/>
          </a:solidFill>
          <a:ln w="9525">
            <a:solidFill>
              <a:schemeClr val="tx1"/>
            </a:solidFill>
            <a:round/>
            <a:headEnd/>
            <a:tailEnd/>
          </a:ln>
          <a:effectLst/>
          <a:extLst/>
        </p:spPr>
        <p:txBody>
          <a:bodyPr wrap="none" anchor="ctr"/>
          <a:lstStyle/>
          <a:p>
            <a:pPr marL="685800" indent="-685800"/>
            <a:endParaRPr lang="en-US" sz="5600" b="1" dirty="0">
              <a:solidFill>
                <a:srgbClr val="FF5050"/>
              </a:solidFill>
            </a:endParaRPr>
          </a:p>
          <a:p>
            <a:pPr marL="685800" indent="-685800" algn="just"/>
            <a:endParaRPr lang="en-US" sz="6600" b="1" i="1" dirty="0" smtClean="0">
              <a:solidFill>
                <a:schemeClr val="tx2"/>
              </a:solidFill>
            </a:endParaRPr>
          </a:p>
          <a:p>
            <a:pPr marL="685800" indent="-685800" algn="just"/>
            <a:r>
              <a:rPr lang="en-US" sz="6600" b="1" i="1" dirty="0" smtClean="0">
                <a:solidFill>
                  <a:schemeClr val="tx2"/>
                </a:solidFill>
              </a:rPr>
              <a:t>Câu 4: </a:t>
            </a:r>
            <a:r>
              <a:rPr lang="en-US" sz="6600" b="1" i="1" dirty="0" err="1" smtClean="0">
                <a:solidFill>
                  <a:schemeClr val="tx2"/>
                </a:solidFill>
              </a:rPr>
              <a:t>Dòng</a:t>
            </a:r>
            <a:r>
              <a:rPr lang="en-US" sz="6600" b="1" i="1" dirty="0" smtClean="0">
                <a:solidFill>
                  <a:schemeClr val="tx2"/>
                </a:solidFill>
              </a:rPr>
              <a:t> </a:t>
            </a:r>
            <a:r>
              <a:rPr lang="en-US" sz="6600" b="1" i="1" dirty="0" err="1">
                <a:solidFill>
                  <a:schemeClr val="tx2"/>
                </a:solidFill>
              </a:rPr>
              <a:t>nào</a:t>
            </a:r>
            <a:r>
              <a:rPr lang="en-US" sz="6600" b="1" i="1" dirty="0">
                <a:solidFill>
                  <a:schemeClr val="tx2"/>
                </a:solidFill>
              </a:rPr>
              <a:t> </a:t>
            </a:r>
            <a:r>
              <a:rPr lang="en-US" sz="6600" b="1" i="1" dirty="0" err="1">
                <a:solidFill>
                  <a:schemeClr val="tx2"/>
                </a:solidFill>
              </a:rPr>
              <a:t>nêu</a:t>
            </a:r>
            <a:r>
              <a:rPr lang="en-US" sz="6600" b="1" i="1" dirty="0">
                <a:solidFill>
                  <a:schemeClr val="tx2"/>
                </a:solidFill>
              </a:rPr>
              <a:t> </a:t>
            </a:r>
            <a:r>
              <a:rPr lang="en-US" sz="6600" b="1" i="1" dirty="0" err="1">
                <a:solidFill>
                  <a:schemeClr val="tx2"/>
                </a:solidFill>
              </a:rPr>
              <a:t>đúng</a:t>
            </a:r>
            <a:r>
              <a:rPr lang="en-US" sz="6600" b="1" i="1" dirty="0">
                <a:solidFill>
                  <a:schemeClr val="tx2"/>
                </a:solidFill>
              </a:rPr>
              <a:t> </a:t>
            </a:r>
            <a:r>
              <a:rPr lang="en-US" sz="6600" b="1" i="1" dirty="0" err="1">
                <a:solidFill>
                  <a:schemeClr val="tx2"/>
                </a:solidFill>
              </a:rPr>
              <a:t>vẻ</a:t>
            </a:r>
            <a:r>
              <a:rPr lang="en-US" sz="6600" b="1" i="1" dirty="0">
                <a:solidFill>
                  <a:schemeClr val="tx2"/>
                </a:solidFill>
              </a:rPr>
              <a:t> </a:t>
            </a:r>
            <a:r>
              <a:rPr lang="en-US" sz="6600" b="1" i="1" dirty="0" err="1">
                <a:solidFill>
                  <a:schemeClr val="tx2"/>
                </a:solidFill>
              </a:rPr>
              <a:t>đẹp</a:t>
            </a:r>
            <a:r>
              <a:rPr lang="en-US" sz="6600" b="1" i="1" dirty="0">
                <a:solidFill>
                  <a:schemeClr val="tx2"/>
                </a:solidFill>
              </a:rPr>
              <a:t> </a:t>
            </a:r>
            <a:r>
              <a:rPr lang="en-US" sz="6600" b="1" i="1" dirty="0" err="1">
                <a:solidFill>
                  <a:schemeClr val="tx2"/>
                </a:solidFill>
              </a:rPr>
              <a:t>tình</a:t>
            </a:r>
            <a:r>
              <a:rPr lang="en-US" sz="6600" b="1" i="1" dirty="0">
                <a:solidFill>
                  <a:schemeClr val="tx2"/>
                </a:solidFill>
              </a:rPr>
              <a:t> </a:t>
            </a:r>
            <a:r>
              <a:rPr lang="en-US" sz="6600" b="1" i="1" dirty="0" err="1" smtClean="0">
                <a:solidFill>
                  <a:schemeClr val="tx2"/>
                </a:solidFill>
              </a:rPr>
              <a:t>yêu</a:t>
            </a:r>
            <a:r>
              <a:rPr lang="en-US" sz="6600" b="1" i="1" dirty="0">
                <a:solidFill>
                  <a:schemeClr val="tx2"/>
                </a:solidFill>
              </a:rPr>
              <a:t> </a:t>
            </a:r>
            <a:r>
              <a:rPr lang="en-US" sz="6600" b="1" i="1" dirty="0" err="1" smtClean="0">
                <a:solidFill>
                  <a:schemeClr val="tx2"/>
                </a:solidFill>
              </a:rPr>
              <a:t>của</a:t>
            </a:r>
            <a:r>
              <a:rPr lang="en-US" sz="6600" b="1" i="1" dirty="0" smtClean="0">
                <a:solidFill>
                  <a:schemeClr val="tx2"/>
                </a:solidFill>
              </a:rPr>
              <a:t> </a:t>
            </a:r>
            <a:r>
              <a:rPr lang="en-US" sz="6600" b="1" i="1" dirty="0" err="1">
                <a:solidFill>
                  <a:schemeClr val="tx2"/>
                </a:solidFill>
              </a:rPr>
              <a:t>nhân</a:t>
            </a:r>
            <a:r>
              <a:rPr lang="en-US" sz="6600" b="1" i="1" dirty="0">
                <a:solidFill>
                  <a:schemeClr val="tx2"/>
                </a:solidFill>
              </a:rPr>
              <a:t> </a:t>
            </a:r>
            <a:r>
              <a:rPr lang="en-US" sz="6600" b="1" i="1" dirty="0" err="1">
                <a:solidFill>
                  <a:schemeClr val="tx2"/>
                </a:solidFill>
              </a:rPr>
              <a:t>vật</a:t>
            </a:r>
            <a:r>
              <a:rPr lang="en-US" sz="6600" b="1" i="1" dirty="0">
                <a:solidFill>
                  <a:schemeClr val="tx2"/>
                </a:solidFill>
              </a:rPr>
              <a:t> </a:t>
            </a:r>
            <a:r>
              <a:rPr lang="en-US" sz="6600" b="1" i="1" dirty="0" err="1">
                <a:solidFill>
                  <a:schemeClr val="tx2"/>
                </a:solidFill>
              </a:rPr>
              <a:t>trữ</a:t>
            </a:r>
            <a:r>
              <a:rPr lang="en-US" sz="6600" b="1" i="1" dirty="0">
                <a:solidFill>
                  <a:schemeClr val="tx2"/>
                </a:solidFill>
              </a:rPr>
              <a:t> </a:t>
            </a:r>
            <a:r>
              <a:rPr lang="en-US" sz="6600" b="1" i="1" dirty="0" err="1" smtClean="0">
                <a:solidFill>
                  <a:schemeClr val="tx2"/>
                </a:solidFill>
              </a:rPr>
              <a:t>tình</a:t>
            </a:r>
            <a:endParaRPr lang="en-US" sz="6600" b="1" i="1" dirty="0" smtClean="0">
              <a:solidFill>
                <a:schemeClr val="tx2"/>
              </a:solidFill>
            </a:endParaRPr>
          </a:p>
          <a:p>
            <a:pPr marL="685800" indent="-685800" algn="just"/>
            <a:r>
              <a:rPr lang="en-US" sz="6600" b="1" i="1" dirty="0" smtClean="0">
                <a:solidFill>
                  <a:schemeClr val="tx2"/>
                </a:solidFill>
              </a:rPr>
              <a:t> </a:t>
            </a:r>
            <a:r>
              <a:rPr lang="en-US" sz="6600" b="1" i="1" dirty="0" err="1">
                <a:solidFill>
                  <a:schemeClr val="tx2"/>
                </a:solidFill>
              </a:rPr>
              <a:t>trong</a:t>
            </a:r>
            <a:r>
              <a:rPr lang="en-US" sz="6600" b="1" i="1" dirty="0">
                <a:solidFill>
                  <a:schemeClr val="tx2"/>
                </a:solidFill>
              </a:rPr>
              <a:t> </a:t>
            </a:r>
            <a:r>
              <a:rPr lang="en-US" sz="6600" b="1" i="1" dirty="0" err="1">
                <a:solidFill>
                  <a:schemeClr val="tx2"/>
                </a:solidFill>
              </a:rPr>
              <a:t>bài</a:t>
            </a:r>
            <a:r>
              <a:rPr lang="en-US" sz="6600" b="1" i="1" dirty="0">
                <a:solidFill>
                  <a:schemeClr val="tx2"/>
                </a:solidFill>
              </a:rPr>
              <a:t> ca </a:t>
            </a:r>
            <a:r>
              <a:rPr lang="en-US" sz="6600" b="1" i="1" dirty="0" err="1">
                <a:solidFill>
                  <a:schemeClr val="tx2"/>
                </a:solidFill>
              </a:rPr>
              <a:t>dao</a:t>
            </a:r>
            <a:r>
              <a:rPr lang="en-US" sz="6600" b="1" i="1" dirty="0">
                <a:solidFill>
                  <a:schemeClr val="tx2"/>
                </a:solidFill>
              </a:rPr>
              <a:t> “</a:t>
            </a:r>
            <a:r>
              <a:rPr lang="en-US" sz="6600" b="1" i="1" dirty="0" err="1">
                <a:solidFill>
                  <a:schemeClr val="tx2"/>
                </a:solidFill>
              </a:rPr>
              <a:t>Khăn</a:t>
            </a:r>
            <a:r>
              <a:rPr lang="en-US" sz="6600" b="1" i="1" dirty="0">
                <a:solidFill>
                  <a:schemeClr val="tx2"/>
                </a:solidFill>
              </a:rPr>
              <a:t> </a:t>
            </a:r>
            <a:r>
              <a:rPr lang="en-US" sz="6600" b="1" i="1" dirty="0" err="1" smtClean="0">
                <a:solidFill>
                  <a:schemeClr val="tx2"/>
                </a:solidFill>
              </a:rPr>
              <a:t>thương</a:t>
            </a:r>
            <a:r>
              <a:rPr lang="en-US" sz="6600" b="1" i="1" dirty="0" smtClean="0">
                <a:solidFill>
                  <a:schemeClr val="tx2"/>
                </a:solidFill>
              </a:rPr>
              <a:t> </a:t>
            </a:r>
            <a:r>
              <a:rPr lang="en-US" sz="6600" b="1" i="1" dirty="0" err="1">
                <a:solidFill>
                  <a:schemeClr val="tx2"/>
                </a:solidFill>
              </a:rPr>
              <a:t>nhớ</a:t>
            </a:r>
            <a:r>
              <a:rPr lang="en-US" sz="6600" b="1" i="1" dirty="0">
                <a:solidFill>
                  <a:schemeClr val="tx2"/>
                </a:solidFill>
              </a:rPr>
              <a:t> </a:t>
            </a:r>
            <a:r>
              <a:rPr lang="en-US" sz="6600" b="1" i="1" dirty="0" err="1">
                <a:solidFill>
                  <a:schemeClr val="tx2"/>
                </a:solidFill>
              </a:rPr>
              <a:t>ai</a:t>
            </a:r>
            <a:r>
              <a:rPr lang="en-US" sz="6600" b="1" i="1" dirty="0" smtClean="0">
                <a:solidFill>
                  <a:schemeClr val="tx2"/>
                </a:solidFill>
              </a:rPr>
              <a:t>..”?</a:t>
            </a:r>
          </a:p>
          <a:p>
            <a:pPr marL="685800" indent="-685800" algn="just"/>
            <a:endParaRPr lang="en-US" sz="6600" b="1" dirty="0"/>
          </a:p>
          <a:p>
            <a:pPr marL="685800" indent="-685800">
              <a:buFontTx/>
              <a:buAutoNum type="alphaUcPeriod"/>
            </a:pPr>
            <a:r>
              <a:rPr lang="en-US" sz="6000" b="1" dirty="0" err="1">
                <a:latin typeface="Times New Roman" panose="02020603050405020304" pitchFamily="18" charset="0"/>
                <a:cs typeface="Times New Roman" panose="02020603050405020304" pitchFamily="18" charset="0"/>
              </a:rPr>
              <a:t>Tình</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yêu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gắn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với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sự</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độ</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lượng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vị</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tha</a:t>
            </a:r>
            <a:endParaRPr lang="en-US" sz="6000" b="1" dirty="0">
              <a:latin typeface="Times New Roman" panose="02020603050405020304" pitchFamily="18" charset="0"/>
              <a:cs typeface="Times New Roman" panose="02020603050405020304" pitchFamily="18" charset="0"/>
            </a:endParaRPr>
          </a:p>
          <a:p>
            <a:pPr marL="685800" indent="-685800"/>
            <a:endParaRPr lang="en-US" sz="6600" b="1" dirty="0">
              <a:latin typeface="Times New Roman" panose="02020603050405020304" pitchFamily="18" charset="0"/>
              <a:cs typeface="Times New Roman" panose="02020603050405020304" pitchFamily="18" charset="0"/>
            </a:endParaRPr>
          </a:p>
          <a:p>
            <a:pPr marL="685800" indent="-685800"/>
            <a:r>
              <a:rPr lang="en-US" sz="6000" b="1" dirty="0">
                <a:latin typeface="Times New Roman" panose="02020603050405020304" pitchFamily="18" charset="0"/>
                <a:cs typeface="Times New Roman" panose="02020603050405020304" pitchFamily="18" charset="0"/>
              </a:rPr>
              <a:t>B. </a:t>
            </a:r>
            <a:r>
              <a:rPr lang="en-US" sz="6600" b="1" dirty="0" err="1">
                <a:latin typeface="Times New Roman" panose="02020603050405020304" pitchFamily="18" charset="0"/>
                <a:cs typeface="Times New Roman" panose="02020603050405020304" pitchFamily="18" charset="0"/>
              </a:rPr>
              <a:t>Tình</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yêu</a:t>
            </a:r>
            <a:r>
              <a:rPr lang="en-US" sz="66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gắn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với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khát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vọng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vượt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lên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sự</a:t>
            </a:r>
            <a:r>
              <a:rPr lang="en-US" sz="6000" b="1" dirty="0">
                <a:latin typeface="Times New Roman" panose="02020603050405020304" pitchFamily="18" charset="0"/>
                <a:cs typeface="Times New Roman" panose="02020603050405020304" pitchFamily="18" charset="0"/>
              </a:rPr>
              <a:t> </a:t>
            </a:r>
            <a:r>
              <a:rPr lang="en-US" sz="6000" b="1" dirty="0" smtClean="0">
                <a:latin typeface="Times New Roman" panose="02020603050405020304" pitchFamily="18" charset="0"/>
                <a:cs typeface="Times New Roman" panose="02020603050405020304" pitchFamily="18" charset="0"/>
              </a:rPr>
              <a:t>rang </a:t>
            </a:r>
            <a:r>
              <a:rPr lang="en-US" sz="6000" b="1" dirty="0" err="1" smtClean="0">
                <a:latin typeface="Times New Roman" panose="02020603050405020304" pitchFamily="18" charset="0"/>
                <a:cs typeface="Times New Roman" panose="02020603050405020304" pitchFamily="18" charset="0"/>
              </a:rPr>
              <a:t>buộc</a:t>
            </a:r>
            <a:r>
              <a:rPr lang="en-US" sz="6000" b="1" dirty="0" smtClean="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của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lễ</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giáo</a:t>
            </a:r>
            <a:r>
              <a:rPr lang="en-US" sz="6000" b="1" dirty="0">
                <a:latin typeface="Times New Roman" panose="02020603050405020304" pitchFamily="18" charset="0"/>
                <a:cs typeface="Times New Roman" panose="02020603050405020304" pitchFamily="18" charset="0"/>
              </a:rPr>
              <a:t> </a:t>
            </a:r>
          </a:p>
          <a:p>
            <a:pPr marL="685800" indent="-685800"/>
            <a:r>
              <a:rPr lang="en-US" sz="6000" b="1" dirty="0" err="1" smtClean="0">
                <a:latin typeface="Times New Roman" panose="02020603050405020304" pitchFamily="18" charset="0"/>
                <a:cs typeface="Times New Roman" panose="02020603050405020304" pitchFamily="18" charset="0"/>
              </a:rPr>
              <a:t>phong</a:t>
            </a:r>
            <a:r>
              <a:rPr lang="en-US" sz="6000" b="1" dirty="0" smtClean="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kiến</a:t>
            </a:r>
            <a:r>
              <a:rPr lang="en-US" sz="6000" b="1" dirty="0">
                <a:latin typeface="Times New Roman" panose="02020603050405020304" pitchFamily="18" charset="0"/>
                <a:cs typeface="Times New Roman" panose="02020603050405020304" pitchFamily="18" charset="0"/>
              </a:rPr>
              <a:t>.</a:t>
            </a:r>
          </a:p>
          <a:p>
            <a:pPr marL="685800" indent="-685800" algn="r"/>
            <a:endParaRPr lang="en-US" sz="6000" b="1" dirty="0">
              <a:latin typeface="Times New Roman" panose="02020603050405020304" pitchFamily="18" charset="0"/>
              <a:cs typeface="Times New Roman" panose="02020603050405020304" pitchFamily="18" charset="0"/>
            </a:endParaRPr>
          </a:p>
          <a:p>
            <a:pPr marL="685800" indent="-685800"/>
            <a:r>
              <a:rPr lang="en-US" sz="6000" b="1" dirty="0">
                <a:latin typeface="Times New Roman" panose="02020603050405020304" pitchFamily="18" charset="0"/>
                <a:cs typeface="Times New Roman" panose="02020603050405020304" pitchFamily="18" charset="0"/>
              </a:rPr>
              <a:t>C. </a:t>
            </a:r>
            <a:r>
              <a:rPr lang="en-US" sz="6000" b="1" dirty="0" err="1">
                <a:latin typeface="Times New Roman" panose="02020603050405020304" pitchFamily="18" charset="0"/>
                <a:cs typeface="Times New Roman" panose="02020603050405020304" pitchFamily="18" charset="0"/>
              </a:rPr>
              <a:t>Tình</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cảm</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sâu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sắc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được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thể</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hiện</a:t>
            </a:r>
            <a:r>
              <a:rPr lang="en-US" sz="6000" b="1" dirty="0">
                <a:latin typeface="Times New Roman" panose="02020603050405020304" pitchFamily="18" charset="0"/>
                <a:cs typeface="Times New Roman" panose="02020603050405020304" pitchFamily="18" charset="0"/>
              </a:rPr>
              <a:t> qua </a:t>
            </a:r>
            <a:r>
              <a:rPr lang="en-US" sz="6000" b="1" dirty="0" err="1">
                <a:latin typeface="Times New Roman" panose="02020603050405020304" pitchFamily="18" charset="0"/>
                <a:cs typeface="Times New Roman" panose="02020603050405020304" pitchFamily="18" charset="0"/>
              </a:rPr>
              <a:t>cách</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nói</a:t>
            </a:r>
            <a:r>
              <a:rPr lang="en-US" sz="6000" b="1" dirty="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trau</a:t>
            </a:r>
            <a:r>
              <a:rPr lang="en-US" sz="6000" b="1" dirty="0" smtClean="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chuốt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bóng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bẩy</a:t>
            </a:r>
            <a:r>
              <a:rPr lang="en-US" sz="6000" b="1" dirty="0">
                <a:latin typeface="Times New Roman" panose="02020603050405020304" pitchFamily="18" charset="0"/>
                <a:cs typeface="Times New Roman" panose="02020603050405020304" pitchFamily="18" charset="0"/>
              </a:rPr>
              <a:t>.</a:t>
            </a:r>
          </a:p>
          <a:p>
            <a:pPr marL="685800" indent="-685800"/>
            <a:endParaRPr lang="en-US" sz="6000" b="1" dirty="0">
              <a:latin typeface="Times New Roman" panose="02020603050405020304" pitchFamily="18" charset="0"/>
              <a:cs typeface="Times New Roman" panose="02020603050405020304" pitchFamily="18" charset="0"/>
            </a:endParaRPr>
          </a:p>
          <a:p>
            <a:pPr marL="685800" indent="-685800"/>
            <a:r>
              <a:rPr lang="en-US" sz="6000" b="1" dirty="0">
                <a:latin typeface="Times New Roman" panose="02020603050405020304" pitchFamily="18" charset="0"/>
                <a:cs typeface="Times New Roman" panose="02020603050405020304" pitchFamily="18" charset="0"/>
              </a:rPr>
              <a:t>D. </a:t>
            </a:r>
            <a:r>
              <a:rPr lang="en-US" sz="6000" b="1" dirty="0" err="1">
                <a:latin typeface="Times New Roman" panose="02020603050405020304" pitchFamily="18" charset="0"/>
                <a:cs typeface="Times New Roman" panose="02020603050405020304" pitchFamily="18" charset="0"/>
              </a:rPr>
              <a:t>Tình</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yêu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nồng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nàn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cháy</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bỏng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nhưng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cách</a:t>
            </a:r>
            <a:r>
              <a:rPr lang="en-US" sz="6000" b="1" dirty="0">
                <a:latin typeface="Times New Roman" panose="02020603050405020304" pitchFamily="18" charset="0"/>
                <a:cs typeface="Times New Roman" panose="02020603050405020304" pitchFamily="18" charset="0"/>
              </a:rPr>
              <a:t> </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biểu</a:t>
            </a:r>
            <a:r>
              <a:rPr lang="en-US" sz="6000" b="1" dirty="0" smtClean="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hiện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rất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kín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đáo</a:t>
            </a:r>
            <a:r>
              <a:rPr lang="en-US" sz="6000" b="1" dirty="0" smtClean="0">
                <a:latin typeface="Times New Roman" panose="02020603050405020304" pitchFamily="18" charset="0"/>
                <a:cs typeface="Times New Roman" panose="02020603050405020304" pitchFamily="18" charset="0"/>
              </a:rPr>
              <a:t>,</a:t>
            </a:r>
          </a:p>
          <a:p>
            <a:pPr marL="685800" indent="-685800"/>
            <a:r>
              <a:rPr lang="en-US" sz="6000" b="1" dirty="0" smtClean="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tế</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nhị</a:t>
            </a:r>
            <a:r>
              <a:rPr lang="en-US" sz="6000" b="1" dirty="0">
                <a:latin typeface="Times New Roman" panose="02020603050405020304" pitchFamily="18" charset="0"/>
                <a:cs typeface="Times New Roman" panose="02020603050405020304" pitchFamily="18" charset="0"/>
              </a:rPr>
              <a:t>.</a:t>
            </a:r>
          </a:p>
        </p:txBody>
      </p:sp>
      <p:sp>
        <p:nvSpPr>
          <p:cNvPr id="4" name="Oval 3"/>
          <p:cNvSpPr>
            <a:spLocks noChangeArrowheads="1"/>
          </p:cNvSpPr>
          <p:nvPr/>
        </p:nvSpPr>
        <p:spPr bwMode="auto">
          <a:xfrm>
            <a:off x="-227013" y="11658600"/>
            <a:ext cx="1219200" cy="1219200"/>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5600" b="1" dirty="0">
              <a:latin typeface="VNI-Times" pitchFamily="2" charset="0"/>
            </a:endParaRPr>
          </a:p>
        </p:txBody>
      </p:sp>
    </p:spTree>
    <p:extLst>
      <p:ext uri="{BB962C8B-B14F-4D97-AF65-F5344CB8AC3E}">
        <p14:creationId xmlns:p14="http://schemas.microsoft.com/office/powerpoint/2010/main" val="2796207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barn(inVertical)">
                                      <p:cBhvr>
                                        <p:cTn id="7" dur="500"/>
                                        <p:tgtEl>
                                          <p:spTgt spid="2457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578">
                                            <p:txEl>
                                              <p:pRg st="3" end="3"/>
                                            </p:txEl>
                                          </p:spTgt>
                                        </p:tgtEl>
                                        <p:attrNameLst>
                                          <p:attrName>style.visibility</p:attrName>
                                        </p:attrNameLst>
                                      </p:cBhvr>
                                      <p:to>
                                        <p:strVal val="visible"/>
                                      </p:to>
                                    </p:set>
                                    <p:animEffect transition="in" filter="barn(inVertical)">
                                      <p:cBhvr>
                                        <p:cTn id="12" dur="500"/>
                                        <p:tgtEl>
                                          <p:spTgt spid="2457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78">
                                            <p:txEl>
                                              <p:pRg st="5" end="5"/>
                                            </p:txEl>
                                          </p:spTgt>
                                        </p:tgtEl>
                                        <p:attrNameLst>
                                          <p:attrName>style.visibility</p:attrName>
                                        </p:attrNameLst>
                                      </p:cBhvr>
                                      <p:to>
                                        <p:strVal val="visible"/>
                                      </p:to>
                                    </p:set>
                                    <p:animEffect transition="in" filter="circle(in)">
                                      <p:cBhvr>
                                        <p:cTn id="17" dur="2000"/>
                                        <p:tgtEl>
                                          <p:spTgt spid="2457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578">
                                            <p:txEl>
                                              <p:pRg st="7" end="7"/>
                                            </p:txEl>
                                          </p:spTgt>
                                        </p:tgtEl>
                                        <p:attrNameLst>
                                          <p:attrName>style.visibility</p:attrName>
                                        </p:attrNameLst>
                                      </p:cBhvr>
                                      <p:to>
                                        <p:strVal val="visible"/>
                                      </p:to>
                                    </p:set>
                                    <p:animEffect transition="in" filter="circle(in)">
                                      <p:cBhvr>
                                        <p:cTn id="22" dur="2000"/>
                                        <p:tgtEl>
                                          <p:spTgt spid="2457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578">
                                            <p:txEl>
                                              <p:pRg st="8" end="8"/>
                                            </p:txEl>
                                          </p:spTgt>
                                        </p:tgtEl>
                                        <p:attrNameLst>
                                          <p:attrName>style.visibility</p:attrName>
                                        </p:attrNameLst>
                                      </p:cBhvr>
                                      <p:to>
                                        <p:strVal val="visible"/>
                                      </p:to>
                                    </p:set>
                                    <p:animEffect transition="in" filter="circle(in)">
                                      <p:cBhvr>
                                        <p:cTn id="27" dur="2000"/>
                                        <p:tgtEl>
                                          <p:spTgt spid="2457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578">
                                            <p:txEl>
                                              <p:pRg st="10" end="10"/>
                                            </p:txEl>
                                          </p:spTgt>
                                        </p:tgtEl>
                                        <p:attrNameLst>
                                          <p:attrName>style.visibility</p:attrName>
                                        </p:attrNameLst>
                                      </p:cBhvr>
                                      <p:to>
                                        <p:strVal val="visible"/>
                                      </p:to>
                                    </p:set>
                                    <p:animEffect transition="in" filter="circle(in)">
                                      <p:cBhvr>
                                        <p:cTn id="32" dur="2000"/>
                                        <p:tgtEl>
                                          <p:spTgt spid="2457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4578">
                                            <p:txEl>
                                              <p:pRg st="12" end="12"/>
                                            </p:txEl>
                                          </p:spTgt>
                                        </p:tgtEl>
                                        <p:attrNameLst>
                                          <p:attrName>style.visibility</p:attrName>
                                        </p:attrNameLst>
                                      </p:cBhvr>
                                      <p:to>
                                        <p:strVal val="visible"/>
                                      </p:to>
                                    </p:set>
                                    <p:animEffect transition="in" filter="circle(in)">
                                      <p:cBhvr>
                                        <p:cTn id="37" dur="2000"/>
                                        <p:tgtEl>
                                          <p:spTgt spid="24578">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4578">
                                            <p:txEl>
                                              <p:pRg st="13" end="13"/>
                                            </p:txEl>
                                          </p:spTgt>
                                        </p:tgtEl>
                                        <p:attrNameLst>
                                          <p:attrName>style.visibility</p:attrName>
                                        </p:attrNameLst>
                                      </p:cBhvr>
                                      <p:to>
                                        <p:strVal val="visible"/>
                                      </p:to>
                                    </p:set>
                                    <p:animEffect transition="in" filter="circle(in)">
                                      <p:cBhvr>
                                        <p:cTn id="42" dur="2000"/>
                                        <p:tgtEl>
                                          <p:spTgt spid="24578">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3127"/>
          <a:stretch>
            <a:fillRect/>
          </a:stretch>
        </p:blipFill>
        <p:spPr>
          <a:xfrm>
            <a:off x="12339942" y="3124200"/>
            <a:ext cx="12047232" cy="9180895"/>
          </a:xfrm>
          <a:prstGeom prst="rect">
            <a:avLst/>
          </a:prstGeom>
        </p:spPr>
      </p:pic>
      <p:sp>
        <p:nvSpPr>
          <p:cNvPr id="22" name="Rectangle 21"/>
          <p:cNvSpPr/>
          <p:nvPr/>
        </p:nvSpPr>
        <p:spPr>
          <a:xfrm>
            <a:off x="121619" y="416437"/>
            <a:ext cx="12133424" cy="2123658"/>
          </a:xfrm>
          <a:prstGeom prst="rect">
            <a:avLst/>
          </a:prstGeom>
        </p:spPr>
        <p:txBody>
          <a:bodyPr wrap="square">
            <a:spAutoFit/>
          </a:bodyPr>
          <a:lstStyle/>
          <a:p>
            <a:pPr algn="ctr"/>
            <a:r>
              <a:rPr lang="en-US" sz="4400" b="1" dirty="0" smtClean="0"/>
              <a:t>1. </a:t>
            </a:r>
            <a:r>
              <a:rPr lang="vi-VN" sz="4400" b="1" dirty="0" smtClean="0"/>
              <a:t>Thân </a:t>
            </a:r>
            <a:r>
              <a:rPr lang="vi-VN" sz="4400" b="1" dirty="0"/>
              <a:t>em như ớt chín cây </a:t>
            </a:r>
            <a:br>
              <a:rPr lang="vi-VN" sz="4400" b="1" dirty="0"/>
            </a:br>
            <a:r>
              <a:rPr lang="vi-VN" sz="4400" b="1" dirty="0"/>
              <a:t>Càng tươi ngoài vỏ càng cay trong lòng </a:t>
            </a:r>
            <a:br>
              <a:rPr lang="vi-VN" sz="4400" b="1" dirty="0"/>
            </a:br>
            <a:endParaRPr lang="vi-VN" sz="4400" b="1" dirty="0"/>
          </a:p>
        </p:txBody>
      </p:sp>
      <p:sp>
        <p:nvSpPr>
          <p:cNvPr id="23" name="Rectangle 22"/>
          <p:cNvSpPr/>
          <p:nvPr/>
        </p:nvSpPr>
        <p:spPr>
          <a:xfrm>
            <a:off x="63043" y="4109601"/>
            <a:ext cx="12192000" cy="2123658"/>
          </a:xfrm>
          <a:prstGeom prst="rect">
            <a:avLst/>
          </a:prstGeom>
        </p:spPr>
        <p:txBody>
          <a:bodyPr>
            <a:spAutoFit/>
          </a:bodyPr>
          <a:lstStyle/>
          <a:p>
            <a:pPr algn="ctr"/>
            <a:r>
              <a:rPr lang="en-US" sz="4400" b="1" dirty="0" smtClean="0"/>
              <a:t>3. </a:t>
            </a:r>
            <a:r>
              <a:rPr lang="vi-VN" b="1" dirty="0"/>
              <a:t>Trèo lên cây bưởi hái hoa</a:t>
            </a:r>
            <a:r>
              <a:rPr lang="vi-VN" sz="4400" b="1" dirty="0"/>
              <a:t/>
            </a:r>
            <a:br>
              <a:rPr lang="vi-VN" sz="4400" b="1" dirty="0"/>
            </a:br>
            <a:r>
              <a:rPr lang="vi-VN" b="1" dirty="0"/>
              <a:t>Bước xuống vườn cà hái nụ tầm xuân</a:t>
            </a:r>
            <a:r>
              <a:rPr lang="vi-VN" sz="4400" b="1" dirty="0"/>
              <a:t> </a:t>
            </a:r>
            <a:br>
              <a:rPr lang="vi-VN" sz="4400" b="1" dirty="0"/>
            </a:br>
            <a:endParaRPr lang="vi-VN" sz="4400" b="1" dirty="0"/>
          </a:p>
        </p:txBody>
      </p:sp>
      <p:sp>
        <p:nvSpPr>
          <p:cNvPr id="24" name="Rectangle 23"/>
          <p:cNvSpPr/>
          <p:nvPr/>
        </p:nvSpPr>
        <p:spPr>
          <a:xfrm>
            <a:off x="839787" y="6055523"/>
            <a:ext cx="12192000" cy="1446550"/>
          </a:xfrm>
          <a:prstGeom prst="rect">
            <a:avLst/>
          </a:prstGeom>
        </p:spPr>
        <p:txBody>
          <a:bodyPr>
            <a:spAutoFit/>
          </a:bodyPr>
          <a:lstStyle/>
          <a:p>
            <a:pPr algn="ctr"/>
            <a:r>
              <a:rPr lang="en-US" sz="4400" b="1" dirty="0" smtClean="0"/>
              <a:t>4. </a:t>
            </a:r>
            <a:r>
              <a:rPr lang="vi-VN" sz="4400" b="1" dirty="0" smtClean="0"/>
              <a:t>Thân </a:t>
            </a:r>
            <a:r>
              <a:rPr lang="vi-VN" sz="4400" b="1" dirty="0"/>
              <a:t>em như giếng giữa đàng </a:t>
            </a:r>
            <a:br>
              <a:rPr lang="vi-VN" sz="4400" b="1" dirty="0"/>
            </a:br>
            <a:r>
              <a:rPr lang="vi-VN" sz="4400" b="1" dirty="0"/>
              <a:t>Người khôn rửa mặt người phàm rửa chân </a:t>
            </a:r>
          </a:p>
        </p:txBody>
      </p:sp>
      <p:sp>
        <p:nvSpPr>
          <p:cNvPr id="25" name="Rectangle 24"/>
          <p:cNvSpPr/>
          <p:nvPr/>
        </p:nvSpPr>
        <p:spPr>
          <a:xfrm>
            <a:off x="-359308" y="8377970"/>
            <a:ext cx="12192000" cy="1431161"/>
          </a:xfrm>
          <a:prstGeom prst="rect">
            <a:avLst/>
          </a:prstGeom>
        </p:spPr>
        <p:txBody>
          <a:bodyPr>
            <a:spAutoFit/>
          </a:bodyPr>
          <a:lstStyle/>
          <a:p>
            <a:pPr algn="ctr"/>
            <a:r>
              <a:rPr lang="en-US" sz="4400" b="1" dirty="0" smtClean="0">
                <a:latin typeface="Arial" panose="020B0604020202020204" pitchFamily="34" charset="0"/>
                <a:cs typeface="Arial" panose="020B0604020202020204" pitchFamily="34" charset="0"/>
              </a:rPr>
              <a:t>5. </a:t>
            </a:r>
            <a:r>
              <a:rPr lang="vi-VN" b="1" dirty="0">
                <a:latin typeface="Arial" panose="020B0604020202020204" pitchFamily="34" charset="0"/>
                <a:cs typeface="Arial" panose="020B0604020202020204" pitchFamily="34" charset="0"/>
              </a:rPr>
              <a:t>Ước gì anh hóa ra cơi </a:t>
            </a:r>
            <a:r>
              <a:rPr lang="vi-VN" sz="4400" b="1" dirty="0">
                <a:latin typeface="Arial" panose="020B0604020202020204" pitchFamily="34" charset="0"/>
                <a:cs typeface="Arial" panose="020B0604020202020204" pitchFamily="34" charset="0"/>
              </a:rPr>
              <a:t/>
            </a:r>
            <a:br>
              <a:rPr lang="vi-VN" sz="4400" b="1" dirty="0">
                <a:latin typeface="Arial" panose="020B0604020202020204" pitchFamily="34" charset="0"/>
                <a:cs typeface="Arial" panose="020B0604020202020204" pitchFamily="34" charset="0"/>
              </a:rPr>
            </a:br>
            <a:r>
              <a:rPr lang="vi-VN" b="1" dirty="0">
                <a:latin typeface="Arial" panose="020B0604020202020204" pitchFamily="34" charset="0"/>
                <a:cs typeface="Arial" panose="020B0604020202020204" pitchFamily="34" charset="0"/>
              </a:rPr>
              <a:t>Để cho em đựng cau tươi, trầu vàng</a:t>
            </a:r>
            <a:endParaRPr lang="vi-VN" sz="4400" b="1" dirty="0">
              <a:latin typeface="Arial" panose="020B0604020202020204" pitchFamily="34" charset="0"/>
              <a:cs typeface="Arial" panose="020B0604020202020204" pitchFamily="34" charset="0"/>
            </a:endParaRPr>
          </a:p>
        </p:txBody>
      </p:sp>
      <p:sp>
        <p:nvSpPr>
          <p:cNvPr id="33" name="Rectangle 32"/>
          <p:cNvSpPr/>
          <p:nvPr/>
        </p:nvSpPr>
        <p:spPr>
          <a:xfrm>
            <a:off x="-300732" y="10685028"/>
            <a:ext cx="12133424" cy="2123658"/>
          </a:xfrm>
          <a:prstGeom prst="rect">
            <a:avLst/>
          </a:prstGeom>
        </p:spPr>
        <p:txBody>
          <a:bodyPr wrap="square">
            <a:spAutoFit/>
          </a:bodyPr>
          <a:lstStyle/>
          <a:p>
            <a:pPr algn="ctr"/>
            <a:r>
              <a:rPr lang="en-US" sz="4400" b="1" dirty="0"/>
              <a:t>6</a:t>
            </a:r>
            <a:r>
              <a:rPr lang="en-US" sz="4400" b="1" dirty="0" smtClean="0"/>
              <a:t>. </a:t>
            </a:r>
            <a:r>
              <a:rPr lang="vi-VN" b="1" dirty="0">
                <a:latin typeface="Arial" panose="020B0604020202020204" pitchFamily="34" charset="0"/>
                <a:cs typeface="Arial" panose="020B0604020202020204" pitchFamily="34" charset="0"/>
              </a:rPr>
              <a:t>Ai về tôi gởi buồng cau,</a:t>
            </a:r>
            <a:br>
              <a:rPr lang="vi-VN" b="1" dirty="0">
                <a:latin typeface="Arial" panose="020B0604020202020204" pitchFamily="34" charset="0"/>
                <a:cs typeface="Arial" panose="020B0604020202020204" pitchFamily="34" charset="0"/>
              </a:rPr>
            </a:br>
            <a:r>
              <a:rPr lang="vi-VN" b="1" dirty="0">
                <a:latin typeface="Arial" panose="020B0604020202020204" pitchFamily="34" charset="0"/>
                <a:cs typeface="Arial" panose="020B0604020202020204" pitchFamily="34" charset="0"/>
              </a:rPr>
              <a:t>Buồng trước kính mẹ, buồng sau kính thầy.</a:t>
            </a:r>
            <a:r>
              <a:rPr lang="vi-VN" sz="4400" b="1" dirty="0">
                <a:latin typeface="Arial" panose="020B0604020202020204" pitchFamily="34" charset="0"/>
                <a:cs typeface="Arial" panose="020B0604020202020204" pitchFamily="34" charset="0"/>
              </a:rPr>
              <a:t> </a:t>
            </a:r>
            <a:br>
              <a:rPr lang="vi-VN" sz="4400" b="1" dirty="0">
                <a:latin typeface="Arial" panose="020B0604020202020204" pitchFamily="34" charset="0"/>
                <a:cs typeface="Arial" panose="020B0604020202020204" pitchFamily="34" charset="0"/>
              </a:rPr>
            </a:br>
            <a:endParaRPr lang="vi-VN" sz="4400" b="1" dirty="0">
              <a:latin typeface="Arial" panose="020B0604020202020204" pitchFamily="34" charset="0"/>
              <a:cs typeface="Arial" panose="020B0604020202020204" pitchFamily="34" charset="0"/>
            </a:endParaRPr>
          </a:p>
        </p:txBody>
      </p:sp>
      <p:sp>
        <p:nvSpPr>
          <p:cNvPr id="14" name="Rectangle 2"/>
          <p:cNvSpPr>
            <a:spLocks noChangeArrowheads="1"/>
          </p:cNvSpPr>
          <p:nvPr/>
        </p:nvSpPr>
        <p:spPr bwMode="auto">
          <a:xfrm>
            <a:off x="1719663" y="2166046"/>
            <a:ext cx="1005538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smtClean="0">
                <a:ln>
                  <a:noFill/>
                </a:ln>
                <a:effectLst/>
                <a:cs typeface="Arial" panose="020B0604020202020204" pitchFamily="34" charset="0"/>
              </a:rPr>
              <a:t>2. </a:t>
            </a:r>
            <a:r>
              <a:rPr kumimoji="0" lang="en-US" altLang="en-US" sz="4400" b="1" u="none" strike="noStrike" cap="none" normalizeH="0" baseline="0" dirty="0" err="1" smtClean="0">
                <a:ln>
                  <a:noFill/>
                </a:ln>
                <a:effectLst/>
                <a:cs typeface="Arial" panose="020B0604020202020204" pitchFamily="34" charset="0"/>
              </a:rPr>
              <a:t>Chiều</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chiều</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ra</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đứng</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ngõ</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sau</a:t>
            </a:r>
            <a:endParaRPr kumimoji="0" lang="en-US" altLang="en-US" sz="4400" b="1" u="none" strike="noStrike" cap="none" normalizeH="0" baseline="0" dirty="0" smtClean="0">
              <a:ln>
                <a:noFill/>
              </a:ln>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err="1" smtClean="0">
                <a:ln>
                  <a:noFill/>
                </a:ln>
                <a:effectLst/>
                <a:cs typeface="Arial" panose="020B0604020202020204" pitchFamily="34" charset="0"/>
              </a:rPr>
              <a:t>Trông</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về</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quê</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mẹ</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ruột</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đau</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chín</a:t>
            </a:r>
            <a:r>
              <a:rPr kumimoji="0" lang="en-US" altLang="en-US" sz="4400" b="1" u="none" strike="noStrike" cap="none" normalizeH="0" baseline="0" dirty="0" smtClean="0">
                <a:ln>
                  <a:noFill/>
                </a:ln>
                <a:effectLst/>
                <a:cs typeface="Arial" panose="020B0604020202020204" pitchFamily="34" charset="0"/>
              </a:rPr>
              <a:t> </a:t>
            </a:r>
            <a:r>
              <a:rPr kumimoji="0" lang="en-US" altLang="en-US" sz="4400" b="1" u="none" strike="noStrike" cap="none" normalizeH="0" baseline="0" dirty="0" err="1" smtClean="0">
                <a:ln>
                  <a:noFill/>
                </a:ln>
                <a:effectLst/>
                <a:cs typeface="Arial" panose="020B0604020202020204" pitchFamily="34" charset="0"/>
              </a:rPr>
              <a:t>chiều</a:t>
            </a:r>
            <a:endParaRPr kumimoji="0" lang="en-US" altLang="en-US" sz="4400" b="1" u="none" strike="noStrike" cap="none" normalizeH="0" baseline="0" dirty="0" smtClean="0">
              <a:ln>
                <a:noFill/>
              </a:ln>
              <a:effectLst/>
              <a:cs typeface="Arial" panose="020B0604020202020204" pitchFamily="34" charset="0"/>
            </a:endParaRPr>
          </a:p>
        </p:txBody>
      </p:sp>
    </p:spTree>
    <p:extLst>
      <p:ext uri="{BB962C8B-B14F-4D97-AF65-F5344CB8AC3E}">
        <p14:creationId xmlns:p14="http://schemas.microsoft.com/office/powerpoint/2010/main" val="2337198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5487987" y="1676400"/>
            <a:ext cx="12649200" cy="954107"/>
          </a:xfrm>
          <a:prstGeom prst="rect">
            <a:avLst/>
          </a:prstGeom>
          <a:noFill/>
          <a:ln w="9525">
            <a:noFill/>
            <a:miter lim="800000"/>
            <a:headEnd/>
            <a:tailEnd/>
          </a:ln>
        </p:spPr>
        <p:txBody>
          <a:bodyPr>
            <a:spAutoFit/>
          </a:bodyPr>
          <a:lstStyle/>
          <a:p>
            <a:pPr>
              <a:defRPr/>
            </a:pPr>
            <a:r>
              <a:rPr lang="en-US" sz="5600" b="1" dirty="0">
                <a:solidFill>
                  <a:schemeClr val="accent6">
                    <a:lumMod val="50000"/>
                  </a:schemeClr>
                </a:solidFill>
                <a:latin typeface="Times New Roman" pitchFamily="18" charset="0"/>
                <a:cs typeface="Times New Roman" pitchFamily="18" charset="0"/>
              </a:rPr>
              <a:t>     </a:t>
            </a:r>
            <a:r>
              <a:rPr lang="en-US" sz="5600" b="1" dirty="0" err="1">
                <a:solidFill>
                  <a:schemeClr val="accent6">
                    <a:lumMod val="50000"/>
                  </a:schemeClr>
                </a:solidFill>
                <a:latin typeface="Times New Roman" pitchFamily="18" charset="0"/>
                <a:cs typeface="Times New Roman" pitchFamily="18" charset="0"/>
              </a:rPr>
              <a:t>HƯỚNG</a:t>
            </a:r>
            <a:r>
              <a:rPr lang="en-US" sz="5600" b="1" dirty="0">
                <a:solidFill>
                  <a:schemeClr val="accent6">
                    <a:lumMod val="50000"/>
                  </a:schemeClr>
                </a:solidFill>
                <a:latin typeface="Times New Roman" pitchFamily="18" charset="0"/>
                <a:cs typeface="Times New Roman" pitchFamily="18" charset="0"/>
              </a:rPr>
              <a:t> DẪN HỌC SINH TỰ HỌC</a:t>
            </a:r>
          </a:p>
        </p:txBody>
      </p:sp>
      <p:sp>
        <p:nvSpPr>
          <p:cNvPr id="21507" name="TextBox 5"/>
          <p:cNvSpPr txBox="1">
            <a:spLocks noChangeArrowheads="1"/>
          </p:cNvSpPr>
          <p:nvPr/>
        </p:nvSpPr>
        <p:spPr bwMode="auto">
          <a:xfrm>
            <a:off x="1525587" y="3733800"/>
            <a:ext cx="205740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NI-Cooper" pitchFamily="2" charset="0"/>
                <a:cs typeface="Arial" panose="020B0604020202020204" pitchFamily="34" charset="0"/>
              </a:defRPr>
            </a:lvl1pPr>
            <a:lvl2pPr marL="742950" indent="-285750" eaLnBrk="0" hangingPunct="0">
              <a:defRPr>
                <a:solidFill>
                  <a:schemeClr val="tx1"/>
                </a:solidFill>
                <a:latin typeface="VNI-Cooper" pitchFamily="2" charset="0"/>
                <a:cs typeface="Arial" panose="020B0604020202020204" pitchFamily="34" charset="0"/>
              </a:defRPr>
            </a:lvl2pPr>
            <a:lvl3pPr marL="1143000" indent="-228600" eaLnBrk="0" hangingPunct="0">
              <a:defRPr>
                <a:solidFill>
                  <a:schemeClr val="tx1"/>
                </a:solidFill>
                <a:latin typeface="VNI-Cooper" pitchFamily="2" charset="0"/>
                <a:cs typeface="Arial" panose="020B0604020202020204" pitchFamily="34" charset="0"/>
              </a:defRPr>
            </a:lvl3pPr>
            <a:lvl4pPr marL="1600200" indent="-228600" eaLnBrk="0" hangingPunct="0">
              <a:defRPr>
                <a:solidFill>
                  <a:schemeClr val="tx1"/>
                </a:solidFill>
                <a:latin typeface="VNI-Cooper" pitchFamily="2" charset="0"/>
                <a:cs typeface="Arial" panose="020B0604020202020204" pitchFamily="34" charset="0"/>
              </a:defRPr>
            </a:lvl4pPr>
            <a:lvl5pPr marL="2057400" indent="-228600" eaLnBrk="0" hangingPunct="0">
              <a:defRPr>
                <a:solidFill>
                  <a:schemeClr val="tx1"/>
                </a:solidFill>
                <a:latin typeface="VNI-Cooper"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NI-Cooper" pitchFamily="2" charset="0"/>
                <a:cs typeface="Arial" panose="020B0604020202020204" pitchFamily="34" charset="0"/>
              </a:defRPr>
            </a:lvl9pPr>
          </a:lstStyle>
          <a:p>
            <a:pPr algn="just" eaLnBrk="1" hangingPunct="1"/>
            <a:r>
              <a:rPr lang="en-US" altLang="en-US" sz="4800" dirty="0">
                <a:latin typeface="Times New Roman" panose="02020603050405020304" pitchFamily="18" charset="0"/>
                <a:cs typeface="Times New Roman" panose="02020603050405020304" pitchFamily="18" charset="0"/>
              </a:rPr>
              <a:t>     </a:t>
            </a:r>
            <a:r>
              <a:rPr lang="en-US" altLang="en-US" sz="6600" b="1" u="sng" dirty="0" err="1">
                <a:latin typeface="Times New Roman" panose="02020603050405020304" pitchFamily="18" charset="0"/>
                <a:cs typeface="Times New Roman" panose="02020603050405020304" pitchFamily="18" charset="0"/>
              </a:rPr>
              <a:t>Bài</a:t>
            </a:r>
            <a:r>
              <a:rPr lang="en-US" altLang="en-US" sz="6600" b="1" u="sng" dirty="0">
                <a:latin typeface="Times New Roman" panose="02020603050405020304" pitchFamily="18" charset="0"/>
                <a:cs typeface="Times New Roman" panose="02020603050405020304" pitchFamily="18" charset="0"/>
              </a:rPr>
              <a:t> </a:t>
            </a:r>
            <a:r>
              <a:rPr lang="en-US" altLang="en-US" sz="6600" b="1" u="sng" dirty="0" err="1">
                <a:latin typeface="Times New Roman" panose="02020603050405020304" pitchFamily="18" charset="0"/>
                <a:cs typeface="Times New Roman" panose="02020603050405020304" pitchFamily="18" charset="0"/>
              </a:rPr>
              <a:t>tập</a:t>
            </a:r>
            <a:r>
              <a:rPr lang="en-US" altLang="en-US" sz="6600" b="1" u="sng" dirty="0">
                <a:latin typeface="Times New Roman" panose="02020603050405020304" pitchFamily="18" charset="0"/>
                <a:cs typeface="Times New Roman" panose="02020603050405020304" pitchFamily="18" charset="0"/>
              </a:rPr>
              <a:t> 1</a:t>
            </a:r>
            <a:r>
              <a:rPr lang="en-US" altLang="en-US" sz="6600" b="1" dirty="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Phân</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tích</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bài</a:t>
            </a:r>
            <a:r>
              <a:rPr lang="en-US" altLang="en-US" sz="6600" b="1" dirty="0" smtClean="0">
                <a:latin typeface="Times New Roman" panose="02020603050405020304" pitchFamily="18" charset="0"/>
                <a:cs typeface="Times New Roman" panose="02020603050405020304" pitchFamily="18" charset="0"/>
              </a:rPr>
              <a:t> ca </a:t>
            </a:r>
            <a:r>
              <a:rPr lang="en-US" altLang="en-US" sz="6600" b="1" dirty="0" err="1" smtClean="0">
                <a:latin typeface="Times New Roman" panose="02020603050405020304" pitchFamily="18" charset="0"/>
                <a:cs typeface="Times New Roman" panose="02020603050405020304" pitchFamily="18" charset="0"/>
              </a:rPr>
              <a:t>dao</a:t>
            </a:r>
            <a:r>
              <a:rPr lang="en-US" altLang="en-US" sz="6600" b="1" dirty="0" smtClean="0">
                <a:latin typeface="Times New Roman" panose="02020603050405020304" pitchFamily="18" charset="0"/>
                <a:cs typeface="Times New Roman" panose="02020603050405020304" pitchFamily="18" charset="0"/>
              </a:rPr>
              <a:t> </a:t>
            </a:r>
            <a:r>
              <a:rPr lang="en-US" altLang="en-US" sz="6600" b="1" i="1" dirty="0" smtClean="0">
                <a:latin typeface="Times New Roman" panose="02020603050405020304" pitchFamily="18" charset="0"/>
                <a:cs typeface="Times New Roman" panose="02020603050405020304" pitchFamily="18" charset="0"/>
              </a:rPr>
              <a:t>“</a:t>
            </a:r>
            <a:r>
              <a:rPr lang="en-US" altLang="en-US" sz="6600" b="1" i="1" dirty="0" err="1" smtClean="0">
                <a:latin typeface="Times New Roman" panose="02020603050405020304" pitchFamily="18" charset="0"/>
                <a:cs typeface="Times New Roman" panose="02020603050405020304" pitchFamily="18" charset="0"/>
              </a:rPr>
              <a:t>Khăn</a:t>
            </a:r>
            <a:r>
              <a:rPr lang="en-US" altLang="en-US" sz="6600" b="1" i="1" dirty="0" smtClean="0">
                <a:latin typeface="Times New Roman" panose="02020603050405020304" pitchFamily="18" charset="0"/>
                <a:cs typeface="Times New Roman" panose="02020603050405020304" pitchFamily="18" charset="0"/>
              </a:rPr>
              <a:t> </a:t>
            </a:r>
            <a:r>
              <a:rPr lang="en-US" altLang="en-US" sz="6600" b="1" i="1" dirty="0" err="1" smtClean="0">
                <a:latin typeface="Times New Roman" panose="02020603050405020304" pitchFamily="18" charset="0"/>
                <a:cs typeface="Times New Roman" panose="02020603050405020304" pitchFamily="18" charset="0"/>
              </a:rPr>
              <a:t>thương</a:t>
            </a:r>
            <a:r>
              <a:rPr lang="en-US" altLang="en-US" sz="6600" b="1" i="1" dirty="0" smtClean="0">
                <a:latin typeface="Times New Roman" panose="02020603050405020304" pitchFamily="18" charset="0"/>
                <a:cs typeface="Times New Roman" panose="02020603050405020304" pitchFamily="18" charset="0"/>
              </a:rPr>
              <a:t> </a:t>
            </a:r>
            <a:r>
              <a:rPr lang="en-US" altLang="en-US" sz="6600" b="1" i="1" dirty="0" err="1" smtClean="0">
                <a:latin typeface="Times New Roman" panose="02020603050405020304" pitchFamily="18" charset="0"/>
                <a:cs typeface="Times New Roman" panose="02020603050405020304" pitchFamily="18" charset="0"/>
              </a:rPr>
              <a:t>nhớ</a:t>
            </a:r>
            <a:r>
              <a:rPr lang="en-US" altLang="en-US" sz="6600" b="1" i="1" dirty="0" smtClean="0">
                <a:latin typeface="Times New Roman" panose="02020603050405020304" pitchFamily="18" charset="0"/>
                <a:cs typeface="Times New Roman" panose="02020603050405020304" pitchFamily="18" charset="0"/>
              </a:rPr>
              <a:t> </a:t>
            </a:r>
            <a:r>
              <a:rPr lang="en-US" altLang="en-US" sz="6600" b="1" i="1" dirty="0" err="1" smtClean="0">
                <a:latin typeface="Times New Roman" panose="02020603050405020304" pitchFamily="18" charset="0"/>
                <a:cs typeface="Times New Roman" panose="02020603050405020304" pitchFamily="18" charset="0"/>
              </a:rPr>
              <a:t>ai</a:t>
            </a:r>
            <a:r>
              <a:rPr lang="en-US" altLang="en-US" sz="6600" b="1" i="1" dirty="0" smtClean="0">
                <a:latin typeface="Times New Roman" panose="02020603050405020304" pitchFamily="18" charset="0"/>
                <a:cs typeface="Times New Roman" panose="02020603050405020304" pitchFamily="18" charset="0"/>
              </a:rPr>
              <a:t>”</a:t>
            </a:r>
            <a:endParaRPr lang="en-US" altLang="en-US" sz="6600" b="1" i="1" dirty="0">
              <a:latin typeface="Times New Roman" panose="02020603050405020304" pitchFamily="18" charset="0"/>
              <a:cs typeface="Times New Roman" panose="02020603050405020304" pitchFamily="18" charset="0"/>
            </a:endParaRPr>
          </a:p>
          <a:p>
            <a:pPr eaLnBrk="1" hangingPunct="1"/>
            <a:r>
              <a:rPr lang="en-US" altLang="en-US" sz="6600" b="1" i="1" dirty="0">
                <a:latin typeface="Times New Roman" panose="02020603050405020304" pitchFamily="18" charset="0"/>
                <a:cs typeface="Times New Roman" panose="02020603050405020304" pitchFamily="18" charset="0"/>
              </a:rPr>
              <a:t> </a:t>
            </a:r>
          </a:p>
          <a:p>
            <a:pPr algn="just" eaLnBrk="1" hangingPunct="1"/>
            <a:r>
              <a:rPr lang="en-US" altLang="en-US" sz="6600" b="1" dirty="0">
                <a:latin typeface="Times New Roman" panose="02020603050405020304" pitchFamily="18" charset="0"/>
                <a:cs typeface="Times New Roman" panose="02020603050405020304" pitchFamily="18" charset="0"/>
              </a:rPr>
              <a:t>    </a:t>
            </a:r>
            <a:r>
              <a:rPr lang="en-US" altLang="en-US" sz="6600" b="1" u="sng" dirty="0" err="1" smtClean="0">
                <a:latin typeface="Times New Roman" panose="02020603050405020304" pitchFamily="18" charset="0"/>
                <a:cs typeface="Times New Roman" panose="02020603050405020304" pitchFamily="18" charset="0"/>
              </a:rPr>
              <a:t>Bài</a:t>
            </a:r>
            <a:r>
              <a:rPr lang="en-US" altLang="en-US" sz="6600" b="1" u="sng" dirty="0" smtClean="0">
                <a:latin typeface="Times New Roman" panose="02020603050405020304" pitchFamily="18" charset="0"/>
                <a:cs typeface="Times New Roman" panose="02020603050405020304" pitchFamily="18" charset="0"/>
              </a:rPr>
              <a:t> </a:t>
            </a:r>
            <a:r>
              <a:rPr lang="en-US" altLang="en-US" sz="6600" b="1" u="sng" dirty="0" err="1">
                <a:latin typeface="Times New Roman" panose="02020603050405020304" pitchFamily="18" charset="0"/>
                <a:cs typeface="Times New Roman" panose="02020603050405020304" pitchFamily="18" charset="0"/>
              </a:rPr>
              <a:t>tập</a:t>
            </a:r>
            <a:r>
              <a:rPr lang="en-US" altLang="en-US" sz="6600" b="1" u="sng" dirty="0">
                <a:latin typeface="Times New Roman" panose="02020603050405020304" pitchFamily="18" charset="0"/>
                <a:cs typeface="Times New Roman" panose="02020603050405020304" pitchFamily="18" charset="0"/>
              </a:rPr>
              <a:t> 2</a:t>
            </a:r>
            <a:r>
              <a:rPr lang="en-US" altLang="en-US" sz="6600" b="1" dirty="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Viết</a:t>
            </a:r>
            <a:r>
              <a:rPr lang="en-US" altLang="en-US" sz="6600" b="1" dirty="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một</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bài</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văn</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ghi</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lại</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cảm</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xúc</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của</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mình</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về</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vẻ</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đẹp</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tâm</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hồn</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của</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người</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bình</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dân</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xưa</a:t>
            </a:r>
            <a:r>
              <a:rPr lang="en-US" altLang="en-US" sz="6600" b="1" dirty="0" smtClean="0">
                <a:latin typeface="Times New Roman" panose="02020603050405020304" pitchFamily="18" charset="0"/>
                <a:cs typeface="Times New Roman" panose="02020603050405020304" pitchFamily="18" charset="0"/>
              </a:rPr>
              <a:t> qua </a:t>
            </a:r>
            <a:r>
              <a:rPr lang="en-US" altLang="en-US" sz="6600" b="1" dirty="0" err="1" smtClean="0">
                <a:latin typeface="Times New Roman" panose="02020603050405020304" pitchFamily="18" charset="0"/>
                <a:cs typeface="Times New Roman" panose="02020603050405020304" pitchFamily="18" charset="0"/>
              </a:rPr>
              <a:t>những</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bài</a:t>
            </a:r>
            <a:r>
              <a:rPr lang="en-US" altLang="en-US" sz="6600" b="1" dirty="0" smtClean="0">
                <a:latin typeface="Times New Roman" panose="02020603050405020304" pitchFamily="18" charset="0"/>
                <a:cs typeface="Times New Roman" panose="02020603050405020304" pitchFamily="18" charset="0"/>
              </a:rPr>
              <a:t> ca </a:t>
            </a:r>
            <a:r>
              <a:rPr lang="en-US" altLang="en-US" sz="6600" b="1" dirty="0" err="1" smtClean="0">
                <a:latin typeface="Times New Roman" panose="02020603050405020304" pitchFamily="18" charset="0"/>
                <a:cs typeface="Times New Roman" panose="02020603050405020304" pitchFamily="18" charset="0"/>
              </a:rPr>
              <a:t>dao</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đã</a:t>
            </a:r>
            <a:r>
              <a:rPr lang="en-US" altLang="en-US" sz="6600" b="1" dirty="0" smtClean="0">
                <a:latin typeface="Times New Roman" panose="02020603050405020304" pitchFamily="18" charset="0"/>
                <a:cs typeface="Times New Roman" panose="02020603050405020304" pitchFamily="18" charset="0"/>
              </a:rPr>
              <a:t> </a:t>
            </a:r>
            <a:r>
              <a:rPr lang="en-US" altLang="en-US" sz="6600" b="1" dirty="0" err="1" smtClean="0">
                <a:latin typeface="Times New Roman" panose="02020603050405020304" pitchFamily="18" charset="0"/>
                <a:cs typeface="Times New Roman" panose="02020603050405020304" pitchFamily="18" charset="0"/>
              </a:rPr>
              <a:t>học</a:t>
            </a:r>
            <a:r>
              <a:rPr lang="en-US" altLang="en-US" sz="6600" b="1" dirty="0" smtClean="0">
                <a:latin typeface="Times New Roman" panose="02020603050405020304" pitchFamily="18" charset="0"/>
                <a:cs typeface="Times New Roman" panose="02020603050405020304" pitchFamily="18" charset="0"/>
              </a:rPr>
              <a:t>.</a:t>
            </a:r>
            <a:endParaRPr lang="en-US" altLang="en-US" sz="6600" b="1" dirty="0">
              <a:latin typeface="Times New Roman" panose="02020603050405020304" pitchFamily="18" charset="0"/>
              <a:cs typeface="Times New Roman" panose="02020603050405020304" pitchFamily="18" charset="0"/>
            </a:endParaRPr>
          </a:p>
          <a:p>
            <a:pPr eaLnBrk="1" hangingPunct="1"/>
            <a:endParaRPr lang="en-US" alt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154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fade">
                                      <p:cBhvr>
                                        <p:cTn id="15"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635477" y="6239948"/>
            <a:ext cx="10422838" cy="3170099"/>
          </a:xfrm>
          <a:prstGeom prst="rect">
            <a:avLst/>
          </a:prstGeom>
        </p:spPr>
        <p:txBody>
          <a:bodyPr wrap="square">
            <a:spAutoFit/>
          </a:bodyPr>
          <a:lstStyle/>
          <a:p>
            <a:pPr algn="just">
              <a:lnSpc>
                <a:spcPts val="6000"/>
              </a:lnSpc>
            </a:pPr>
            <a:r>
              <a:rPr lang="vi-VN" altLang="en-US" sz="4400" b="1" dirty="0">
                <a:cs typeface="Arial" panose="020B0604020202020204" pitchFamily="34" charset="0"/>
              </a:rPr>
              <a:t>Là lời thơ trữ tình dân gian, thường kết hợp với âm nhạc khi diễn xướng, được sáng tác nhằm diễn tả đời sống nội tâm con người.</a:t>
            </a:r>
          </a:p>
        </p:txBody>
      </p:sp>
      <p:grpSp>
        <p:nvGrpSpPr>
          <p:cNvPr id="4" name="Group 3"/>
          <p:cNvGrpSpPr/>
          <p:nvPr/>
        </p:nvGrpSpPr>
        <p:grpSpPr>
          <a:xfrm>
            <a:off x="14860587" y="2499136"/>
            <a:ext cx="9152506" cy="10013842"/>
            <a:chOff x="15317787" y="2595276"/>
            <a:chExt cx="8542906" cy="9346873"/>
          </a:xfrm>
        </p:grpSpPr>
        <p:pic>
          <p:nvPicPr>
            <p:cNvPr id="3" name="Picture 2"/>
            <p:cNvPicPr>
              <a:picLocks noChangeAspect="1"/>
            </p:cNvPicPr>
            <p:nvPr/>
          </p:nvPicPr>
          <p:blipFill>
            <a:blip r:embed="rId3"/>
            <a:stretch>
              <a:fillRect/>
            </a:stretch>
          </p:blipFill>
          <p:spPr>
            <a:xfrm>
              <a:off x="19203987" y="2595276"/>
              <a:ext cx="4656706" cy="710546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7787" y="6149627"/>
              <a:ext cx="4349532" cy="5792522"/>
            </a:xfrm>
            <a:prstGeom prst="rect">
              <a:avLst/>
            </a:prstGeom>
            <a:ln>
              <a:noFill/>
            </a:ln>
            <a:effectLst/>
          </p:spPr>
        </p:pic>
      </p:grpSp>
      <p:sp>
        <p:nvSpPr>
          <p:cNvPr id="19" name="Rectangle 18"/>
          <p:cNvSpPr/>
          <p:nvPr/>
        </p:nvSpPr>
        <p:spPr>
          <a:xfrm>
            <a:off x="1635477" y="2538174"/>
            <a:ext cx="593432" cy="861774"/>
          </a:xfrm>
          <a:prstGeom prst="rect">
            <a:avLst/>
          </a:prstGeom>
          <a:noFill/>
        </p:spPr>
        <p:txBody>
          <a:bodyPr wrap="none">
            <a:spAutoFit/>
          </a:bodyPr>
          <a:lstStyle/>
          <a:p>
            <a:r>
              <a:rPr lang="en-US" sz="5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178462" y="1547574"/>
            <a:ext cx="8067591" cy="886541"/>
            <a:chOff x="-178462" y="1828800"/>
            <a:chExt cx="8067591" cy="886541"/>
          </a:xfrm>
        </p:grpSpPr>
        <p:sp>
          <p:nvSpPr>
            <p:cNvPr id="21" name="Round Same Side Corner Rectangle 20"/>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02529" y="1828800"/>
              <a:ext cx="914400" cy="861774"/>
            </a:xfrm>
            <a:prstGeom prst="rect">
              <a:avLst/>
            </a:prstGeom>
            <a:noFill/>
          </p:spPr>
          <p:txBody>
            <a:bodyPr wrap="square" rtlCol="0">
              <a:sp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23" name="TextBox 22"/>
            <p:cNvSpPr txBox="1"/>
            <p:nvPr/>
          </p:nvSpPr>
          <p:spPr>
            <a:xfrm>
              <a:off x="2067734" y="1828800"/>
              <a:ext cx="5821395" cy="830997"/>
            </a:xfrm>
            <a:prstGeom prst="rect">
              <a:avLst/>
            </a:prstGeom>
            <a:noFill/>
          </p:spPr>
          <p:txBody>
            <a:bodyPr wrap="square" rtlCol="0">
              <a:spAutoFit/>
            </a:bodyPr>
            <a:lstStyle/>
            <a:p>
              <a:pPr lvl="0"/>
              <a:r>
                <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p>
          </p:txBody>
        </p:sp>
      </p:grpSp>
      <p:grpSp>
        <p:nvGrpSpPr>
          <p:cNvPr id="24" name="Group 23"/>
          <p:cNvGrpSpPr/>
          <p:nvPr/>
        </p:nvGrpSpPr>
        <p:grpSpPr>
          <a:xfrm>
            <a:off x="639910" y="2538174"/>
            <a:ext cx="6981677" cy="890826"/>
            <a:chOff x="644526" y="2766774"/>
            <a:chExt cx="6981677" cy="890826"/>
          </a:xfrm>
        </p:grpSpPr>
        <p:sp>
          <p:nvSpPr>
            <p:cNvPr id="25" name="TextBox 24"/>
            <p:cNvSpPr txBox="1"/>
            <p:nvPr/>
          </p:nvSpPr>
          <p:spPr>
            <a:xfrm>
              <a:off x="1906587" y="2766774"/>
              <a:ext cx="5719616" cy="830997"/>
            </a:xfrm>
            <a:prstGeom prst="rect">
              <a:avLst/>
            </a:prstGeom>
            <a:noFill/>
          </p:spPr>
          <p:txBody>
            <a:bodyPr wrap="square" rtlCol="0">
              <a:spAutoFit/>
            </a:bodyPr>
            <a:lstStyle/>
            <a:p>
              <a:r>
                <a:rPr lang="en-US" sz="4800"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Ca dao</a:t>
              </a:r>
            </a:p>
          </p:txBody>
        </p:sp>
        <p:sp>
          <p:nvSpPr>
            <p:cNvPr id="26" name="Rounded Rectangle 25"/>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51913" y="2795826"/>
              <a:ext cx="593432" cy="861774"/>
            </a:xfrm>
            <a:prstGeom prst="rect">
              <a:avLst/>
            </a:prstGeom>
            <a:noFill/>
          </p:spPr>
          <p:txBody>
            <a:bodyPr wrap="none" rtlCol="0">
              <a:spAutoFit/>
            </a:bodyPr>
            <a:lstStyle/>
            <a:p>
              <a:pPr algn="ctr"/>
              <a:r>
                <a:rPr lang="en-US" sz="5000" b="1"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51" name="Rectangle 50"/>
          <p:cNvSpPr/>
          <p:nvPr/>
        </p:nvSpPr>
        <p:spPr>
          <a:xfrm>
            <a:off x="1893497" y="3539209"/>
            <a:ext cx="4661290" cy="769441"/>
          </a:xfrm>
          <a:prstGeom prst="rect">
            <a:avLst/>
          </a:prstGeom>
        </p:spPr>
        <p:txBody>
          <a:bodyPr wrap="square">
            <a:spAutoFit/>
          </a:bodyPr>
          <a:lstStyle/>
          <a:p>
            <a:r>
              <a:rPr lang="en-US" sz="44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Khái</a:t>
            </a:r>
            <a:r>
              <a:rPr lang="en-US" sz="44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niệm</a:t>
            </a:r>
            <a:endParaRPr lang="en-US" sz="44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srcRect r="33807" b="2074"/>
          <a:stretch>
            <a:fillRect/>
          </a:stretch>
        </p:blipFill>
        <p:spPr>
          <a:xfrm>
            <a:off x="12258405" y="2974263"/>
            <a:ext cx="12128770" cy="10355789"/>
          </a:xfrm>
          <a:prstGeom prst="rect">
            <a:avLst/>
          </a:prstGeom>
        </p:spPr>
      </p:pic>
      <p:grpSp>
        <p:nvGrpSpPr>
          <p:cNvPr id="11" name="Group 10"/>
          <p:cNvGrpSpPr/>
          <p:nvPr/>
        </p:nvGrpSpPr>
        <p:grpSpPr>
          <a:xfrm>
            <a:off x="2344838" y="4800600"/>
            <a:ext cx="12439549" cy="1631216"/>
            <a:chOff x="2744787" y="4343400"/>
            <a:chExt cx="12439549" cy="1631216"/>
          </a:xfrm>
        </p:grpSpPr>
        <p:sp>
          <p:nvSpPr>
            <p:cNvPr id="42" name="Rectangle 41"/>
            <p:cNvSpPr/>
            <p:nvPr/>
          </p:nvSpPr>
          <p:spPr>
            <a:xfrm>
              <a:off x="3428458" y="4343400"/>
              <a:ext cx="11755878" cy="1631216"/>
            </a:xfrm>
            <a:prstGeom prst="rect">
              <a:avLst/>
            </a:prstGeom>
          </p:spPr>
          <p:txBody>
            <a:bodyPr wrap="square">
              <a:spAutoFit/>
            </a:bodyPr>
            <a:lstStyle/>
            <a:p>
              <a:pPr algn="just">
                <a:lnSpc>
                  <a:spcPts val="6000"/>
                </a:lnSpc>
              </a:pPr>
              <a:r>
                <a:rPr lang="vi-VN" altLang="en-US" sz="4400" b="1" dirty="0">
                  <a:cs typeface="Arial" panose="020B0604020202020204" pitchFamily="34" charset="0"/>
                </a:rPr>
                <a:t>Ca dao thường diễn tả đời sống tâm </a:t>
              </a:r>
              <a:r>
                <a:rPr lang="vi-VN" altLang="en-US" sz="4400" b="1" dirty="0" smtClean="0">
                  <a:cs typeface="Arial" panose="020B0604020202020204" pitchFamily="34" charset="0"/>
                </a:rPr>
                <a:t>hồn, </a:t>
              </a:r>
              <a:r>
                <a:rPr lang="vi-VN" altLang="en-US" sz="4400" b="1" dirty="0">
                  <a:cs typeface="Arial" panose="020B0604020202020204" pitchFamily="34" charset="0"/>
                </a:rPr>
                <a:t>tư </a:t>
              </a:r>
              <a:r>
                <a:rPr lang="vi-VN" altLang="en-US" sz="4400" b="1" dirty="0" smtClean="0">
                  <a:cs typeface="Arial" panose="020B0604020202020204" pitchFamily="34" charset="0"/>
                </a:rPr>
                <a:t>tưởng,</a:t>
              </a:r>
              <a:r>
                <a:rPr lang="en-US" altLang="en-US" sz="4400" b="1" dirty="0" smtClean="0">
                  <a:cs typeface="Arial" panose="020B0604020202020204" pitchFamily="34" charset="0"/>
                </a:rPr>
                <a:t> </a:t>
              </a:r>
              <a:r>
                <a:rPr lang="vi-VN" altLang="en-US" sz="4400" b="1" dirty="0" smtClean="0">
                  <a:cs typeface="Arial" panose="020B0604020202020204" pitchFamily="34" charset="0"/>
                </a:rPr>
                <a:t>tình </a:t>
              </a:r>
              <a:r>
                <a:rPr lang="vi-VN" altLang="en-US" sz="4400" b="1" dirty="0">
                  <a:cs typeface="Arial" panose="020B0604020202020204" pitchFamily="34" charset="0"/>
                </a:rPr>
                <a:t>cảm của </a:t>
              </a:r>
              <a:r>
                <a:rPr lang="vi-VN" altLang="en-US" sz="4400" b="1" dirty="0" smtClean="0">
                  <a:cs typeface="Arial" panose="020B0604020202020204" pitchFamily="34" charset="0"/>
                </a:rPr>
                <a:t>ngườ</a:t>
              </a:r>
              <a:r>
                <a:rPr lang="en-US" altLang="en-US" sz="4400" b="1" dirty="0" err="1" smtClean="0">
                  <a:latin typeface="Arial" panose="020B0604020202020204" pitchFamily="34" charset="0"/>
                  <a:cs typeface="Arial" panose="020B0604020202020204" pitchFamily="34" charset="0"/>
                </a:rPr>
                <a:t>i</a:t>
              </a:r>
              <a:r>
                <a:rPr lang="vi-VN" altLang="en-US" sz="4400" b="1" dirty="0" smtClean="0">
                  <a:cs typeface="Arial" panose="020B0604020202020204" pitchFamily="34" charset="0"/>
                </a:rPr>
                <a:t> </a:t>
              </a:r>
              <a:r>
                <a:rPr lang="vi-VN" altLang="en-US" sz="4400" b="1" dirty="0">
                  <a:cs typeface="Arial" panose="020B0604020202020204" pitchFamily="34" charset="0"/>
                </a:rPr>
                <a:t>bình dân.</a:t>
              </a:r>
            </a:p>
          </p:txBody>
        </p:sp>
        <p:pic>
          <p:nvPicPr>
            <p:cNvPr id="27" name="Picture 26"/>
            <p:cNvPicPr>
              <a:picLocks noChangeAspect="1"/>
            </p:cNvPicPr>
            <p:nvPr/>
          </p:nvPicPr>
          <p:blipFill>
            <a:blip r:embed="rId4"/>
            <a:stretch>
              <a:fillRect/>
            </a:stretch>
          </p:blipFill>
          <p:spPr>
            <a:xfrm>
              <a:off x="2744787" y="4572000"/>
              <a:ext cx="457457" cy="457457"/>
            </a:xfrm>
            <a:prstGeom prst="rect">
              <a:avLst/>
            </a:prstGeom>
          </p:spPr>
        </p:pic>
      </p:grpSp>
      <p:grpSp>
        <p:nvGrpSpPr>
          <p:cNvPr id="12" name="Group 11"/>
          <p:cNvGrpSpPr/>
          <p:nvPr/>
        </p:nvGrpSpPr>
        <p:grpSpPr>
          <a:xfrm>
            <a:off x="2287587" y="6705600"/>
            <a:ext cx="12880187" cy="3170099"/>
            <a:chOff x="2744787" y="6172200"/>
            <a:chExt cx="12880187" cy="3170099"/>
          </a:xfrm>
        </p:grpSpPr>
        <p:sp>
          <p:nvSpPr>
            <p:cNvPr id="35" name="Rectangle 34"/>
            <p:cNvSpPr/>
            <p:nvPr/>
          </p:nvSpPr>
          <p:spPr>
            <a:xfrm>
              <a:off x="3430588" y="6172200"/>
              <a:ext cx="12194386" cy="3170099"/>
            </a:xfrm>
            <a:prstGeom prst="rect">
              <a:avLst/>
            </a:prstGeom>
          </p:spPr>
          <p:txBody>
            <a:bodyPr wrap="square">
              <a:spAutoFit/>
            </a:bodyPr>
            <a:lstStyle/>
            <a:p>
              <a:pPr algn="just">
                <a:lnSpc>
                  <a:spcPts val="6000"/>
                </a:lnSpc>
              </a:pPr>
              <a:r>
                <a:rPr lang="vi-VN" altLang="en-US" sz="4400" b="1">
                  <a:cs typeface="Arial" panose="020B0604020202020204" pitchFamily="34" charset="0"/>
                </a:rPr>
                <a:t>Ca dao là những tiếng hát than thân, những lời ca trữ tình yêu thương tình nghĩa cất lên từ những cay đắng xót xa nhưng đằm thắm ân tình của người bình </a:t>
              </a:r>
              <a:r>
                <a:rPr lang="vi-VN" altLang="en-US" sz="4400" b="1" smtClean="0">
                  <a:cs typeface="Arial" panose="020B0604020202020204" pitchFamily="34" charset="0"/>
                </a:rPr>
                <a:t>dân</a:t>
              </a:r>
              <a:r>
                <a:rPr lang="en-US" altLang="en-US" sz="4400" b="1" smtClean="0">
                  <a:latin typeface="Arial" panose="020B0604020202020204" pitchFamily="34" charset="0"/>
                  <a:cs typeface="Arial" panose="020B0604020202020204" pitchFamily="34" charset="0"/>
                </a:rPr>
                <a:t>.</a:t>
              </a:r>
              <a:r>
                <a:rPr lang="vi-VN" altLang="en-US" sz="4400" b="1" smtClean="0">
                  <a:cs typeface="Arial" panose="020B0604020202020204" pitchFamily="34" charset="0"/>
                </a:rPr>
                <a:t> </a:t>
              </a:r>
              <a:endParaRPr lang="vi-VN" altLang="en-US" sz="4400" b="1">
                <a:cs typeface="Arial" panose="020B0604020202020204" pitchFamily="34" charset="0"/>
              </a:endParaRPr>
            </a:p>
          </p:txBody>
        </p:sp>
        <p:pic>
          <p:nvPicPr>
            <p:cNvPr id="29" name="Picture 28"/>
            <p:cNvPicPr>
              <a:picLocks noChangeAspect="1"/>
            </p:cNvPicPr>
            <p:nvPr/>
          </p:nvPicPr>
          <p:blipFill>
            <a:blip r:embed="rId4"/>
            <a:stretch>
              <a:fillRect/>
            </a:stretch>
          </p:blipFill>
          <p:spPr>
            <a:xfrm>
              <a:off x="2744787" y="6342394"/>
              <a:ext cx="457457" cy="457457"/>
            </a:xfrm>
            <a:prstGeom prst="rect">
              <a:avLst/>
            </a:prstGeom>
          </p:spPr>
        </p:pic>
      </p:grpSp>
      <p:grpSp>
        <p:nvGrpSpPr>
          <p:cNvPr id="19" name="Group 18"/>
          <p:cNvGrpSpPr/>
          <p:nvPr/>
        </p:nvGrpSpPr>
        <p:grpSpPr>
          <a:xfrm>
            <a:off x="2344838" y="10167511"/>
            <a:ext cx="12880187" cy="1631216"/>
            <a:chOff x="2744787" y="6172200"/>
            <a:chExt cx="12880187" cy="1631216"/>
          </a:xfrm>
        </p:grpSpPr>
        <p:sp>
          <p:nvSpPr>
            <p:cNvPr id="20" name="Rectangle 19"/>
            <p:cNvSpPr/>
            <p:nvPr/>
          </p:nvSpPr>
          <p:spPr>
            <a:xfrm>
              <a:off x="3430588" y="6172200"/>
              <a:ext cx="12194386" cy="1631216"/>
            </a:xfrm>
            <a:prstGeom prst="rect">
              <a:avLst/>
            </a:prstGeom>
          </p:spPr>
          <p:txBody>
            <a:bodyPr wrap="square">
              <a:spAutoFit/>
            </a:bodyPr>
            <a:lstStyle/>
            <a:p>
              <a:pPr algn="just">
                <a:lnSpc>
                  <a:spcPts val="6000"/>
                </a:lnSpc>
              </a:pPr>
              <a:r>
                <a:rPr lang="vi-VN" altLang="en-US" sz="4400" b="1">
                  <a:cs typeface="Arial" panose="020B0604020202020204" pitchFamily="34" charset="0"/>
                </a:rPr>
                <a:t>Ca dao hài hước thể hiện lạc quan của người lao </a:t>
              </a:r>
              <a:r>
                <a:rPr lang="vi-VN" altLang="en-US" sz="4400" b="1" smtClean="0">
                  <a:cs typeface="Arial" panose="020B0604020202020204" pitchFamily="34" charset="0"/>
                </a:rPr>
                <a:t>động.</a:t>
              </a:r>
              <a:endParaRPr lang="vi-VN" altLang="en-US" sz="4400" b="1">
                <a:cs typeface="Arial" panose="020B0604020202020204" pitchFamily="34" charset="0"/>
              </a:endParaRPr>
            </a:p>
          </p:txBody>
        </p:sp>
        <p:pic>
          <p:nvPicPr>
            <p:cNvPr id="21" name="Picture 20"/>
            <p:cNvPicPr>
              <a:picLocks noChangeAspect="1"/>
            </p:cNvPicPr>
            <p:nvPr/>
          </p:nvPicPr>
          <p:blipFill>
            <a:blip r:embed="rId4"/>
            <a:stretch>
              <a:fillRect/>
            </a:stretch>
          </p:blipFill>
          <p:spPr>
            <a:xfrm>
              <a:off x="2744787" y="6342394"/>
              <a:ext cx="457457" cy="457457"/>
            </a:xfrm>
            <a:prstGeom prst="rect">
              <a:avLst/>
            </a:prstGeom>
          </p:spPr>
        </p:pic>
      </p:grpSp>
      <p:sp>
        <p:nvSpPr>
          <p:cNvPr id="23" name="Rectangle 22"/>
          <p:cNvSpPr/>
          <p:nvPr/>
        </p:nvSpPr>
        <p:spPr>
          <a:xfrm>
            <a:off x="1635477" y="2538174"/>
            <a:ext cx="593432" cy="861774"/>
          </a:xfrm>
          <a:prstGeom prst="rect">
            <a:avLst/>
          </a:prstGeom>
          <a:noFill/>
        </p:spPr>
        <p:txBody>
          <a:bodyPr wrap="none">
            <a:spAutoFit/>
          </a:bodyPr>
          <a:lstStyle/>
          <a:p>
            <a:r>
              <a:rPr lang="en-US" sz="5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p:cNvGrpSpPr/>
          <p:nvPr/>
        </p:nvGrpSpPr>
        <p:grpSpPr>
          <a:xfrm>
            <a:off x="-178462" y="1547574"/>
            <a:ext cx="8067591" cy="886541"/>
            <a:chOff x="-178462" y="1828800"/>
            <a:chExt cx="8067591" cy="886541"/>
          </a:xfrm>
        </p:grpSpPr>
        <p:sp>
          <p:nvSpPr>
            <p:cNvPr id="25" name="Round Same Side Corner Rectangle 2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02529" y="1828800"/>
              <a:ext cx="914400" cy="861774"/>
            </a:xfrm>
            <a:prstGeom prst="rect">
              <a:avLst/>
            </a:prstGeom>
            <a:noFill/>
          </p:spPr>
          <p:txBody>
            <a:bodyPr wrap="square" rtlCol="0">
              <a:sp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28" name="TextBox 27"/>
            <p:cNvSpPr txBox="1"/>
            <p:nvPr/>
          </p:nvSpPr>
          <p:spPr>
            <a:xfrm>
              <a:off x="2067734" y="1828800"/>
              <a:ext cx="5821395" cy="830997"/>
            </a:xfrm>
            <a:prstGeom prst="rect">
              <a:avLst/>
            </a:prstGeom>
            <a:noFill/>
          </p:spPr>
          <p:txBody>
            <a:bodyPr wrap="square" rtlCol="0">
              <a:spAutoFit/>
            </a:bodyPr>
            <a:lstStyle/>
            <a:p>
              <a:pPr lvl="0"/>
              <a:r>
                <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p>
          </p:txBody>
        </p:sp>
      </p:grpSp>
      <p:grpSp>
        <p:nvGrpSpPr>
          <p:cNvPr id="30" name="Group 29"/>
          <p:cNvGrpSpPr/>
          <p:nvPr/>
        </p:nvGrpSpPr>
        <p:grpSpPr>
          <a:xfrm>
            <a:off x="639910" y="2538174"/>
            <a:ext cx="6981677" cy="890826"/>
            <a:chOff x="644526" y="2766774"/>
            <a:chExt cx="6981677" cy="890826"/>
          </a:xfrm>
        </p:grpSpPr>
        <p:sp>
          <p:nvSpPr>
            <p:cNvPr id="36" name="TextBox 35"/>
            <p:cNvSpPr txBox="1"/>
            <p:nvPr/>
          </p:nvSpPr>
          <p:spPr>
            <a:xfrm>
              <a:off x="1906587" y="2766774"/>
              <a:ext cx="5719616" cy="830997"/>
            </a:xfrm>
            <a:prstGeom prst="rect">
              <a:avLst/>
            </a:prstGeom>
            <a:noFill/>
          </p:spPr>
          <p:txBody>
            <a:bodyPr wrap="square" rtlCol="0">
              <a:spAutoFit/>
            </a:bodyPr>
            <a:lstStyle/>
            <a:p>
              <a:r>
                <a:rPr lang="en-US" sz="4800"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Ca </a:t>
              </a:r>
              <a:r>
                <a:rPr lang="en-US" sz="4800" b="1" i="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dao</a:t>
              </a:r>
              <a:endParaRPr lang="en-US" sz="4800"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51913" y="2795826"/>
              <a:ext cx="593432" cy="861774"/>
            </a:xfrm>
            <a:prstGeom prst="rect">
              <a:avLst/>
            </a:prstGeom>
            <a:noFill/>
          </p:spPr>
          <p:txBody>
            <a:bodyPr wrap="none" rtlCol="0">
              <a:spAutoFit/>
            </a:bodyPr>
            <a:lstStyle/>
            <a:p>
              <a:pPr algn="ctr"/>
              <a:r>
                <a:rPr lang="en-US" sz="5000" b="1"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44" name="Rectangle 43"/>
          <p:cNvSpPr/>
          <p:nvPr/>
        </p:nvSpPr>
        <p:spPr>
          <a:xfrm>
            <a:off x="1893497" y="3539209"/>
            <a:ext cx="7404490" cy="769441"/>
          </a:xfrm>
          <a:prstGeom prst="rect">
            <a:avLst/>
          </a:prstGeom>
        </p:spPr>
        <p:txBody>
          <a:bodyPr wrap="square">
            <a:spAutoFit/>
          </a:bodyPr>
          <a:lstStyle/>
          <a:p>
            <a:r>
              <a:rPr lang="en-US" sz="4400" b="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 </a:t>
            </a:r>
            <a:r>
              <a:rPr lang="en-US" sz="4400"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Nội dung ca dao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344838" y="5334000"/>
            <a:ext cx="12439549" cy="797847"/>
            <a:chOff x="2744787" y="4343400"/>
            <a:chExt cx="12439549" cy="797847"/>
          </a:xfrm>
        </p:grpSpPr>
        <p:sp>
          <p:nvSpPr>
            <p:cNvPr id="42" name="Rectangle 41"/>
            <p:cNvSpPr/>
            <p:nvPr/>
          </p:nvSpPr>
          <p:spPr>
            <a:xfrm>
              <a:off x="3428458" y="4343400"/>
              <a:ext cx="11755878" cy="797847"/>
            </a:xfrm>
            <a:prstGeom prst="rect">
              <a:avLst/>
            </a:prstGeom>
          </p:spPr>
          <p:txBody>
            <a:bodyPr wrap="square">
              <a:spAutoFit/>
            </a:bodyPr>
            <a:lstStyle/>
            <a:p>
              <a:pPr algn="just">
                <a:lnSpc>
                  <a:spcPts val="6000"/>
                </a:lnSpc>
              </a:pPr>
              <a:r>
                <a:rPr lang="vi-VN" altLang="en-US" sz="4400" b="1" dirty="0">
                  <a:cs typeface="Arial" panose="020B0604020202020204" pitchFamily="34" charset="0"/>
                </a:rPr>
                <a:t>Thể thơ:  thể lục bát (chủ yếu)</a:t>
              </a:r>
            </a:p>
          </p:txBody>
        </p:sp>
        <p:pic>
          <p:nvPicPr>
            <p:cNvPr id="27" name="Picture 26"/>
            <p:cNvPicPr>
              <a:picLocks noChangeAspect="1"/>
            </p:cNvPicPr>
            <p:nvPr/>
          </p:nvPicPr>
          <p:blipFill>
            <a:blip r:embed="rId3"/>
            <a:stretch>
              <a:fillRect/>
            </a:stretch>
          </p:blipFill>
          <p:spPr>
            <a:xfrm>
              <a:off x="2744787" y="4572000"/>
              <a:ext cx="457457" cy="457457"/>
            </a:xfrm>
            <a:prstGeom prst="rect">
              <a:avLst/>
            </a:prstGeom>
          </p:spPr>
        </p:pic>
      </p:grpSp>
      <p:grpSp>
        <p:nvGrpSpPr>
          <p:cNvPr id="12" name="Group 11"/>
          <p:cNvGrpSpPr/>
          <p:nvPr/>
        </p:nvGrpSpPr>
        <p:grpSpPr>
          <a:xfrm>
            <a:off x="2287587" y="6477000"/>
            <a:ext cx="4267200" cy="861774"/>
            <a:chOff x="2744787" y="6172200"/>
            <a:chExt cx="4267200" cy="861774"/>
          </a:xfrm>
        </p:grpSpPr>
        <p:sp>
          <p:nvSpPr>
            <p:cNvPr id="35" name="Rectangle 34"/>
            <p:cNvSpPr/>
            <p:nvPr/>
          </p:nvSpPr>
          <p:spPr>
            <a:xfrm>
              <a:off x="3430588" y="6172200"/>
              <a:ext cx="3581399" cy="861774"/>
            </a:xfrm>
            <a:prstGeom prst="rect">
              <a:avLst/>
            </a:prstGeom>
          </p:spPr>
          <p:txBody>
            <a:bodyPr wrap="square">
              <a:spAutoFit/>
            </a:bodyPr>
            <a:lstStyle/>
            <a:p>
              <a:pPr algn="just">
                <a:lnSpc>
                  <a:spcPts val="6000"/>
                </a:lnSpc>
              </a:pPr>
              <a:r>
                <a:rPr lang="vi-VN" altLang="en-US" sz="4400" b="1">
                  <a:cs typeface="Arial" panose="020B0604020202020204" pitchFamily="34" charset="0"/>
                </a:rPr>
                <a:t>Ngôn ngữ:</a:t>
              </a:r>
            </a:p>
          </p:txBody>
        </p:sp>
        <p:pic>
          <p:nvPicPr>
            <p:cNvPr id="29" name="Picture 28"/>
            <p:cNvPicPr>
              <a:picLocks noChangeAspect="1"/>
            </p:cNvPicPr>
            <p:nvPr/>
          </p:nvPicPr>
          <p:blipFill>
            <a:blip r:embed="rId3"/>
            <a:stretch>
              <a:fillRect/>
            </a:stretch>
          </p:blipFill>
          <p:spPr>
            <a:xfrm>
              <a:off x="2744787" y="6342394"/>
              <a:ext cx="457457" cy="457457"/>
            </a:xfrm>
            <a:prstGeom prst="rect">
              <a:avLst/>
            </a:prstGeom>
          </p:spPr>
        </p:pic>
      </p:grpSp>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t="-1311" r="12494"/>
          <a:stretch>
            <a:fillRect/>
          </a:stretch>
        </p:blipFill>
        <p:spPr>
          <a:xfrm>
            <a:off x="17727705" y="3794908"/>
            <a:ext cx="5870745" cy="6796892"/>
          </a:xfrm>
          <a:prstGeom prst="rect">
            <a:avLst/>
          </a:prstGeom>
          <a:ln>
            <a:noFill/>
          </a:ln>
          <a:effectLst>
            <a:softEdge rad="112500"/>
          </a:effectLst>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90632" y="6185186"/>
            <a:ext cx="5037663" cy="6708945"/>
          </a:xfrm>
          <a:prstGeom prst="rect">
            <a:avLst/>
          </a:prstGeom>
          <a:ln>
            <a:noFill/>
          </a:ln>
          <a:effectLst>
            <a:softEdge rad="112500"/>
          </a:effectLst>
        </p:spPr>
      </p:pic>
      <p:grpSp>
        <p:nvGrpSpPr>
          <p:cNvPr id="22" name="Group 21"/>
          <p:cNvGrpSpPr/>
          <p:nvPr/>
        </p:nvGrpSpPr>
        <p:grpSpPr>
          <a:xfrm>
            <a:off x="3071002" y="7604536"/>
            <a:ext cx="11744726" cy="1734314"/>
            <a:chOff x="3445633" y="7650183"/>
            <a:chExt cx="10821651" cy="1446550"/>
          </a:xfrm>
        </p:grpSpPr>
        <p:sp>
          <p:nvSpPr>
            <p:cNvPr id="23" name="Oval 22"/>
            <p:cNvSpPr/>
            <p:nvPr/>
          </p:nvSpPr>
          <p:spPr>
            <a:xfrm>
              <a:off x="3445633" y="7848600"/>
              <a:ext cx="259393" cy="274320"/>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280"/>
                </a:lnSpc>
              </a:pPr>
              <a:endParaRPr lang="en-US" sz="4400" b="1">
                <a:solidFill>
                  <a:prstClr val="white"/>
                </a:solidFill>
                <a:latin typeface="Arial" panose="020B0604020202020204" pitchFamily="34" charset="0"/>
                <a:cs typeface="Arial" panose="020B0604020202020204" pitchFamily="34" charset="0"/>
              </a:endParaRPr>
            </a:p>
          </p:txBody>
        </p:sp>
        <p:sp>
          <p:nvSpPr>
            <p:cNvPr id="24" name="Rectangle 23"/>
            <p:cNvSpPr/>
            <p:nvPr/>
          </p:nvSpPr>
          <p:spPr>
            <a:xfrm>
              <a:off x="4057640" y="7650183"/>
              <a:ext cx="10209644" cy="1446550"/>
            </a:xfrm>
            <a:prstGeom prst="rect">
              <a:avLst/>
            </a:prstGeom>
          </p:spPr>
          <p:txBody>
            <a:bodyPr wrap="square">
              <a:spAutoFit/>
            </a:bodyPr>
            <a:lstStyle/>
            <a:p>
              <a:pPr lvl="0"/>
              <a:r>
                <a:rPr lang="vi-VN" sz="4400" b="1">
                  <a:solidFill>
                    <a:prstClr val="black"/>
                  </a:solidFill>
                </a:rPr>
                <a:t>Giản dị, gần gũi với lời nói hàng ngày, giàu hình ảnh</a:t>
              </a:r>
            </a:p>
          </p:txBody>
        </p:sp>
      </p:grpSp>
      <p:grpSp>
        <p:nvGrpSpPr>
          <p:cNvPr id="25" name="Group 24"/>
          <p:cNvGrpSpPr/>
          <p:nvPr/>
        </p:nvGrpSpPr>
        <p:grpSpPr>
          <a:xfrm>
            <a:off x="3040473" y="9341242"/>
            <a:ext cx="11515314" cy="769441"/>
            <a:chOff x="3445633" y="7650183"/>
            <a:chExt cx="10095367" cy="769441"/>
          </a:xfrm>
        </p:grpSpPr>
        <p:sp>
          <p:nvSpPr>
            <p:cNvPr id="26" name="Oval 25"/>
            <p:cNvSpPr/>
            <p:nvPr/>
          </p:nvSpPr>
          <p:spPr>
            <a:xfrm>
              <a:off x="3445633" y="7848600"/>
              <a:ext cx="259595" cy="274320"/>
            </a:xfrm>
            <a:prstGeom prst="ellipse">
              <a:avLst/>
            </a:prstGeom>
            <a:solidFill>
              <a:schemeClr val="accent5">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280"/>
                </a:lnSpc>
              </a:pPr>
              <a:endParaRPr lang="en-US" sz="4400" b="1">
                <a:solidFill>
                  <a:prstClr val="white"/>
                </a:solidFill>
                <a:latin typeface="Arial" panose="020B0604020202020204" pitchFamily="34" charset="0"/>
                <a:cs typeface="Arial" panose="020B0604020202020204" pitchFamily="34" charset="0"/>
              </a:endParaRPr>
            </a:p>
          </p:txBody>
        </p:sp>
        <p:sp>
          <p:nvSpPr>
            <p:cNvPr id="28" name="Rectangle 27"/>
            <p:cNvSpPr/>
            <p:nvPr/>
          </p:nvSpPr>
          <p:spPr>
            <a:xfrm>
              <a:off x="4057641" y="7650183"/>
              <a:ext cx="9483359" cy="769441"/>
            </a:xfrm>
            <a:prstGeom prst="rect">
              <a:avLst/>
            </a:prstGeom>
          </p:spPr>
          <p:txBody>
            <a:bodyPr wrap="square">
              <a:spAutoFit/>
            </a:bodyPr>
            <a:lstStyle/>
            <a:p>
              <a:pPr lvl="0"/>
              <a:r>
                <a:rPr lang="vi-VN" sz="4400" b="1">
                  <a:solidFill>
                    <a:prstClr val="black"/>
                  </a:solidFill>
                </a:rPr>
                <a:t>Có lối diễn đạt mang tính </a:t>
              </a:r>
              <a:r>
                <a:rPr lang="vi-VN" sz="4400" b="1" smtClean="0">
                  <a:solidFill>
                    <a:prstClr val="black"/>
                  </a:solidFill>
                </a:rPr>
                <a:t>môtíp</a:t>
              </a:r>
              <a:r>
                <a:rPr lang="en-US" sz="4400" b="1" smtClean="0">
                  <a:solidFill>
                    <a:prstClr val="black"/>
                  </a:solidFill>
                  <a:latin typeface="Arial" panose="020B0604020202020204" pitchFamily="34" charset="0"/>
                  <a:cs typeface="Arial" panose="020B0604020202020204" pitchFamily="34" charset="0"/>
                </a:rPr>
                <a:t>.</a:t>
              </a:r>
              <a:endParaRPr lang="vi-VN" sz="4400" b="1">
                <a:solidFill>
                  <a:prstClr val="black"/>
                </a:solidFill>
                <a:latin typeface="Arial" panose="020B0604020202020204" pitchFamily="34" charset="0"/>
                <a:cs typeface="Arial" panose="020B0604020202020204" pitchFamily="34" charset="0"/>
              </a:endParaRPr>
            </a:p>
          </p:txBody>
        </p:sp>
      </p:grpSp>
      <p:grpSp>
        <p:nvGrpSpPr>
          <p:cNvPr id="36" name="Group 35"/>
          <p:cNvGrpSpPr/>
          <p:nvPr/>
        </p:nvGrpSpPr>
        <p:grpSpPr>
          <a:xfrm>
            <a:off x="2344838" y="10439400"/>
            <a:ext cx="13506349" cy="1631216"/>
            <a:chOff x="2744787" y="6172200"/>
            <a:chExt cx="12880187" cy="1631216"/>
          </a:xfrm>
        </p:grpSpPr>
        <p:sp>
          <p:nvSpPr>
            <p:cNvPr id="43" name="Rectangle 42"/>
            <p:cNvSpPr/>
            <p:nvPr/>
          </p:nvSpPr>
          <p:spPr>
            <a:xfrm>
              <a:off x="3430588" y="6172200"/>
              <a:ext cx="12194386" cy="1631216"/>
            </a:xfrm>
            <a:prstGeom prst="rect">
              <a:avLst/>
            </a:prstGeom>
          </p:spPr>
          <p:txBody>
            <a:bodyPr wrap="square">
              <a:spAutoFit/>
            </a:bodyPr>
            <a:lstStyle/>
            <a:p>
              <a:pPr algn="just">
                <a:lnSpc>
                  <a:spcPts val="6000"/>
                </a:lnSpc>
              </a:pPr>
              <a:r>
                <a:rPr lang="vi-VN" altLang="en-US" sz="4400" b="1">
                  <a:cs typeface="Arial" panose="020B0604020202020204" pitchFamily="34" charset="0"/>
                </a:rPr>
                <a:t>Các biện pháp tu từ: so sánh, ẩn dụ, hoán dụ, nhân hóa, phép lặp, câu hỏi tu </a:t>
              </a:r>
              <a:r>
                <a:rPr lang="vi-VN" altLang="en-US" sz="4400" b="1" smtClean="0">
                  <a:cs typeface="Arial" panose="020B0604020202020204" pitchFamily="34" charset="0"/>
                </a:rPr>
                <a:t>từ</a:t>
              </a:r>
              <a:r>
                <a:rPr lang="en-US" altLang="en-US" sz="4400" b="1" smtClean="0">
                  <a:latin typeface="Arial" panose="020B0604020202020204" pitchFamily="34" charset="0"/>
                  <a:cs typeface="Arial" panose="020B0604020202020204" pitchFamily="34" charset="0"/>
                </a:rPr>
                <a:t>,…</a:t>
              </a:r>
              <a:endParaRPr lang="vi-VN" altLang="en-US" sz="4400" b="1">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3"/>
            <a:stretch>
              <a:fillRect/>
            </a:stretch>
          </p:blipFill>
          <p:spPr>
            <a:xfrm>
              <a:off x="2744787" y="6342394"/>
              <a:ext cx="457457" cy="457457"/>
            </a:xfrm>
            <a:prstGeom prst="rect">
              <a:avLst/>
            </a:prstGeom>
          </p:spPr>
        </p:pic>
      </p:grpSp>
      <p:sp>
        <p:nvSpPr>
          <p:cNvPr id="45" name="Rectangle 44"/>
          <p:cNvSpPr/>
          <p:nvPr/>
        </p:nvSpPr>
        <p:spPr>
          <a:xfrm>
            <a:off x="1635477" y="2538174"/>
            <a:ext cx="593432" cy="861774"/>
          </a:xfrm>
          <a:prstGeom prst="rect">
            <a:avLst/>
          </a:prstGeom>
          <a:noFill/>
        </p:spPr>
        <p:txBody>
          <a:bodyPr wrap="none">
            <a:spAutoFit/>
          </a:bodyPr>
          <a:lstStyle/>
          <a:p>
            <a:r>
              <a:rPr lang="en-US" sz="5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46" name="Group 45"/>
          <p:cNvGrpSpPr/>
          <p:nvPr/>
        </p:nvGrpSpPr>
        <p:grpSpPr>
          <a:xfrm>
            <a:off x="-178462" y="1547574"/>
            <a:ext cx="8067591" cy="886541"/>
            <a:chOff x="-178462" y="1828800"/>
            <a:chExt cx="8067591" cy="886541"/>
          </a:xfrm>
        </p:grpSpPr>
        <p:sp>
          <p:nvSpPr>
            <p:cNvPr id="47" name="Round Same Side Corner Rectangle 4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02529" y="1828800"/>
              <a:ext cx="914400" cy="861774"/>
            </a:xfrm>
            <a:prstGeom prst="rect">
              <a:avLst/>
            </a:prstGeom>
            <a:noFill/>
          </p:spPr>
          <p:txBody>
            <a:bodyPr wrap="square" rtlCol="0">
              <a:sp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49" name="TextBox 48"/>
            <p:cNvSpPr txBox="1"/>
            <p:nvPr/>
          </p:nvSpPr>
          <p:spPr>
            <a:xfrm>
              <a:off x="2067734" y="1828800"/>
              <a:ext cx="5821395" cy="830997"/>
            </a:xfrm>
            <a:prstGeom prst="rect">
              <a:avLst/>
            </a:prstGeom>
            <a:noFill/>
          </p:spPr>
          <p:txBody>
            <a:bodyPr wrap="square" rtlCol="0">
              <a:spAutoFit/>
            </a:bodyPr>
            <a:lstStyle/>
            <a:p>
              <a:pPr lvl="0"/>
              <a:r>
                <a:rPr lang="en-US" sz="4800"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p>
          </p:txBody>
        </p:sp>
      </p:grpSp>
      <p:grpSp>
        <p:nvGrpSpPr>
          <p:cNvPr id="50" name="Group 49"/>
          <p:cNvGrpSpPr/>
          <p:nvPr/>
        </p:nvGrpSpPr>
        <p:grpSpPr>
          <a:xfrm>
            <a:off x="639910" y="2538174"/>
            <a:ext cx="6981677" cy="890826"/>
            <a:chOff x="644526" y="2766774"/>
            <a:chExt cx="6981677" cy="890826"/>
          </a:xfrm>
        </p:grpSpPr>
        <p:sp>
          <p:nvSpPr>
            <p:cNvPr id="51" name="TextBox 50"/>
            <p:cNvSpPr txBox="1"/>
            <p:nvPr/>
          </p:nvSpPr>
          <p:spPr>
            <a:xfrm>
              <a:off x="1906587" y="2766774"/>
              <a:ext cx="5719616" cy="830997"/>
            </a:xfrm>
            <a:prstGeom prst="rect">
              <a:avLst/>
            </a:prstGeom>
            <a:noFill/>
          </p:spPr>
          <p:txBody>
            <a:bodyPr wrap="square" rtlCol="0">
              <a:spAutoFit/>
            </a:bodyPr>
            <a:lstStyle/>
            <a:p>
              <a:r>
                <a:rPr lang="en-US" sz="4800"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Ca dao</a:t>
              </a:r>
            </a:p>
          </p:txBody>
        </p:sp>
        <p:sp>
          <p:nvSpPr>
            <p:cNvPr id="52" name="Rounded Rectangle 5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051913" y="2795826"/>
              <a:ext cx="593432" cy="861774"/>
            </a:xfrm>
            <a:prstGeom prst="rect">
              <a:avLst/>
            </a:prstGeom>
            <a:noFill/>
          </p:spPr>
          <p:txBody>
            <a:bodyPr wrap="none" rtlCol="0">
              <a:spAutoFit/>
            </a:bodyPr>
            <a:lstStyle/>
            <a:p>
              <a:pPr algn="ctr"/>
              <a:r>
                <a:rPr lang="en-US" sz="5000" b="1"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54" name="Rectangle 53"/>
          <p:cNvSpPr/>
          <p:nvPr/>
        </p:nvSpPr>
        <p:spPr>
          <a:xfrm>
            <a:off x="1893497" y="3539209"/>
            <a:ext cx="4356490" cy="769441"/>
          </a:xfrm>
          <a:prstGeom prst="rect">
            <a:avLst/>
          </a:prstGeom>
        </p:spPr>
        <p:txBody>
          <a:bodyPr wrap="square">
            <a:spAutoFit/>
          </a:bodyPr>
          <a:lstStyle/>
          <a:p>
            <a:r>
              <a:rPr lang="en-US" sz="4400" b="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 Nghệ thuật</a:t>
            </a:r>
            <a:endParaRPr lang="en-US" sz="4400"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7195942" y="1898838"/>
            <a:ext cx="16852691" cy="11319976"/>
          </a:xfrm>
          <a:prstGeom prst="rect">
            <a:avLst/>
          </a:prstGeom>
        </p:spPr>
      </p:pic>
      <p:grpSp>
        <p:nvGrpSpPr>
          <p:cNvPr id="53" name="Group 52"/>
          <p:cNvGrpSpPr/>
          <p:nvPr/>
        </p:nvGrpSpPr>
        <p:grpSpPr>
          <a:xfrm>
            <a:off x="5456971" y="7009303"/>
            <a:ext cx="11831951" cy="986258"/>
            <a:chOff x="5564187" y="4876800"/>
            <a:chExt cx="14200328" cy="1000643"/>
          </a:xfrm>
          <a:solidFill>
            <a:schemeClr val="accent6">
              <a:lumMod val="75000"/>
            </a:schemeClr>
          </a:solidFill>
        </p:grpSpPr>
        <p:sp>
          <p:nvSpPr>
            <p:cNvPr id="54" name="Rectangle 53"/>
            <p:cNvSpPr/>
            <p:nvPr/>
          </p:nvSpPr>
          <p:spPr>
            <a:xfrm>
              <a:off x="12476624" y="5029200"/>
              <a:ext cx="174164" cy="8482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5" name="Freeform 54"/>
            <p:cNvSpPr/>
            <p:nvPr/>
          </p:nvSpPr>
          <p:spPr>
            <a:xfrm>
              <a:off x="5564187" y="4876800"/>
              <a:ext cx="14200328" cy="869046"/>
            </a:xfrm>
            <a:custGeom>
              <a:avLst/>
              <a:gdLst>
                <a:gd name="connsiteX0" fmla="*/ 325346 w 14200328"/>
                <a:gd name="connsiteY0" fmla="*/ 0 h 869046"/>
                <a:gd name="connsiteX1" fmla="*/ 4800600 w 14200328"/>
                <a:gd name="connsiteY1" fmla="*/ 0 h 869046"/>
                <a:gd name="connsiteX2" fmla="*/ 9399727 w 14200328"/>
                <a:gd name="connsiteY2" fmla="*/ 0 h 869046"/>
                <a:gd name="connsiteX3" fmla="*/ 13874982 w 14200328"/>
                <a:gd name="connsiteY3" fmla="*/ 0 h 869046"/>
                <a:gd name="connsiteX4" fmla="*/ 14200328 w 14200328"/>
                <a:gd name="connsiteY4" fmla="*/ 325345 h 869046"/>
                <a:gd name="connsiteX5" fmla="*/ 14200328 w 14200328"/>
                <a:gd name="connsiteY5" fmla="*/ 869046 h 869046"/>
                <a:gd name="connsiteX6" fmla="*/ 14040128 w 14200328"/>
                <a:gd name="connsiteY6" fmla="*/ 869046 h 869046"/>
                <a:gd name="connsiteX7" fmla="*/ 14040128 w 14200328"/>
                <a:gd name="connsiteY7" fmla="*/ 325345 h 869046"/>
                <a:gd name="connsiteX8" fmla="*/ 13874982 w 14200328"/>
                <a:gd name="connsiteY8" fmla="*/ 160200 h 869046"/>
                <a:gd name="connsiteX9" fmla="*/ 9399727 w 14200328"/>
                <a:gd name="connsiteY9" fmla="*/ 160200 h 869046"/>
                <a:gd name="connsiteX10" fmla="*/ 4800600 w 14200328"/>
                <a:gd name="connsiteY10" fmla="*/ 160200 h 869046"/>
                <a:gd name="connsiteX11" fmla="*/ 325346 w 14200328"/>
                <a:gd name="connsiteY11" fmla="*/ 160200 h 869046"/>
                <a:gd name="connsiteX12" fmla="*/ 160200 w 14200328"/>
                <a:gd name="connsiteY12" fmla="*/ 325345 h 869046"/>
                <a:gd name="connsiteX13" fmla="*/ 160200 w 14200328"/>
                <a:gd name="connsiteY13" fmla="*/ 869046 h 869046"/>
                <a:gd name="connsiteX14" fmla="*/ 0 w 14200328"/>
                <a:gd name="connsiteY14" fmla="*/ 869046 h 869046"/>
                <a:gd name="connsiteX15" fmla="*/ 0 w 14200328"/>
                <a:gd name="connsiteY15" fmla="*/ 325345 h 869046"/>
                <a:gd name="connsiteX16" fmla="*/ 325346 w 14200328"/>
                <a:gd name="connsiteY16" fmla="*/ 0 h 86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00328" h="869046">
                  <a:moveTo>
                    <a:pt x="325346" y="0"/>
                  </a:moveTo>
                  <a:lnTo>
                    <a:pt x="4800600" y="0"/>
                  </a:lnTo>
                  <a:lnTo>
                    <a:pt x="9399727" y="0"/>
                  </a:lnTo>
                  <a:lnTo>
                    <a:pt x="13874982" y="0"/>
                  </a:lnTo>
                  <a:cubicBezTo>
                    <a:pt x="14054664" y="0"/>
                    <a:pt x="14200328" y="145662"/>
                    <a:pt x="14200328" y="325345"/>
                  </a:cubicBezTo>
                  <a:lnTo>
                    <a:pt x="14200328" y="869046"/>
                  </a:lnTo>
                  <a:lnTo>
                    <a:pt x="14040128" y="869046"/>
                  </a:lnTo>
                  <a:lnTo>
                    <a:pt x="14040128" y="325345"/>
                  </a:lnTo>
                  <a:cubicBezTo>
                    <a:pt x="14040128" y="234138"/>
                    <a:pt x="13966188" y="160200"/>
                    <a:pt x="13874982" y="160200"/>
                  </a:cubicBezTo>
                  <a:lnTo>
                    <a:pt x="9399727" y="160200"/>
                  </a:lnTo>
                  <a:lnTo>
                    <a:pt x="4800600" y="160200"/>
                  </a:lnTo>
                  <a:lnTo>
                    <a:pt x="325346" y="160200"/>
                  </a:lnTo>
                  <a:cubicBezTo>
                    <a:pt x="234138" y="160200"/>
                    <a:pt x="160200" y="234138"/>
                    <a:pt x="160200" y="325345"/>
                  </a:cubicBezTo>
                  <a:lnTo>
                    <a:pt x="160200" y="869046"/>
                  </a:lnTo>
                  <a:lnTo>
                    <a:pt x="0" y="869046"/>
                  </a:lnTo>
                  <a:lnTo>
                    <a:pt x="0" y="325345"/>
                  </a:lnTo>
                  <a:cubicBezTo>
                    <a:pt x="0" y="145662"/>
                    <a:pt x="145663" y="0"/>
                    <a:pt x="32534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3" name="Rectangle 22"/>
          <p:cNvSpPr/>
          <p:nvPr/>
        </p:nvSpPr>
        <p:spPr>
          <a:xfrm>
            <a:off x="1635477" y="2538174"/>
            <a:ext cx="593432" cy="861774"/>
          </a:xfrm>
          <a:prstGeom prst="rect">
            <a:avLst/>
          </a:prstGeom>
          <a:noFill/>
        </p:spPr>
        <p:txBody>
          <a:bodyPr wrap="none">
            <a:spAutoFit/>
          </a:bodyPr>
          <a:lstStyle/>
          <a:p>
            <a:r>
              <a:rPr lang="en-US" sz="5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p:cNvGrpSpPr/>
          <p:nvPr/>
        </p:nvGrpSpPr>
        <p:grpSpPr>
          <a:xfrm>
            <a:off x="-178462" y="1547574"/>
            <a:ext cx="8067591" cy="886541"/>
            <a:chOff x="-178462" y="1828800"/>
            <a:chExt cx="8067591" cy="886541"/>
          </a:xfrm>
        </p:grpSpPr>
        <p:sp>
          <p:nvSpPr>
            <p:cNvPr id="25" name="Round Same Side Corner Rectangle 24"/>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02529" y="1828800"/>
              <a:ext cx="914400" cy="861774"/>
            </a:xfrm>
            <a:prstGeom prst="rect">
              <a:avLst/>
            </a:prstGeom>
            <a:noFill/>
          </p:spPr>
          <p:txBody>
            <a:bodyPr wrap="square" rtlCol="0">
              <a:sp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27" name="TextBox 26"/>
            <p:cNvSpPr txBox="1"/>
            <p:nvPr/>
          </p:nvSpPr>
          <p:spPr>
            <a:xfrm>
              <a:off x="2067734" y="1828800"/>
              <a:ext cx="5821395" cy="830997"/>
            </a:xfrm>
            <a:prstGeom prst="rect">
              <a:avLst/>
            </a:prstGeom>
            <a:noFill/>
          </p:spPr>
          <p:txBody>
            <a:bodyPr wrap="square" rtlCol="0">
              <a:spAutoFit/>
            </a:bodyPr>
            <a:lstStyle/>
            <a:p>
              <a:pPr lvl="0"/>
              <a:r>
                <a:rPr lang="en-US" sz="4800"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p>
          </p:txBody>
        </p:sp>
      </p:grpSp>
      <p:grpSp>
        <p:nvGrpSpPr>
          <p:cNvPr id="28" name="Group 27"/>
          <p:cNvGrpSpPr/>
          <p:nvPr/>
        </p:nvGrpSpPr>
        <p:grpSpPr>
          <a:xfrm>
            <a:off x="639910" y="2538174"/>
            <a:ext cx="6981677" cy="890826"/>
            <a:chOff x="644526" y="2766774"/>
            <a:chExt cx="6981677" cy="890826"/>
          </a:xfrm>
        </p:grpSpPr>
        <p:sp>
          <p:nvSpPr>
            <p:cNvPr id="29" name="TextBox 28"/>
            <p:cNvSpPr txBox="1"/>
            <p:nvPr/>
          </p:nvSpPr>
          <p:spPr>
            <a:xfrm>
              <a:off x="1906587" y="2766774"/>
              <a:ext cx="5719616" cy="830997"/>
            </a:xfrm>
            <a:prstGeom prst="rect">
              <a:avLst/>
            </a:prstGeom>
            <a:noFill/>
          </p:spPr>
          <p:txBody>
            <a:bodyPr wrap="square" rtlCol="0">
              <a:spAutoFit/>
            </a:bodyPr>
            <a:lstStyle/>
            <a:p>
              <a:r>
                <a:rPr lang="en-US" sz="4800"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Ca dao</a:t>
              </a:r>
            </a:p>
          </p:txBody>
        </p:sp>
        <p:sp>
          <p:nvSpPr>
            <p:cNvPr id="30" name="Rounded Rectangle 29"/>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051913" y="2795826"/>
              <a:ext cx="593432" cy="861774"/>
            </a:xfrm>
            <a:prstGeom prst="rect">
              <a:avLst/>
            </a:prstGeom>
            <a:noFill/>
          </p:spPr>
          <p:txBody>
            <a:bodyPr wrap="none" rtlCol="0">
              <a:spAutoFit/>
            </a:bodyPr>
            <a:lstStyle/>
            <a:p>
              <a:pPr algn="ctr"/>
              <a:r>
                <a:rPr lang="en-US" sz="5000" b="1"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36" name="Rectangle 35"/>
          <p:cNvSpPr/>
          <p:nvPr/>
        </p:nvSpPr>
        <p:spPr>
          <a:xfrm>
            <a:off x="1893497" y="3539209"/>
            <a:ext cx="10604890" cy="769441"/>
          </a:xfrm>
          <a:prstGeom prst="rect">
            <a:avLst/>
          </a:prstGeom>
        </p:spPr>
        <p:txBody>
          <a:bodyPr wrap="square">
            <a:spAutoFit/>
          </a:bodyPr>
          <a:lstStyle/>
          <a:p>
            <a:r>
              <a:rPr lang="en-US" sz="44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 </a:t>
            </a:r>
            <a:r>
              <a:rPr lang="en-US" sz="4400" b="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Phân</a:t>
            </a:r>
            <a:r>
              <a:rPr lang="en-US" sz="44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loại</a:t>
            </a:r>
            <a:r>
              <a:rPr lang="en-US" sz="44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nội</a:t>
            </a:r>
            <a:r>
              <a:rPr lang="en-US" sz="44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dung </a:t>
            </a:r>
            <a:r>
              <a:rPr lang="en-US" sz="44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chủ</a:t>
            </a:r>
            <a:r>
              <a:rPr lang="en-US" sz="44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a:t>
            </a:r>
          </a:p>
        </p:txBody>
      </p:sp>
      <p:grpSp>
        <p:nvGrpSpPr>
          <p:cNvPr id="4" name="Group 3"/>
          <p:cNvGrpSpPr/>
          <p:nvPr/>
        </p:nvGrpSpPr>
        <p:grpSpPr>
          <a:xfrm>
            <a:off x="8286479" y="4821753"/>
            <a:ext cx="6005216" cy="2036247"/>
            <a:chOff x="8286479" y="4821753"/>
            <a:chExt cx="6005216" cy="2036247"/>
          </a:xfrm>
        </p:grpSpPr>
        <p:grpSp>
          <p:nvGrpSpPr>
            <p:cNvPr id="2" name="Group 1"/>
            <p:cNvGrpSpPr/>
            <p:nvPr/>
          </p:nvGrpSpPr>
          <p:grpSpPr>
            <a:xfrm>
              <a:off x="8286479" y="4821753"/>
              <a:ext cx="6005216" cy="1729127"/>
              <a:chOff x="8286479" y="4821753"/>
              <a:chExt cx="6005216" cy="1729127"/>
            </a:xfrm>
          </p:grpSpPr>
          <p:sp>
            <p:nvSpPr>
              <p:cNvPr id="67" name="Rounded Rectangle 66"/>
              <p:cNvSpPr/>
              <p:nvPr/>
            </p:nvSpPr>
            <p:spPr>
              <a:xfrm>
                <a:off x="8286479" y="4821753"/>
                <a:ext cx="6005216" cy="1729127"/>
              </a:xfrm>
              <a:prstGeom prst="roundRect">
                <a:avLst>
                  <a:gd name="adj" fmla="val 7888"/>
                </a:avLst>
              </a:prstGeom>
              <a:solidFill>
                <a:schemeClr val="bg1"/>
              </a:solidFill>
              <a:ln w="53975">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0220003" y="5066476"/>
                <a:ext cx="3877438" cy="923330"/>
              </a:xfrm>
              <a:prstGeom prst="rect">
                <a:avLst/>
              </a:prstGeom>
              <a:noFill/>
            </p:spPr>
            <p:txBody>
              <a:bodyPr wrap="square" rtlCol="0">
                <a:spAutoFit/>
              </a:bodyPr>
              <a:lstStyle/>
              <a:p>
                <a:r>
                  <a:rPr lang="en-US" sz="5400" b="1" dirty="0" smtClean="0">
                    <a:solidFill>
                      <a:schemeClr val="tx2"/>
                    </a:solidFill>
                    <a:latin typeface="Arial" panose="020B0604020202020204" pitchFamily="34" charset="0"/>
                    <a:cs typeface="Arial" panose="020B0604020202020204" pitchFamily="34" charset="0"/>
                  </a:rPr>
                  <a:t>Ca </a:t>
                </a:r>
                <a:r>
                  <a:rPr lang="en-US" sz="5400" b="1" dirty="0" err="1" smtClean="0">
                    <a:solidFill>
                      <a:schemeClr val="tx2"/>
                    </a:solidFill>
                    <a:latin typeface="Arial" panose="020B0604020202020204" pitchFamily="34" charset="0"/>
                    <a:cs typeface="Arial" panose="020B0604020202020204" pitchFamily="34" charset="0"/>
                  </a:rPr>
                  <a:t>dao</a:t>
                </a:r>
                <a:endParaRPr lang="en-US" sz="5400" b="1" dirty="0">
                  <a:solidFill>
                    <a:schemeClr val="tx2"/>
                  </a:solidFill>
                  <a:latin typeface="Arial" panose="020B0604020202020204" pitchFamily="34" charset="0"/>
                  <a:cs typeface="Arial" panose="020B0604020202020204" pitchFamily="34" charset="0"/>
                </a:endParaRPr>
              </a:p>
            </p:txBody>
          </p:sp>
        </p:grpSp>
        <p:sp>
          <p:nvSpPr>
            <p:cNvPr id="57" name="Isosceles Triangle 56"/>
            <p:cNvSpPr/>
            <p:nvPr/>
          </p:nvSpPr>
          <p:spPr>
            <a:xfrm rot="10800000">
              <a:off x="10560592" y="6553200"/>
              <a:ext cx="1479740" cy="3048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1" name="Rounded Rectangle 50"/>
          <p:cNvSpPr/>
          <p:nvPr/>
        </p:nvSpPr>
        <p:spPr>
          <a:xfrm>
            <a:off x="14498100" y="7978879"/>
            <a:ext cx="5164077" cy="2895600"/>
          </a:xfrm>
          <a:prstGeom prst="roundRect">
            <a:avLst>
              <a:gd name="adj" fmla="val 6691"/>
            </a:avLst>
          </a:prstGeom>
          <a:solidFill>
            <a:schemeClr val="bg1"/>
          </a:solidFill>
          <a:ln w="53975">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ounded Rectangle 51"/>
          <p:cNvSpPr/>
          <p:nvPr/>
        </p:nvSpPr>
        <p:spPr>
          <a:xfrm>
            <a:off x="2856033" y="7848599"/>
            <a:ext cx="5194462" cy="3039165"/>
          </a:xfrm>
          <a:prstGeom prst="roundRect">
            <a:avLst>
              <a:gd name="adj" fmla="val 6691"/>
            </a:avLst>
          </a:prstGeom>
          <a:solidFill>
            <a:schemeClr val="bg1"/>
          </a:solidFill>
          <a:ln w="53975">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ounded Rectangle 62"/>
          <p:cNvSpPr/>
          <p:nvPr/>
        </p:nvSpPr>
        <p:spPr>
          <a:xfrm>
            <a:off x="8769475" y="7992165"/>
            <a:ext cx="5164077" cy="2895600"/>
          </a:xfrm>
          <a:prstGeom prst="roundRect">
            <a:avLst>
              <a:gd name="adj" fmla="val 6691"/>
            </a:avLst>
          </a:prstGeom>
          <a:solidFill>
            <a:schemeClr val="bg1"/>
          </a:solidFill>
          <a:ln w="53975">
            <a:solidFill>
              <a:srgbClr val="FF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8779607" y="8250779"/>
            <a:ext cx="4899238" cy="2428357"/>
          </a:xfrm>
          <a:prstGeom prst="rect">
            <a:avLst/>
          </a:prstGeom>
        </p:spPr>
        <p:txBody>
          <a:bodyPr wrap="square">
            <a:spAutoFit/>
          </a:bodyPr>
          <a:lstStyle/>
          <a:p>
            <a:pPr algn="ctr">
              <a:lnSpc>
                <a:spcPct val="115000"/>
              </a:lnSpc>
              <a:spcAft>
                <a:spcPts val="600"/>
              </a:spcAft>
            </a:pPr>
            <a:r>
              <a:rPr lang="vi-VN" sz="4400" b="1" dirty="0">
                <a:solidFill>
                  <a:schemeClr val="tx2">
                    <a:lumMod val="75000"/>
                  </a:schemeClr>
                </a:solidFill>
                <a:ea typeface="Calibri" panose="020F0502020204030204"/>
                <a:cs typeface="Arial" panose="020B0604020202020204" pitchFamily="34" charset="0"/>
              </a:rPr>
              <a:t>Ca </a:t>
            </a:r>
            <a:r>
              <a:rPr lang="vi-VN" sz="4400" b="1" dirty="0" smtClean="0">
                <a:solidFill>
                  <a:schemeClr val="tx2">
                    <a:lumMod val="75000"/>
                  </a:schemeClr>
                </a:solidFill>
                <a:ea typeface="Calibri" panose="020F0502020204030204"/>
                <a:cs typeface="Arial" panose="020B0604020202020204" pitchFamily="34" charset="0"/>
              </a:rPr>
              <a:t>dao</a:t>
            </a:r>
            <a:r>
              <a:rPr lang="en-US" sz="4400" b="1" dirty="0" smtClean="0">
                <a:solidFill>
                  <a:schemeClr val="tx2">
                    <a:lumMod val="75000"/>
                  </a:schemeClr>
                </a:solidFill>
                <a:ea typeface="Calibri" panose="020F0502020204030204"/>
                <a:cs typeface="Arial" panose="020B0604020202020204" pitchFamily="34" charset="0"/>
              </a:rPr>
              <a:t> </a:t>
            </a:r>
            <a:br>
              <a:rPr lang="en-US" sz="4400" b="1" dirty="0" smtClean="0">
                <a:solidFill>
                  <a:schemeClr val="tx2">
                    <a:lumMod val="75000"/>
                  </a:schemeClr>
                </a:solidFill>
                <a:ea typeface="Calibri" panose="020F0502020204030204"/>
                <a:cs typeface="Arial" panose="020B0604020202020204" pitchFamily="34" charset="0"/>
              </a:rPr>
            </a:br>
            <a:r>
              <a:rPr lang="vi-VN" sz="4400" b="1" dirty="0" smtClean="0">
                <a:solidFill>
                  <a:schemeClr val="tx2">
                    <a:lumMod val="75000"/>
                  </a:schemeClr>
                </a:solidFill>
                <a:ea typeface="Calibri" panose="020F0502020204030204"/>
                <a:cs typeface="Arial" panose="020B0604020202020204" pitchFamily="34" charset="0"/>
              </a:rPr>
              <a:t>yêu</a:t>
            </a:r>
            <a:r>
              <a:rPr lang="en-US" sz="4400" b="1" dirty="0" smtClean="0">
                <a:solidFill>
                  <a:schemeClr val="tx2">
                    <a:lumMod val="75000"/>
                  </a:schemeClr>
                </a:solidFill>
                <a:ea typeface="Calibri" panose="020F0502020204030204"/>
                <a:cs typeface="Arial" panose="020B0604020202020204" pitchFamily="34" charset="0"/>
              </a:rPr>
              <a:t> </a:t>
            </a:r>
            <a:r>
              <a:rPr lang="vi-VN" sz="4400" b="1" dirty="0" smtClean="0">
                <a:solidFill>
                  <a:schemeClr val="tx2">
                    <a:lumMod val="75000"/>
                  </a:schemeClr>
                </a:solidFill>
                <a:ea typeface="Calibri" panose="020F0502020204030204"/>
                <a:cs typeface="Arial" panose="020B0604020202020204" pitchFamily="34" charset="0"/>
              </a:rPr>
              <a:t>thương</a:t>
            </a:r>
            <a:r>
              <a:rPr lang="en-US" sz="4400" b="1" dirty="0" smtClean="0">
                <a:solidFill>
                  <a:schemeClr val="tx2">
                    <a:lumMod val="75000"/>
                  </a:schemeClr>
                </a:solidFill>
                <a:ea typeface="Calibri" panose="020F0502020204030204"/>
                <a:cs typeface="Arial" panose="020B0604020202020204" pitchFamily="34" charset="0"/>
              </a:rPr>
              <a:t> </a:t>
            </a:r>
          </a:p>
          <a:p>
            <a:pPr algn="ctr">
              <a:lnSpc>
                <a:spcPct val="115000"/>
              </a:lnSpc>
              <a:spcAft>
                <a:spcPts val="600"/>
              </a:spcAft>
            </a:pPr>
            <a:r>
              <a:rPr lang="vi-VN" sz="4400" b="1" dirty="0" smtClean="0">
                <a:solidFill>
                  <a:schemeClr val="tx2">
                    <a:lumMod val="75000"/>
                  </a:schemeClr>
                </a:solidFill>
                <a:ea typeface="Calibri" panose="020F0502020204030204"/>
                <a:cs typeface="Arial" panose="020B0604020202020204" pitchFamily="34" charset="0"/>
              </a:rPr>
              <a:t>tình </a:t>
            </a:r>
            <a:r>
              <a:rPr lang="vi-VN" sz="4400" b="1" dirty="0">
                <a:solidFill>
                  <a:schemeClr val="tx2">
                    <a:lumMod val="75000"/>
                  </a:schemeClr>
                </a:solidFill>
                <a:ea typeface="Calibri" panose="020F0502020204030204"/>
                <a:cs typeface="Arial" panose="020B0604020202020204" pitchFamily="34" charset="0"/>
              </a:rPr>
              <a:t>nghĩa</a:t>
            </a:r>
          </a:p>
        </p:txBody>
      </p:sp>
      <p:sp>
        <p:nvSpPr>
          <p:cNvPr id="81" name="Rectangle 80"/>
          <p:cNvSpPr/>
          <p:nvPr/>
        </p:nvSpPr>
        <p:spPr>
          <a:xfrm>
            <a:off x="2820987" y="8576652"/>
            <a:ext cx="5164077" cy="1726627"/>
          </a:xfrm>
          <a:prstGeom prst="rect">
            <a:avLst/>
          </a:prstGeom>
        </p:spPr>
        <p:txBody>
          <a:bodyPr wrap="square">
            <a:spAutoFit/>
          </a:bodyPr>
          <a:lstStyle/>
          <a:p>
            <a:pPr algn="ctr">
              <a:lnSpc>
                <a:spcPct val="115000"/>
              </a:lnSpc>
              <a:spcAft>
                <a:spcPts val="600"/>
              </a:spcAft>
            </a:pPr>
            <a:r>
              <a:rPr lang="en-US" sz="4400" b="1">
                <a:solidFill>
                  <a:schemeClr val="tx2">
                    <a:lumMod val="75000"/>
                  </a:schemeClr>
                </a:solidFill>
                <a:latin typeface="Arial" panose="020B0604020202020204" pitchFamily="34" charset="0"/>
                <a:ea typeface="Calibri" panose="020F0502020204030204"/>
                <a:cs typeface="Arial" panose="020B0604020202020204" pitchFamily="34" charset="0"/>
              </a:rPr>
              <a:t>Ca </a:t>
            </a:r>
            <a:r>
              <a:rPr lang="en-US" sz="4400" b="1" smtClean="0">
                <a:solidFill>
                  <a:schemeClr val="tx2">
                    <a:lumMod val="75000"/>
                  </a:schemeClr>
                </a:solidFill>
                <a:latin typeface="Arial" panose="020B0604020202020204" pitchFamily="34" charset="0"/>
                <a:ea typeface="Calibri" panose="020F0502020204030204"/>
                <a:cs typeface="Arial" panose="020B0604020202020204" pitchFamily="34" charset="0"/>
              </a:rPr>
              <a:t>dao</a:t>
            </a:r>
          </a:p>
          <a:p>
            <a:pPr algn="ctr">
              <a:lnSpc>
                <a:spcPct val="115000"/>
              </a:lnSpc>
              <a:spcAft>
                <a:spcPts val="600"/>
              </a:spcAft>
            </a:pPr>
            <a:r>
              <a:rPr lang="en-US" sz="4400" b="1" smtClean="0">
                <a:solidFill>
                  <a:schemeClr val="tx2">
                    <a:lumMod val="75000"/>
                  </a:schemeClr>
                </a:solidFill>
                <a:latin typeface="Arial" panose="020B0604020202020204" pitchFamily="34" charset="0"/>
                <a:ea typeface="Calibri" panose="020F0502020204030204"/>
                <a:cs typeface="Arial" panose="020B0604020202020204" pitchFamily="34" charset="0"/>
              </a:rPr>
              <a:t>than </a:t>
            </a:r>
            <a:r>
              <a:rPr lang="en-US" sz="4400" b="1">
                <a:solidFill>
                  <a:schemeClr val="tx2">
                    <a:lumMod val="75000"/>
                  </a:schemeClr>
                </a:solidFill>
                <a:latin typeface="Arial" panose="020B0604020202020204" pitchFamily="34" charset="0"/>
                <a:ea typeface="Calibri" panose="020F0502020204030204"/>
                <a:cs typeface="Arial" panose="020B0604020202020204" pitchFamily="34" charset="0"/>
              </a:rPr>
              <a:t>thân</a:t>
            </a:r>
          </a:p>
        </p:txBody>
      </p:sp>
      <p:sp>
        <p:nvSpPr>
          <p:cNvPr id="82" name="Rectangle 81"/>
          <p:cNvSpPr/>
          <p:nvPr/>
        </p:nvSpPr>
        <p:spPr>
          <a:xfrm>
            <a:off x="14563531" y="8563366"/>
            <a:ext cx="5052939" cy="1726627"/>
          </a:xfrm>
          <a:prstGeom prst="rect">
            <a:avLst/>
          </a:prstGeom>
        </p:spPr>
        <p:txBody>
          <a:bodyPr wrap="square">
            <a:spAutoFit/>
          </a:bodyPr>
          <a:lstStyle/>
          <a:p>
            <a:pPr algn="ctr">
              <a:lnSpc>
                <a:spcPct val="115000"/>
              </a:lnSpc>
              <a:spcAft>
                <a:spcPts val="600"/>
              </a:spcAft>
            </a:pPr>
            <a:r>
              <a:rPr lang="vi-VN" sz="4400" b="1" spc="-150" dirty="0">
                <a:solidFill>
                  <a:schemeClr val="tx2">
                    <a:lumMod val="75000"/>
                  </a:schemeClr>
                </a:solidFill>
                <a:ea typeface="Calibri" panose="020F0502020204030204"/>
                <a:cs typeface="Arial" panose="020B0604020202020204" pitchFamily="34" charset="0"/>
              </a:rPr>
              <a:t>Ca </a:t>
            </a:r>
            <a:r>
              <a:rPr lang="vi-VN" sz="4400" b="1" spc="-150" dirty="0" smtClean="0">
                <a:solidFill>
                  <a:schemeClr val="tx2">
                    <a:lumMod val="75000"/>
                  </a:schemeClr>
                </a:solidFill>
                <a:ea typeface="Calibri" panose="020F0502020204030204"/>
                <a:cs typeface="Arial" panose="020B0604020202020204" pitchFamily="34" charset="0"/>
              </a:rPr>
              <a:t>dao</a:t>
            </a:r>
            <a:endParaRPr lang="en-US" sz="4400" b="1" spc="-150" dirty="0" smtClean="0">
              <a:solidFill>
                <a:schemeClr val="tx2">
                  <a:lumMod val="75000"/>
                </a:schemeClr>
              </a:solidFill>
              <a:ea typeface="Calibri" panose="020F0502020204030204"/>
              <a:cs typeface="Arial" panose="020B0604020202020204" pitchFamily="34" charset="0"/>
            </a:endParaRPr>
          </a:p>
          <a:p>
            <a:pPr algn="ctr">
              <a:lnSpc>
                <a:spcPct val="115000"/>
              </a:lnSpc>
              <a:spcAft>
                <a:spcPts val="600"/>
              </a:spcAft>
            </a:pPr>
            <a:r>
              <a:rPr lang="vi-VN" sz="4400" b="1" spc="-150" dirty="0" smtClean="0">
                <a:solidFill>
                  <a:schemeClr val="tx2">
                    <a:lumMod val="75000"/>
                  </a:schemeClr>
                </a:solidFill>
                <a:ea typeface="Calibri" panose="020F0502020204030204"/>
                <a:cs typeface="Arial" panose="020B0604020202020204" pitchFamily="34" charset="0"/>
              </a:rPr>
              <a:t>hài </a:t>
            </a:r>
            <a:r>
              <a:rPr lang="vi-VN" sz="4400" b="1" spc="-150" dirty="0">
                <a:solidFill>
                  <a:schemeClr val="tx2">
                    <a:lumMod val="75000"/>
                  </a:schemeClr>
                </a:solidFill>
                <a:ea typeface="Calibri" panose="020F0502020204030204"/>
                <a:cs typeface="Arial" panose="020B0604020202020204" pitchFamily="34" charset="0"/>
              </a:rPr>
              <a:t>hước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1" grpId="0" animBg="1"/>
      <p:bldP spid="52" grpId="0" animBg="1"/>
      <p:bldP spid="63" grpId="0" animBg="1"/>
      <p:bldP spid="64" grpId="0"/>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808957" y="5901813"/>
            <a:ext cx="9067800" cy="769441"/>
          </a:xfrm>
          <a:prstGeom prst="rect">
            <a:avLst/>
          </a:prstGeom>
        </p:spPr>
        <p:txBody>
          <a:bodyPr wrap="square">
            <a:spAutoFit/>
          </a:bodyPr>
          <a:lstStyle/>
          <a:p>
            <a:pPr lvl="0"/>
            <a:r>
              <a:rPr lang="en-US" sz="4400" b="1" dirty="0" err="1">
                <a:solidFill>
                  <a:prstClr val="black"/>
                </a:solidFill>
                <a:latin typeface="Arial" panose="020B0604020202020204" pitchFamily="34" charset="0"/>
                <a:cs typeface="Arial" panose="020B0604020202020204" pitchFamily="34" charset="0"/>
              </a:rPr>
              <a:t>Bài</a:t>
            </a:r>
            <a:r>
              <a:rPr lang="en-US" sz="4400" b="1" dirty="0">
                <a:solidFill>
                  <a:prstClr val="black"/>
                </a:solidFill>
                <a:latin typeface="Arial" panose="020B0604020202020204" pitchFamily="34" charset="0"/>
                <a:cs typeface="Arial" panose="020B0604020202020204" pitchFamily="34" charset="0"/>
              </a:rPr>
              <a:t> 1, </a:t>
            </a:r>
            <a:r>
              <a:rPr lang="en-US" sz="4400" b="1" dirty="0" smtClean="0">
                <a:solidFill>
                  <a:prstClr val="black"/>
                </a:solidFill>
                <a:latin typeface="Arial" panose="020B0604020202020204" pitchFamily="34" charset="0"/>
                <a:cs typeface="Arial" panose="020B0604020202020204" pitchFamily="34" charset="0"/>
              </a:rPr>
              <a:t>2, : </a:t>
            </a:r>
            <a:r>
              <a:rPr lang="en-US" sz="4400" b="1" dirty="0">
                <a:solidFill>
                  <a:prstClr val="black"/>
                </a:solidFill>
                <a:latin typeface="Arial" panose="020B0604020202020204" pitchFamily="34" charset="0"/>
                <a:cs typeface="Arial" panose="020B0604020202020204" pitchFamily="34" charset="0"/>
              </a:rPr>
              <a:t>ca </a:t>
            </a:r>
            <a:r>
              <a:rPr lang="en-US" sz="4400" b="1" dirty="0" err="1">
                <a:solidFill>
                  <a:prstClr val="black"/>
                </a:solidFill>
                <a:latin typeface="Arial" panose="020B0604020202020204" pitchFamily="34" charset="0"/>
                <a:cs typeface="Arial" panose="020B0604020202020204" pitchFamily="34" charset="0"/>
              </a:rPr>
              <a:t>dao</a:t>
            </a:r>
            <a:r>
              <a:rPr lang="en-US" sz="4400" b="1" dirty="0">
                <a:solidFill>
                  <a:prstClr val="black"/>
                </a:solidFill>
                <a:latin typeface="Arial" panose="020B0604020202020204" pitchFamily="34" charset="0"/>
                <a:cs typeface="Arial" panose="020B0604020202020204" pitchFamily="34" charset="0"/>
              </a:rPr>
              <a:t> than </a:t>
            </a:r>
            <a:r>
              <a:rPr lang="en-US" sz="4400" b="1" dirty="0" err="1">
                <a:solidFill>
                  <a:prstClr val="black"/>
                </a:solidFill>
                <a:latin typeface="Arial" panose="020B0604020202020204" pitchFamily="34" charset="0"/>
                <a:cs typeface="Arial" panose="020B0604020202020204" pitchFamily="34" charset="0"/>
              </a:rPr>
              <a:t>thân</a:t>
            </a:r>
            <a:endParaRPr lang="en-US" sz="4400" b="1" dirty="0">
              <a:solidFill>
                <a:prstClr val="black"/>
              </a:solidFill>
              <a:latin typeface="Arial" panose="020B0604020202020204" pitchFamily="34" charset="0"/>
              <a:cs typeface="Arial" panose="020B0604020202020204" pitchFamily="34" charset="0"/>
            </a:endParaRPr>
          </a:p>
        </p:txBody>
      </p:sp>
      <p:sp>
        <p:nvSpPr>
          <p:cNvPr id="55" name="Rectangle 54"/>
          <p:cNvSpPr/>
          <p:nvPr/>
        </p:nvSpPr>
        <p:spPr>
          <a:xfrm>
            <a:off x="1635477" y="2538174"/>
            <a:ext cx="593432" cy="861774"/>
          </a:xfrm>
          <a:prstGeom prst="rect">
            <a:avLst/>
          </a:prstGeom>
          <a:noFill/>
        </p:spPr>
        <p:txBody>
          <a:bodyPr wrap="none">
            <a:spAutoFit/>
          </a:bodyPr>
          <a:lstStyle/>
          <a:p>
            <a:r>
              <a:rPr lang="en-US" sz="5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56" name="Group 55"/>
          <p:cNvGrpSpPr/>
          <p:nvPr/>
        </p:nvGrpSpPr>
        <p:grpSpPr>
          <a:xfrm>
            <a:off x="-178462" y="1547574"/>
            <a:ext cx="8067591" cy="886541"/>
            <a:chOff x="-178462" y="1828800"/>
            <a:chExt cx="8067591" cy="886541"/>
          </a:xfrm>
        </p:grpSpPr>
        <p:sp>
          <p:nvSpPr>
            <p:cNvPr id="57" name="Round Same Side Corner Rectangle 5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02529" y="1828800"/>
              <a:ext cx="914400" cy="861774"/>
            </a:xfrm>
            <a:prstGeom prst="rect">
              <a:avLst/>
            </a:prstGeom>
            <a:noFill/>
          </p:spPr>
          <p:txBody>
            <a:bodyPr wrap="square" rtlCol="0">
              <a:sp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59" name="TextBox 58"/>
            <p:cNvSpPr txBox="1"/>
            <p:nvPr/>
          </p:nvSpPr>
          <p:spPr>
            <a:xfrm>
              <a:off x="2067734" y="1828800"/>
              <a:ext cx="5821395" cy="830997"/>
            </a:xfrm>
            <a:prstGeom prst="rect">
              <a:avLst/>
            </a:prstGeom>
            <a:noFill/>
          </p:spPr>
          <p:txBody>
            <a:bodyPr wrap="square" rtlCol="0">
              <a:spAutoFit/>
            </a:bodyPr>
            <a:lstStyle/>
            <a:p>
              <a:pPr lvl="0"/>
              <a:r>
                <a:rPr lang="en-US" sz="4800" b="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p>
          </p:txBody>
        </p:sp>
      </p:grpSp>
      <p:grpSp>
        <p:nvGrpSpPr>
          <p:cNvPr id="60" name="Group 59"/>
          <p:cNvGrpSpPr/>
          <p:nvPr/>
        </p:nvGrpSpPr>
        <p:grpSpPr>
          <a:xfrm>
            <a:off x="639910" y="2538174"/>
            <a:ext cx="6981677" cy="890826"/>
            <a:chOff x="644526" y="2766774"/>
            <a:chExt cx="6981677" cy="890826"/>
          </a:xfrm>
        </p:grpSpPr>
        <p:sp>
          <p:nvSpPr>
            <p:cNvPr id="61" name="TextBox 60"/>
            <p:cNvSpPr txBox="1"/>
            <p:nvPr/>
          </p:nvSpPr>
          <p:spPr>
            <a:xfrm>
              <a:off x="1906587" y="2766774"/>
              <a:ext cx="5719616" cy="830997"/>
            </a:xfrm>
            <a:prstGeom prst="rect">
              <a:avLst/>
            </a:prstGeom>
            <a:noFill/>
          </p:spPr>
          <p:txBody>
            <a:bodyPr wrap="square" rtlCol="0">
              <a:spAutoFit/>
            </a:bodyPr>
            <a:lstStyle/>
            <a:p>
              <a:r>
                <a:rPr lang="en-US" sz="4800" b="1" i="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Tác phẩm</a:t>
              </a:r>
            </a:p>
          </p:txBody>
        </p:sp>
        <p:sp>
          <p:nvSpPr>
            <p:cNvPr id="62" name="Rounded Rectangle 6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051913" y="2795826"/>
              <a:ext cx="593432" cy="861774"/>
            </a:xfrm>
            <a:prstGeom prst="rect">
              <a:avLst/>
            </a:prstGeom>
            <a:noFill/>
          </p:spPr>
          <p:txBody>
            <a:bodyPr wrap="none" rtlCol="0">
              <a:spAutoFit/>
            </a:bodyPr>
            <a:lstStyle/>
            <a:p>
              <a:pPr algn="ctr"/>
              <a:r>
                <a:rPr lang="en-US" sz="5000" b="1"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5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5" name="Rectangle 24"/>
          <p:cNvSpPr/>
          <p:nvPr/>
        </p:nvSpPr>
        <p:spPr>
          <a:xfrm>
            <a:off x="2790753" y="7822829"/>
            <a:ext cx="11887200" cy="1446550"/>
          </a:xfrm>
          <a:prstGeom prst="rect">
            <a:avLst/>
          </a:prstGeom>
        </p:spPr>
        <p:txBody>
          <a:bodyPr wrap="square">
            <a:spAutoFit/>
          </a:bodyPr>
          <a:lstStyle/>
          <a:p>
            <a:pPr lvl="0"/>
            <a:r>
              <a:rPr lang="vi-VN" sz="4400" b="1" dirty="0" smtClean="0">
                <a:solidFill>
                  <a:prstClr val="black"/>
                </a:solidFill>
              </a:rPr>
              <a:t>Bài</a:t>
            </a:r>
            <a:r>
              <a:rPr lang="en-US" sz="4400" b="1" dirty="0" smtClean="0">
                <a:solidFill>
                  <a:prstClr val="black"/>
                </a:solidFill>
              </a:rPr>
              <a:t> 3</a:t>
            </a:r>
            <a:r>
              <a:rPr lang="vi-VN" sz="4400" b="1" dirty="0" smtClean="0">
                <a:solidFill>
                  <a:prstClr val="black"/>
                </a:solidFill>
              </a:rPr>
              <a:t>: </a:t>
            </a:r>
            <a:r>
              <a:rPr lang="vi-VN" sz="4400" b="1" dirty="0">
                <a:solidFill>
                  <a:prstClr val="black"/>
                </a:solidFill>
              </a:rPr>
              <a:t>ca </a:t>
            </a:r>
            <a:r>
              <a:rPr lang="vi-VN" sz="4400" b="1" dirty="0" smtClean="0">
                <a:solidFill>
                  <a:prstClr val="black"/>
                </a:solidFill>
              </a:rPr>
              <a:t>dao</a:t>
            </a:r>
            <a:r>
              <a:rPr lang="en-US" sz="4400" b="1" dirty="0">
                <a:solidFill>
                  <a:prstClr val="black"/>
                </a:solidFill>
              </a:rPr>
              <a:t> </a:t>
            </a:r>
            <a:r>
              <a:rPr lang="en-US" sz="4400" b="1" dirty="0" smtClean="0">
                <a:solidFill>
                  <a:prstClr val="black"/>
                </a:solidFill>
              </a:rPr>
              <a:t>than </a:t>
            </a:r>
            <a:r>
              <a:rPr lang="en-US" sz="4400" b="1" dirty="0" err="1" smtClean="0">
                <a:solidFill>
                  <a:prstClr val="black"/>
                </a:solidFill>
              </a:rPr>
              <a:t>thân</a:t>
            </a:r>
            <a:r>
              <a:rPr lang="en-US" sz="4400" b="1" dirty="0" smtClean="0">
                <a:solidFill>
                  <a:prstClr val="black"/>
                </a:solidFill>
              </a:rPr>
              <a:t>, ca </a:t>
            </a:r>
            <a:r>
              <a:rPr lang="en-US" sz="4400" b="1" dirty="0" err="1" smtClean="0">
                <a:solidFill>
                  <a:prstClr val="black"/>
                </a:solidFill>
              </a:rPr>
              <a:t>dao</a:t>
            </a:r>
            <a:r>
              <a:rPr lang="vi-VN" sz="4400" b="1" dirty="0" smtClean="0">
                <a:solidFill>
                  <a:prstClr val="black"/>
                </a:solidFill>
              </a:rPr>
              <a:t> </a:t>
            </a:r>
            <a:r>
              <a:rPr lang="vi-VN" sz="4400" b="1" dirty="0">
                <a:solidFill>
                  <a:prstClr val="black"/>
                </a:solidFill>
              </a:rPr>
              <a:t>yêu thương tình nghĩa</a:t>
            </a:r>
          </a:p>
        </p:txBody>
      </p:sp>
      <p:grpSp>
        <p:nvGrpSpPr>
          <p:cNvPr id="4" name="Group 3"/>
          <p:cNvGrpSpPr/>
          <p:nvPr/>
        </p:nvGrpSpPr>
        <p:grpSpPr>
          <a:xfrm>
            <a:off x="2012541" y="5299587"/>
            <a:ext cx="12693121" cy="4114795"/>
            <a:chOff x="2012541" y="5299587"/>
            <a:chExt cx="12693121" cy="4114795"/>
          </a:xfrm>
        </p:grpSpPr>
        <p:grpSp>
          <p:nvGrpSpPr>
            <p:cNvPr id="3" name="Group 2"/>
            <p:cNvGrpSpPr/>
            <p:nvPr/>
          </p:nvGrpSpPr>
          <p:grpSpPr>
            <a:xfrm>
              <a:off x="2012541" y="5299587"/>
              <a:ext cx="12693121" cy="4114795"/>
              <a:chOff x="2012541" y="5299587"/>
              <a:chExt cx="12693121" cy="4114795"/>
            </a:xfrm>
          </p:grpSpPr>
          <p:grpSp>
            <p:nvGrpSpPr>
              <p:cNvPr id="29" name="Group 28"/>
              <p:cNvGrpSpPr/>
              <p:nvPr/>
            </p:nvGrpSpPr>
            <p:grpSpPr>
              <a:xfrm>
                <a:off x="2012541" y="5299587"/>
                <a:ext cx="554142" cy="4114795"/>
                <a:chOff x="2974975" y="6302377"/>
                <a:chExt cx="386593" cy="2552029"/>
              </a:xfrm>
            </p:grpSpPr>
            <p:grpSp>
              <p:nvGrpSpPr>
                <p:cNvPr id="49" name="Group 48"/>
                <p:cNvGrpSpPr/>
                <p:nvPr/>
              </p:nvGrpSpPr>
              <p:grpSpPr>
                <a:xfrm>
                  <a:off x="2974975" y="6302377"/>
                  <a:ext cx="386591" cy="394550"/>
                  <a:chOff x="2974976" y="6302376"/>
                  <a:chExt cx="539750" cy="550862"/>
                </a:xfrm>
              </p:grpSpPr>
              <p:sp>
                <p:nvSpPr>
                  <p:cNvPr id="53" name="Freeform 5"/>
                  <p:cNvSpPr/>
                  <p:nvPr/>
                </p:nvSpPr>
                <p:spPr bwMode="auto">
                  <a:xfrm>
                    <a:off x="3001963" y="6302376"/>
                    <a:ext cx="512763" cy="20478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54" name="Freeform 7"/>
                  <p:cNvSpPr/>
                  <p:nvPr/>
                </p:nvSpPr>
                <p:spPr bwMode="auto">
                  <a:xfrm>
                    <a:off x="2974976" y="6342063"/>
                    <a:ext cx="206375" cy="51117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lstStyle/>
                  <a:p>
                    <a:endParaRPr lang="en-US"/>
                  </a:p>
                </p:txBody>
              </p:sp>
            </p:grpSp>
            <p:grpSp>
              <p:nvGrpSpPr>
                <p:cNvPr id="50" name="Group 49"/>
                <p:cNvGrpSpPr/>
                <p:nvPr/>
              </p:nvGrpSpPr>
              <p:grpSpPr>
                <a:xfrm>
                  <a:off x="2974977" y="8459857"/>
                  <a:ext cx="386591" cy="394549"/>
                  <a:chOff x="2974977" y="8459857"/>
                  <a:chExt cx="386591" cy="394549"/>
                </a:xfrm>
              </p:grpSpPr>
              <p:sp>
                <p:nvSpPr>
                  <p:cNvPr id="51" name="Freeform 5"/>
                  <p:cNvSpPr/>
                  <p:nvPr/>
                </p:nvSpPr>
                <p:spPr bwMode="auto">
                  <a:xfrm flipV="1">
                    <a:off x="2994306" y="8707728"/>
                    <a:ext cx="367262" cy="14667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52" name="Freeform 7"/>
                  <p:cNvSpPr/>
                  <p:nvPr/>
                </p:nvSpPr>
                <p:spPr bwMode="auto">
                  <a:xfrm flipV="1">
                    <a:off x="2974977" y="8459857"/>
                    <a:ext cx="147814" cy="36612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lstStyle/>
                  <a:p>
                    <a:endParaRPr lang="en-US"/>
                  </a:p>
                </p:txBody>
              </p:sp>
            </p:grpSp>
          </p:grpSp>
          <p:grpSp>
            <p:nvGrpSpPr>
              <p:cNvPr id="38" name="Group 37"/>
              <p:cNvGrpSpPr/>
              <p:nvPr/>
            </p:nvGrpSpPr>
            <p:grpSpPr>
              <a:xfrm flipH="1">
                <a:off x="14151520" y="5299587"/>
                <a:ext cx="554142" cy="4114795"/>
                <a:chOff x="2974975" y="6302377"/>
                <a:chExt cx="386593" cy="2552029"/>
              </a:xfrm>
            </p:grpSpPr>
            <p:grpSp>
              <p:nvGrpSpPr>
                <p:cNvPr id="39" name="Group 38"/>
                <p:cNvGrpSpPr/>
                <p:nvPr/>
              </p:nvGrpSpPr>
              <p:grpSpPr>
                <a:xfrm>
                  <a:off x="2974975" y="6302377"/>
                  <a:ext cx="386591" cy="394550"/>
                  <a:chOff x="2974976" y="6302376"/>
                  <a:chExt cx="539750" cy="550862"/>
                </a:xfrm>
              </p:grpSpPr>
              <p:sp>
                <p:nvSpPr>
                  <p:cNvPr id="65" name="Freeform 5"/>
                  <p:cNvSpPr/>
                  <p:nvPr/>
                </p:nvSpPr>
                <p:spPr bwMode="auto">
                  <a:xfrm>
                    <a:off x="3001963" y="6302376"/>
                    <a:ext cx="512763" cy="20478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66" name="Freeform 7"/>
                  <p:cNvSpPr/>
                  <p:nvPr/>
                </p:nvSpPr>
                <p:spPr bwMode="auto">
                  <a:xfrm>
                    <a:off x="2974976" y="6342063"/>
                    <a:ext cx="206375" cy="51117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lstStyle/>
                  <a:p>
                    <a:endParaRPr lang="en-US"/>
                  </a:p>
                </p:txBody>
              </p:sp>
            </p:grpSp>
            <p:grpSp>
              <p:nvGrpSpPr>
                <p:cNvPr id="40" name="Group 39"/>
                <p:cNvGrpSpPr/>
                <p:nvPr/>
              </p:nvGrpSpPr>
              <p:grpSpPr>
                <a:xfrm>
                  <a:off x="2974977" y="8459857"/>
                  <a:ext cx="386591" cy="394549"/>
                  <a:chOff x="2974977" y="8459857"/>
                  <a:chExt cx="386591" cy="394549"/>
                </a:xfrm>
              </p:grpSpPr>
              <p:sp>
                <p:nvSpPr>
                  <p:cNvPr id="41" name="Freeform 5"/>
                  <p:cNvSpPr/>
                  <p:nvPr/>
                </p:nvSpPr>
                <p:spPr bwMode="auto">
                  <a:xfrm flipV="1">
                    <a:off x="2994306" y="8707728"/>
                    <a:ext cx="367262" cy="146678"/>
                  </a:xfrm>
                  <a:custGeom>
                    <a:avLst/>
                    <a:gdLst>
                      <a:gd name="T0" fmla="*/ 227 w 323"/>
                      <a:gd name="T1" fmla="*/ 0 h 129"/>
                      <a:gd name="T2" fmla="*/ 227 w 323"/>
                      <a:gd name="T3" fmla="*/ 0 h 129"/>
                      <a:gd name="T4" fmla="*/ 227 w 323"/>
                      <a:gd name="T5" fmla="*/ 63 h 129"/>
                      <a:gd name="T6" fmla="*/ 227 w 323"/>
                      <a:gd name="T7" fmla="*/ 63 h 129"/>
                      <a:gd name="T8" fmla="*/ 260 w 323"/>
                      <a:gd name="T9" fmla="*/ 63 h 129"/>
                      <a:gd name="T10" fmla="*/ 260 w 323"/>
                      <a:gd name="T11" fmla="*/ 63 h 129"/>
                      <a:gd name="T12" fmla="*/ 260 w 323"/>
                      <a:gd name="T13" fmla="*/ 33 h 129"/>
                      <a:gd name="T14" fmla="*/ 260 w 323"/>
                      <a:gd name="T15" fmla="*/ 33 h 129"/>
                      <a:gd name="T16" fmla="*/ 291 w 323"/>
                      <a:gd name="T17" fmla="*/ 33 h 129"/>
                      <a:gd name="T18" fmla="*/ 291 w 323"/>
                      <a:gd name="T19" fmla="*/ 96 h 129"/>
                      <a:gd name="T20" fmla="*/ 291 w 323"/>
                      <a:gd name="T21" fmla="*/ 96 h 129"/>
                      <a:gd name="T22" fmla="*/ 194 w 323"/>
                      <a:gd name="T23" fmla="*/ 96 h 129"/>
                      <a:gd name="T24" fmla="*/ 194 w 323"/>
                      <a:gd name="T25" fmla="*/ 96 h 129"/>
                      <a:gd name="T26" fmla="*/ 194 w 323"/>
                      <a:gd name="T27" fmla="*/ 0 h 129"/>
                      <a:gd name="T28" fmla="*/ 194 w 323"/>
                      <a:gd name="T29" fmla="*/ 0 h 129"/>
                      <a:gd name="T30" fmla="*/ 0 w 323"/>
                      <a:gd name="T31" fmla="*/ 0 h 129"/>
                      <a:gd name="T32" fmla="*/ 0 w 323"/>
                      <a:gd name="T33" fmla="*/ 0 h 129"/>
                      <a:gd name="T34" fmla="*/ 130 w 323"/>
                      <a:gd name="T35" fmla="*/ 129 h 129"/>
                      <a:gd name="T36" fmla="*/ 130 w 323"/>
                      <a:gd name="T37" fmla="*/ 129 h 129"/>
                      <a:gd name="T38" fmla="*/ 130 w 323"/>
                      <a:gd name="T39" fmla="*/ 61 h 129"/>
                      <a:gd name="T40" fmla="*/ 106 w 323"/>
                      <a:gd name="T41" fmla="*/ 61 h 129"/>
                      <a:gd name="T42" fmla="*/ 106 w 323"/>
                      <a:gd name="T43" fmla="*/ 61 h 129"/>
                      <a:gd name="T44" fmla="*/ 101 w 323"/>
                      <a:gd name="T45" fmla="*/ 57 h 129"/>
                      <a:gd name="T46" fmla="*/ 99 w 323"/>
                      <a:gd name="T47" fmla="*/ 55 h 129"/>
                      <a:gd name="T48" fmla="*/ 97 w 323"/>
                      <a:gd name="T49" fmla="*/ 54 h 129"/>
                      <a:gd name="T50" fmla="*/ 96 w 323"/>
                      <a:gd name="T51" fmla="*/ 52 h 129"/>
                      <a:gd name="T52" fmla="*/ 95 w 323"/>
                      <a:gd name="T53" fmla="*/ 50 h 129"/>
                      <a:gd name="T54" fmla="*/ 93 w 323"/>
                      <a:gd name="T55" fmla="*/ 49 h 129"/>
                      <a:gd name="T56" fmla="*/ 92 w 323"/>
                      <a:gd name="T57" fmla="*/ 47 h 129"/>
                      <a:gd name="T58" fmla="*/ 90 w 323"/>
                      <a:gd name="T59" fmla="*/ 46 h 129"/>
                      <a:gd name="T60" fmla="*/ 88 w 323"/>
                      <a:gd name="T61" fmla="*/ 45 h 129"/>
                      <a:gd name="T62" fmla="*/ 87 w 323"/>
                      <a:gd name="T63" fmla="*/ 43 h 129"/>
                      <a:gd name="T64" fmla="*/ 86 w 323"/>
                      <a:gd name="T65" fmla="*/ 41 h 129"/>
                      <a:gd name="T66" fmla="*/ 82 w 323"/>
                      <a:gd name="T67" fmla="*/ 38 h 129"/>
                      <a:gd name="T68" fmla="*/ 79 w 323"/>
                      <a:gd name="T69" fmla="*/ 33 h 129"/>
                      <a:gd name="T70" fmla="*/ 161 w 323"/>
                      <a:gd name="T71" fmla="*/ 33 h 129"/>
                      <a:gd name="T72" fmla="*/ 161 w 323"/>
                      <a:gd name="T73" fmla="*/ 33 h 129"/>
                      <a:gd name="T74" fmla="*/ 161 w 323"/>
                      <a:gd name="T75" fmla="*/ 129 h 129"/>
                      <a:gd name="T76" fmla="*/ 161 w 323"/>
                      <a:gd name="T77" fmla="*/ 129 h 129"/>
                      <a:gd name="T78" fmla="*/ 323 w 323"/>
                      <a:gd name="T79" fmla="*/ 129 h 129"/>
                      <a:gd name="T80" fmla="*/ 323 w 323"/>
                      <a:gd name="T81" fmla="*/ 129 h 129"/>
                      <a:gd name="T82" fmla="*/ 323 w 323"/>
                      <a:gd name="T83" fmla="*/ 0 h 129"/>
                      <a:gd name="T84" fmla="*/ 323 w 323"/>
                      <a:gd name="T85" fmla="*/ 0 h 129"/>
                      <a:gd name="T86" fmla="*/ 227 w 323"/>
                      <a:gd name="T8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129">
                        <a:moveTo>
                          <a:pt x="227" y="0"/>
                        </a:moveTo>
                        <a:lnTo>
                          <a:pt x="227" y="0"/>
                        </a:lnTo>
                        <a:lnTo>
                          <a:pt x="227" y="63"/>
                        </a:lnTo>
                        <a:lnTo>
                          <a:pt x="227" y="63"/>
                        </a:lnTo>
                        <a:lnTo>
                          <a:pt x="260" y="63"/>
                        </a:lnTo>
                        <a:lnTo>
                          <a:pt x="260" y="63"/>
                        </a:lnTo>
                        <a:lnTo>
                          <a:pt x="260" y="33"/>
                        </a:lnTo>
                        <a:lnTo>
                          <a:pt x="260" y="33"/>
                        </a:lnTo>
                        <a:lnTo>
                          <a:pt x="291" y="33"/>
                        </a:lnTo>
                        <a:lnTo>
                          <a:pt x="291" y="96"/>
                        </a:lnTo>
                        <a:lnTo>
                          <a:pt x="291" y="96"/>
                        </a:lnTo>
                        <a:lnTo>
                          <a:pt x="194" y="96"/>
                        </a:lnTo>
                        <a:lnTo>
                          <a:pt x="194" y="96"/>
                        </a:lnTo>
                        <a:lnTo>
                          <a:pt x="194" y="0"/>
                        </a:lnTo>
                        <a:lnTo>
                          <a:pt x="194" y="0"/>
                        </a:lnTo>
                        <a:lnTo>
                          <a:pt x="0" y="0"/>
                        </a:lnTo>
                        <a:lnTo>
                          <a:pt x="0" y="0"/>
                        </a:lnTo>
                        <a:lnTo>
                          <a:pt x="130" y="129"/>
                        </a:lnTo>
                        <a:lnTo>
                          <a:pt x="130" y="129"/>
                        </a:lnTo>
                        <a:lnTo>
                          <a:pt x="130" y="61"/>
                        </a:lnTo>
                        <a:lnTo>
                          <a:pt x="106" y="61"/>
                        </a:lnTo>
                        <a:lnTo>
                          <a:pt x="106" y="61"/>
                        </a:lnTo>
                        <a:lnTo>
                          <a:pt x="101" y="57"/>
                        </a:lnTo>
                        <a:lnTo>
                          <a:pt x="99" y="55"/>
                        </a:lnTo>
                        <a:lnTo>
                          <a:pt x="97" y="54"/>
                        </a:lnTo>
                        <a:lnTo>
                          <a:pt x="96" y="52"/>
                        </a:lnTo>
                        <a:lnTo>
                          <a:pt x="95" y="50"/>
                        </a:lnTo>
                        <a:lnTo>
                          <a:pt x="93" y="49"/>
                        </a:lnTo>
                        <a:lnTo>
                          <a:pt x="92" y="47"/>
                        </a:lnTo>
                        <a:lnTo>
                          <a:pt x="90" y="46"/>
                        </a:lnTo>
                        <a:lnTo>
                          <a:pt x="88" y="45"/>
                        </a:lnTo>
                        <a:lnTo>
                          <a:pt x="87" y="43"/>
                        </a:lnTo>
                        <a:lnTo>
                          <a:pt x="86" y="41"/>
                        </a:lnTo>
                        <a:lnTo>
                          <a:pt x="82" y="38"/>
                        </a:lnTo>
                        <a:lnTo>
                          <a:pt x="79" y="33"/>
                        </a:lnTo>
                        <a:lnTo>
                          <a:pt x="161" y="33"/>
                        </a:lnTo>
                        <a:lnTo>
                          <a:pt x="161" y="33"/>
                        </a:lnTo>
                        <a:lnTo>
                          <a:pt x="161" y="129"/>
                        </a:lnTo>
                        <a:lnTo>
                          <a:pt x="161" y="129"/>
                        </a:lnTo>
                        <a:lnTo>
                          <a:pt x="323" y="129"/>
                        </a:lnTo>
                        <a:lnTo>
                          <a:pt x="323" y="129"/>
                        </a:lnTo>
                        <a:lnTo>
                          <a:pt x="323" y="0"/>
                        </a:lnTo>
                        <a:lnTo>
                          <a:pt x="323" y="0"/>
                        </a:lnTo>
                        <a:lnTo>
                          <a:pt x="227" y="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64" name="Freeform 7"/>
                  <p:cNvSpPr/>
                  <p:nvPr/>
                </p:nvSpPr>
                <p:spPr bwMode="auto">
                  <a:xfrm flipV="1">
                    <a:off x="2974977" y="8459857"/>
                    <a:ext cx="147814" cy="366125"/>
                  </a:xfrm>
                  <a:custGeom>
                    <a:avLst/>
                    <a:gdLst>
                      <a:gd name="T0" fmla="*/ 0 w 130"/>
                      <a:gd name="T1" fmla="*/ 322 h 322"/>
                      <a:gd name="T2" fmla="*/ 0 w 130"/>
                      <a:gd name="T3" fmla="*/ 322 h 322"/>
                      <a:gd name="T4" fmla="*/ 130 w 130"/>
                      <a:gd name="T5" fmla="*/ 322 h 322"/>
                      <a:gd name="T6" fmla="*/ 130 w 130"/>
                      <a:gd name="T7" fmla="*/ 322 h 322"/>
                      <a:gd name="T8" fmla="*/ 130 w 130"/>
                      <a:gd name="T9" fmla="*/ 161 h 322"/>
                      <a:gd name="T10" fmla="*/ 130 w 130"/>
                      <a:gd name="T11" fmla="*/ 161 h 322"/>
                      <a:gd name="T12" fmla="*/ 32 w 130"/>
                      <a:gd name="T13" fmla="*/ 161 h 322"/>
                      <a:gd name="T14" fmla="*/ 32 w 130"/>
                      <a:gd name="T15" fmla="*/ 161 h 322"/>
                      <a:gd name="T16" fmla="*/ 32 w 130"/>
                      <a:gd name="T17" fmla="*/ 76 h 322"/>
                      <a:gd name="T18" fmla="*/ 32 w 130"/>
                      <a:gd name="T19" fmla="*/ 76 h 322"/>
                      <a:gd name="T20" fmla="*/ 37 w 130"/>
                      <a:gd name="T21" fmla="*/ 81 h 322"/>
                      <a:gd name="T22" fmla="*/ 41 w 130"/>
                      <a:gd name="T23" fmla="*/ 85 h 322"/>
                      <a:gd name="T24" fmla="*/ 44 w 130"/>
                      <a:gd name="T25" fmla="*/ 89 h 322"/>
                      <a:gd name="T26" fmla="*/ 47 w 130"/>
                      <a:gd name="T27" fmla="*/ 92 h 322"/>
                      <a:gd name="T28" fmla="*/ 50 w 130"/>
                      <a:gd name="T29" fmla="*/ 95 h 322"/>
                      <a:gd name="T30" fmla="*/ 53 w 130"/>
                      <a:gd name="T31" fmla="*/ 98 h 322"/>
                      <a:gd name="T32" fmla="*/ 58 w 130"/>
                      <a:gd name="T33" fmla="*/ 101 h 322"/>
                      <a:gd name="T34" fmla="*/ 61 w 130"/>
                      <a:gd name="T35" fmla="*/ 106 h 322"/>
                      <a:gd name="T36" fmla="*/ 61 w 130"/>
                      <a:gd name="T37" fmla="*/ 128 h 322"/>
                      <a:gd name="T38" fmla="*/ 130 w 130"/>
                      <a:gd name="T39" fmla="*/ 128 h 322"/>
                      <a:gd name="T40" fmla="*/ 130 w 130"/>
                      <a:gd name="T41" fmla="*/ 128 h 322"/>
                      <a:gd name="T42" fmla="*/ 0 w 130"/>
                      <a:gd name="T43" fmla="*/ 0 h 322"/>
                      <a:gd name="T44" fmla="*/ 0 w 130"/>
                      <a:gd name="T45" fmla="*/ 0 h 322"/>
                      <a:gd name="T46" fmla="*/ 0 w 130"/>
                      <a:gd name="T47" fmla="*/ 194 h 322"/>
                      <a:gd name="T48" fmla="*/ 0 w 130"/>
                      <a:gd name="T49" fmla="*/ 194 h 322"/>
                      <a:gd name="T50" fmla="*/ 97 w 130"/>
                      <a:gd name="T51" fmla="*/ 194 h 322"/>
                      <a:gd name="T52" fmla="*/ 97 w 130"/>
                      <a:gd name="T53" fmla="*/ 194 h 322"/>
                      <a:gd name="T54" fmla="*/ 97 w 130"/>
                      <a:gd name="T55" fmla="*/ 289 h 322"/>
                      <a:gd name="T56" fmla="*/ 97 w 130"/>
                      <a:gd name="T57" fmla="*/ 289 h 322"/>
                      <a:gd name="T58" fmla="*/ 32 w 130"/>
                      <a:gd name="T59" fmla="*/ 289 h 322"/>
                      <a:gd name="T60" fmla="*/ 32 w 130"/>
                      <a:gd name="T61" fmla="*/ 289 h 322"/>
                      <a:gd name="T62" fmla="*/ 32 w 130"/>
                      <a:gd name="T63" fmla="*/ 259 h 322"/>
                      <a:gd name="T64" fmla="*/ 32 w 130"/>
                      <a:gd name="T65" fmla="*/ 259 h 322"/>
                      <a:gd name="T66" fmla="*/ 63 w 130"/>
                      <a:gd name="T67" fmla="*/ 259 h 322"/>
                      <a:gd name="T68" fmla="*/ 63 w 130"/>
                      <a:gd name="T69" fmla="*/ 259 h 322"/>
                      <a:gd name="T70" fmla="*/ 63 w 130"/>
                      <a:gd name="T71" fmla="*/ 224 h 322"/>
                      <a:gd name="T72" fmla="*/ 0 w 130"/>
                      <a:gd name="T73" fmla="*/ 224 h 322"/>
                      <a:gd name="T74" fmla="*/ 0 w 130"/>
                      <a:gd name="T75" fmla="*/ 224 h 322"/>
                      <a:gd name="T76" fmla="*/ 0 w 130"/>
                      <a:gd name="T7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 h="322">
                        <a:moveTo>
                          <a:pt x="0" y="322"/>
                        </a:moveTo>
                        <a:lnTo>
                          <a:pt x="0" y="322"/>
                        </a:lnTo>
                        <a:lnTo>
                          <a:pt x="130" y="322"/>
                        </a:lnTo>
                        <a:lnTo>
                          <a:pt x="130" y="322"/>
                        </a:lnTo>
                        <a:lnTo>
                          <a:pt x="130" y="161"/>
                        </a:lnTo>
                        <a:lnTo>
                          <a:pt x="130" y="161"/>
                        </a:lnTo>
                        <a:lnTo>
                          <a:pt x="32" y="161"/>
                        </a:lnTo>
                        <a:lnTo>
                          <a:pt x="32" y="161"/>
                        </a:lnTo>
                        <a:lnTo>
                          <a:pt x="32" y="76"/>
                        </a:lnTo>
                        <a:lnTo>
                          <a:pt x="32" y="76"/>
                        </a:lnTo>
                        <a:lnTo>
                          <a:pt x="37" y="81"/>
                        </a:lnTo>
                        <a:lnTo>
                          <a:pt x="41" y="85"/>
                        </a:lnTo>
                        <a:lnTo>
                          <a:pt x="44" y="89"/>
                        </a:lnTo>
                        <a:lnTo>
                          <a:pt x="47" y="92"/>
                        </a:lnTo>
                        <a:lnTo>
                          <a:pt x="50" y="95"/>
                        </a:lnTo>
                        <a:lnTo>
                          <a:pt x="53" y="98"/>
                        </a:lnTo>
                        <a:lnTo>
                          <a:pt x="58" y="101"/>
                        </a:lnTo>
                        <a:lnTo>
                          <a:pt x="61" y="106"/>
                        </a:lnTo>
                        <a:lnTo>
                          <a:pt x="61" y="128"/>
                        </a:lnTo>
                        <a:lnTo>
                          <a:pt x="130" y="128"/>
                        </a:lnTo>
                        <a:lnTo>
                          <a:pt x="130" y="128"/>
                        </a:lnTo>
                        <a:lnTo>
                          <a:pt x="0" y="0"/>
                        </a:lnTo>
                        <a:lnTo>
                          <a:pt x="0" y="0"/>
                        </a:lnTo>
                        <a:lnTo>
                          <a:pt x="0" y="194"/>
                        </a:lnTo>
                        <a:lnTo>
                          <a:pt x="0" y="194"/>
                        </a:lnTo>
                        <a:lnTo>
                          <a:pt x="97" y="194"/>
                        </a:lnTo>
                        <a:lnTo>
                          <a:pt x="97" y="194"/>
                        </a:lnTo>
                        <a:lnTo>
                          <a:pt x="97" y="289"/>
                        </a:lnTo>
                        <a:lnTo>
                          <a:pt x="97" y="289"/>
                        </a:lnTo>
                        <a:lnTo>
                          <a:pt x="32" y="289"/>
                        </a:lnTo>
                        <a:lnTo>
                          <a:pt x="32" y="289"/>
                        </a:lnTo>
                        <a:lnTo>
                          <a:pt x="32" y="259"/>
                        </a:lnTo>
                        <a:lnTo>
                          <a:pt x="32" y="259"/>
                        </a:lnTo>
                        <a:lnTo>
                          <a:pt x="63" y="259"/>
                        </a:lnTo>
                        <a:lnTo>
                          <a:pt x="63" y="259"/>
                        </a:lnTo>
                        <a:lnTo>
                          <a:pt x="63" y="224"/>
                        </a:lnTo>
                        <a:lnTo>
                          <a:pt x="0" y="224"/>
                        </a:lnTo>
                        <a:lnTo>
                          <a:pt x="0" y="224"/>
                        </a:lnTo>
                        <a:lnTo>
                          <a:pt x="0" y="322"/>
                        </a:lnTo>
                        <a:close/>
                      </a:path>
                    </a:pathLst>
                  </a:custGeom>
                  <a:solidFill>
                    <a:schemeClr val="accent6"/>
                  </a:solidFill>
                  <a:ln>
                    <a:noFill/>
                  </a:ln>
                </p:spPr>
                <p:txBody>
                  <a:bodyPr vert="horz" wrap="square" lIns="91440" tIns="45720" rIns="91440" bIns="45720" numCol="1" anchor="t" anchorCtr="0" compatLnSpc="1"/>
                  <a:lstStyle/>
                  <a:p>
                    <a:endParaRPr lang="en-US"/>
                  </a:p>
                </p:txBody>
              </p:sp>
            </p:grpSp>
          </p:grpSp>
          <p:cxnSp>
            <p:nvCxnSpPr>
              <p:cNvPr id="67" name="Straight Connector 66"/>
              <p:cNvCxnSpPr/>
              <p:nvPr/>
            </p:nvCxnSpPr>
            <p:spPr>
              <a:xfrm>
                <a:off x="2577860" y="9287921"/>
                <a:ext cx="11583253"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577860" y="5451987"/>
                <a:ext cx="11583253" cy="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2093653" y="5927046"/>
              <a:ext cx="0" cy="285118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4599721" y="5927046"/>
              <a:ext cx="0" cy="285118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2660" y="2971800"/>
            <a:ext cx="9728267" cy="10300518"/>
          </a:xfrm>
          <a:prstGeom prst="rect">
            <a:avLst/>
          </a:prstGeom>
        </p:spPr>
      </p:pic>
      <p:sp>
        <p:nvSpPr>
          <p:cNvPr id="33" name="Rectangle 32"/>
          <p:cNvSpPr/>
          <p:nvPr/>
        </p:nvSpPr>
        <p:spPr>
          <a:xfrm>
            <a:off x="2777391" y="6871740"/>
            <a:ext cx="11787441" cy="769441"/>
          </a:xfrm>
          <a:prstGeom prst="rect">
            <a:avLst/>
          </a:prstGeom>
        </p:spPr>
        <p:txBody>
          <a:bodyPr wrap="square">
            <a:spAutoFit/>
          </a:bodyPr>
          <a:lstStyle/>
          <a:p>
            <a:pPr lvl="0"/>
            <a:r>
              <a:rPr lang="vi-VN" sz="4400" b="1" dirty="0" smtClean="0">
                <a:solidFill>
                  <a:prstClr val="black"/>
                </a:solidFill>
              </a:rPr>
              <a:t>Bài</a:t>
            </a:r>
            <a:r>
              <a:rPr lang="en-US" sz="4400" b="1" dirty="0" smtClean="0">
                <a:solidFill>
                  <a:prstClr val="black"/>
                </a:solidFill>
              </a:rPr>
              <a:t> </a:t>
            </a:r>
            <a:r>
              <a:rPr lang="vi-VN" sz="4400" b="1" dirty="0" smtClean="0">
                <a:solidFill>
                  <a:prstClr val="black"/>
                </a:solidFill>
              </a:rPr>
              <a:t>4,</a:t>
            </a:r>
            <a:r>
              <a:rPr lang="en-US" sz="4400" b="1" dirty="0" smtClean="0">
                <a:solidFill>
                  <a:prstClr val="black"/>
                </a:solidFill>
              </a:rPr>
              <a:t> </a:t>
            </a:r>
            <a:r>
              <a:rPr lang="vi-VN" sz="4400" b="1" dirty="0" smtClean="0">
                <a:solidFill>
                  <a:prstClr val="black"/>
                </a:solidFill>
              </a:rPr>
              <a:t>5,</a:t>
            </a:r>
            <a:r>
              <a:rPr lang="en-US" sz="4400" b="1" dirty="0" smtClean="0">
                <a:solidFill>
                  <a:prstClr val="black"/>
                </a:solidFill>
              </a:rPr>
              <a:t> </a:t>
            </a:r>
            <a:r>
              <a:rPr lang="vi-VN" sz="4400" b="1" dirty="0" smtClean="0">
                <a:solidFill>
                  <a:prstClr val="black"/>
                </a:solidFill>
              </a:rPr>
              <a:t>6</a:t>
            </a:r>
            <a:r>
              <a:rPr lang="vi-VN" sz="4400" b="1" dirty="0">
                <a:solidFill>
                  <a:prstClr val="black"/>
                </a:solidFill>
              </a:rPr>
              <a:t>: ca dao yêu thương tình nghĩa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fade">
                                      <p:cBhvr>
                                        <p:cTn id="22" dur="500"/>
                                        <p:tgtEl>
                                          <p:spTgt spid="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635477" y="2538174"/>
            <a:ext cx="593432" cy="861774"/>
          </a:xfrm>
          <a:prstGeom prst="rect">
            <a:avLst/>
          </a:prstGeom>
          <a:noFill/>
        </p:spPr>
        <p:txBody>
          <a:bodyPr wrap="none">
            <a:spAutoFit/>
          </a:bodyPr>
          <a:lstStyle/>
          <a:p>
            <a:r>
              <a:rPr lang="en-US" sz="5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56" name="Group 55"/>
          <p:cNvGrpSpPr/>
          <p:nvPr/>
        </p:nvGrpSpPr>
        <p:grpSpPr>
          <a:xfrm>
            <a:off x="-178462" y="1547574"/>
            <a:ext cx="9552649" cy="886541"/>
            <a:chOff x="-178462" y="1828800"/>
            <a:chExt cx="9552649" cy="886541"/>
          </a:xfrm>
        </p:grpSpPr>
        <p:sp>
          <p:nvSpPr>
            <p:cNvPr id="57" name="Round Same Side Corner Rectangle 56"/>
            <p:cNvSpPr/>
            <p:nvPr/>
          </p:nvSpPr>
          <p:spPr>
            <a:xfrm rot="5400000">
              <a:off x="440265" y="1210077"/>
              <a:ext cx="886537" cy="2123991"/>
            </a:xfrm>
            <a:prstGeom prst="round2SameRect">
              <a:avLst/>
            </a:prstGeom>
            <a:solidFill>
              <a:schemeClr val="accent5">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02529" y="1828800"/>
              <a:ext cx="914400" cy="861774"/>
            </a:xfrm>
            <a:prstGeom prst="rect">
              <a:avLst/>
            </a:prstGeom>
            <a:noFill/>
          </p:spPr>
          <p:txBody>
            <a:bodyPr wrap="square" rtlCol="0">
              <a:spAutoFit/>
            </a:bodyPr>
            <a:lstStyle/>
            <a:p>
              <a:pPr algn="ctr"/>
              <a:r>
                <a:rPr lang="en-US" sz="4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9" name="TextBox 58"/>
            <p:cNvSpPr txBox="1"/>
            <p:nvPr/>
          </p:nvSpPr>
          <p:spPr>
            <a:xfrm>
              <a:off x="2067734" y="1828800"/>
              <a:ext cx="7306453" cy="830997"/>
            </a:xfrm>
            <a:prstGeom prst="rect">
              <a:avLst/>
            </a:prstGeom>
            <a:noFill/>
          </p:spPr>
          <p:txBody>
            <a:bodyPr wrap="square" rtlCol="0">
              <a:spAutoFit/>
            </a:bodyPr>
            <a:lstStyle/>
            <a:p>
              <a:pPr lvl="0"/>
              <a:r>
                <a:rPr lang="en-US" sz="4800" b="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ĐỌC- HIỂU VĂN BẢN</a:t>
              </a:r>
              <a:endPar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0" name="Group 59"/>
          <p:cNvGrpSpPr/>
          <p:nvPr/>
        </p:nvGrpSpPr>
        <p:grpSpPr>
          <a:xfrm>
            <a:off x="639910" y="2538174"/>
            <a:ext cx="6981677" cy="890826"/>
            <a:chOff x="644526" y="2766774"/>
            <a:chExt cx="6981677" cy="890826"/>
          </a:xfrm>
        </p:grpSpPr>
        <p:sp>
          <p:nvSpPr>
            <p:cNvPr id="61" name="TextBox 60"/>
            <p:cNvSpPr txBox="1"/>
            <p:nvPr/>
          </p:nvSpPr>
          <p:spPr>
            <a:xfrm>
              <a:off x="1906587" y="2766774"/>
              <a:ext cx="5719616" cy="830997"/>
            </a:xfrm>
            <a:prstGeom prst="rect">
              <a:avLst/>
            </a:prstGeom>
            <a:noFill/>
          </p:spPr>
          <p:txBody>
            <a:bodyPr wrap="square" rtlCol="0">
              <a:spAutoFit/>
            </a:bodyPr>
            <a:lstStyle/>
            <a:p>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ca </a:t>
              </a:r>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dao</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800" b="1" i="1" dirty="0" err="1"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số</a:t>
              </a:r>
              <a:r>
                <a:rPr lang="en-US" sz="4800" b="1" i="1" dirty="0" smtClean="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1</a:t>
              </a:r>
              <a:endParaRPr lang="en-US" sz="4800" b="1" i="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2" name="Rounded Rectangle 61"/>
            <p:cNvSpPr/>
            <p:nvPr/>
          </p:nvSpPr>
          <p:spPr>
            <a:xfrm>
              <a:off x="644526" y="2823876"/>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051913" y="2795826"/>
              <a:ext cx="593432" cy="861774"/>
            </a:xfrm>
            <a:prstGeom prst="rect">
              <a:avLst/>
            </a:prstGeom>
            <a:noFill/>
          </p:spPr>
          <p:txBody>
            <a:bodyPr wrap="none" rtlCol="0">
              <a:spAutoFit/>
            </a:bodyPr>
            <a:lstStyle/>
            <a:p>
              <a:pPr algn="ctr"/>
              <a:r>
                <a:rPr lang="en-US" sz="5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5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2388" y="2378571"/>
            <a:ext cx="10288540" cy="10893748"/>
          </a:xfrm>
          <a:prstGeom prst="rect">
            <a:avLst/>
          </a:prstGeom>
        </p:spPr>
      </p:pic>
      <p:sp>
        <p:nvSpPr>
          <p:cNvPr id="13" name="Rectangle 12"/>
          <p:cNvSpPr/>
          <p:nvPr/>
        </p:nvSpPr>
        <p:spPr>
          <a:xfrm>
            <a:off x="2708697" y="3149265"/>
            <a:ext cx="8701846" cy="2862322"/>
          </a:xfrm>
          <a:prstGeom prst="rect">
            <a:avLst/>
          </a:prstGeom>
        </p:spPr>
        <p:txBody>
          <a:bodyPr wrap="square">
            <a:spAutoFit/>
          </a:bodyPr>
          <a:lstStyle/>
          <a:p>
            <a:pPr lvl="0"/>
            <a:r>
              <a:rPr lang="en-US" sz="6000" b="1" dirty="0" err="1" smtClean="0">
                <a:solidFill>
                  <a:schemeClr val="tx2">
                    <a:lumMod val="75000"/>
                  </a:schemeClr>
                </a:solidFill>
              </a:rPr>
              <a:t>Thời</a:t>
            </a:r>
            <a:r>
              <a:rPr lang="en-US" sz="6000" b="1" dirty="0" smtClean="0">
                <a:solidFill>
                  <a:schemeClr val="tx2">
                    <a:lumMod val="75000"/>
                  </a:schemeClr>
                </a:solidFill>
              </a:rPr>
              <a:t> </a:t>
            </a:r>
            <a:r>
              <a:rPr lang="en-US" sz="6000" b="1" dirty="0" err="1" smtClean="0">
                <a:solidFill>
                  <a:schemeClr val="tx2">
                    <a:lumMod val="75000"/>
                  </a:schemeClr>
                </a:solidFill>
              </a:rPr>
              <a:t>gian</a:t>
            </a:r>
            <a:r>
              <a:rPr lang="en-US" sz="6000" b="1" dirty="0" smtClean="0">
                <a:solidFill>
                  <a:schemeClr val="tx2">
                    <a:lumMod val="75000"/>
                  </a:schemeClr>
                </a:solidFill>
              </a:rPr>
              <a:t>: 4 </a:t>
            </a:r>
            <a:r>
              <a:rPr lang="en-US" sz="6000" b="1" dirty="0" err="1" smtClean="0">
                <a:solidFill>
                  <a:schemeClr val="tx2">
                    <a:lumMod val="75000"/>
                  </a:schemeClr>
                </a:solidFill>
              </a:rPr>
              <a:t>phút</a:t>
            </a:r>
            <a:endParaRPr lang="en-US" sz="6000" b="1" dirty="0" smtClean="0">
              <a:solidFill>
                <a:schemeClr val="tx2">
                  <a:lumMod val="75000"/>
                </a:schemeClr>
              </a:solidFill>
            </a:endParaRPr>
          </a:p>
          <a:p>
            <a:pPr lvl="0"/>
            <a:r>
              <a:rPr lang="en-US" sz="6000" b="1" dirty="0" err="1" smtClean="0">
                <a:solidFill>
                  <a:schemeClr val="tx2">
                    <a:lumMod val="75000"/>
                  </a:schemeClr>
                </a:solidFill>
              </a:rPr>
              <a:t>Hình</a:t>
            </a:r>
            <a:r>
              <a:rPr lang="en-US" sz="6000" b="1" dirty="0" smtClean="0">
                <a:solidFill>
                  <a:schemeClr val="tx2">
                    <a:lumMod val="75000"/>
                  </a:schemeClr>
                </a:solidFill>
              </a:rPr>
              <a:t> </a:t>
            </a:r>
            <a:r>
              <a:rPr lang="en-US" sz="6000" b="1" dirty="0" err="1" smtClean="0">
                <a:solidFill>
                  <a:schemeClr val="tx2">
                    <a:lumMod val="75000"/>
                  </a:schemeClr>
                </a:solidFill>
              </a:rPr>
              <a:t>thức</a:t>
            </a:r>
            <a:r>
              <a:rPr lang="en-US" sz="6000" b="1" dirty="0" smtClean="0">
                <a:solidFill>
                  <a:schemeClr val="tx2">
                    <a:lumMod val="75000"/>
                  </a:schemeClr>
                </a:solidFill>
              </a:rPr>
              <a:t> : </a:t>
            </a:r>
            <a:r>
              <a:rPr lang="en-US" sz="6000" b="1" dirty="0" err="1" smtClean="0">
                <a:solidFill>
                  <a:schemeClr val="tx2">
                    <a:lumMod val="75000"/>
                  </a:schemeClr>
                </a:solidFill>
              </a:rPr>
              <a:t>Cặp</a:t>
            </a:r>
            <a:r>
              <a:rPr lang="en-US" sz="6000" b="1" dirty="0" smtClean="0">
                <a:solidFill>
                  <a:schemeClr val="tx2">
                    <a:lumMod val="75000"/>
                  </a:schemeClr>
                </a:solidFill>
              </a:rPr>
              <a:t> </a:t>
            </a:r>
            <a:r>
              <a:rPr lang="en-US" sz="6000" b="1" dirty="0" err="1" smtClean="0">
                <a:solidFill>
                  <a:schemeClr val="tx2">
                    <a:lumMod val="75000"/>
                  </a:schemeClr>
                </a:solidFill>
              </a:rPr>
              <a:t>đôi</a:t>
            </a:r>
            <a:endParaRPr lang="en-US" sz="6000" b="1" dirty="0" smtClean="0">
              <a:solidFill>
                <a:schemeClr val="tx2">
                  <a:lumMod val="75000"/>
                </a:schemeClr>
              </a:solidFill>
            </a:endParaRPr>
          </a:p>
          <a:p>
            <a:pPr lvl="0"/>
            <a:r>
              <a:rPr lang="en-US" sz="6000" b="1" dirty="0" err="1" smtClean="0">
                <a:solidFill>
                  <a:schemeClr val="tx2">
                    <a:lumMod val="75000"/>
                  </a:schemeClr>
                </a:solidFill>
              </a:rPr>
              <a:t>Yêu</a:t>
            </a:r>
            <a:r>
              <a:rPr lang="en-US" sz="6000" b="1" dirty="0" smtClean="0">
                <a:solidFill>
                  <a:schemeClr val="tx2">
                    <a:lumMod val="75000"/>
                  </a:schemeClr>
                </a:solidFill>
              </a:rPr>
              <a:t> </a:t>
            </a:r>
            <a:r>
              <a:rPr lang="en-US" sz="6000" b="1" dirty="0" err="1" smtClean="0">
                <a:solidFill>
                  <a:schemeClr val="tx2">
                    <a:lumMod val="75000"/>
                  </a:schemeClr>
                </a:solidFill>
              </a:rPr>
              <a:t>cầu</a:t>
            </a:r>
            <a:r>
              <a:rPr lang="en-US" sz="6000" b="1" smtClean="0">
                <a:solidFill>
                  <a:schemeClr val="tx2">
                    <a:lumMod val="75000"/>
                  </a:schemeClr>
                </a:solidFill>
              </a:rPr>
              <a:t> </a:t>
            </a:r>
            <a:r>
              <a:rPr lang="en-US" sz="6000" b="1" smtClean="0">
                <a:solidFill>
                  <a:schemeClr val="tx2">
                    <a:lumMod val="75000"/>
                  </a:schemeClr>
                </a:solidFill>
              </a:rPr>
              <a:t>: </a:t>
            </a:r>
            <a:endParaRPr lang="vi-VN" sz="6000" b="1" dirty="0">
              <a:solidFill>
                <a:schemeClr val="tx2">
                  <a:lumMod val="75000"/>
                </a:schemeClr>
              </a:solidFill>
            </a:endParaRPr>
          </a:p>
        </p:txBody>
      </p:sp>
      <p:sp>
        <p:nvSpPr>
          <p:cNvPr id="19" name="Rounded Rectangle 18"/>
          <p:cNvSpPr/>
          <p:nvPr/>
        </p:nvSpPr>
        <p:spPr>
          <a:xfrm>
            <a:off x="36852" y="6403453"/>
            <a:ext cx="14430026" cy="64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4800" b="1" dirty="0" smtClean="0"/>
          </a:p>
          <a:p>
            <a:endParaRPr lang="en-US" sz="4800" b="1" dirty="0" smtClean="0"/>
          </a:p>
          <a:p>
            <a:endParaRPr lang="en-US" sz="4800" b="1" dirty="0"/>
          </a:p>
          <a:p>
            <a:r>
              <a:rPr lang="en-US" sz="4800" b="1" dirty="0" smtClean="0"/>
              <a:t>Câu 1: </a:t>
            </a:r>
            <a:r>
              <a:rPr lang="en-US" sz="4800" b="1" dirty="0" err="1" smtClean="0"/>
              <a:t>Em</a:t>
            </a:r>
            <a:r>
              <a:rPr lang="en-US" sz="4800" b="1" dirty="0" smtClean="0"/>
              <a:t> </a:t>
            </a:r>
            <a:r>
              <a:rPr lang="en-US" sz="4800" b="1" dirty="0" err="1" smtClean="0"/>
              <a:t>có</a:t>
            </a:r>
            <a:r>
              <a:rPr lang="en-US" sz="4800" b="1" dirty="0" smtClean="0"/>
              <a:t> </a:t>
            </a:r>
            <a:r>
              <a:rPr lang="en-US" sz="4800" b="1" dirty="0" err="1" smtClean="0"/>
              <a:t>ấn</a:t>
            </a:r>
            <a:r>
              <a:rPr lang="en-US" sz="4800" b="1" dirty="0" smtClean="0"/>
              <a:t> </a:t>
            </a:r>
            <a:r>
              <a:rPr lang="en-US" sz="4800" b="1" dirty="0" err="1" smtClean="0"/>
              <a:t>tượng</a:t>
            </a:r>
            <a:r>
              <a:rPr lang="en-US" sz="4800" b="1" dirty="0" smtClean="0"/>
              <a:t> </a:t>
            </a:r>
            <a:r>
              <a:rPr lang="en-US" sz="4800" b="1" dirty="0" err="1" smtClean="0"/>
              <a:t>gì</a:t>
            </a:r>
            <a:r>
              <a:rPr lang="en-US" sz="4800" b="1" dirty="0" smtClean="0"/>
              <a:t> </a:t>
            </a:r>
            <a:r>
              <a:rPr lang="en-US" sz="4800" b="1" dirty="0" err="1" smtClean="0"/>
              <a:t>về</a:t>
            </a:r>
            <a:r>
              <a:rPr lang="en-US" sz="4800" b="1" dirty="0" smtClean="0"/>
              <a:t> </a:t>
            </a:r>
            <a:r>
              <a:rPr lang="en-US" sz="4800" b="1" dirty="0" err="1" smtClean="0"/>
              <a:t>hình</a:t>
            </a:r>
            <a:r>
              <a:rPr lang="en-US" sz="4800" b="1" dirty="0" smtClean="0"/>
              <a:t> </a:t>
            </a:r>
            <a:r>
              <a:rPr lang="en-US" sz="4800" b="1" dirty="0" err="1" smtClean="0"/>
              <a:t>thức</a:t>
            </a:r>
            <a:r>
              <a:rPr lang="en-US" sz="4800" b="1" dirty="0" smtClean="0"/>
              <a:t> </a:t>
            </a:r>
            <a:r>
              <a:rPr lang="en-US" sz="4800" b="1" dirty="0" err="1" smtClean="0"/>
              <a:t>mở</a:t>
            </a:r>
            <a:r>
              <a:rPr lang="en-US" sz="4800" b="1" dirty="0" smtClean="0"/>
              <a:t> </a:t>
            </a:r>
            <a:r>
              <a:rPr lang="en-US" sz="4800" b="1" dirty="0" err="1" smtClean="0"/>
              <a:t>đầu</a:t>
            </a:r>
            <a:r>
              <a:rPr lang="en-US" sz="4800" b="1" dirty="0" smtClean="0"/>
              <a:t>?</a:t>
            </a:r>
          </a:p>
          <a:p>
            <a:endParaRPr lang="en-US" sz="4800" b="1" dirty="0" smtClean="0"/>
          </a:p>
          <a:p>
            <a:r>
              <a:rPr lang="en-US" sz="4800" b="1" dirty="0" smtClean="0"/>
              <a:t>Câu 2: </a:t>
            </a:r>
            <a:r>
              <a:rPr lang="en-US" sz="4800" b="1" dirty="0" err="1" smtClean="0"/>
              <a:t>Cụm</a:t>
            </a:r>
            <a:r>
              <a:rPr lang="en-US" sz="4800" b="1" dirty="0" smtClean="0"/>
              <a:t> </a:t>
            </a:r>
            <a:r>
              <a:rPr lang="en-US" sz="4800" b="1" dirty="0" err="1" smtClean="0"/>
              <a:t>từ</a:t>
            </a:r>
            <a:r>
              <a:rPr lang="en-US" sz="4800" b="1" dirty="0" smtClean="0"/>
              <a:t> “</a:t>
            </a:r>
            <a:r>
              <a:rPr lang="en-US" sz="4800" b="1" dirty="0" err="1" smtClean="0"/>
              <a:t>Thân</a:t>
            </a:r>
            <a:r>
              <a:rPr lang="en-US" sz="4800" b="1" dirty="0" smtClean="0"/>
              <a:t> </a:t>
            </a:r>
            <a:r>
              <a:rPr lang="en-US" sz="4800" b="1" dirty="0" err="1" smtClean="0"/>
              <a:t>em</a:t>
            </a:r>
            <a:r>
              <a:rPr lang="en-US" sz="4800" b="1" dirty="0" smtClean="0"/>
              <a:t>…” </a:t>
            </a:r>
            <a:r>
              <a:rPr lang="en-US" sz="4800" b="1" dirty="0" err="1" smtClean="0"/>
              <a:t>tạo</a:t>
            </a:r>
            <a:r>
              <a:rPr lang="en-US" sz="4800" b="1" dirty="0" smtClean="0"/>
              <a:t> </a:t>
            </a:r>
            <a:r>
              <a:rPr lang="en-US" sz="4800" b="1" dirty="0" err="1" smtClean="0"/>
              <a:t>nên</a:t>
            </a:r>
            <a:r>
              <a:rPr lang="en-US" sz="4800" b="1" dirty="0" smtClean="0"/>
              <a:t> </a:t>
            </a:r>
            <a:r>
              <a:rPr lang="en-US" sz="4800" b="1" dirty="0" err="1" smtClean="0"/>
              <a:t>âm</a:t>
            </a:r>
            <a:r>
              <a:rPr lang="en-US" sz="4800" b="1" dirty="0" smtClean="0"/>
              <a:t> </a:t>
            </a:r>
            <a:r>
              <a:rPr lang="en-US" sz="4800" b="1" dirty="0" err="1" smtClean="0"/>
              <a:t>điệu</a:t>
            </a:r>
            <a:r>
              <a:rPr lang="en-US" sz="4800" b="1" dirty="0" smtClean="0"/>
              <a:t> </a:t>
            </a:r>
            <a:r>
              <a:rPr lang="en-US" sz="4800" b="1" dirty="0" err="1" smtClean="0"/>
              <a:t>như</a:t>
            </a:r>
            <a:r>
              <a:rPr lang="en-US" sz="4800" b="1" dirty="0" smtClean="0"/>
              <a:t> </a:t>
            </a:r>
            <a:r>
              <a:rPr lang="en-US" sz="4800" b="1" dirty="0" err="1" smtClean="0"/>
              <a:t>thế</a:t>
            </a:r>
            <a:r>
              <a:rPr lang="en-US" sz="4800" b="1" dirty="0" smtClean="0"/>
              <a:t> </a:t>
            </a:r>
            <a:r>
              <a:rPr lang="en-US" sz="4800" b="1" dirty="0" err="1" smtClean="0"/>
              <a:t>nào</a:t>
            </a:r>
            <a:r>
              <a:rPr lang="en-US" sz="4800" b="1" dirty="0" smtClean="0"/>
              <a:t> ?</a:t>
            </a:r>
          </a:p>
          <a:p>
            <a:endParaRPr lang="en-US" sz="4800" b="1" dirty="0" smtClean="0"/>
          </a:p>
          <a:p>
            <a:r>
              <a:rPr lang="en-US" sz="4800" b="1" dirty="0"/>
              <a:t>Câu 3: </a:t>
            </a:r>
            <a:r>
              <a:rPr lang="en-US" sz="4800" b="1" dirty="0" err="1"/>
              <a:t>Chỉ</a:t>
            </a:r>
            <a:r>
              <a:rPr lang="en-US" sz="4800" b="1" dirty="0"/>
              <a:t> </a:t>
            </a:r>
            <a:r>
              <a:rPr lang="en-US" sz="4800" b="1" dirty="0" err="1"/>
              <a:t>ra</a:t>
            </a:r>
            <a:r>
              <a:rPr lang="en-US" sz="4800" b="1" dirty="0"/>
              <a:t> </a:t>
            </a:r>
            <a:r>
              <a:rPr lang="en-US" sz="4800" b="1" dirty="0" err="1"/>
              <a:t>và</a:t>
            </a:r>
            <a:r>
              <a:rPr lang="en-US" sz="4800" b="1" dirty="0"/>
              <a:t> </a:t>
            </a:r>
            <a:r>
              <a:rPr lang="en-US" sz="4800" b="1" dirty="0" err="1"/>
              <a:t>nêu</a:t>
            </a:r>
            <a:r>
              <a:rPr lang="en-US" sz="4800" b="1" dirty="0"/>
              <a:t> </a:t>
            </a:r>
            <a:r>
              <a:rPr lang="en-US" sz="4800" b="1" dirty="0" err="1"/>
              <a:t>hiệu</a:t>
            </a:r>
            <a:r>
              <a:rPr lang="en-US" sz="4800" b="1" dirty="0"/>
              <a:t> </a:t>
            </a:r>
            <a:r>
              <a:rPr lang="en-US" sz="4800" b="1" dirty="0" err="1"/>
              <a:t>quả</a:t>
            </a:r>
            <a:r>
              <a:rPr lang="en-US" sz="4800" b="1" dirty="0"/>
              <a:t> </a:t>
            </a:r>
            <a:r>
              <a:rPr lang="en-US" sz="4800" b="1" dirty="0" err="1"/>
              <a:t>của</a:t>
            </a:r>
            <a:r>
              <a:rPr lang="en-US" sz="4800" b="1" dirty="0"/>
              <a:t> </a:t>
            </a:r>
            <a:r>
              <a:rPr lang="en-US" sz="4800" b="1" dirty="0" err="1"/>
              <a:t>biện</a:t>
            </a:r>
            <a:r>
              <a:rPr lang="en-US" sz="4800" b="1" dirty="0"/>
              <a:t> </a:t>
            </a:r>
            <a:r>
              <a:rPr lang="en-US" sz="4800" b="1" dirty="0" err="1"/>
              <a:t>pháp</a:t>
            </a:r>
            <a:r>
              <a:rPr lang="en-US" sz="4800" b="1" dirty="0"/>
              <a:t> </a:t>
            </a:r>
            <a:r>
              <a:rPr lang="en-US" sz="4800" b="1" dirty="0" err="1"/>
              <a:t>nghệ</a:t>
            </a:r>
            <a:r>
              <a:rPr lang="en-US" sz="4800" b="1" dirty="0"/>
              <a:t> </a:t>
            </a:r>
            <a:r>
              <a:rPr lang="en-US" sz="4800" b="1" dirty="0" err="1"/>
              <a:t>thuật</a:t>
            </a:r>
            <a:r>
              <a:rPr lang="en-US" sz="4800" b="1" dirty="0"/>
              <a:t> ?</a:t>
            </a:r>
            <a:endParaRPr lang="en-US" sz="4800" dirty="0"/>
          </a:p>
          <a:p>
            <a:pPr algn="r"/>
            <a:r>
              <a:rPr lang="en-US" sz="4800" dirty="0"/>
              <a:t> </a:t>
            </a:r>
          </a:p>
          <a:p>
            <a:endParaRPr lang="en-US" sz="4800" b="1" dirty="0" smtClean="0"/>
          </a:p>
          <a:p>
            <a:endParaRPr lang="en-US" sz="4800" b="1" dirty="0"/>
          </a:p>
        </p:txBody>
      </p:sp>
    </p:spTree>
    <p:extLst>
      <p:ext uri="{BB962C8B-B14F-4D97-AF65-F5344CB8AC3E}">
        <p14:creationId xmlns:p14="http://schemas.microsoft.com/office/powerpoint/2010/main" val="358520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1192</TotalTime>
  <Words>2123</Words>
  <Application>Microsoft Office PowerPoint</Application>
  <PresentationFormat>Custom</PresentationFormat>
  <Paragraphs>318</Paragraphs>
  <Slides>30</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AvantGarde</vt:lpstr>
      <vt:lpstr>AvantGarde-Demi</vt:lpstr>
      <vt:lpstr>Calibri</vt:lpstr>
      <vt:lpstr>Tahoma</vt:lpstr>
      <vt:lpstr>Times New Roman</vt:lpstr>
      <vt:lpstr>VNI-Times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1060</cp:revision>
  <cp:lastPrinted>2013-09-21T01:33:00Z</cp:lastPrinted>
  <dcterms:created xsi:type="dcterms:W3CDTF">2013-07-22T11:23:00Z</dcterms:created>
  <dcterms:modified xsi:type="dcterms:W3CDTF">2019-11-01T03:20:30Z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