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20"/>
  </p:notesMasterIdLst>
  <p:sldIdLst>
    <p:sldId id="283" r:id="rId7"/>
    <p:sldId id="284" r:id="rId8"/>
    <p:sldId id="282" r:id="rId9"/>
    <p:sldId id="285" r:id="rId10"/>
    <p:sldId id="265" r:id="rId11"/>
    <p:sldId id="270" r:id="rId12"/>
    <p:sldId id="271" r:id="rId13"/>
    <p:sldId id="272" r:id="rId14"/>
    <p:sldId id="273" r:id="rId15"/>
    <p:sldId id="287" r:id="rId16"/>
    <p:sldId id="277" r:id="rId17"/>
    <p:sldId id="288"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C5D65-7101-4987-B825-D8B24BFEFD1C}" type="datetimeFigureOut">
              <a:rPr lang="en-US" smtClean="0"/>
              <a:t>24/6/2022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356AE3-14FD-4828-AD59-E2517AF4548E}" type="slidenum">
              <a:rPr lang="en-US" smtClean="0"/>
              <a:t>‹#›</a:t>
            </a:fld>
            <a:endParaRPr lang="en-US"/>
          </a:p>
        </p:txBody>
      </p:sp>
    </p:spTree>
    <p:extLst>
      <p:ext uri="{BB962C8B-B14F-4D97-AF65-F5344CB8AC3E}">
        <p14:creationId xmlns:p14="http://schemas.microsoft.com/office/powerpoint/2010/main" val="357859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A580D-16E5-41BC-8BB3-7892E281F39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5953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A580D-16E5-41BC-8BB3-7892E281F39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53807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A580D-16E5-41BC-8BB3-7892E281F39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749003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073131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701429-DB50-465B-8F96-56F62D59BF9A}"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24626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A580D-16E5-41BC-8BB3-7892E281F39A}"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940381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0D7FA20-B96E-4971-9371-86AB2FF111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4843DAE-73E0-482B-9644-BACAD1C7BA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54F0205B-3F19-4803-83AF-AE65C97315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773573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5601C3-2B7D-4B52-8684-4BE88F990E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BA3ADEC2-195E-4639-9DC6-FD63704F7F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287D6B14-46C2-47DB-B7EF-1400423212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537232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BBA20C-74D3-4F8A-B31B-97F449C354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888C696-D70C-4F1C-A9CF-5C208470CB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171AAA9-27A6-481E-BB0D-21A62A522B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02216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BB4D6E-C161-4B30-9D4E-FD532DA1C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FA7764E6-00B0-40D3-A6C9-8F1B880CF2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97BC1BE7-AE9A-47C9-B6A5-8C3157E00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67851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02020B-9305-4600-A521-2828171599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8" name="页脚占位符 7">
            <a:extLst>
              <a:ext uri="{FF2B5EF4-FFF2-40B4-BE49-F238E27FC236}">
                <a16:creationId xmlns:a16="http://schemas.microsoft.com/office/drawing/2014/main" id="{3DAE53D4-23B3-471B-96CA-0657E931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9" name="灯片编号占位符 8">
            <a:extLst>
              <a:ext uri="{FF2B5EF4-FFF2-40B4-BE49-F238E27FC236}">
                <a16:creationId xmlns:a16="http://schemas.microsoft.com/office/drawing/2014/main" id="{31271ADD-FD02-4C33-A21F-683AFD966A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62868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spTree>
    <p:extLst>
      <p:ext uri="{BB962C8B-B14F-4D97-AF65-F5344CB8AC3E}">
        <p14:creationId xmlns:p14="http://schemas.microsoft.com/office/powerpoint/2010/main" val="3971323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DD64F4-5B14-4C30-B3A3-8739DEEC9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3" name="页脚占位符 2">
            <a:extLst>
              <a:ext uri="{FF2B5EF4-FFF2-40B4-BE49-F238E27FC236}">
                <a16:creationId xmlns:a16="http://schemas.microsoft.com/office/drawing/2014/main" id="{B0D2DB07-ED21-4594-81AF-FD4E68D32D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灯片编号占位符 3">
            <a:extLst>
              <a:ext uri="{FF2B5EF4-FFF2-40B4-BE49-F238E27FC236}">
                <a16:creationId xmlns:a16="http://schemas.microsoft.com/office/drawing/2014/main" id="{C1887399-3AF9-4087-ABF7-927F7CAD9E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05710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67522F-2DAB-4E65-8208-5001662C14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C5C9F56D-2F2B-4C9E-B9E2-9AC99B22E2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55541950-3D89-4318-A9DB-7078AD24E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4166923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B581540-6C8A-4E2E-91F4-05B4F6B6D1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05589F62-8AEC-4630-B645-EC96CBD74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F804569A-8BC6-4D2B-985F-F7219C01C6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694354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A050F2-8C42-47DD-8138-9FAAE9B29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F9971774-71D4-466A-B12B-D471F7BAB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74C9E89-E644-468B-9A77-522840DBD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050600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093D0-DAF9-4540-A629-42026CD4B4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6255E491-AD3E-4486-8FEA-4E6DF9A3C2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2A24361-E3D8-4634-9FE9-D9A8E04FC1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289638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0D7FA20-B96E-4971-9371-86AB2FF111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4843DAE-73E0-482B-9644-BACAD1C7BA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54F0205B-3F19-4803-83AF-AE65C97315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698322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5601C3-2B7D-4B52-8684-4BE88F990E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BA3ADEC2-195E-4639-9DC6-FD63704F7F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287D6B14-46C2-47DB-B7EF-1400423212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340508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BBA20C-74D3-4F8A-B31B-97F449C354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888C696-D70C-4F1C-A9CF-5C208470CB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171AAA9-27A6-481E-BB0D-21A62A522B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906077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BB4D6E-C161-4B30-9D4E-FD532DA1C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FA7764E6-00B0-40D3-A6C9-8F1B880CF2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97BC1BE7-AE9A-47C9-B6A5-8C3157E00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128622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02020B-9305-4600-A521-2828171599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8" name="页脚占位符 7">
            <a:extLst>
              <a:ext uri="{FF2B5EF4-FFF2-40B4-BE49-F238E27FC236}">
                <a16:creationId xmlns:a16="http://schemas.microsoft.com/office/drawing/2014/main" id="{3DAE53D4-23B3-471B-96CA-0657E931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9" name="灯片编号占位符 8">
            <a:extLst>
              <a:ext uri="{FF2B5EF4-FFF2-40B4-BE49-F238E27FC236}">
                <a16:creationId xmlns:a16="http://schemas.microsoft.com/office/drawing/2014/main" id="{31271ADD-FD02-4C33-A21F-683AFD966A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619176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spTree>
    <p:extLst>
      <p:ext uri="{BB962C8B-B14F-4D97-AF65-F5344CB8AC3E}">
        <p14:creationId xmlns:p14="http://schemas.microsoft.com/office/powerpoint/2010/main" val="4077253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DD64F4-5B14-4C30-B3A3-8739DEEC9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3" name="页脚占位符 2">
            <a:extLst>
              <a:ext uri="{FF2B5EF4-FFF2-40B4-BE49-F238E27FC236}">
                <a16:creationId xmlns:a16="http://schemas.microsoft.com/office/drawing/2014/main" id="{B0D2DB07-ED21-4594-81AF-FD4E68D32D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灯片编号占位符 3">
            <a:extLst>
              <a:ext uri="{FF2B5EF4-FFF2-40B4-BE49-F238E27FC236}">
                <a16:creationId xmlns:a16="http://schemas.microsoft.com/office/drawing/2014/main" id="{C1887399-3AF9-4087-ABF7-927F7CAD9E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3138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67522F-2DAB-4E65-8208-5001662C14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C5C9F56D-2F2B-4C9E-B9E2-9AC99B22E2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55541950-3D89-4318-A9DB-7078AD24E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70611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B581540-6C8A-4E2E-91F4-05B4F6B6D1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05589F62-8AEC-4630-B645-EC96CBD74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F804569A-8BC6-4D2B-985F-F7219C01C6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452020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A050F2-8C42-47DD-8138-9FAAE9B29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F9971774-71D4-466A-B12B-D471F7BAB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74C9E89-E644-468B-9A77-522840DBD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208507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093D0-DAF9-4540-A629-42026CD4B4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6255E491-AD3E-4486-8FEA-4E6DF9A3C2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2A24361-E3D8-4634-9FE9-D9A8E04FC1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928206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0D7FA20-B96E-4971-9371-86AB2FF111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4843DAE-73E0-482B-9644-BACAD1C7BA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54F0205B-3F19-4803-83AF-AE65C97315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4057528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5601C3-2B7D-4B52-8684-4BE88F990E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BA3ADEC2-195E-4639-9DC6-FD63704F7F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287D6B14-46C2-47DB-B7EF-1400423212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46610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BBA20C-74D3-4F8A-B31B-97F449C354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888C696-D70C-4F1C-A9CF-5C208470CB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171AAA9-27A6-481E-BB0D-21A62A522B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27593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BB4D6E-C161-4B30-9D4E-FD532DA1C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FA7764E6-00B0-40D3-A6C9-8F1B880CF2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97BC1BE7-AE9A-47C9-B6A5-8C3157E00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793459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02020B-9305-4600-A521-2828171599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8" name="页脚占位符 7">
            <a:extLst>
              <a:ext uri="{FF2B5EF4-FFF2-40B4-BE49-F238E27FC236}">
                <a16:creationId xmlns:a16="http://schemas.microsoft.com/office/drawing/2014/main" id="{3DAE53D4-23B3-471B-96CA-0657E931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9" name="灯片编号占位符 8">
            <a:extLst>
              <a:ext uri="{FF2B5EF4-FFF2-40B4-BE49-F238E27FC236}">
                <a16:creationId xmlns:a16="http://schemas.microsoft.com/office/drawing/2014/main" id="{31271ADD-FD02-4C33-A21F-683AFD966A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41073458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spTree>
    <p:extLst>
      <p:ext uri="{BB962C8B-B14F-4D97-AF65-F5344CB8AC3E}">
        <p14:creationId xmlns:p14="http://schemas.microsoft.com/office/powerpoint/2010/main" val="237203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DD64F4-5B14-4C30-B3A3-8739DEEC9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3" name="页脚占位符 2">
            <a:extLst>
              <a:ext uri="{FF2B5EF4-FFF2-40B4-BE49-F238E27FC236}">
                <a16:creationId xmlns:a16="http://schemas.microsoft.com/office/drawing/2014/main" id="{B0D2DB07-ED21-4594-81AF-FD4E68D32D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灯片编号占位符 3">
            <a:extLst>
              <a:ext uri="{FF2B5EF4-FFF2-40B4-BE49-F238E27FC236}">
                <a16:creationId xmlns:a16="http://schemas.microsoft.com/office/drawing/2014/main" id="{C1887399-3AF9-4087-ABF7-927F7CAD9E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52281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67522F-2DAB-4E65-8208-5001662C14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C5C9F56D-2F2B-4C9E-B9E2-9AC99B22E2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55541950-3D89-4318-A9DB-7078AD24E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402835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B581540-6C8A-4E2E-91F4-05B4F6B6D1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05589F62-8AEC-4630-B645-EC96CBD74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F804569A-8BC6-4D2B-985F-F7219C01C6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316521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A050F2-8C42-47DD-8138-9FAAE9B29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F9971774-71D4-466A-B12B-D471F7BAB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74C9E89-E644-468B-9A77-522840DBD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710514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093D0-DAF9-4540-A629-42026CD4B4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6255E491-AD3E-4486-8FEA-4E6DF9A3C2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2A24361-E3D8-4634-9FE9-D9A8E04FC1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7775389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0D7FA20-B96E-4971-9371-86AB2FF111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4843DAE-73E0-482B-9644-BACAD1C7BA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54F0205B-3F19-4803-83AF-AE65C97315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77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5601C3-2B7D-4B52-8684-4BE88F990E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BA3ADEC2-195E-4639-9DC6-FD63704F7F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287D6B14-46C2-47DB-B7EF-1400423212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03091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EBBA20C-74D3-4F8A-B31B-97F449C354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C888C696-D70C-4F1C-A9CF-5C208470CB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171AAA9-27A6-481E-BB0D-21A62A522B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051998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FBB4D6E-C161-4B30-9D4E-FD532DA1C7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FA7764E6-00B0-40D3-A6C9-8F1B880CF2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97BC1BE7-AE9A-47C9-B6A5-8C3157E00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411562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02020B-9305-4600-A521-2828171599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8" name="页脚占位符 7">
            <a:extLst>
              <a:ext uri="{FF2B5EF4-FFF2-40B4-BE49-F238E27FC236}">
                <a16:creationId xmlns:a16="http://schemas.microsoft.com/office/drawing/2014/main" id="{3DAE53D4-23B3-471B-96CA-0657E931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9" name="灯片编号占位符 8">
            <a:extLst>
              <a:ext uri="{FF2B5EF4-FFF2-40B4-BE49-F238E27FC236}">
                <a16:creationId xmlns:a16="http://schemas.microsoft.com/office/drawing/2014/main" id="{31271ADD-FD02-4C33-A21F-683AFD966A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8387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spTree>
    <p:extLst>
      <p:ext uri="{BB962C8B-B14F-4D97-AF65-F5344CB8AC3E}">
        <p14:creationId xmlns:p14="http://schemas.microsoft.com/office/powerpoint/2010/main" val="2555685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DD64F4-5B14-4C30-B3A3-8739DEEC9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3" name="页脚占位符 2">
            <a:extLst>
              <a:ext uri="{FF2B5EF4-FFF2-40B4-BE49-F238E27FC236}">
                <a16:creationId xmlns:a16="http://schemas.microsoft.com/office/drawing/2014/main" id="{B0D2DB07-ED21-4594-81AF-FD4E68D32D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灯片编号占位符 3">
            <a:extLst>
              <a:ext uri="{FF2B5EF4-FFF2-40B4-BE49-F238E27FC236}">
                <a16:creationId xmlns:a16="http://schemas.microsoft.com/office/drawing/2014/main" id="{C1887399-3AF9-4087-ABF7-927F7CAD9E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707257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A67522F-2DAB-4E65-8208-5001662C14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C5C9F56D-2F2B-4C9E-B9E2-9AC99B22E2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55541950-3D89-4318-A9DB-7078AD24E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5700243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B581540-6C8A-4E2E-91F4-05B4F6B6D1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页脚占位符 5">
            <a:extLst>
              <a:ext uri="{FF2B5EF4-FFF2-40B4-BE49-F238E27FC236}">
                <a16:creationId xmlns:a16="http://schemas.microsoft.com/office/drawing/2014/main" id="{05589F62-8AEC-4630-B645-EC96CBD742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7" name="灯片编号占位符 6">
            <a:extLst>
              <a:ext uri="{FF2B5EF4-FFF2-40B4-BE49-F238E27FC236}">
                <a16:creationId xmlns:a16="http://schemas.microsoft.com/office/drawing/2014/main" id="{F804569A-8BC6-4D2B-985F-F7219C01C6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4101995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A050F2-8C42-47DD-8138-9FAAE9B29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F9971774-71D4-466A-B12B-D471F7BAB0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C74C9E89-E644-468B-9A77-522840DBD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187004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093D0-DAF9-4540-A629-42026CD4B4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6255E491-AD3E-4486-8FEA-4E6DF9A3C2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2A24361-E3D8-4634-9FE9-D9A8E04FC1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444957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E371-8F20-4514-831D-9A2FB14A7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8EC88-1DD5-4383-A6B2-EDDD186193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45198-BDD9-488D-B861-D70FE98F6B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D42791A-A2AB-482B-84F8-1536A1D2C6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6D5FBB9-08B5-4F45-BF82-D5B43B63E5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837697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6B6D-87E9-44CD-83C4-1550B9F57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B9CF2-0059-4AE9-B7A0-CD14E7690D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9D72F-CE68-4F0C-9E65-6BEFD595D4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10003A3-5EFF-4D3B-94BE-F4E3C4AB46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9CFB2A6-7956-434F-A1AE-A782A04491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5083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56C4-25D0-4650-8091-DBDDF4E6CE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15FE9A-50D4-4840-BCC1-FDFF897886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69118D-8ADE-461D-B7EA-E0B86771A1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165B78D-63FF-47A7-89E7-C4841A6A69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1CAE9E8-CF77-404F-847C-922D7AF61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1740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1ED83-4C8B-429B-AF68-46C3D979A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74FE6-FB04-4F1B-B0A0-EB6BE089E3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21DF79-8161-417A-A593-72735AE7AE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FB1C73-45B3-455F-A1BA-23E7BE2FFF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7352CE1B-2B30-4B7F-82ED-5F148147B9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495EC92E-D9E3-4AA2-8112-301F17CA67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4067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6A74E-7B34-4C64-A855-1CDD3490B7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186012-80C2-4EFE-9FE8-A5BE3644B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5BE143-EF39-4ED1-A886-569CBA9A20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B9F3F3-8BED-4785-B706-18888751B9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AAD6F0-5B3E-4017-8945-3EF222BCA8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728A5-0784-4346-9F03-7885AFBDF2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741C6C9B-2254-469D-B2B4-CAD1578741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84D39812-13E7-4A78-A124-28CECF64A0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9401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E683-6DE6-4CD0-92F1-DD7DE72CF4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280573-EBE5-4B3C-B703-F8272FDA14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28990BC8-7984-411A-A7D2-4D53D1D54E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E1D8B90F-8AAD-4E8D-9836-216A5AE717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9097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1DC121-E632-4A7C-B5A9-F62B3582D3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03D58C5A-DA95-4564-89CC-E040291E85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F76C86B4-94F2-4A70-AA37-9E25330060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0355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F0F40-5D94-4FBA-A2BA-131D3305E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A1E7FD-69CB-4D0C-A933-69E5E59D47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7D0AD3-9CCD-44FB-9E1B-C84D7A8ECB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C68979-6A91-4A80-92F2-253C0D9414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E7181FCA-3073-4DB4-8E26-45BB015AF0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D26DCB3-CE22-4267-AE38-B7684E2769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3818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E6F0-16BA-41A3-A984-480E9986A4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B85BC6-A60C-4FEA-8994-66A9F85A7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184060-46BE-4BDE-B20E-EA5573A7B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35403F-3B0F-44B2-827E-9F8E03422B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BF39330-CE29-4239-9E1B-367F1A447D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152F000-00B3-4BFD-86BB-0E56E8B55F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546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E62A-0506-43C7-8E73-4763D51E6A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087E74-40B2-40F6-92DD-4A4B5F5305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210DD-9659-4463-86FC-9EC9BEE5B0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889EE97-642E-4EBD-B7FE-76B8F52E74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993D045-6453-423A-8C85-E4C82C6A9F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40698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0F3E83-AC5D-4C38-BF4B-EFD53CBD0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95F595-5603-406D-B12D-05C160D8E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B9519-6F8F-4C4A-BA4D-B1A8BDB130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D7D208D-6698-4BB7-A0B0-B60FA4C0B9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DD339C0D-C1F6-4DA8-AFDB-F260F2AA3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35558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0964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8459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5293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3670423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489544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877568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948267-233E-4940-AA7E-CBB5FD497D29}"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2022/6/24</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页脚占位符 4">
            <a:extLst>
              <a:ext uri="{FF2B5EF4-FFF2-40B4-BE49-F238E27FC236}">
                <a16:creationId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6" name="灯片编号占位符 5">
            <a:extLst>
              <a:ext uri="{FF2B5EF4-FFF2-40B4-BE49-F238E27FC236}">
                <a16:creationId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7EFD14-D266-4739-88D1-3CC850163C4B}"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29395581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1B35A-3782-4B25-9A05-20BD245319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B235C-D8CF-4F55-BCD5-A2404D07F6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C708E-33BD-4B90-916B-6A50BA9E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F07F89C-51BB-42CE-9760-94CBAB6A1AA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E666020-471C-4C21-836E-F7068976E8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3AEDA68-05B4-4181-ADAB-671B92DE9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C65997-C8B1-446F-AB86-7EFD3D4CB18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3813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3"/><Relationship Id="rId7" Type="http://schemas.openxmlformats.org/officeDocument/2006/relationships/image" Target="../media/image1.png"/><Relationship Id="rId2" Type="http://schemas.openxmlformats.org/officeDocument/2006/relationships/tags" Target="../tags/tag1.xml"/><Relationship Id="rId1" Type="http://schemas.openxmlformats.org/officeDocument/2006/relationships/themeOverride" Target="../theme/themeOverride2.xml"/><Relationship Id="rId6" Type="http://schemas.openxmlformats.org/officeDocument/2006/relationships/notesSlide" Target="../notesSlides/notesSlide2.xml"/><Relationship Id="rId5" Type="http://schemas.openxmlformats.org/officeDocument/2006/relationships/slideLayout" Target="../slideLayouts/slideLayout23.xml"/><Relationship Id="rId10" Type="http://schemas.openxmlformats.org/officeDocument/2006/relationships/image" Target="../media/image7.png"/><Relationship Id="rId4" Type="http://schemas.openxmlformats.org/officeDocument/2006/relationships/audio" Target="../media/media1.mp3"/><Relationship Id="rId9"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33EECEF2-7E97-4BD2-A6EE-3D44FD801B01}"/>
              </a:ext>
            </a:extLst>
          </p:cNvPr>
          <p:cNvPicPr>
            <a:picLocks noChangeAspect="1"/>
          </p:cNvPicPr>
          <p:nvPr/>
        </p:nvPicPr>
        <p:blipFill rotWithShape="1">
          <a:blip r:embed="rId4"/>
          <a:srcRect t="1" r="69256" b="4002"/>
          <a:stretch/>
        </p:blipFill>
        <p:spPr>
          <a:xfrm>
            <a:off x="3601671" y="630999"/>
            <a:ext cx="1022020" cy="186986"/>
          </a:xfrm>
          <a:prstGeom prst="rect">
            <a:avLst/>
          </a:prstGeom>
        </p:spPr>
      </p:pic>
      <p:pic>
        <p:nvPicPr>
          <p:cNvPr id="25" name="图片 24">
            <a:extLst>
              <a:ext uri="{FF2B5EF4-FFF2-40B4-BE49-F238E27FC236}">
                <a16:creationId xmlns:a16="http://schemas.microsoft.com/office/drawing/2014/main" id="{5B7ED085-1ADA-4C41-9667-8370C93C915E}"/>
              </a:ext>
            </a:extLst>
          </p:cNvPr>
          <p:cNvPicPr>
            <a:picLocks noChangeAspect="1"/>
          </p:cNvPicPr>
          <p:nvPr/>
        </p:nvPicPr>
        <p:blipFill>
          <a:blip r:embed="rId5"/>
          <a:stretch>
            <a:fillRect/>
          </a:stretch>
        </p:blipFill>
        <p:spPr>
          <a:xfrm>
            <a:off x="5679327" y="1219374"/>
            <a:ext cx="643415" cy="312697"/>
          </a:xfrm>
          <a:prstGeom prst="rect">
            <a:avLst/>
          </a:prstGeom>
        </p:spPr>
      </p:pic>
      <p:pic>
        <p:nvPicPr>
          <p:cNvPr id="26" name="图片 25">
            <a:extLst>
              <a:ext uri="{FF2B5EF4-FFF2-40B4-BE49-F238E27FC236}">
                <a16:creationId xmlns:a16="http://schemas.microsoft.com/office/drawing/2014/main" id="{FC09B120-D0BA-4DCA-8606-914E30FE579A}"/>
              </a:ext>
            </a:extLst>
          </p:cNvPr>
          <p:cNvPicPr>
            <a:picLocks noChangeAspect="1"/>
          </p:cNvPicPr>
          <p:nvPr/>
        </p:nvPicPr>
        <p:blipFill rotWithShape="1">
          <a:blip r:embed="rId4"/>
          <a:srcRect t="1" r="69256" b="4002"/>
          <a:stretch/>
        </p:blipFill>
        <p:spPr>
          <a:xfrm flipH="1">
            <a:off x="7130304" y="630999"/>
            <a:ext cx="1022020" cy="186986"/>
          </a:xfrm>
          <a:prstGeom prst="rect">
            <a:avLst/>
          </a:prstGeom>
        </p:spPr>
      </p:pic>
      <p:sp>
        <p:nvSpPr>
          <p:cNvPr id="7" name="TextBox 6"/>
          <p:cNvSpPr txBox="1"/>
          <p:nvPr/>
        </p:nvSpPr>
        <p:spPr>
          <a:xfrm>
            <a:off x="847493" y="3055434"/>
            <a:ext cx="12192000" cy="366254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rPr>
              <a:t>   </a:t>
            </a:r>
            <a:endParaRPr kumimoji="0" lang="en-US" sz="20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2" name="Rectangle 11"/>
          <p:cNvSpPr/>
          <p:nvPr/>
        </p:nvSpPr>
        <p:spPr>
          <a:xfrm>
            <a:off x="4348987" y="306015"/>
            <a:ext cx="3200392" cy="81272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4000" b="1" dirty="0" err="1" smtClean="0">
                <a:solidFill>
                  <a:srgbClr val="000000"/>
                </a:solidFill>
                <a:latin typeface="Times New Roman" pitchFamily="18" charset="0"/>
                <a:cs typeface="Times New Roman" pitchFamily="18" charset="0"/>
              </a:rPr>
              <a:t>Đọc</a:t>
            </a:r>
            <a:endParaRPr kumimoji="0" lang="en-US" sz="4000" b="1" i="0" u="none" strike="noStrike" kern="1200" cap="none" spc="0" normalizeH="0" baseline="0" noProof="0" dirty="0" smtClean="0">
              <a:ln>
                <a:noFill/>
              </a:ln>
              <a:solidFill>
                <a:srgbClr val="000000"/>
              </a:solidFill>
              <a:effectLst/>
              <a:uLnTx/>
              <a:uFillTx/>
              <a:latin typeface="Times New Roman" pitchFamily="18" charset="0"/>
              <a:ea typeface="+mn-ea"/>
              <a:cs typeface="Times New Roman" pitchFamily="18" charset="0"/>
            </a:endParaRPr>
          </a:p>
        </p:txBody>
      </p:sp>
      <p:pic>
        <p:nvPicPr>
          <p:cNvPr id="16" name="图片 3"/>
          <p:cNvPicPr>
            <a:picLocks noChangeAspect="1"/>
          </p:cNvPicPr>
          <p:nvPr/>
        </p:nvPicPr>
        <p:blipFill rotWithShape="1">
          <a:blip r:embed="rId6" cstate="print">
            <a:extLst>
              <a:ext uri="{28A0092B-C50C-407E-A947-70E740481C1C}">
                <a14:useLocalDpi xmlns:a14="http://schemas.microsoft.com/office/drawing/2010/main" val="0"/>
              </a:ext>
            </a:extLst>
          </a:blip>
          <a:srcRect b="3774"/>
          <a:stretch/>
        </p:blipFill>
        <p:spPr>
          <a:xfrm>
            <a:off x="609600" y="5181600"/>
            <a:ext cx="1756325" cy="1263627"/>
          </a:xfrm>
          <a:prstGeom prst="rect">
            <a:avLst/>
          </a:prstGeom>
        </p:spPr>
      </p:pic>
      <p:sp>
        <p:nvSpPr>
          <p:cNvPr id="13" name="Content Placeholder 2"/>
          <p:cNvSpPr txBox="1">
            <a:spLocks/>
          </p:cNvSpPr>
          <p:nvPr/>
        </p:nvSpPr>
        <p:spPr>
          <a:xfrm>
            <a:off x="2819400" y="1375722"/>
            <a:ext cx="7772400" cy="541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latin typeface="Times New Roman" pitchFamily="18" charset="0"/>
                <a:cs typeface="Times New Roman" pitchFamily="18" charset="0"/>
              </a:rPr>
              <a:t>Hãy yêu thương nhau, cùng nhau ta đoàn kết</a:t>
            </a:r>
          </a:p>
          <a:p>
            <a:pPr marL="0" indent="0">
              <a:buFont typeface="Arial" pitchFamily="34" charset="0"/>
              <a:buNone/>
            </a:pPr>
            <a:r>
              <a:rPr lang="en-US" smtClean="0">
                <a:latin typeface="Times New Roman" pitchFamily="18" charset="0"/>
                <a:cs typeface="Times New Roman" pitchFamily="18" charset="0"/>
              </a:rPr>
              <a:t>Hãy lắng nghe câu hát từ đáy lòng tôi.</a:t>
            </a:r>
          </a:p>
          <a:p>
            <a:pPr marL="0" indent="0">
              <a:buFont typeface="Arial" pitchFamily="34" charset="0"/>
              <a:buNone/>
            </a:pPr>
            <a:r>
              <a:rPr lang="en-US" smtClean="0">
                <a:latin typeface="Times New Roman" pitchFamily="18" charset="0"/>
                <a:cs typeface="Times New Roman" pitchFamily="18" charset="0"/>
              </a:rPr>
              <a:t>Kẻ không đoàn kết cũng như chim lạc đàn</a:t>
            </a:r>
          </a:p>
          <a:p>
            <a:pPr marL="0" indent="0">
              <a:buFont typeface="Arial" pitchFamily="34" charset="0"/>
              <a:buNone/>
            </a:pPr>
            <a:r>
              <a:rPr lang="en-US" smtClean="0">
                <a:latin typeface="Times New Roman" pitchFamily="18" charset="0"/>
                <a:cs typeface="Times New Roman" pitchFamily="18" charset="0"/>
              </a:rPr>
              <a:t>Chóng hoặc chày rồi sẽ trúng tên</a:t>
            </a:r>
          </a:p>
          <a:p>
            <a:pPr marL="0" indent="0">
              <a:buFont typeface="Arial" pitchFamily="34" charset="0"/>
              <a:buNone/>
            </a:pPr>
            <a:r>
              <a:rPr lang="en-US" smtClean="0">
                <a:latin typeface="Times New Roman" pitchFamily="18" charset="0"/>
                <a:cs typeface="Times New Roman" pitchFamily="18" charset="0"/>
              </a:rPr>
              <a:t>Vì đơn độc sẽ làm mồi cho hiểm hoạ</a:t>
            </a:r>
          </a:p>
          <a:p>
            <a:pPr marL="0" indent="0">
              <a:buFont typeface="Arial" pitchFamily="34" charset="0"/>
              <a:buNone/>
            </a:pPr>
            <a:r>
              <a:rPr lang="en-US" smtClean="0">
                <a:latin typeface="Times New Roman" pitchFamily="18" charset="0"/>
                <a:cs typeface="Times New Roman" pitchFamily="18" charset="0"/>
              </a:rPr>
              <a:t>Từ kết đoàn hạnh phúc sẽ sinh sôi</a:t>
            </a:r>
          </a:p>
          <a:p>
            <a:pPr marL="0" indent="0">
              <a:buFont typeface="Arial" pitchFamily="34" charset="0"/>
              <a:buNone/>
            </a:pPr>
            <a:r>
              <a:rPr lang="en-US" smtClean="0">
                <a:latin typeface="Times New Roman" pitchFamily="18" charset="0"/>
                <a:cs typeface="Times New Roman" pitchFamily="18" charset="0"/>
              </a:rPr>
              <a:t>             ………………….….</a:t>
            </a:r>
          </a:p>
          <a:p>
            <a:pPr marL="0" indent="0" algn="ctr">
              <a:buFont typeface="Arial" pitchFamily="34" charset="0"/>
              <a:buNone/>
            </a:pPr>
            <a:r>
              <a:rPr lang="en-US" i="1" smtClean="0">
                <a:latin typeface="Times New Roman" pitchFamily="18" charset="0"/>
                <a:cs typeface="Times New Roman" pitchFamily="18" charset="0"/>
              </a:rPr>
              <a:t>                            Hồ Chí Minh                                                          Quảng Châu, 23-8-1925</a:t>
            </a:r>
            <a:endParaRPr lang="en-US"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303986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par>
                                <p:cTn id="20" presetID="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0.70"/>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p:cTn id="33"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35"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13">
                                            <p:txEl>
                                              <p:pRg st="0" end="0"/>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13">
                                            <p:txEl>
                                              <p:pRg st="1" end="1"/>
                                            </p:txEl>
                                          </p:spTgt>
                                        </p:tgtEl>
                                        <p:attrNameLst>
                                          <p:attrName>style.visibility</p:attrName>
                                        </p:attrNameLst>
                                      </p:cBhvr>
                                      <p:to>
                                        <p:strVal val="visible"/>
                                      </p:to>
                                    </p:set>
                                    <p:anim calcmode="lin" valueType="num">
                                      <p:cBhvr>
                                        <p:cTn id="40" dur="500" fill="hold"/>
                                        <p:tgtEl>
                                          <p:spTgt spid="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3">
                                            <p:txEl>
                                              <p:pRg st="1" end="1"/>
                                            </p:txEl>
                                          </p:spTgt>
                                        </p:tgtEl>
                                        <p:attrNameLst>
                                          <p:attrName>ppt_y</p:attrName>
                                        </p:attrNameLst>
                                      </p:cBhvr>
                                      <p:tavLst>
                                        <p:tav tm="0">
                                          <p:val>
                                            <p:strVal val="#ppt_y"/>
                                          </p:val>
                                        </p:tav>
                                        <p:tav tm="100000">
                                          <p:val>
                                            <p:strVal val="#ppt_y"/>
                                          </p:val>
                                        </p:tav>
                                      </p:tavLst>
                                    </p:anim>
                                    <p:anim calcmode="lin" valueType="num">
                                      <p:cBhvr>
                                        <p:cTn id="42" dur="500" fill="hold"/>
                                        <p:tgtEl>
                                          <p:spTgt spid="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3">
                                            <p:txEl>
                                              <p:pRg st="1" end="1"/>
                                            </p:txEl>
                                          </p:spTgt>
                                        </p:tgtEl>
                                      </p:cBhvr>
                                    </p:animEffect>
                                  </p:childTnLst>
                                </p:cTn>
                              </p:par>
                              <p:par>
                                <p:cTn id="45" presetID="41" presetClass="entr" presetSubtype="0" fill="hold" nodeType="withEffect">
                                  <p:stCondLst>
                                    <p:cond delay="0"/>
                                  </p:stCondLst>
                                  <p:iterate type="lt">
                                    <p:tmPct val="10000"/>
                                  </p:iterate>
                                  <p:childTnLst>
                                    <p:set>
                                      <p:cBhvr>
                                        <p:cTn id="46" dur="1" fill="hold">
                                          <p:stCondLst>
                                            <p:cond delay="0"/>
                                          </p:stCondLst>
                                        </p:cTn>
                                        <p:tgtEl>
                                          <p:spTgt spid="13">
                                            <p:txEl>
                                              <p:pRg st="2" end="2"/>
                                            </p:txEl>
                                          </p:spTgt>
                                        </p:tgtEl>
                                        <p:attrNameLst>
                                          <p:attrName>style.visibility</p:attrName>
                                        </p:attrNameLst>
                                      </p:cBhvr>
                                      <p:to>
                                        <p:strVal val="visible"/>
                                      </p:to>
                                    </p:set>
                                    <p:anim calcmode="lin" valueType="num">
                                      <p:cBhvr>
                                        <p:cTn id="47" dur="500" fill="hold"/>
                                        <p:tgtEl>
                                          <p:spTgt spid="1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3">
                                            <p:txEl>
                                              <p:pRg st="2" end="2"/>
                                            </p:txEl>
                                          </p:spTgt>
                                        </p:tgtEl>
                                        <p:attrNameLst>
                                          <p:attrName>ppt_y</p:attrName>
                                        </p:attrNameLst>
                                      </p:cBhvr>
                                      <p:tavLst>
                                        <p:tav tm="0">
                                          <p:val>
                                            <p:strVal val="#ppt_y"/>
                                          </p:val>
                                        </p:tav>
                                        <p:tav tm="100000">
                                          <p:val>
                                            <p:strVal val="#ppt_y"/>
                                          </p:val>
                                        </p:tav>
                                      </p:tavLst>
                                    </p:anim>
                                    <p:anim calcmode="lin" valueType="num">
                                      <p:cBhvr>
                                        <p:cTn id="49" dur="500" fill="hold"/>
                                        <p:tgtEl>
                                          <p:spTgt spid="1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3">
                                            <p:txEl>
                                              <p:pRg st="2" end="2"/>
                                            </p:txEl>
                                          </p:spTgt>
                                        </p:tgtEl>
                                      </p:cBhvr>
                                    </p:animEffect>
                                  </p:childTnLst>
                                </p:cTn>
                              </p:par>
                              <p:par>
                                <p:cTn id="52" presetID="41" presetClass="entr" presetSubtype="0" fill="hold" nodeType="withEffect">
                                  <p:stCondLst>
                                    <p:cond delay="0"/>
                                  </p:stCondLst>
                                  <p:iterate type="lt">
                                    <p:tmPct val="10000"/>
                                  </p:iterate>
                                  <p:childTnLst>
                                    <p:set>
                                      <p:cBhvr>
                                        <p:cTn id="53" dur="1" fill="hold">
                                          <p:stCondLst>
                                            <p:cond delay="0"/>
                                          </p:stCondLst>
                                        </p:cTn>
                                        <p:tgtEl>
                                          <p:spTgt spid="13">
                                            <p:txEl>
                                              <p:pRg st="3" end="3"/>
                                            </p:txEl>
                                          </p:spTgt>
                                        </p:tgtEl>
                                        <p:attrNameLst>
                                          <p:attrName>style.visibility</p:attrName>
                                        </p:attrNameLst>
                                      </p:cBhvr>
                                      <p:to>
                                        <p:strVal val="visible"/>
                                      </p:to>
                                    </p:set>
                                    <p:anim calcmode="lin" valueType="num">
                                      <p:cBhvr>
                                        <p:cTn id="54" dur="500" fill="hold"/>
                                        <p:tgtEl>
                                          <p:spTgt spid="1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13">
                                            <p:txEl>
                                              <p:pRg st="3" end="3"/>
                                            </p:txEl>
                                          </p:spTgt>
                                        </p:tgtEl>
                                        <p:attrNameLst>
                                          <p:attrName>ppt_y</p:attrName>
                                        </p:attrNameLst>
                                      </p:cBhvr>
                                      <p:tavLst>
                                        <p:tav tm="0">
                                          <p:val>
                                            <p:strVal val="#ppt_y"/>
                                          </p:val>
                                        </p:tav>
                                        <p:tav tm="100000">
                                          <p:val>
                                            <p:strVal val="#ppt_y"/>
                                          </p:val>
                                        </p:tav>
                                      </p:tavLst>
                                    </p:anim>
                                    <p:anim calcmode="lin" valueType="num">
                                      <p:cBhvr>
                                        <p:cTn id="56" dur="500" fill="hold"/>
                                        <p:tgtEl>
                                          <p:spTgt spid="1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1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13">
                                            <p:txEl>
                                              <p:pRg st="3" end="3"/>
                                            </p:txEl>
                                          </p:spTgt>
                                        </p:tgtEl>
                                      </p:cBhvr>
                                    </p:animEffect>
                                  </p:childTnLst>
                                </p:cTn>
                              </p:par>
                              <p:par>
                                <p:cTn id="59" presetID="41" presetClass="entr" presetSubtype="0" fill="hold" nodeType="withEffect">
                                  <p:stCondLst>
                                    <p:cond delay="0"/>
                                  </p:stCondLst>
                                  <p:iterate type="lt">
                                    <p:tmPct val="10000"/>
                                  </p:iterate>
                                  <p:childTnLst>
                                    <p:set>
                                      <p:cBhvr>
                                        <p:cTn id="60" dur="1" fill="hold">
                                          <p:stCondLst>
                                            <p:cond delay="0"/>
                                          </p:stCondLst>
                                        </p:cTn>
                                        <p:tgtEl>
                                          <p:spTgt spid="13">
                                            <p:txEl>
                                              <p:pRg st="4" end="4"/>
                                            </p:txEl>
                                          </p:spTgt>
                                        </p:tgtEl>
                                        <p:attrNameLst>
                                          <p:attrName>style.visibility</p:attrName>
                                        </p:attrNameLst>
                                      </p:cBhvr>
                                      <p:to>
                                        <p:strVal val="visible"/>
                                      </p:to>
                                    </p:set>
                                    <p:anim calcmode="lin" valueType="num">
                                      <p:cBhvr>
                                        <p:cTn id="61" dur="500" fill="hold"/>
                                        <p:tgtEl>
                                          <p:spTgt spid="1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3">
                                            <p:txEl>
                                              <p:pRg st="4" end="4"/>
                                            </p:txEl>
                                          </p:spTgt>
                                        </p:tgtEl>
                                        <p:attrNameLst>
                                          <p:attrName>ppt_y</p:attrName>
                                        </p:attrNameLst>
                                      </p:cBhvr>
                                      <p:tavLst>
                                        <p:tav tm="0">
                                          <p:val>
                                            <p:strVal val="#ppt_y"/>
                                          </p:val>
                                        </p:tav>
                                        <p:tav tm="100000">
                                          <p:val>
                                            <p:strVal val="#ppt_y"/>
                                          </p:val>
                                        </p:tav>
                                      </p:tavLst>
                                    </p:anim>
                                    <p:anim calcmode="lin" valueType="num">
                                      <p:cBhvr>
                                        <p:cTn id="63" dur="500" fill="hold"/>
                                        <p:tgtEl>
                                          <p:spTgt spid="1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3">
                                            <p:txEl>
                                              <p:pRg st="4" end="4"/>
                                            </p:txEl>
                                          </p:spTgt>
                                        </p:tgtEl>
                                      </p:cBhvr>
                                    </p:animEffect>
                                  </p:childTnLst>
                                </p:cTn>
                              </p:par>
                              <p:par>
                                <p:cTn id="66" presetID="41" presetClass="entr" presetSubtype="0" fill="hold" nodeType="withEffect">
                                  <p:stCondLst>
                                    <p:cond delay="0"/>
                                  </p:stCondLst>
                                  <p:iterate type="lt">
                                    <p:tmPct val="10000"/>
                                  </p:iterate>
                                  <p:childTnLst>
                                    <p:set>
                                      <p:cBhvr>
                                        <p:cTn id="67" dur="1" fill="hold">
                                          <p:stCondLst>
                                            <p:cond delay="0"/>
                                          </p:stCondLst>
                                        </p:cTn>
                                        <p:tgtEl>
                                          <p:spTgt spid="13">
                                            <p:txEl>
                                              <p:pRg st="5" end="5"/>
                                            </p:txEl>
                                          </p:spTgt>
                                        </p:tgtEl>
                                        <p:attrNameLst>
                                          <p:attrName>style.visibility</p:attrName>
                                        </p:attrNameLst>
                                      </p:cBhvr>
                                      <p:to>
                                        <p:strVal val="visible"/>
                                      </p:to>
                                    </p:set>
                                    <p:anim calcmode="lin" valueType="num">
                                      <p:cBhvr>
                                        <p:cTn id="68" dur="500" fill="hold"/>
                                        <p:tgtEl>
                                          <p:spTgt spid="1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13">
                                            <p:txEl>
                                              <p:pRg st="5" end="5"/>
                                            </p:txEl>
                                          </p:spTgt>
                                        </p:tgtEl>
                                        <p:attrNameLst>
                                          <p:attrName>ppt_y</p:attrName>
                                        </p:attrNameLst>
                                      </p:cBhvr>
                                      <p:tavLst>
                                        <p:tav tm="0">
                                          <p:val>
                                            <p:strVal val="#ppt_y"/>
                                          </p:val>
                                        </p:tav>
                                        <p:tav tm="100000">
                                          <p:val>
                                            <p:strVal val="#ppt_y"/>
                                          </p:val>
                                        </p:tav>
                                      </p:tavLst>
                                    </p:anim>
                                    <p:anim calcmode="lin" valueType="num">
                                      <p:cBhvr>
                                        <p:cTn id="70" dur="500" fill="hold"/>
                                        <p:tgtEl>
                                          <p:spTgt spid="1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1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13">
                                            <p:txEl>
                                              <p:pRg st="5" end="5"/>
                                            </p:txEl>
                                          </p:spTgt>
                                        </p:tgtEl>
                                      </p:cBhvr>
                                    </p:animEffect>
                                  </p:childTnLst>
                                </p:cTn>
                              </p:par>
                              <p:par>
                                <p:cTn id="73" presetID="41" presetClass="entr" presetSubtype="0" fill="hold" nodeType="withEffect">
                                  <p:stCondLst>
                                    <p:cond delay="0"/>
                                  </p:stCondLst>
                                  <p:iterate type="lt">
                                    <p:tmPct val="10000"/>
                                  </p:iterate>
                                  <p:childTnLst>
                                    <p:set>
                                      <p:cBhvr>
                                        <p:cTn id="74" dur="1" fill="hold">
                                          <p:stCondLst>
                                            <p:cond delay="0"/>
                                          </p:stCondLst>
                                        </p:cTn>
                                        <p:tgtEl>
                                          <p:spTgt spid="13">
                                            <p:txEl>
                                              <p:pRg st="6" end="6"/>
                                            </p:txEl>
                                          </p:spTgt>
                                        </p:tgtEl>
                                        <p:attrNameLst>
                                          <p:attrName>style.visibility</p:attrName>
                                        </p:attrNameLst>
                                      </p:cBhvr>
                                      <p:to>
                                        <p:strVal val="visible"/>
                                      </p:to>
                                    </p:set>
                                    <p:anim calcmode="lin" valueType="num">
                                      <p:cBhvr>
                                        <p:cTn id="75" dur="500" fill="hold"/>
                                        <p:tgtEl>
                                          <p:spTgt spid="1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13">
                                            <p:txEl>
                                              <p:pRg st="6" end="6"/>
                                            </p:txEl>
                                          </p:spTgt>
                                        </p:tgtEl>
                                        <p:attrNameLst>
                                          <p:attrName>ppt_y</p:attrName>
                                        </p:attrNameLst>
                                      </p:cBhvr>
                                      <p:tavLst>
                                        <p:tav tm="0">
                                          <p:val>
                                            <p:strVal val="#ppt_y"/>
                                          </p:val>
                                        </p:tav>
                                        <p:tav tm="100000">
                                          <p:val>
                                            <p:strVal val="#ppt_y"/>
                                          </p:val>
                                        </p:tav>
                                      </p:tavLst>
                                    </p:anim>
                                    <p:anim calcmode="lin" valueType="num">
                                      <p:cBhvr>
                                        <p:cTn id="77" dur="500" fill="hold"/>
                                        <p:tgtEl>
                                          <p:spTgt spid="1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1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13">
                                            <p:txEl>
                                              <p:pRg st="6" end="6"/>
                                            </p:txEl>
                                          </p:spTgt>
                                        </p:tgtEl>
                                      </p:cBhvr>
                                    </p:animEffect>
                                  </p:childTnLst>
                                </p:cTn>
                              </p:par>
                              <p:par>
                                <p:cTn id="80" presetID="41" presetClass="entr" presetSubtype="0" fill="hold" nodeType="withEffect">
                                  <p:stCondLst>
                                    <p:cond delay="0"/>
                                  </p:stCondLst>
                                  <p:iterate type="lt">
                                    <p:tmPct val="10000"/>
                                  </p:iterate>
                                  <p:childTnLst>
                                    <p:set>
                                      <p:cBhvr>
                                        <p:cTn id="81" dur="1" fill="hold">
                                          <p:stCondLst>
                                            <p:cond delay="0"/>
                                          </p:stCondLst>
                                        </p:cTn>
                                        <p:tgtEl>
                                          <p:spTgt spid="13">
                                            <p:txEl>
                                              <p:pRg st="7" end="7"/>
                                            </p:txEl>
                                          </p:spTgt>
                                        </p:tgtEl>
                                        <p:attrNameLst>
                                          <p:attrName>style.visibility</p:attrName>
                                        </p:attrNameLst>
                                      </p:cBhvr>
                                      <p:to>
                                        <p:strVal val="visible"/>
                                      </p:to>
                                    </p:set>
                                    <p:anim calcmode="lin" valueType="num">
                                      <p:cBhvr>
                                        <p:cTn id="82" dur="500" fill="hold"/>
                                        <p:tgtEl>
                                          <p:spTgt spid="1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13">
                                            <p:txEl>
                                              <p:pRg st="7" end="7"/>
                                            </p:txEl>
                                          </p:spTgt>
                                        </p:tgtEl>
                                        <p:attrNameLst>
                                          <p:attrName>ppt_y</p:attrName>
                                        </p:attrNameLst>
                                      </p:cBhvr>
                                      <p:tavLst>
                                        <p:tav tm="0">
                                          <p:val>
                                            <p:strVal val="#ppt_y"/>
                                          </p:val>
                                        </p:tav>
                                        <p:tav tm="100000">
                                          <p:val>
                                            <p:strVal val="#ppt_y"/>
                                          </p:val>
                                        </p:tav>
                                      </p:tavLst>
                                    </p:anim>
                                    <p:anim calcmode="lin" valueType="num">
                                      <p:cBhvr>
                                        <p:cTn id="84" dur="500" fill="hold"/>
                                        <p:tgtEl>
                                          <p:spTgt spid="1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1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1A1B183-2CDF-4645-8028-F02071BB7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CBCD7F-B76E-4450-9025-1769DB1DFF0A}"/>
              </a:ext>
            </a:extLst>
          </p:cNvPr>
          <p:cNvSpPr/>
          <p:nvPr/>
        </p:nvSpPr>
        <p:spPr>
          <a:xfrm>
            <a:off x="1609272" y="-367"/>
            <a:ext cx="9000000" cy="158400"/>
          </a:xfrm>
          <a:prstGeom prst="rect">
            <a:avLst/>
          </a:prstGeom>
          <a:solidFill>
            <a:srgbClr val="D1C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矩形 5">
            <a:extLst>
              <a:ext uri="{FF2B5EF4-FFF2-40B4-BE49-F238E27FC236}">
                <a16:creationId xmlns:a16="http://schemas.microsoft.com/office/drawing/2014/main" id="{5272A8ED-B517-41BE-96E8-B3B60C788D07}"/>
              </a:ext>
            </a:extLst>
          </p:cNvPr>
          <p:cNvSpPr/>
          <p:nvPr/>
        </p:nvSpPr>
        <p:spPr>
          <a:xfrm>
            <a:off x="-35844" y="6712347"/>
            <a:ext cx="12227844" cy="156929"/>
          </a:xfrm>
          <a:prstGeom prst="rect">
            <a:avLst/>
          </a:prstGeom>
          <a:solidFill>
            <a:srgbClr val="4E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7" name="图片 6">
            <a:extLst>
              <a:ext uri="{FF2B5EF4-FFF2-40B4-BE49-F238E27FC236}">
                <a16:creationId xmlns:a16="http://schemas.microsoft.com/office/drawing/2014/main" id="{C1CFA467-A987-404B-A503-002EA37A1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981200"/>
            <a:ext cx="1905000" cy="5036052"/>
          </a:xfrm>
          <a:prstGeom prst="rect">
            <a:avLst/>
          </a:prstGeom>
        </p:spPr>
      </p:pic>
      <p:pic>
        <p:nvPicPr>
          <p:cNvPr id="9" name="图片 8">
            <a:extLst>
              <a:ext uri="{FF2B5EF4-FFF2-40B4-BE49-F238E27FC236}">
                <a16:creationId xmlns:a16="http://schemas.microsoft.com/office/drawing/2014/main" id="{00FDAEA0-3A95-4132-98C7-D5DC788540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H="1">
            <a:off x="9947815" y="-806573"/>
            <a:ext cx="1573923" cy="3164518"/>
          </a:xfrm>
          <a:prstGeom prst="rect">
            <a:avLst/>
          </a:prstGeom>
        </p:spPr>
      </p:pic>
      <p:sp>
        <p:nvSpPr>
          <p:cNvPr id="10" name="Cloud Callout 9"/>
          <p:cNvSpPr/>
          <p:nvPr/>
        </p:nvSpPr>
        <p:spPr>
          <a:xfrm>
            <a:off x="5705576" y="477087"/>
            <a:ext cx="5029200" cy="2286000"/>
          </a:xfrm>
          <a:prstGeom prst="cloudCallout">
            <a:avLst>
              <a:gd name="adj1" fmla="val -59952"/>
              <a:gd name="adj2" fmla="val 56439"/>
            </a:avLst>
          </a:prstGeom>
          <a:solidFill>
            <a:sysClr val="window" lastClr="FFFFFF"/>
          </a:solidFill>
          <a:ln w="25400" cap="flat" cmpd="sng" algn="ctr">
            <a:solidFill>
              <a:srgbClr val="4BACC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Qua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chuyện</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này</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em</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rút</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ra</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được</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bài</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học</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gì</a:t>
            </a:r>
            <a:r>
              <a:rPr kumimoji="0" lang="en-US" sz="3200" b="1" i="1"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32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p:txBody>
      </p:sp>
      <p:sp>
        <p:nvSpPr>
          <p:cNvPr id="12" name="Horizontal Scroll 11"/>
          <p:cNvSpPr/>
          <p:nvPr/>
        </p:nvSpPr>
        <p:spPr>
          <a:xfrm>
            <a:off x="4703635" y="540684"/>
            <a:ext cx="7162800" cy="4648200"/>
          </a:xfrm>
          <a:prstGeom prst="horizontalScroll">
            <a:avLst/>
          </a:prstGeom>
          <a:solidFill>
            <a:sysClr val="window" lastClr="FFFFFF"/>
          </a:solidFill>
          <a:ln w="25400" cap="flat" cmpd="sng" algn="ctr">
            <a:solidFill>
              <a:srgbClr val="8064A2"/>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Truyện</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nêu</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bài</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học</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về</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vai</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trò</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mỗi</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thành</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viên</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cộng</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đồng</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Phải</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đoàn</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kết</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nương</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tựa</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gắn</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bó</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nhau</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để</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cùng</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tồn</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tại</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và</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phát</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triển</a:t>
            </a:r>
            <a:r>
              <a:rPr kumimoji="0" lang="en-US" sz="2800" b="0" i="0" u="none" strike="noStrike" kern="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p:txBody>
      </p:sp>
      <p:pic>
        <p:nvPicPr>
          <p:cNvPr id="13" name="Picture 2" descr="D:\hình pp\hinh-dong-dep-de-thuong-kute (34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3178324"/>
            <a:ext cx="3542694" cy="379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84859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750"/>
                                        <p:tgtEl>
                                          <p:spTgt spid="6"/>
                                        </p:tgtEl>
                                      </p:cBhvr>
                                    </p:animEffec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4" name="Rectangle 38"/>
          <p:cNvSpPr>
            <a:spLocks noChangeArrowheads="1"/>
          </p:cNvSpPr>
          <p:nvPr/>
        </p:nvSpPr>
        <p:spPr bwMode="auto">
          <a:xfrm>
            <a:off x="1752600" y="533401"/>
            <a:ext cx="8839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Trong</a:t>
            </a:r>
            <a:r>
              <a:rPr lang="en-US" sz="2800" b="1" dirty="0">
                <a:solidFill>
                  <a:srgbClr val="0000FF"/>
                </a:solidFill>
                <a:latin typeface="Times New Roman" pitchFamily="18" charset="0"/>
                <a:cs typeface="Times New Roman" pitchFamily="18" charset="0"/>
                <a:sym typeface="Symbol" pitchFamily="18" charset="2"/>
              </a:rPr>
              <a:t> “5 </a:t>
            </a:r>
            <a:r>
              <a:rPr lang="en-US" sz="2800" b="1" dirty="0" err="1">
                <a:solidFill>
                  <a:srgbClr val="0000FF"/>
                </a:solidFill>
                <a:latin typeface="Times New Roman" pitchFamily="18" charset="0"/>
                <a:cs typeface="Times New Roman" pitchFamily="18" charset="0"/>
                <a:sym typeface="Symbol" pitchFamily="18" charset="2"/>
              </a:rPr>
              <a:t>điều</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Bác</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Hồ</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dạy</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các</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cháu</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thiếu</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nhi</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em</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thấy</a:t>
            </a:r>
            <a:endParaRPr lang="en-US" sz="2800" b="1" dirty="0">
              <a:solidFill>
                <a:srgbClr val="0000FF"/>
              </a:solidFill>
              <a:latin typeface="Times New Roman" pitchFamily="18" charset="0"/>
              <a:cs typeface="Times New Roman" pitchFamily="18" charset="0"/>
              <a:sym typeface="Symbol" pitchFamily="18" charset="2"/>
            </a:endParaRPr>
          </a:p>
          <a:p>
            <a:pPr algn="ct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lời</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dạy</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thứ</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mấy</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trùng</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hợp</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với</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chủ</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đề</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bài</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học</a:t>
            </a:r>
            <a:r>
              <a:rPr lang="en-US" sz="2800" b="1" dirty="0">
                <a:solidFill>
                  <a:srgbClr val="0000FF"/>
                </a:solidFill>
                <a:latin typeface="Times New Roman" pitchFamily="18" charset="0"/>
                <a:cs typeface="Times New Roman" pitchFamily="18" charset="0"/>
                <a:sym typeface="Symbol" pitchFamily="18" charset="2"/>
              </a:rPr>
              <a:t> </a:t>
            </a:r>
            <a:r>
              <a:rPr lang="en-US" sz="2800" b="1" dirty="0" err="1">
                <a:solidFill>
                  <a:srgbClr val="0000FF"/>
                </a:solidFill>
                <a:latin typeface="Times New Roman" pitchFamily="18" charset="0"/>
                <a:cs typeface="Times New Roman" pitchFamily="18" charset="0"/>
                <a:sym typeface="Symbol" pitchFamily="18" charset="2"/>
              </a:rPr>
              <a:t>hôm</a:t>
            </a:r>
            <a:r>
              <a:rPr lang="en-US" sz="2800" b="1" dirty="0">
                <a:solidFill>
                  <a:srgbClr val="0000FF"/>
                </a:solidFill>
                <a:latin typeface="Times New Roman" pitchFamily="18" charset="0"/>
                <a:cs typeface="Times New Roman" pitchFamily="18" charset="0"/>
                <a:sym typeface="Symbol" pitchFamily="18" charset="2"/>
              </a:rPr>
              <a:t> nay?</a:t>
            </a:r>
          </a:p>
        </p:txBody>
      </p:sp>
      <p:pic>
        <p:nvPicPr>
          <p:cNvPr id="14375" name="Picture 39" descr="Thumbnails235420130454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28800"/>
            <a:ext cx="7924800" cy="433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6" name="Oval 40"/>
          <p:cNvSpPr>
            <a:spLocks noChangeArrowheads="1"/>
          </p:cNvSpPr>
          <p:nvPr/>
        </p:nvSpPr>
        <p:spPr bwMode="auto">
          <a:xfrm>
            <a:off x="3002973" y="4114800"/>
            <a:ext cx="1295400" cy="6096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vi-VN" b="1">
              <a:solidFill>
                <a:srgbClr val="0000FF"/>
              </a:solidFill>
            </a:endParaRPr>
          </a:p>
        </p:txBody>
      </p:sp>
    </p:spTree>
    <p:extLst>
      <p:ext uri="{BB962C8B-B14F-4D97-AF65-F5344CB8AC3E}">
        <p14:creationId xmlns:p14="http://schemas.microsoft.com/office/powerpoint/2010/main" val="2401309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76"/>
                                        </p:tgtEl>
                                        <p:attrNameLst>
                                          <p:attrName>style.visibility</p:attrName>
                                        </p:attrNameLst>
                                      </p:cBhvr>
                                      <p:to>
                                        <p:strVal val="visible"/>
                                      </p:to>
                                    </p:set>
                                    <p:animEffect transition="in" filter="wipe(left)">
                                      <p:cBhvr>
                                        <p:cTn id="7" dur="500"/>
                                        <p:tgtEl>
                                          <p:spTgt spid="14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1A1B183-2CDF-4645-8028-F02071BB7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FECBCD7F-B76E-4450-9025-1769DB1DFF0A}"/>
              </a:ext>
            </a:extLst>
          </p:cNvPr>
          <p:cNvSpPr/>
          <p:nvPr/>
        </p:nvSpPr>
        <p:spPr>
          <a:xfrm>
            <a:off x="1609272" y="-367"/>
            <a:ext cx="9000000" cy="158400"/>
          </a:xfrm>
          <a:prstGeom prst="rect">
            <a:avLst/>
          </a:prstGeom>
          <a:solidFill>
            <a:srgbClr val="D1C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矩形 5">
            <a:extLst>
              <a:ext uri="{FF2B5EF4-FFF2-40B4-BE49-F238E27FC236}">
                <a16:creationId xmlns:a16="http://schemas.microsoft.com/office/drawing/2014/main" id="{5272A8ED-B517-41BE-96E8-B3B60C788D07}"/>
              </a:ext>
            </a:extLst>
          </p:cNvPr>
          <p:cNvSpPr/>
          <p:nvPr/>
        </p:nvSpPr>
        <p:spPr>
          <a:xfrm>
            <a:off x="-35844" y="6712347"/>
            <a:ext cx="12227844" cy="156929"/>
          </a:xfrm>
          <a:prstGeom prst="rect">
            <a:avLst/>
          </a:prstGeom>
          <a:solidFill>
            <a:srgbClr val="4EAD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7" name="图片 6">
            <a:extLst>
              <a:ext uri="{FF2B5EF4-FFF2-40B4-BE49-F238E27FC236}">
                <a16:creationId xmlns:a16="http://schemas.microsoft.com/office/drawing/2014/main" id="{C1CFA467-A987-404B-A503-002EA37A1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74977"/>
            <a:ext cx="2209800" cy="5042275"/>
          </a:xfrm>
          <a:prstGeom prst="rect">
            <a:avLst/>
          </a:prstGeom>
        </p:spPr>
      </p:pic>
      <p:pic>
        <p:nvPicPr>
          <p:cNvPr id="8" name="图片 7">
            <a:extLst>
              <a:ext uri="{FF2B5EF4-FFF2-40B4-BE49-F238E27FC236}">
                <a16:creationId xmlns:a16="http://schemas.microsoft.com/office/drawing/2014/main" id="{C2F0C334-0072-4A2D-9EE6-7F3859DB5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4450" y="4534215"/>
            <a:ext cx="3507622" cy="2264179"/>
          </a:xfrm>
          <a:prstGeom prst="rect">
            <a:avLst/>
          </a:prstGeom>
        </p:spPr>
      </p:pic>
      <p:pic>
        <p:nvPicPr>
          <p:cNvPr id="9" name="图片 8">
            <a:extLst>
              <a:ext uri="{FF2B5EF4-FFF2-40B4-BE49-F238E27FC236}">
                <a16:creationId xmlns:a16="http://schemas.microsoft.com/office/drawing/2014/main" id="{00FDAEA0-3A95-4132-98C7-D5DC78854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H="1">
            <a:off x="9947815" y="-806573"/>
            <a:ext cx="1573923" cy="3164518"/>
          </a:xfrm>
          <a:prstGeom prst="rect">
            <a:avLst/>
          </a:prstGeom>
        </p:spPr>
      </p:pic>
      <p:sp>
        <p:nvSpPr>
          <p:cNvPr id="10" name="Rectangle 2"/>
          <p:cNvSpPr txBox="1">
            <a:spLocks noChangeArrowheads="1"/>
          </p:cNvSpPr>
          <p:nvPr/>
        </p:nvSpPr>
        <p:spPr>
          <a:xfrm>
            <a:off x="1609272" y="235452"/>
            <a:ext cx="8534400" cy="678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fr-FR" sz="2800" b="1" i="0" u="none" strike="noStrike" kern="1200" cap="none" spc="0" normalizeH="0" baseline="0" noProof="0" smtClean="0">
                <a:ln>
                  <a:noFill/>
                </a:ln>
                <a:solidFill>
                  <a:srgbClr val="C0504D"/>
                </a:solidFill>
                <a:effectLst/>
                <a:uLnTx/>
                <a:uFillTx/>
                <a:latin typeface="Times New Roman" pitchFamily="18" charset="0"/>
                <a:ea typeface="+mn-ea"/>
                <a:cs typeface="+mn-cs"/>
              </a:rPr>
              <a:t>      </a:t>
            </a:r>
            <a:r>
              <a:rPr kumimoji="0" lang="fr-FR" sz="2800" b="1" i="0" u="none" strike="noStrike" kern="1200" cap="none" spc="0" normalizeH="0" baseline="0" noProof="0" smtClean="0">
                <a:ln>
                  <a:noFill/>
                </a:ln>
                <a:solidFill>
                  <a:srgbClr val="FF00FF"/>
                </a:solidFill>
                <a:effectLst/>
                <a:uLnTx/>
                <a:uFillTx/>
                <a:latin typeface="Times New Roman" pitchFamily="18" charset="0"/>
                <a:ea typeface="+mn-ea"/>
                <a:cs typeface="+mn-cs"/>
              </a:rPr>
              <a:t> </a:t>
            </a:r>
            <a:r>
              <a:rPr kumimoji="0" lang="fr-FR" sz="2800" b="1" i="1" u="none" strike="noStrike" kern="1200" cap="none" spc="0" normalizeH="0" baseline="0" noProof="0" smtClean="0">
                <a:ln>
                  <a:noFill/>
                </a:ln>
                <a:solidFill>
                  <a:srgbClr val="FF0000"/>
                </a:solidFill>
                <a:effectLst/>
                <a:uLnTx/>
                <a:uFillTx/>
                <a:latin typeface="Times New Roman" pitchFamily="18" charset="0"/>
                <a:ea typeface="+mn-ea"/>
                <a:cs typeface="+mn-cs"/>
              </a:rPr>
              <a:t>Chân, Tay, Tai, Mắt, Miệng  </a:t>
            </a:r>
            <a:r>
              <a:rPr kumimoji="0" lang="en-US" sz="2800" b="1" i="0" u="none" strike="noStrike" kern="1200" cap="none" spc="0" normalizeH="0" baseline="0" noProof="0" smtClean="0">
                <a:ln>
                  <a:noFill/>
                </a:ln>
                <a:solidFill>
                  <a:srgbClr val="FF0000"/>
                </a:solidFill>
                <a:effectLst/>
                <a:uLnTx/>
                <a:uFillTx/>
                <a:latin typeface="Times New Roman" pitchFamily="18" charset="0"/>
                <a:ea typeface="+mn-ea"/>
                <a:cs typeface="+mn-cs"/>
              </a:rPr>
              <a:t>    </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 Chân,Tay chẳng được nghỉ ngơi</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Cả ngày làm việc Miệng xơi một mình</a:t>
            </a:r>
            <a:endParaRPr kumimoji="0" lang="fr-FR"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endParaRP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fr-FR"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     Cô Mắt thấy chuyện bất bình</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fr-FR"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Rủ nhau gặp Miệng biểu tình đình công</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fr-FR"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     Tay rỗi việc, Chân ngồi không</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fr-FR"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Mắt đờ nặng trĩu còn trông thấy gì ?</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fr-FR"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     Tai ù nghe chẳng được chi</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fr-FR"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Cả bọn mệt lả chỉ vì thiếu ăn</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     Hiểu ra lo lắng băn khoăn</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Cùng nhau đến Miệng ăn năn giãi bày</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     Chúng mình sống chết có nhau</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Mỗi người mỗi việc cùng nhau kết đoàn</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     Chớ ganh ghét, chớ phàn nàn</a:t>
            </a:r>
          </a:p>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nl-NL" sz="2800" b="1" i="0" u="none" strike="noStrike" kern="1200" cap="none" spc="0" normalizeH="0" baseline="0" noProof="0" smtClean="0">
                <a:ln>
                  <a:noFill/>
                </a:ln>
                <a:solidFill>
                  <a:sysClr val="windowText" lastClr="000000"/>
                </a:solidFill>
                <a:effectLst/>
                <a:uLnTx/>
                <a:uFillTx/>
                <a:latin typeface="Times New Roman" pitchFamily="18" charset="0"/>
                <a:ea typeface="+mn-ea"/>
                <a:cs typeface="+mn-cs"/>
              </a:rPr>
              <a:t>Miệng ăn nuôi cả họ hàng nhà ta.</a:t>
            </a:r>
            <a:endParaRPr kumimoji="0" lang="en-US" sz="2800" b="1" i="0" u="none" strike="noStrike" kern="1200" cap="none" spc="0" normalizeH="0" baseline="0" noProof="0" dirty="0">
              <a:ln>
                <a:noFill/>
              </a:ln>
              <a:solidFill>
                <a:sysClr val="windowText" lastClr="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7049414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750"/>
                                        <p:tgtEl>
                                          <p:spTgt spid="6"/>
                                        </p:tgtEl>
                                      </p:cBhvr>
                                    </p:animEffec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750"/>
                                        <p:tgtEl>
                                          <p:spTgt spid="7"/>
                                        </p:tgtEl>
                                      </p:cBhvr>
                                    </p:animEffect>
                                  </p:childTnLst>
                                </p:cTn>
                              </p:par>
                            </p:childTnLst>
                          </p:cTn>
                        </p:par>
                        <p:par>
                          <p:cTn id="19" fill="hold">
                            <p:stCondLst>
                              <p:cond delay="225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1+#ppt_w/2"/>
                                          </p:val>
                                        </p:tav>
                                        <p:tav tm="100000">
                                          <p:val>
                                            <p:strVal val="#ppt_x"/>
                                          </p:val>
                                        </p:tav>
                                      </p:tavLst>
                                    </p:anim>
                                    <p:anim calcmode="lin" valueType="num">
                                      <p:cBhvr additive="base">
                                        <p:cTn id="23"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0AF728-B031-4116-9C71-A1BD8A5C829A}"/>
              </a:ext>
            </a:extLst>
          </p:cNvPr>
          <p:cNvPicPr>
            <a:picLocks noChangeAspect="1"/>
          </p:cNvPicPr>
          <p:nvPr/>
        </p:nvPicPr>
        <p:blipFill rotWithShape="1">
          <a:blip r:embed="rId3"/>
          <a:srcRect l="13153" t="25279" r="13619" b="15484"/>
          <a:stretch/>
        </p:blipFill>
        <p:spPr>
          <a:xfrm>
            <a:off x="1" y="0"/>
            <a:ext cx="12192000" cy="6858000"/>
          </a:xfrm>
          <a:prstGeom prst="rect">
            <a:avLst/>
          </a:prstGeom>
        </p:spPr>
      </p:pic>
      <p:sp>
        <p:nvSpPr>
          <p:cNvPr id="9" name="矩形 8">
            <a:extLst>
              <a:ext uri="{FF2B5EF4-FFF2-40B4-BE49-F238E27FC236}">
                <a16:creationId xmlns:a16="http://schemas.microsoft.com/office/drawing/2014/main"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sp>
        <p:nvSpPr>
          <p:cNvPr id="11" name="文本框 10">
            <a:extLst>
              <a:ext uri="{FF2B5EF4-FFF2-40B4-BE49-F238E27FC236}">
                <a16:creationId xmlns:a16="http://schemas.microsoft.com/office/drawing/2014/main" id="{6D548E54-F153-46FF-BE9C-FFD97CE447B1}"/>
              </a:ext>
            </a:extLst>
          </p:cNvPr>
          <p:cNvSpPr txBox="1"/>
          <p:nvPr/>
        </p:nvSpPr>
        <p:spPr>
          <a:xfrm>
            <a:off x="1951902" y="2616200"/>
            <a:ext cx="828819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300" normalizeH="0" baseline="0" noProof="0" dirty="0" err="1" smtClean="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rPr>
              <a:t>Tạm</a:t>
            </a:r>
            <a:r>
              <a:rPr kumimoji="0" lang="en-US" altLang="zh-CN" sz="8800" b="0" i="0" u="none" strike="noStrike" kern="1200" cap="none" spc="300" normalizeH="0" baseline="0" noProof="0" dirty="0" smtClean="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rPr>
              <a:t> </a:t>
            </a:r>
            <a:r>
              <a:rPr kumimoji="0" lang="en-US" altLang="zh-CN" sz="8800" b="0" i="0" u="none" strike="noStrike" kern="1200" cap="none" spc="300" normalizeH="0" baseline="0" noProof="0" dirty="0" err="1" smtClean="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rPr>
              <a:t>biệt</a:t>
            </a:r>
            <a:r>
              <a:rPr kumimoji="0" lang="en-US" altLang="zh-CN" sz="8800" b="0" i="0" u="none" strike="noStrike" kern="1200" cap="none" spc="300" normalizeH="0" baseline="0" noProof="0" dirty="0" smtClean="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rPr>
              <a:t> </a:t>
            </a:r>
            <a:r>
              <a:rPr kumimoji="0" lang="en-US" altLang="zh-CN" sz="8800" b="0" i="0" u="none" strike="noStrike" kern="1200" cap="none" spc="300" normalizeH="0" baseline="0" noProof="0" dirty="0" err="1" smtClean="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rPr>
              <a:t>các</a:t>
            </a:r>
            <a:r>
              <a:rPr kumimoji="0" lang="en-US" altLang="zh-CN" sz="8800" b="0" i="0" u="none" strike="noStrike" kern="1200" cap="none" spc="300" normalizeH="0" baseline="0" noProof="0" dirty="0" smtClean="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rPr>
              <a:t> </a:t>
            </a:r>
            <a:r>
              <a:rPr kumimoji="0" lang="en-US" altLang="zh-CN" sz="8800" b="0" i="0" u="none" strike="noStrike" kern="1200" cap="none" spc="300" normalizeH="0" baseline="0" noProof="0" dirty="0" err="1" smtClean="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rPr>
              <a:t>em</a:t>
            </a:r>
            <a:endParaRPr kumimoji="0" lang="zh-CN" altLang="en-US" sz="8800" b="0" i="0" u="none" strike="noStrike" kern="1200" cap="none" spc="300" normalizeH="0" baseline="0" noProof="0" dirty="0">
              <a:ln>
                <a:noFill/>
              </a:ln>
              <a:solidFill>
                <a:srgbClr val="000000">
                  <a:lumMod val="65000"/>
                  <a:lumOff val="35000"/>
                </a:srgbClr>
              </a:solidFill>
              <a:effectLst/>
              <a:uLnTx/>
              <a:uFillTx/>
              <a:latin typeface="Times New Roman" pitchFamily="18" charset="0"/>
              <a:ea typeface="迷你简细倩" panose="03000509000000000000" pitchFamily="65" charset="-122"/>
              <a:cs typeface="Times New Roman" pitchFamily="18" charset="0"/>
            </a:endParaRPr>
          </a:p>
        </p:txBody>
      </p:sp>
      <p:pic>
        <p:nvPicPr>
          <p:cNvPr id="16" name="图片 15">
            <a:extLst>
              <a:ext uri="{FF2B5EF4-FFF2-40B4-BE49-F238E27FC236}">
                <a16:creationId xmlns:a16="http://schemas.microsoft.com/office/drawing/2014/main" id="{137D31DE-EE63-4322-A505-C217AEB00EF6}"/>
              </a:ext>
            </a:extLst>
          </p:cNvPr>
          <p:cNvPicPr>
            <a:picLocks noChangeAspect="1"/>
          </p:cNvPicPr>
          <p:nvPr/>
        </p:nvPicPr>
        <p:blipFill rotWithShape="1">
          <a:blip r:embed="rId4">
            <a:biLevel thresh="25000"/>
          </a:blip>
          <a:srcRect t="1" r="69256" b="4002"/>
          <a:stretch/>
        </p:blipFill>
        <p:spPr>
          <a:xfrm>
            <a:off x="3402520" y="1271784"/>
            <a:ext cx="1654707" cy="302739"/>
          </a:xfrm>
          <a:prstGeom prst="rect">
            <a:avLst/>
          </a:prstGeom>
        </p:spPr>
      </p:pic>
      <p:pic>
        <p:nvPicPr>
          <p:cNvPr id="17" name="图片 16">
            <a:extLst>
              <a:ext uri="{FF2B5EF4-FFF2-40B4-BE49-F238E27FC236}">
                <a16:creationId xmlns:a16="http://schemas.microsoft.com/office/drawing/2014/main" id="{BC76C219-7CB3-42AA-B2F2-968B73D05C92}"/>
              </a:ext>
            </a:extLst>
          </p:cNvPr>
          <p:cNvPicPr>
            <a:picLocks noChangeAspect="1"/>
          </p:cNvPicPr>
          <p:nvPr/>
        </p:nvPicPr>
        <p:blipFill rotWithShape="1">
          <a:blip r:embed="rId4">
            <a:biLevel thresh="25000"/>
          </a:blip>
          <a:srcRect t="1" r="69256" b="4002"/>
          <a:stretch/>
        </p:blipFill>
        <p:spPr>
          <a:xfrm flipH="1">
            <a:off x="7134773" y="1271784"/>
            <a:ext cx="1654707" cy="302739"/>
          </a:xfrm>
          <a:prstGeom prst="rect">
            <a:avLst/>
          </a:prstGeom>
        </p:spPr>
      </p:pic>
      <p:sp>
        <p:nvSpPr>
          <p:cNvPr id="19" name="文本框 18">
            <a:extLst>
              <a:ext uri="{FF2B5EF4-FFF2-40B4-BE49-F238E27FC236}">
                <a16:creationId xmlns:a16="http://schemas.microsoft.com/office/drawing/2014/main" id="{7618D522-7B3C-4D8D-AE47-E05B65B2E3E9}"/>
              </a:ext>
            </a:extLst>
          </p:cNvPr>
          <p:cNvSpPr txBox="1"/>
          <p:nvPr/>
        </p:nvSpPr>
        <p:spPr>
          <a:xfrm>
            <a:off x="5344610" y="1022910"/>
            <a:ext cx="150278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noFill/>
                </a:ln>
                <a:solidFill>
                  <a:srgbClr val="FFFFFF"/>
                </a:solidFill>
                <a:effectLst/>
                <a:uLnTx/>
                <a:uFillTx/>
                <a:latin typeface="Impact" panose="020B0806030902050204" pitchFamily="34" charset="0"/>
                <a:cs typeface="+mn-cs"/>
              </a:rPr>
              <a:t>2021</a:t>
            </a:r>
            <a:endParaRPr kumimoji="0" lang="zh-CN" altLang="en-US" sz="4800" b="0" i="0" u="none" strike="noStrike" kern="1200" cap="none" spc="0" normalizeH="0" baseline="0" noProof="0" dirty="0">
              <a:ln>
                <a:noFill/>
              </a:ln>
              <a:solidFill>
                <a:srgbClr val="FFFFFF"/>
              </a:solidFill>
              <a:effectLst/>
              <a:uLnTx/>
              <a:uFillTx/>
              <a:latin typeface="Impact" panose="020B0806030902050204" pitchFamily="34" charset="0"/>
              <a:cs typeface="+mn-cs"/>
            </a:endParaRPr>
          </a:p>
        </p:txBody>
      </p:sp>
      <p:sp>
        <p:nvSpPr>
          <p:cNvPr id="27" name="矩形 26">
            <a:extLst>
              <a:ext uri="{FF2B5EF4-FFF2-40B4-BE49-F238E27FC236}">
                <a16:creationId xmlns:a16="http://schemas.microsoft.com/office/drawing/2014/main" id="{EA7567CC-79AD-4257-972A-E3F781B1DE87}"/>
              </a:ext>
            </a:extLst>
          </p:cNvPr>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23" name="图片 22">
            <a:extLst>
              <a:ext uri="{FF2B5EF4-FFF2-40B4-BE49-F238E27FC236}">
                <a16:creationId xmlns:a16="http://schemas.microsoft.com/office/drawing/2014/main" id="{6E9628B8-7E8B-45BA-AF37-93C55FE1D62C}"/>
              </a:ext>
            </a:extLst>
          </p:cNvPr>
          <p:cNvPicPr>
            <a:picLocks noChangeAspect="1"/>
          </p:cNvPicPr>
          <p:nvPr/>
        </p:nvPicPr>
        <p:blipFill>
          <a:blip r:embed="rId5"/>
          <a:stretch>
            <a:fillRect/>
          </a:stretch>
        </p:blipFill>
        <p:spPr>
          <a:xfrm rot="19934422">
            <a:off x="934911" y="4052993"/>
            <a:ext cx="1238156" cy="2206370"/>
          </a:xfrm>
          <a:prstGeom prst="rect">
            <a:avLst/>
          </a:prstGeom>
        </p:spPr>
      </p:pic>
      <p:pic>
        <p:nvPicPr>
          <p:cNvPr id="24" name="图片 23">
            <a:extLst>
              <a:ext uri="{FF2B5EF4-FFF2-40B4-BE49-F238E27FC236}">
                <a16:creationId xmlns:a16="http://schemas.microsoft.com/office/drawing/2014/main" id="{0C911A52-D672-4B28-8414-639F373D1CD4}"/>
              </a:ext>
            </a:extLst>
          </p:cNvPr>
          <p:cNvPicPr>
            <a:picLocks noChangeAspect="1"/>
          </p:cNvPicPr>
          <p:nvPr/>
        </p:nvPicPr>
        <p:blipFill>
          <a:blip r:embed="rId5"/>
          <a:stretch>
            <a:fillRect/>
          </a:stretch>
        </p:blipFill>
        <p:spPr>
          <a:xfrm rot="1665578" flipH="1">
            <a:off x="10023021" y="4053429"/>
            <a:ext cx="1238156" cy="2206370"/>
          </a:xfrm>
          <a:prstGeom prst="rect">
            <a:avLst/>
          </a:prstGeom>
        </p:spPr>
      </p:pic>
      <p:pic>
        <p:nvPicPr>
          <p:cNvPr id="13" name="图片 12">
            <a:extLst>
              <a:ext uri="{FF2B5EF4-FFF2-40B4-BE49-F238E27FC236}">
                <a16:creationId xmlns:a16="http://schemas.microsoft.com/office/drawing/2014/main" id="{53C6458A-8288-4F96-9497-186AE4021D8A}"/>
              </a:ext>
            </a:extLst>
          </p:cNvPr>
          <p:cNvPicPr>
            <a:picLocks noChangeAspect="1"/>
          </p:cNvPicPr>
          <p:nvPr/>
        </p:nvPicPr>
        <p:blipFill>
          <a:blip r:embed="rId6"/>
          <a:stretch>
            <a:fillRect/>
          </a:stretch>
        </p:blipFill>
        <p:spPr>
          <a:xfrm>
            <a:off x="5180785" y="5641643"/>
            <a:ext cx="1830431" cy="889580"/>
          </a:xfrm>
          <a:prstGeom prst="rect">
            <a:avLst/>
          </a:prstGeom>
        </p:spPr>
      </p:pic>
    </p:spTree>
    <p:extLst>
      <p:ext uri="{BB962C8B-B14F-4D97-AF65-F5344CB8AC3E}">
        <p14:creationId xmlns:p14="http://schemas.microsoft.com/office/powerpoint/2010/main" val="37928022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Left)">
                                      <p:cBhvr>
                                        <p:cTn id="11" dur="500"/>
                                        <p:tgtEl>
                                          <p:spTgt spid="9"/>
                                        </p:tgtEl>
                                      </p:cBhvr>
                                    </p:animEffect>
                                  </p:childTnLst>
                                </p:cTn>
                              </p:par>
                            </p:childTnLst>
                          </p:cTn>
                        </p:par>
                        <p:par>
                          <p:cTn id="12" fill="hold">
                            <p:stCondLst>
                              <p:cond delay="1500"/>
                            </p:stCondLst>
                            <p:childTnLst>
                              <p:par>
                                <p:cTn id="13" presetID="8" presetClass="entr" presetSubtype="16"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amond(in)">
                                      <p:cBhvr>
                                        <p:cTn id="15" dur="500"/>
                                        <p:tgtEl>
                                          <p:spTgt spid="27"/>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38" presetClass="entr" presetSubtype="0" accel="50000" fill="hold" grpId="0" nodeType="afterEffect">
                                  <p:stCondLst>
                                    <p:cond delay="0"/>
                                  </p:stCondLst>
                                  <p:iterate type="lt">
                                    <p:tmPct val="33333"/>
                                  </p:iterate>
                                  <p:childTnLst>
                                    <p:set>
                                      <p:cBhvr>
                                        <p:cTn id="43" dur="1" fill="hold">
                                          <p:stCondLst>
                                            <p:cond delay="0"/>
                                          </p:stCondLst>
                                        </p:cTn>
                                        <p:tgtEl>
                                          <p:spTgt spid="19"/>
                                        </p:tgtEl>
                                        <p:attrNameLst>
                                          <p:attrName>style.visibility</p:attrName>
                                        </p:attrNameLst>
                                      </p:cBhvr>
                                      <p:to>
                                        <p:strVal val="visible"/>
                                      </p:to>
                                    </p:set>
                                    <p:set>
                                      <p:cBhvr>
                                        <p:cTn id="44" dur="227" fill="hold">
                                          <p:stCondLst>
                                            <p:cond delay="0"/>
                                          </p:stCondLst>
                                        </p:cTn>
                                        <p:tgtEl>
                                          <p:spTgt spid="19"/>
                                        </p:tgtEl>
                                        <p:attrNameLst>
                                          <p:attrName>style.rotation</p:attrName>
                                        </p:attrNameLst>
                                      </p:cBhvr>
                                      <p:to>
                                        <p:strVal val="-45.0"/>
                                      </p:to>
                                    </p:set>
                                    <p:anim calcmode="lin" valueType="num">
                                      <p:cBhvr>
                                        <p:cTn id="45" dur="227" fill="hold">
                                          <p:stCondLst>
                                            <p:cond delay="227"/>
                                          </p:stCondLst>
                                        </p:cTn>
                                        <p:tgtEl>
                                          <p:spTgt spid="19"/>
                                        </p:tgtEl>
                                        <p:attrNameLst>
                                          <p:attrName>style.rotation</p:attrName>
                                        </p:attrNameLst>
                                      </p:cBhvr>
                                      <p:tavLst>
                                        <p:tav tm="0">
                                          <p:val>
                                            <p:fltVal val="-45"/>
                                          </p:val>
                                        </p:tav>
                                        <p:tav tm="69900">
                                          <p:val>
                                            <p:fltVal val="45"/>
                                          </p:val>
                                        </p:tav>
                                        <p:tav tm="100000">
                                          <p:val>
                                            <p:fltVal val="0"/>
                                          </p:val>
                                        </p:tav>
                                      </p:tavLst>
                                    </p:anim>
                                    <p:anim calcmode="lin" valueType="num">
                                      <p:cBhvr>
                                        <p:cTn id="46" dur="227" fill="hold">
                                          <p:stCondLst>
                                            <p:cond delay="0"/>
                                          </p:stCondLst>
                                        </p:cTn>
                                        <p:tgtEl>
                                          <p:spTgt spid="19"/>
                                        </p:tgtEl>
                                        <p:attrNameLst>
                                          <p:attrName>ppt_y</p:attrName>
                                        </p:attrNameLst>
                                      </p:cBhvr>
                                      <p:tavLst>
                                        <p:tav tm="0">
                                          <p:val>
                                            <p:strVal val="#ppt_y-1"/>
                                          </p:val>
                                        </p:tav>
                                        <p:tav tm="100000">
                                          <p:val>
                                            <p:strVal val="#ppt_y-(0.354*#ppt_w-0.172*#ppt_h)"/>
                                          </p:val>
                                        </p:tav>
                                      </p:tavLst>
                                    </p:anim>
                                    <p:anim calcmode="lin" valueType="num">
                                      <p:cBhvr>
                                        <p:cTn id="47" dur="78" decel="50000" autoRev="1" fill="hold">
                                          <p:stCondLst>
                                            <p:cond delay="227"/>
                                          </p:stCondLst>
                                        </p:cTn>
                                        <p:tgtEl>
                                          <p:spTgt spid="19"/>
                                        </p:tgtEl>
                                        <p:attrNameLst>
                                          <p:attrName>ppt_y</p:attrName>
                                        </p:attrNameLst>
                                      </p:cBhvr>
                                      <p:tavLst>
                                        <p:tav tm="0">
                                          <p:val>
                                            <p:strVal val="#ppt_y-(0.354*#ppt_w-0.172*#ppt_h)"/>
                                          </p:val>
                                        </p:tav>
                                        <p:tav tm="100000">
                                          <p:val>
                                            <p:strVal val="#ppt_y-(0.354*#ppt_w-0.172*#ppt_h)-#ppt_h/2"/>
                                          </p:val>
                                        </p:tav>
                                      </p:tavLst>
                                    </p:anim>
                                    <p:anim calcmode="lin" valueType="num">
                                      <p:cBhvr>
                                        <p:cTn id="48" dur="68" fill="hold">
                                          <p:stCondLst>
                                            <p:cond delay="432"/>
                                          </p:stCondLst>
                                        </p:cTn>
                                        <p:tgtEl>
                                          <p:spTgt spid="19"/>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4000"/>
                            </p:stCondLst>
                            <p:childTnLst>
                              <p:par>
                                <p:cTn id="50" presetID="2" presetClass="entr" presetSubtype="8" fill="hold" grpId="0" nodeType="afterEffect">
                                  <p:stCondLst>
                                    <p:cond delay="0"/>
                                  </p:stCondLst>
                                  <p:iterate type="lt">
                                    <p:tmPct val="10000"/>
                                  </p:iterate>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0-#ppt_w/2"/>
                                          </p:val>
                                        </p:tav>
                                        <p:tav tm="100000">
                                          <p:val>
                                            <p:strVal val="#ppt_x"/>
                                          </p:val>
                                        </p:tav>
                                      </p:tavLst>
                                    </p:anim>
                                    <p:anim calcmode="lin" valueType="num">
                                      <p:cBhvr additive="base">
                                        <p:cTn id="5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9"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D0AF728-B031-4116-9C71-A1BD8A5C829A}"/>
              </a:ext>
            </a:extLst>
          </p:cNvPr>
          <p:cNvPicPr>
            <a:picLocks noChangeAspect="1"/>
          </p:cNvPicPr>
          <p:nvPr/>
        </p:nvPicPr>
        <p:blipFill rotWithShape="1">
          <a:blip r:embed="rId7"/>
          <a:srcRect l="13153" t="25279" r="13619" b="15484"/>
          <a:stretch/>
        </p:blipFill>
        <p:spPr>
          <a:xfrm>
            <a:off x="1" y="0"/>
            <a:ext cx="12192000" cy="6858000"/>
          </a:xfrm>
          <a:prstGeom prst="rect">
            <a:avLst/>
          </a:prstGeom>
        </p:spPr>
      </p:pic>
      <p:sp>
        <p:nvSpPr>
          <p:cNvPr id="9" name="矩形 8">
            <a:extLst>
              <a:ext uri="{FF2B5EF4-FFF2-40B4-BE49-F238E27FC236}">
                <a16:creationId xmlns:a16="http://schemas.microsoft.com/office/drawing/2014/main"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等线"/>
              <a:cs typeface="+mn-cs"/>
            </a:endParaRPr>
          </a:p>
        </p:txBody>
      </p:sp>
      <p:pic>
        <p:nvPicPr>
          <p:cNvPr id="16" name="图片 15">
            <a:extLst>
              <a:ext uri="{FF2B5EF4-FFF2-40B4-BE49-F238E27FC236}">
                <a16:creationId xmlns:a16="http://schemas.microsoft.com/office/drawing/2014/main" id="{137D31DE-EE63-4322-A505-C217AEB00EF6}"/>
              </a:ext>
            </a:extLst>
          </p:cNvPr>
          <p:cNvPicPr>
            <a:picLocks noChangeAspect="1"/>
          </p:cNvPicPr>
          <p:nvPr/>
        </p:nvPicPr>
        <p:blipFill rotWithShape="1">
          <a:blip r:embed="rId8">
            <a:biLevel thresh="25000"/>
          </a:blip>
          <a:srcRect t="1" r="69256" b="4002"/>
          <a:stretch/>
        </p:blipFill>
        <p:spPr>
          <a:xfrm>
            <a:off x="3402520" y="1271784"/>
            <a:ext cx="1654707" cy="302739"/>
          </a:xfrm>
          <a:prstGeom prst="rect">
            <a:avLst/>
          </a:prstGeom>
        </p:spPr>
      </p:pic>
      <p:pic>
        <p:nvPicPr>
          <p:cNvPr id="17" name="图片 16">
            <a:extLst>
              <a:ext uri="{FF2B5EF4-FFF2-40B4-BE49-F238E27FC236}">
                <a16:creationId xmlns:a16="http://schemas.microsoft.com/office/drawing/2014/main" id="{BC76C219-7CB3-42AA-B2F2-968B73D05C92}"/>
              </a:ext>
            </a:extLst>
          </p:cNvPr>
          <p:cNvPicPr>
            <a:picLocks noChangeAspect="1"/>
          </p:cNvPicPr>
          <p:nvPr/>
        </p:nvPicPr>
        <p:blipFill rotWithShape="1">
          <a:blip r:embed="rId8">
            <a:biLevel thresh="25000"/>
          </a:blip>
          <a:srcRect t="1" r="69256" b="4002"/>
          <a:stretch/>
        </p:blipFill>
        <p:spPr>
          <a:xfrm flipH="1">
            <a:off x="7134773" y="1271784"/>
            <a:ext cx="1654707" cy="302739"/>
          </a:xfrm>
          <a:prstGeom prst="rect">
            <a:avLst/>
          </a:prstGeom>
        </p:spPr>
      </p:pic>
      <p:sp>
        <p:nvSpPr>
          <p:cNvPr id="19" name="文本框 18">
            <a:extLst>
              <a:ext uri="{FF2B5EF4-FFF2-40B4-BE49-F238E27FC236}">
                <a16:creationId xmlns:a16="http://schemas.microsoft.com/office/drawing/2014/main" id="{7618D522-7B3C-4D8D-AE47-E05B65B2E3E9}"/>
              </a:ext>
            </a:extLst>
          </p:cNvPr>
          <p:cNvSpPr txBox="1"/>
          <p:nvPr/>
        </p:nvSpPr>
        <p:spPr>
          <a:xfrm>
            <a:off x="5344610" y="1022910"/>
            <a:ext cx="150278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smtClean="0">
                <a:ln>
                  <a:noFill/>
                </a:ln>
                <a:solidFill>
                  <a:srgbClr val="FFFFFF"/>
                </a:solidFill>
                <a:effectLst/>
                <a:uLnTx/>
                <a:uFillTx/>
                <a:latin typeface="Impact" panose="020B0806030902050204" pitchFamily="34" charset="0"/>
                <a:cs typeface="+mn-cs"/>
              </a:rPr>
              <a:t>2021</a:t>
            </a:r>
            <a:endParaRPr kumimoji="0" lang="zh-CN" altLang="en-US" sz="4800" b="0" i="0" u="none" strike="noStrike" kern="1200" cap="none" spc="0" normalizeH="0" baseline="0" noProof="0" dirty="0">
              <a:ln>
                <a:noFill/>
              </a:ln>
              <a:solidFill>
                <a:srgbClr val="FFFFFF"/>
              </a:solidFill>
              <a:effectLst/>
              <a:uLnTx/>
              <a:uFillTx/>
              <a:latin typeface="Impact" panose="020B0806030902050204" pitchFamily="34" charset="0"/>
              <a:cs typeface="+mn-cs"/>
            </a:endParaRPr>
          </a:p>
        </p:txBody>
      </p:sp>
      <p:sp>
        <p:nvSpPr>
          <p:cNvPr id="27" name="矩形 26">
            <a:extLst>
              <a:ext uri="{FF2B5EF4-FFF2-40B4-BE49-F238E27FC236}">
                <a16:creationId xmlns:a16="http://schemas.microsoft.com/office/drawing/2014/main" id="{EA7567CC-79AD-4257-972A-E3F781B1DE87}"/>
              </a:ext>
            </a:extLst>
          </p:cNvPr>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23" name="图片 22">
            <a:extLst>
              <a:ext uri="{FF2B5EF4-FFF2-40B4-BE49-F238E27FC236}">
                <a16:creationId xmlns:a16="http://schemas.microsoft.com/office/drawing/2014/main" id="{6E9628B8-7E8B-45BA-AF37-93C55FE1D62C}"/>
              </a:ext>
            </a:extLst>
          </p:cNvPr>
          <p:cNvPicPr>
            <a:picLocks noChangeAspect="1"/>
          </p:cNvPicPr>
          <p:nvPr/>
        </p:nvPicPr>
        <p:blipFill>
          <a:blip r:embed="rId9"/>
          <a:stretch>
            <a:fillRect/>
          </a:stretch>
        </p:blipFill>
        <p:spPr>
          <a:xfrm rot="19934422">
            <a:off x="934911" y="4052993"/>
            <a:ext cx="1238156" cy="2206370"/>
          </a:xfrm>
          <a:prstGeom prst="rect">
            <a:avLst/>
          </a:prstGeom>
        </p:spPr>
      </p:pic>
      <p:pic>
        <p:nvPicPr>
          <p:cNvPr id="24" name="图片 23">
            <a:extLst>
              <a:ext uri="{FF2B5EF4-FFF2-40B4-BE49-F238E27FC236}">
                <a16:creationId xmlns:a16="http://schemas.microsoft.com/office/drawing/2014/main" id="{0C911A52-D672-4B28-8414-639F373D1CD4}"/>
              </a:ext>
            </a:extLst>
          </p:cNvPr>
          <p:cNvPicPr>
            <a:picLocks noChangeAspect="1"/>
          </p:cNvPicPr>
          <p:nvPr/>
        </p:nvPicPr>
        <p:blipFill>
          <a:blip r:embed="rId9"/>
          <a:stretch>
            <a:fillRect/>
          </a:stretch>
        </p:blipFill>
        <p:spPr>
          <a:xfrm rot="1665578" flipH="1">
            <a:off x="10023021" y="4053429"/>
            <a:ext cx="1238156" cy="2206370"/>
          </a:xfrm>
          <a:prstGeom prst="rect">
            <a:avLst/>
          </a:prstGeom>
        </p:spPr>
      </p:pic>
      <p:cxnSp>
        <p:nvCxnSpPr>
          <p:cNvPr id="35" name="PA_直接连接符 34">
            <a:extLst>
              <a:ext uri="{FF2B5EF4-FFF2-40B4-BE49-F238E27FC236}">
                <a16:creationId xmlns:a16="http://schemas.microsoft.com/office/drawing/2014/main" id="{A76ED899-A83F-492F-8F11-824E3CDD946F}"/>
              </a:ext>
            </a:extLst>
          </p:cNvPr>
          <p:cNvCxnSpPr/>
          <p:nvPr>
            <p:custDataLst>
              <p:tags r:id="rId2"/>
            </p:custDataLst>
          </p:nvPr>
        </p:nvCxnSpPr>
        <p:spPr>
          <a:xfrm>
            <a:off x="4059852" y="4400174"/>
            <a:ext cx="407229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佐藤利奈,大亀あすか - ごはんの練習">
            <a:hlinkClick r:id="" action="ppaction://media"/>
            <a:extLst>
              <a:ext uri="{FF2B5EF4-FFF2-40B4-BE49-F238E27FC236}">
                <a16:creationId xmlns:a16="http://schemas.microsoft.com/office/drawing/2014/main" id="{8F5494E1-6307-4C01-A91E-9AE1391A763B}"/>
              </a:ext>
            </a:extLst>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5979782" y="-888017"/>
            <a:ext cx="609600" cy="609600"/>
          </a:xfrm>
          <a:prstGeom prst="rect">
            <a:avLst/>
          </a:prstGeom>
        </p:spPr>
      </p:pic>
      <p:sp>
        <p:nvSpPr>
          <p:cNvPr id="13" name="Title 1"/>
          <p:cNvSpPr txBox="1">
            <a:spLocks/>
          </p:cNvSpPr>
          <p:nvPr/>
        </p:nvSpPr>
        <p:spPr>
          <a:xfrm>
            <a:off x="2314420" y="3767773"/>
            <a:ext cx="8229600" cy="1143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5400" b="1" dirty="0" smtClean="0">
                <a:solidFill>
                  <a:srgbClr val="FF0000"/>
                </a:solidFill>
              </a:rPr>
              <a:t>ĐỌC MỞ RỘNG THEO THỂ LOẠI </a:t>
            </a:r>
            <a:r>
              <a:rPr lang="en-US" sz="5400" dirty="0" smtClean="0">
                <a:solidFill>
                  <a:srgbClr val="FF0000"/>
                </a:solidFill>
                <a:latin typeface="Times New Roman" pitchFamily="18" charset="0"/>
                <a:cs typeface="Times New Roman" pitchFamily="18" charset="0"/>
              </a:rPr>
              <a:t/>
            </a:r>
            <a:br>
              <a:rPr lang="en-US" sz="5400" dirty="0" smtClean="0">
                <a:solidFill>
                  <a:srgbClr val="FF0000"/>
                </a:solidFill>
                <a:latin typeface="Times New Roman" pitchFamily="18" charset="0"/>
                <a:cs typeface="Times New Roman" pitchFamily="18" charset="0"/>
              </a:rPr>
            </a:br>
            <a:endParaRPr lang="en-US" sz="5400" dirty="0">
              <a:solidFill>
                <a:srgbClr val="FF0000"/>
              </a:solidFill>
              <a:latin typeface="Times New Roman" pitchFamily="18" charset="0"/>
              <a:cs typeface="Times New Roman" pitchFamily="18" charset="0"/>
            </a:endParaRPr>
          </a:p>
        </p:txBody>
      </p:sp>
      <p:sp>
        <p:nvSpPr>
          <p:cNvPr id="2" name="Rectangle 1"/>
          <p:cNvSpPr/>
          <p:nvPr/>
        </p:nvSpPr>
        <p:spPr>
          <a:xfrm>
            <a:off x="2314420" y="4678591"/>
            <a:ext cx="7940324" cy="923330"/>
          </a:xfrm>
          <a:prstGeom prst="rect">
            <a:avLst/>
          </a:prstGeom>
        </p:spPr>
        <p:txBody>
          <a:bodyPr wrap="square">
            <a:spAutoFit/>
          </a:bodyPr>
          <a:lstStyle/>
          <a:p>
            <a:pPr lvl="0"/>
            <a:r>
              <a:rPr lang="en-US" sz="5400" dirty="0" err="1">
                <a:solidFill>
                  <a:srgbClr val="FF0000"/>
                </a:solidFill>
                <a:latin typeface="Times New Roman" pitchFamily="18" charset="0"/>
                <a:cs typeface="Times New Roman" pitchFamily="18" charset="0"/>
              </a:rPr>
              <a:t>Chân</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Tay</a:t>
            </a:r>
            <a:r>
              <a:rPr lang="en-US" sz="5400" dirty="0">
                <a:solidFill>
                  <a:srgbClr val="FF0000"/>
                </a:solidFill>
                <a:latin typeface="Times New Roman" pitchFamily="18" charset="0"/>
                <a:cs typeface="Times New Roman" pitchFamily="18" charset="0"/>
              </a:rPr>
              <a:t>, Tai, </a:t>
            </a:r>
            <a:r>
              <a:rPr lang="en-US" sz="5400" dirty="0" err="1">
                <a:solidFill>
                  <a:srgbClr val="FF0000"/>
                </a:solidFill>
                <a:latin typeface="Times New Roman" pitchFamily="18" charset="0"/>
                <a:cs typeface="Times New Roman" pitchFamily="18" charset="0"/>
              </a:rPr>
              <a:t>Mắt</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Miệng</a:t>
            </a:r>
            <a:endParaRPr lang="en-US" sz="5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0221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diamond(in)">
                                      <p:cBhvr>
                                        <p:cTn id="11" dur="500"/>
                                        <p:tgtEl>
                                          <p:spTgt spid="27"/>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anim calcmode="lin" valueType="num">
                                      <p:cBhvr>
                                        <p:cTn id="16" dur="500" fill="hold"/>
                                        <p:tgtEl>
                                          <p:spTgt spid="23"/>
                                        </p:tgtEl>
                                        <p:attrNameLst>
                                          <p:attrName>ppt_x</p:attrName>
                                        </p:attrNameLst>
                                      </p:cBhvr>
                                      <p:tavLst>
                                        <p:tav tm="0">
                                          <p:val>
                                            <p:strVal val="#ppt_x"/>
                                          </p:val>
                                        </p:tav>
                                        <p:tav tm="100000">
                                          <p:val>
                                            <p:strVal val="#ppt_x"/>
                                          </p:val>
                                        </p:tav>
                                      </p:tavLst>
                                    </p:anim>
                                    <p:anim calcmode="lin" valueType="num">
                                      <p:cBhvr>
                                        <p:cTn id="17" dur="500" fill="hold"/>
                                        <p:tgtEl>
                                          <p:spTgt spid="2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1+#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38" presetClass="entr" presetSubtype="0" accel="50000" fill="hold" grpId="0" nodeType="afterEffect">
                                  <p:stCondLst>
                                    <p:cond delay="0"/>
                                  </p:stCondLst>
                                  <p:iterate type="lt">
                                    <p:tmPct val="33333"/>
                                  </p:iterate>
                                  <p:childTnLst>
                                    <p:set>
                                      <p:cBhvr>
                                        <p:cTn id="34" dur="1" fill="hold">
                                          <p:stCondLst>
                                            <p:cond delay="0"/>
                                          </p:stCondLst>
                                        </p:cTn>
                                        <p:tgtEl>
                                          <p:spTgt spid="19"/>
                                        </p:tgtEl>
                                        <p:attrNameLst>
                                          <p:attrName>style.visibility</p:attrName>
                                        </p:attrNameLst>
                                      </p:cBhvr>
                                      <p:to>
                                        <p:strVal val="visible"/>
                                      </p:to>
                                    </p:set>
                                    <p:set>
                                      <p:cBhvr>
                                        <p:cTn id="35" dur="227" fill="hold">
                                          <p:stCondLst>
                                            <p:cond delay="0"/>
                                          </p:stCondLst>
                                        </p:cTn>
                                        <p:tgtEl>
                                          <p:spTgt spid="19"/>
                                        </p:tgtEl>
                                        <p:attrNameLst>
                                          <p:attrName>style.rotation</p:attrName>
                                        </p:attrNameLst>
                                      </p:cBhvr>
                                      <p:to>
                                        <p:strVal val="-45.0"/>
                                      </p:to>
                                    </p:set>
                                    <p:anim calcmode="lin" valueType="num">
                                      <p:cBhvr>
                                        <p:cTn id="36" dur="227" fill="hold">
                                          <p:stCondLst>
                                            <p:cond delay="227"/>
                                          </p:stCondLst>
                                        </p:cTn>
                                        <p:tgtEl>
                                          <p:spTgt spid="19"/>
                                        </p:tgtEl>
                                        <p:attrNameLst>
                                          <p:attrName>style.rotation</p:attrName>
                                        </p:attrNameLst>
                                      </p:cBhvr>
                                      <p:tavLst>
                                        <p:tav tm="0">
                                          <p:val>
                                            <p:fltVal val="-45"/>
                                          </p:val>
                                        </p:tav>
                                        <p:tav tm="69900">
                                          <p:val>
                                            <p:fltVal val="45"/>
                                          </p:val>
                                        </p:tav>
                                        <p:tav tm="100000">
                                          <p:val>
                                            <p:fltVal val="0"/>
                                          </p:val>
                                        </p:tav>
                                      </p:tavLst>
                                    </p:anim>
                                    <p:anim calcmode="lin" valueType="num">
                                      <p:cBhvr>
                                        <p:cTn id="37" dur="227" fill="hold">
                                          <p:stCondLst>
                                            <p:cond delay="0"/>
                                          </p:stCondLst>
                                        </p:cTn>
                                        <p:tgtEl>
                                          <p:spTgt spid="19"/>
                                        </p:tgtEl>
                                        <p:attrNameLst>
                                          <p:attrName>ppt_y</p:attrName>
                                        </p:attrNameLst>
                                      </p:cBhvr>
                                      <p:tavLst>
                                        <p:tav tm="0">
                                          <p:val>
                                            <p:strVal val="#ppt_y-1"/>
                                          </p:val>
                                        </p:tav>
                                        <p:tav tm="100000">
                                          <p:val>
                                            <p:strVal val="#ppt_y-(0.354*#ppt_w-0.172*#ppt_h)"/>
                                          </p:val>
                                        </p:tav>
                                      </p:tavLst>
                                    </p:anim>
                                    <p:anim calcmode="lin" valueType="num">
                                      <p:cBhvr>
                                        <p:cTn id="38" dur="78" decel="50000" autoRev="1" fill="hold">
                                          <p:stCondLst>
                                            <p:cond delay="227"/>
                                          </p:stCondLst>
                                        </p:cTn>
                                        <p:tgtEl>
                                          <p:spTgt spid="19"/>
                                        </p:tgtEl>
                                        <p:attrNameLst>
                                          <p:attrName>ppt_y</p:attrName>
                                        </p:attrNameLst>
                                      </p:cBhvr>
                                      <p:tavLst>
                                        <p:tav tm="0">
                                          <p:val>
                                            <p:strVal val="#ppt_y-(0.354*#ppt_w-0.172*#ppt_h)"/>
                                          </p:val>
                                        </p:tav>
                                        <p:tav tm="100000">
                                          <p:val>
                                            <p:strVal val="#ppt_y-(0.354*#ppt_w-0.172*#ppt_h)-#ppt_h/2"/>
                                          </p:val>
                                        </p:tav>
                                      </p:tavLst>
                                    </p:anim>
                                    <p:anim calcmode="lin" valueType="num">
                                      <p:cBhvr>
                                        <p:cTn id="39" dur="68" fill="hold">
                                          <p:stCondLst>
                                            <p:cond delay="432"/>
                                          </p:stCondLst>
                                        </p:cTn>
                                        <p:tgtEl>
                                          <p:spTgt spid="19"/>
                                        </p:tgtEl>
                                        <p:attrNameLst>
                                          <p:attrName>ppt_y</p:attrName>
                                        </p:attrNameLst>
                                      </p:cBhvr>
                                      <p:tavLst>
                                        <p:tav tm="0">
                                          <p:val>
                                            <p:strVal val="#ppt_y-(0.354*#ppt_w-0.172*#ppt_h)"/>
                                          </p:val>
                                        </p:tav>
                                        <p:tav tm="100000">
                                          <p:val>
                                            <p:strVal val="#ppt_y"/>
                                          </p:val>
                                        </p:tav>
                                      </p:tavLst>
                                    </p:anim>
                                  </p:childTnLst>
                                </p:cTn>
                              </p:par>
                            </p:childTnLst>
                          </p:cTn>
                        </p:par>
                        <p:par>
                          <p:cTn id="40" fill="hold">
                            <p:stCondLst>
                              <p:cond delay="3000"/>
                            </p:stCondLst>
                            <p:childTnLst>
                              <p:par>
                                <p:cTn id="41" presetID="37"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anim calcmode="lin" valueType="num">
                                      <p:cBhvr>
                                        <p:cTn id="44" dur="500" fill="hold"/>
                                        <p:tgtEl>
                                          <p:spTgt spid="35"/>
                                        </p:tgtEl>
                                        <p:attrNameLst>
                                          <p:attrName>ppt_x</p:attrName>
                                        </p:attrNameLst>
                                      </p:cBhvr>
                                      <p:tavLst>
                                        <p:tav tm="0">
                                          <p:val>
                                            <p:strVal val="#ppt_x"/>
                                          </p:val>
                                        </p:tav>
                                        <p:tav tm="100000">
                                          <p:val>
                                            <p:strVal val="#ppt_x"/>
                                          </p:val>
                                        </p:tav>
                                      </p:tavLst>
                                    </p:anim>
                                    <p:anim calcmode="lin" valueType="num">
                                      <p:cBhvr>
                                        <p:cTn id="45" dur="450" decel="100000" fill="hold"/>
                                        <p:tgtEl>
                                          <p:spTgt spid="35"/>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hold" display="0">
                  <p:stCondLst>
                    <p:cond delay="indefinite"/>
                  </p:stCondLst>
                  <p:endCondLst>
                    <p:cond evt="onStopAudio" delay="0">
                      <p:tgtEl>
                        <p:sldTgt/>
                      </p:tgtEl>
                    </p:cond>
                  </p:endCondLst>
                </p:cTn>
                <p:tgtEl>
                  <p:spTgt spid="36"/>
                </p:tgtEl>
              </p:cMediaNode>
            </p:audio>
          </p:childTnLst>
        </p:cTn>
      </p:par>
    </p:tnLst>
    <p:bldLst>
      <p:bldP spid="9" grpId="0" animBg="1"/>
      <p:bldP spid="19"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533400"/>
            <a:ext cx="11353800" cy="6400800"/>
          </a:xfrm>
        </p:spPr>
        <p:txBody>
          <a:bodyPr>
            <a:normAutofit/>
          </a:bodyPr>
          <a:lstStyle/>
          <a:p>
            <a:pPr marL="0" indent="0" algn="just">
              <a:buNone/>
            </a:pPr>
            <a:r>
              <a:rPr lang="nl-NL" sz="2800" dirty="0">
                <a:solidFill>
                  <a:srgbClr val="FF0000"/>
                </a:solidFill>
                <a:latin typeface="Times New Roman" pitchFamily="18" charset="0"/>
                <a:cs typeface="Times New Roman" pitchFamily="18" charset="0"/>
              </a:rPr>
              <a:t>1/ </a:t>
            </a:r>
            <a:r>
              <a:rPr lang="nl-NL" sz="2800" dirty="0">
                <a:latin typeface="Times New Roman" pitchFamily="18" charset="0"/>
                <a:cs typeface="Times New Roman" pitchFamily="18" charset="0"/>
              </a:rPr>
              <a:t>Sau đó, </a:t>
            </a:r>
            <a:r>
              <a:rPr lang="vi-VN" sz="2800" dirty="0">
                <a:latin typeface="Times New Roman" pitchFamily="18" charset="0"/>
                <a:cs typeface="Times New Roman" pitchFamily="18" charset="0"/>
              </a:rPr>
              <a:t>ba ngày trôi qua cả bọn đã thấy mệt mỏi rã rời, không ai làm nổi việc gì nữa. Đến ngày thứ bảy thì không ai còn chịu nổi. </a:t>
            </a:r>
            <a:endParaRPr lang="en-US" sz="2800" dirty="0">
              <a:latin typeface="Times New Roman" pitchFamily="18" charset="0"/>
              <a:cs typeface="Times New Roman" pitchFamily="18" charset="0"/>
            </a:endParaRPr>
          </a:p>
          <a:p>
            <a:pPr marL="0" indent="0" algn="just">
              <a:buNone/>
            </a:pPr>
            <a:r>
              <a:rPr lang="en-US" sz="2800" dirty="0">
                <a:solidFill>
                  <a:srgbClr val="FF0000"/>
                </a:solidFill>
                <a:latin typeface="Times New Roman" pitchFamily="18" charset="0"/>
                <a:cs typeface="Times New Roman" pitchFamily="18" charset="0"/>
              </a:rPr>
              <a:t>2/ </a:t>
            </a:r>
            <a:r>
              <a:rPr lang="vi-VN" sz="2800" dirty="0">
                <a:latin typeface="Times New Roman" pitchFamily="18" charset="0"/>
                <a:cs typeface="Times New Roman" pitchFamily="18" charset="0"/>
              </a:rPr>
              <a:t>Bác Tai là người nhận ra sai lầm đầu tiên, bèn nói rõ phải trái, rủ cả bọn đến xin lỗi lão Miệng và lại cho lão ăn như xưa. </a:t>
            </a:r>
            <a:endParaRPr lang="en-US" sz="2800" dirty="0">
              <a:latin typeface="Times New Roman" pitchFamily="18" charset="0"/>
              <a:cs typeface="Times New Roman" pitchFamily="18" charset="0"/>
            </a:endParaRPr>
          </a:p>
          <a:p>
            <a:pPr marL="0" indent="0" algn="just">
              <a:buNone/>
            </a:pPr>
            <a:r>
              <a:rPr lang="en-US" sz="2800" dirty="0">
                <a:solidFill>
                  <a:srgbClr val="FF0000"/>
                </a:solidFill>
                <a:latin typeface="Times New Roman" pitchFamily="18" charset="0"/>
                <a:cs typeface="Times New Roman" pitchFamily="18" charset="0"/>
              </a:rPr>
              <a:t>3/ </a:t>
            </a:r>
            <a:r>
              <a:rPr lang="vi-VN" sz="2800" dirty="0">
                <a:latin typeface="Times New Roman" pitchFamily="18" charset="0"/>
                <a:cs typeface="Times New Roman" pitchFamily="18" charset="0"/>
              </a:rPr>
              <a:t>Lão Miệng ăn xong, ai nấy đều khoẻ trở lại. </a:t>
            </a:r>
            <a:endParaRPr lang="en-US" sz="2800" dirty="0">
              <a:latin typeface="Times New Roman" pitchFamily="18" charset="0"/>
              <a:cs typeface="Times New Roman" pitchFamily="18" charset="0"/>
            </a:endParaRPr>
          </a:p>
          <a:p>
            <a:pPr marL="0" indent="0" algn="just">
              <a:buNone/>
            </a:pPr>
            <a:r>
              <a:rPr lang="en-US" sz="2800" dirty="0">
                <a:solidFill>
                  <a:srgbClr val="FF0000"/>
                </a:solidFill>
                <a:latin typeface="Times New Roman" pitchFamily="18" charset="0"/>
                <a:cs typeface="Times New Roman" pitchFamily="18" charset="0"/>
              </a:rPr>
              <a:t>4/ </a:t>
            </a:r>
            <a:r>
              <a:rPr lang="vi-VN" sz="2800" dirty="0">
                <a:latin typeface="Times New Roman" pitchFamily="18" charset="0"/>
                <a:cs typeface="Times New Roman" pitchFamily="18" charset="0"/>
              </a:rPr>
              <a:t>Từ đó, lão Miệng, cô Mắt, cậu Chân, cậu Tay và bác Tai lại sống hoà thuận như xưa. </a:t>
            </a:r>
            <a:endParaRPr lang="en-US" sz="2800" dirty="0">
              <a:latin typeface="Times New Roman" pitchFamily="18" charset="0"/>
              <a:cs typeface="Times New Roman" pitchFamily="18" charset="0"/>
            </a:endParaRPr>
          </a:p>
          <a:p>
            <a:pPr marL="0" indent="0" algn="just">
              <a:buNone/>
            </a:pPr>
            <a:r>
              <a:rPr lang="en-US" sz="2800" dirty="0">
                <a:solidFill>
                  <a:srgbClr val="FF0000"/>
                </a:solidFill>
                <a:latin typeface="Times New Roman" pitchFamily="18" charset="0"/>
                <a:cs typeface="Times New Roman" pitchFamily="18" charset="0"/>
              </a:rPr>
              <a:t>5/ </a:t>
            </a:r>
            <a:r>
              <a:rPr lang="vi-VN" sz="2800" dirty="0">
                <a:latin typeface="Times New Roman" pitchFamily="18" charset="0"/>
                <a:cs typeface="Times New Roman" pitchFamily="18" charset="0"/>
              </a:rPr>
              <a:t>Họ hiểu rằng lão Miệng tuy thế nhưng cũng có công việc của lão, một công việc rất quan trọng, liên quan đến tính mạng của cả bọn. </a:t>
            </a:r>
            <a:endParaRPr lang="en-US" sz="2800" dirty="0">
              <a:latin typeface="Times New Roman" pitchFamily="18" charset="0"/>
              <a:cs typeface="Times New Roman" pitchFamily="18" charset="0"/>
            </a:endParaRPr>
          </a:p>
          <a:p>
            <a:pPr marL="0" indent="0" algn="just">
              <a:buNone/>
            </a:pPr>
            <a:r>
              <a:rPr lang="nl-NL" sz="2800" dirty="0">
                <a:solidFill>
                  <a:srgbClr val="FF0000"/>
                </a:solidFill>
                <a:latin typeface="Times New Roman" pitchFamily="18" charset="0"/>
                <a:cs typeface="Times New Roman" pitchFamily="18" charset="0"/>
              </a:rPr>
              <a:t>6/ </a:t>
            </a:r>
            <a:r>
              <a:rPr lang="nl-NL" sz="2800" dirty="0">
                <a:latin typeface="Times New Roman" pitchFamily="18" charset="0"/>
                <a:cs typeface="Times New Roman" pitchFamily="18" charset="0"/>
              </a:rPr>
              <a:t>Cô Mắt, cậu Chân, cậu Tay và bác Tai ghen tị với lão Miệng chỉ ăn mà không làm gì cả nên bàn nhau để mặc lão Miệng, không cho lão ăn gì cả. </a:t>
            </a:r>
          </a:p>
          <a:p>
            <a:pPr marL="0" indent="0" algn="just">
              <a:buNone/>
            </a:pPr>
            <a:endParaRPr lang="nl-NL" sz="2800" dirty="0">
              <a:latin typeface="Times New Roman" pitchFamily="18" charset="0"/>
              <a:cs typeface="Times New Roman" pitchFamily="18" charset="0"/>
            </a:endParaRPr>
          </a:p>
          <a:p>
            <a:pPr marL="0" indent="0" algn="just">
              <a:buNone/>
            </a:pP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Đáp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án</a:t>
            </a:r>
            <a:r>
              <a:rPr lang="en-US" sz="2800" dirty="0">
                <a:solidFill>
                  <a:srgbClr val="002060"/>
                </a:solidFill>
                <a:latin typeface="Times New Roman" pitchFamily="18" charset="0"/>
                <a:cs typeface="Times New Roman" pitchFamily="18" charset="0"/>
              </a:rPr>
              <a:t>: 6 – 1 – 2- 3- 5 - 4</a:t>
            </a:r>
            <a:endParaRPr lang="vi-VN" sz="2800" dirty="0">
              <a:solidFill>
                <a:srgbClr val="002060"/>
              </a:solidFill>
              <a:latin typeface="Times New Roman" pitchFamily="18" charset="0"/>
              <a:cs typeface="Times New Roman" pitchFamily="18" charset="0"/>
            </a:endParaRPr>
          </a:p>
          <a:p>
            <a:pPr algn="just"/>
            <a:endParaRPr lang="en-US" dirty="0"/>
          </a:p>
        </p:txBody>
      </p:sp>
      <p:pic>
        <p:nvPicPr>
          <p:cNvPr id="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3600" y="6096000"/>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0" y="5092766"/>
            <a:ext cx="1828800" cy="1765234"/>
          </a:xfrm>
          <a:prstGeom prst="rect">
            <a:avLst/>
          </a:prstGeom>
        </p:spPr>
      </p:pic>
    </p:spTree>
    <p:extLst>
      <p:ext uri="{BB962C8B-B14F-4D97-AF65-F5344CB8AC3E}">
        <p14:creationId xmlns:p14="http://schemas.microsoft.com/office/powerpoint/2010/main" val="17176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par>
                                <p:cTn id="8" presetID="1" presetClass="mediacall" presetSubtype="0" fill="hold" nodeType="withEffect">
                                  <p:stCondLst>
                                    <p:cond delay="0"/>
                                  </p:stCondLst>
                                  <p:childTnLst>
                                    <p:cmd type="call" cmd="playFrom(0.0)">
                                      <p:cBhvr>
                                        <p:cTn id="9" dur="4744" fill="hold"/>
                                        <p:tgtEl>
                                          <p:spTgt spid="4"/>
                                        </p:tgtEl>
                                      </p:cBhvr>
                                    </p:cmd>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34ED18C-51C1-4744-BAAF-78B2B4C42173}"/>
              </a:ext>
            </a:extLst>
          </p:cNvPr>
          <p:cNvSpPr/>
          <p:nvPr/>
        </p:nvSpPr>
        <p:spPr>
          <a:xfrm>
            <a:off x="-38100" y="0"/>
            <a:ext cx="12230100" cy="68580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sp>
        <p:nvSpPr>
          <p:cNvPr id="6" name="矩形 5">
            <a:extLst>
              <a:ext uri="{FF2B5EF4-FFF2-40B4-BE49-F238E27FC236}">
                <a16:creationId xmlns:a16="http://schemas.microsoft.com/office/drawing/2014/main" id="{EE47E15E-D63F-418D-B307-31222C2079DE}"/>
              </a:ext>
            </a:extLst>
          </p:cNvPr>
          <p:cNvSpPr/>
          <p:nvPr/>
        </p:nvSpPr>
        <p:spPr>
          <a:xfrm>
            <a:off x="295275" y="323850"/>
            <a:ext cx="11601450" cy="621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5" name="矩形 14">
            <a:extLst>
              <a:ext uri="{FF2B5EF4-FFF2-40B4-BE49-F238E27FC236}">
                <a16:creationId xmlns:a16="http://schemas.microsoft.com/office/drawing/2014/main" id="{7064D1C6-D1FE-4197-A065-2010DBF0C860}"/>
              </a:ext>
            </a:extLst>
          </p:cNvPr>
          <p:cNvSpPr/>
          <p:nvPr/>
        </p:nvSpPr>
        <p:spPr>
          <a:xfrm>
            <a:off x="452129" y="481013"/>
            <a:ext cx="11287742" cy="589597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id="{B839D876-9D01-4869-9EBC-FEA66CFD9B17}"/>
              </a:ext>
            </a:extLst>
          </p:cNvPr>
          <p:cNvPicPr>
            <a:picLocks noChangeAspect="1"/>
          </p:cNvPicPr>
          <p:nvPr/>
        </p:nvPicPr>
        <p:blipFill>
          <a:blip r:embed="rId3"/>
          <a:stretch>
            <a:fillRect/>
          </a:stretch>
        </p:blipFill>
        <p:spPr>
          <a:xfrm>
            <a:off x="10053007" y="-228600"/>
            <a:ext cx="2253293" cy="1998889"/>
          </a:xfrm>
          <a:prstGeom prst="rect">
            <a:avLst/>
          </a:prstGeom>
        </p:spPr>
      </p:pic>
      <p:pic>
        <p:nvPicPr>
          <p:cNvPr id="10" name="图片 9">
            <a:extLst>
              <a:ext uri="{FF2B5EF4-FFF2-40B4-BE49-F238E27FC236}">
                <a16:creationId xmlns:a16="http://schemas.microsoft.com/office/drawing/2014/main" id="{A44BE5C6-9AAD-436B-8926-6587784BA263}"/>
              </a:ext>
            </a:extLst>
          </p:cNvPr>
          <p:cNvPicPr>
            <a:picLocks noChangeAspect="1"/>
          </p:cNvPicPr>
          <p:nvPr/>
        </p:nvPicPr>
        <p:blipFill>
          <a:blip r:embed="rId4"/>
          <a:stretch>
            <a:fillRect/>
          </a:stretch>
        </p:blipFill>
        <p:spPr>
          <a:xfrm>
            <a:off x="-355951" y="-19050"/>
            <a:ext cx="2328874" cy="1609483"/>
          </a:xfrm>
          <a:prstGeom prst="rect">
            <a:avLst/>
          </a:prstGeom>
        </p:spPr>
      </p:pic>
      <p:pic>
        <p:nvPicPr>
          <p:cNvPr id="28" name="图片 23">
            <a:extLst>
              <a:ext uri="{FF2B5EF4-FFF2-40B4-BE49-F238E27FC236}">
                <a16:creationId xmlns:a16="http://schemas.microsoft.com/office/drawing/2014/main" id="{33EECEF2-7E97-4BD2-A6EE-3D44FD801B01}"/>
              </a:ext>
            </a:extLst>
          </p:cNvPr>
          <p:cNvPicPr>
            <a:picLocks noChangeAspect="1"/>
          </p:cNvPicPr>
          <p:nvPr/>
        </p:nvPicPr>
        <p:blipFill rotWithShape="1">
          <a:blip r:embed="rId5"/>
          <a:srcRect t="1" r="69256" b="4002"/>
          <a:stretch/>
        </p:blipFill>
        <p:spPr>
          <a:xfrm>
            <a:off x="3512463" y="1355814"/>
            <a:ext cx="1022020" cy="186986"/>
          </a:xfrm>
          <a:prstGeom prst="rect">
            <a:avLst/>
          </a:prstGeom>
        </p:spPr>
      </p:pic>
      <p:pic>
        <p:nvPicPr>
          <p:cNvPr id="31" name="图片 25">
            <a:extLst>
              <a:ext uri="{FF2B5EF4-FFF2-40B4-BE49-F238E27FC236}">
                <a16:creationId xmlns:a16="http://schemas.microsoft.com/office/drawing/2014/main" id="{FC09B120-D0BA-4DCA-8606-914E30FE579A}"/>
              </a:ext>
            </a:extLst>
          </p:cNvPr>
          <p:cNvPicPr>
            <a:picLocks noChangeAspect="1"/>
          </p:cNvPicPr>
          <p:nvPr/>
        </p:nvPicPr>
        <p:blipFill rotWithShape="1">
          <a:blip r:embed="rId5"/>
          <a:srcRect t="1" r="69256" b="4002"/>
          <a:stretch/>
        </p:blipFill>
        <p:spPr>
          <a:xfrm flipH="1">
            <a:off x="7375626" y="1366965"/>
            <a:ext cx="1022020" cy="186986"/>
          </a:xfrm>
          <a:prstGeom prst="rect">
            <a:avLst/>
          </a:prstGeom>
        </p:spPr>
      </p:pic>
      <p:sp>
        <p:nvSpPr>
          <p:cNvPr id="32" name="Rectangle 31"/>
          <p:cNvSpPr/>
          <p:nvPr/>
        </p:nvSpPr>
        <p:spPr>
          <a:xfrm>
            <a:off x="4348987" y="986226"/>
            <a:ext cx="3200392" cy="81272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PHT 1</a:t>
            </a:r>
          </a:p>
        </p:txBody>
      </p:sp>
      <p:sp>
        <p:nvSpPr>
          <p:cNvPr id="12" name="Rectangle 5"/>
          <p:cNvSpPr>
            <a:spLocks noChangeArrowheads="1"/>
          </p:cNvSpPr>
          <p:nvPr/>
        </p:nvSpPr>
        <p:spPr bwMode="auto">
          <a:xfrm>
            <a:off x="780777" y="2122799"/>
            <a:ext cx="10744200" cy="3970318"/>
          </a:xfrm>
          <a:prstGeom prst="rect">
            <a:avLst/>
          </a:prstGeom>
          <a:solidFill>
            <a:srgbClr val="9BBB59">
              <a:lumMod val="60000"/>
              <a:lumOff val="40000"/>
            </a:srgbClr>
          </a:solidFill>
          <a:ln>
            <a:noFill/>
          </a:ln>
          <a:effectLst/>
          <a:ex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nl-NL"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Cô Mắt, cậu Chân, cậu Tay và bác Tai ghen tị với lão Miệng chỉ ăn mà không làm gì cả nên bàn nhau để mặc lão Miệng, không cho lão ăn gì cả. Sau đó,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ba ngày trôi qua cả bọn đã thấy mệt mỏi rã rời, không ai làm nổi việc gì nữa. Đến ngày thứ bảy thì không ai còn chịu nổi. Bác Tai là người nhận ra sai lầm đầu tiên, bèn nói rõ phải trái, rủ cả bọn đến xin lỗi lão Miệng và lại cho lão ăn như xưa. Lão Miệng ăn xong, ai nấy đều khoẻ trở lại. Họ hiểu rằng lão Miệng tuy thế nhưng cũng có công việc của lão, một công việc rất quan trọng, liên quan đến tính mạng của cả bọn. Từ đó, lão Miệng, cô Mắt, cậu Chân, cậu Tay và bác Tai lại sống hoà thuận như xưa. </a:t>
            </a:r>
          </a:p>
        </p:txBody>
      </p:sp>
      <p:sp>
        <p:nvSpPr>
          <p:cNvPr id="13" name="Text Box 7"/>
          <p:cNvSpPr txBox="1">
            <a:spLocks noChangeArrowheads="1"/>
          </p:cNvSpPr>
          <p:nvPr/>
        </p:nvSpPr>
        <p:spPr bwMode="auto">
          <a:xfrm>
            <a:off x="1320228" y="1604199"/>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vi-VN" sz="2400" b="1" i="0" u="none" strike="noStrike" kern="0" cap="none" spc="0" normalizeH="0" baseline="0" noProof="0" dirty="0">
                <a:ln>
                  <a:noFill/>
                </a:ln>
                <a:solidFill>
                  <a:srgbClr val="0000FF"/>
                </a:solidFill>
                <a:effectLst/>
                <a:uLnTx/>
                <a:uFillTx/>
                <a:latin typeface="Times New Roman" pitchFamily="18" charset="0"/>
              </a:rPr>
              <a:t>TÓM TẮT TRUYỆN: </a:t>
            </a:r>
          </a:p>
        </p:txBody>
      </p:sp>
    </p:spTree>
    <p:extLst>
      <p:ext uri="{BB962C8B-B14F-4D97-AF65-F5344CB8AC3E}">
        <p14:creationId xmlns:p14="http://schemas.microsoft.com/office/powerpoint/2010/main" val="14297841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500"/>
                                        <p:tgtEl>
                                          <p:spTgt spid="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1500"/>
                            </p:stCondLst>
                            <p:childTnLst>
                              <p:par>
                                <p:cTn id="19" presetID="2" presetClass="entr" presetSubtype="3"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1+#ppt_w/2"/>
                                          </p:val>
                                        </p:tav>
                                        <p:tav tm="100000">
                                          <p:val>
                                            <p:strVal val="#ppt_x"/>
                                          </p:val>
                                        </p:tav>
                                      </p:tavLst>
                                    </p:anim>
                                    <p:anim calcmode="lin" valueType="num">
                                      <p:cBhvr additive="base">
                                        <p:cTn id="3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1000" fill="hold"/>
                                        <p:tgtEl>
                                          <p:spTgt spid="32"/>
                                        </p:tgtEl>
                                        <p:attrNameLst>
                                          <p:attrName>ppt_w</p:attrName>
                                        </p:attrNameLst>
                                      </p:cBhvr>
                                      <p:tavLst>
                                        <p:tav tm="0">
                                          <p:val>
                                            <p:strVal val="#ppt_w*0.70"/>
                                          </p:val>
                                        </p:tav>
                                        <p:tav tm="100000">
                                          <p:val>
                                            <p:strVal val="#ppt_w"/>
                                          </p:val>
                                        </p:tav>
                                      </p:tavLst>
                                    </p:anim>
                                    <p:anim calcmode="lin" valueType="num">
                                      <p:cBhvr>
                                        <p:cTn id="40" dur="1000" fill="hold"/>
                                        <p:tgtEl>
                                          <p:spTgt spid="32"/>
                                        </p:tgtEl>
                                        <p:attrNameLst>
                                          <p:attrName>ppt_h</p:attrName>
                                        </p:attrNameLst>
                                      </p:cBhvr>
                                      <p:tavLst>
                                        <p:tav tm="0">
                                          <p:val>
                                            <p:strVal val="#ppt_h"/>
                                          </p:val>
                                        </p:tav>
                                        <p:tav tm="100000">
                                          <p:val>
                                            <p:strVal val="#ppt_h"/>
                                          </p:val>
                                        </p:tav>
                                      </p:tavLst>
                                    </p:anim>
                                    <p:animEffect transition="in" filter="fade">
                                      <p:cBhvr>
                                        <p:cTn id="4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5"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3429000"/>
            <a:ext cx="1752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29000"/>
            <a:ext cx="15621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182" y="3429000"/>
            <a:ext cx="1447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401291"/>
            <a:ext cx="1447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401291"/>
            <a:ext cx="1524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685800" y="1066800"/>
            <a:ext cx="10972800" cy="1143000"/>
          </a:xfrm>
        </p:spPr>
        <p:txBody>
          <a:bodyPr>
            <a:normAutofit/>
          </a:bodyPr>
          <a:lstStyle/>
          <a:p>
            <a:r>
              <a:rPr lang="en-US" sz="3600" b="1" dirty="0">
                <a:solidFill>
                  <a:schemeClr val="bg1"/>
                </a:solidFill>
                <a:latin typeface="Times New Roman" panose="02020603050405020304" pitchFamily="18" charset="0"/>
                <a:ea typeface="Calibri" panose="020F0502020204030204" pitchFamily="34" charset="0"/>
              </a:rPr>
              <a:t>HOẠT ĐỘNG 2: HÌNH THÀNH KIẾN THỨC MỚI </a:t>
            </a:r>
            <a:endParaRPr lang="en-US" sz="3600" dirty="0">
              <a:solidFill>
                <a:schemeClr val="bg1"/>
              </a:solidFill>
            </a:endParaRPr>
          </a:p>
        </p:txBody>
      </p:sp>
    </p:spTree>
    <p:extLst>
      <p:ext uri="{BB962C8B-B14F-4D97-AF65-F5344CB8AC3E}">
        <p14:creationId xmlns:p14="http://schemas.microsoft.com/office/powerpoint/2010/main" val="3946038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348277262"/>
              </p:ext>
            </p:extLst>
          </p:nvPr>
        </p:nvGraphicFramePr>
        <p:xfrm>
          <a:off x="838200" y="533400"/>
          <a:ext cx="10363200" cy="5562599"/>
        </p:xfrm>
        <a:graphic>
          <a:graphicData uri="http://schemas.openxmlformats.org/drawingml/2006/table">
            <a:tbl>
              <a:tblPr firstRow="1" firstCol="1" bandRow="1">
                <a:tableStyleId>{10A1B5D5-9B99-4C35-A422-299274C87663}</a:tableStyleId>
              </a:tblPr>
              <a:tblGrid>
                <a:gridCol w="2833688">
                  <a:extLst>
                    <a:ext uri="{9D8B030D-6E8A-4147-A177-3AD203B41FA5}">
                      <a16:colId xmlns:a16="http://schemas.microsoft.com/office/drawing/2014/main" val="3809167426"/>
                    </a:ext>
                  </a:extLst>
                </a:gridCol>
                <a:gridCol w="7529512">
                  <a:extLst>
                    <a:ext uri="{9D8B030D-6E8A-4147-A177-3AD203B41FA5}">
                      <a16:colId xmlns:a16="http://schemas.microsoft.com/office/drawing/2014/main" val="1472281558"/>
                    </a:ext>
                  </a:extLst>
                </a:gridCol>
              </a:tblGrid>
              <a:tr h="564508">
                <a:tc gridSpan="2">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PHIẾU HỌC TẬP</a:t>
                      </a:r>
                      <a:r>
                        <a:rPr lang="vi-VN" sz="2400" dirty="0">
                          <a:effectLst/>
                          <a:latin typeface="Times New Roman" panose="02020603050405020304" pitchFamily="18" charset="0"/>
                          <a:cs typeface="Times New Roman" panose="02020603050405020304" pitchFamily="18" charset="0"/>
                        </a:rPr>
                        <a:t>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22991103"/>
                  </a:ext>
                </a:extLst>
              </a:tr>
              <a:tr h="1125253">
                <a:tc>
                  <a:txBody>
                    <a:bodyPr/>
                    <a:lstStyle/>
                    <a:p>
                      <a:pPr>
                        <a:lnSpc>
                          <a:spcPct val="115000"/>
                        </a:lnSpc>
                        <a:spcAft>
                          <a:spcPts val="0"/>
                        </a:spcAft>
                      </a:pPr>
                      <a:r>
                        <a:rPr lang="vi-VN" sz="2400">
                          <a:effectLst/>
                          <a:latin typeface="Times New Roman" panose="02020603050405020304" pitchFamily="18" charset="0"/>
                          <a:cs typeface="Times New Roman" panose="02020603050405020304" pitchFamily="18" charset="0"/>
                        </a:rPr>
                        <a:t>Các yếu tố cần xem xét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b="1" dirty="0">
                          <a:effectLst/>
                          <a:latin typeface="Times New Roman" panose="02020603050405020304" pitchFamily="18" charset="0"/>
                          <a:cs typeface="Times New Roman" panose="02020603050405020304" pitchFamily="18" charset="0"/>
                        </a:rPr>
                        <a:t>Dấu hiệu nhận biết yếu tố của truyện ngụ ngôn trong Chân, Tay, Tai, Mắt, Miệng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294000"/>
                  </a:ext>
                </a:extLst>
              </a:tr>
              <a:tr h="733860">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Đề</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tài</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5238135"/>
                  </a:ext>
                </a:extLst>
              </a:tr>
              <a:tr h="719748">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Sự</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kiện</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tình</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huống</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8529156"/>
                  </a:ext>
                </a:extLst>
              </a:tr>
              <a:tr h="846762">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Cốt</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truyện</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350168"/>
                  </a:ext>
                </a:extLst>
              </a:tr>
              <a:tr h="562626">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Nhân</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vật</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5096541"/>
                  </a:ext>
                </a:extLst>
              </a:tr>
              <a:tr h="1009842">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Không</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gian</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thời</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gian</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104852"/>
                  </a:ext>
                </a:extLst>
              </a:tr>
            </a:tbl>
          </a:graphicData>
        </a:graphic>
      </p:graphicFrame>
      <p:pic>
        <p:nvPicPr>
          <p:cNvPr id="2050" name="Picture 2" descr="http://i156.photobucket.com/albums/t34/mancom/emoticongif/em1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4876800"/>
            <a:ext cx="1981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10000" y="2209800"/>
            <a:ext cx="7084207" cy="830997"/>
          </a:xfrm>
          <a:prstGeom prst="rect">
            <a:avLst/>
          </a:prstGeom>
        </p:spPr>
        <p:txBody>
          <a:bodyPr wrap="square">
            <a:spAutoFit/>
          </a:bodyPr>
          <a:lstStyle/>
          <a:p>
            <a:r>
              <a:rPr lang="en-US" sz="2400" dirty="0" err="1">
                <a:solidFill>
                  <a:srgbClr val="333333"/>
                </a:solidFill>
                <a:latin typeface="Times New Roman" panose="02020603050405020304" pitchFamily="18" charset="0"/>
                <a:ea typeface="Times New Roman" panose="02020603050405020304" pitchFamily="18" charset="0"/>
              </a:rPr>
              <a:t>Mượn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chuyện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về</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các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bộ</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phận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rPr>
              <a:t> con </a:t>
            </a:r>
            <a:r>
              <a:rPr lang="en-US" sz="2400" dirty="0" err="1">
                <a:solidFill>
                  <a:srgbClr val="333333"/>
                </a:solidFill>
                <a:latin typeface="Times New Roman" panose="02020603050405020304" pitchFamily="18" charset="0"/>
                <a:ea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đưa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bài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học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mọi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7455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145601236"/>
              </p:ext>
            </p:extLst>
          </p:nvPr>
        </p:nvGraphicFramePr>
        <p:xfrm>
          <a:off x="609600" y="248810"/>
          <a:ext cx="10363200" cy="5410200"/>
        </p:xfrm>
        <a:graphic>
          <a:graphicData uri="http://schemas.openxmlformats.org/drawingml/2006/table">
            <a:tbl>
              <a:tblPr firstRow="1" firstCol="1" bandRow="1">
                <a:tableStyleId>{10A1B5D5-9B99-4C35-A422-299274C87663}</a:tableStyleId>
              </a:tblPr>
              <a:tblGrid>
                <a:gridCol w="1828800">
                  <a:extLst>
                    <a:ext uri="{9D8B030D-6E8A-4147-A177-3AD203B41FA5}">
                      <a16:colId xmlns:a16="http://schemas.microsoft.com/office/drawing/2014/main" val="3809167426"/>
                    </a:ext>
                  </a:extLst>
                </a:gridCol>
                <a:gridCol w="8534400">
                  <a:extLst>
                    <a:ext uri="{9D8B030D-6E8A-4147-A177-3AD203B41FA5}">
                      <a16:colId xmlns:a16="http://schemas.microsoft.com/office/drawing/2014/main" val="1472281558"/>
                    </a:ext>
                  </a:extLst>
                </a:gridCol>
              </a:tblGrid>
              <a:tr h="549042">
                <a:tc gridSpan="2">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PHIẾU HỌC TẬP</a:t>
                      </a:r>
                      <a:r>
                        <a:rPr lang="vi-VN" sz="2400" dirty="0">
                          <a:effectLst/>
                          <a:latin typeface="Times New Roman" panose="02020603050405020304" pitchFamily="18" charset="0"/>
                          <a:cs typeface="Times New Roman" panose="02020603050405020304" pitchFamily="18" charset="0"/>
                        </a:rPr>
                        <a:t>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22991103"/>
                  </a:ext>
                </a:extLst>
              </a:tr>
              <a:tr h="1094424">
                <a:tc>
                  <a:txBody>
                    <a:bodyPr/>
                    <a:lstStyle/>
                    <a:p>
                      <a:pPr>
                        <a:lnSpc>
                          <a:spcPct val="115000"/>
                        </a:lnSpc>
                        <a:spcAft>
                          <a:spcPts val="0"/>
                        </a:spcAft>
                      </a:pPr>
                      <a:r>
                        <a:rPr lang="vi-VN" sz="2400">
                          <a:effectLst/>
                          <a:latin typeface="Times New Roman" panose="02020603050405020304" pitchFamily="18" charset="0"/>
                          <a:cs typeface="Times New Roman" panose="02020603050405020304" pitchFamily="18" charset="0"/>
                        </a:rPr>
                        <a:t>Các yếu tố cần xem xét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b="1" dirty="0">
                          <a:effectLst/>
                          <a:latin typeface="Times New Roman" panose="02020603050405020304" pitchFamily="18" charset="0"/>
                          <a:cs typeface="Times New Roman" panose="02020603050405020304" pitchFamily="18" charset="0"/>
                        </a:rPr>
                        <a:t>Dấu hiệu nhận biết yếu tố của truyện ngụ ngôn trong Chân, Tay, Tai, Mắt, Miệng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294000"/>
                  </a:ext>
                </a:extLst>
              </a:tr>
              <a:tr h="3766734">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Sự</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kiện</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tình</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huống</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5238135"/>
                  </a:ext>
                </a:extLst>
              </a:tr>
            </a:tbl>
          </a:graphicData>
        </a:graphic>
      </p:graphicFrame>
      <p:sp>
        <p:nvSpPr>
          <p:cNvPr id="8" name="Rectangle 7"/>
          <p:cNvSpPr/>
          <p:nvPr/>
        </p:nvSpPr>
        <p:spPr>
          <a:xfrm>
            <a:off x="2590800" y="1905000"/>
            <a:ext cx="7848600" cy="3396827"/>
          </a:xfrm>
          <a:prstGeom prst="rect">
            <a:avLst/>
          </a:prstGeom>
        </p:spPr>
        <p:txBody>
          <a:bodyPr wrap="square">
            <a:spAutoFit/>
          </a:bodyPr>
          <a:lstStyle/>
          <a:p>
            <a:pPr algn="just">
              <a:lnSpc>
                <a:spcPct val="115000"/>
              </a:lnSpc>
              <a:spcAft>
                <a:spcPts val="1000"/>
              </a:spcAft>
            </a:pP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lão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lão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được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Mắt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Chân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Tay</a:t>
            </a:r>
            <a:r>
              <a:rPr lang="en-US" sz="2400" dirty="0">
                <a:solidFill>
                  <a:srgbClr val="333333"/>
                </a:solidFill>
                <a:latin typeface="Times New Roman" panose="02020603050405020304" pitchFamily="18" charset="0"/>
                <a:ea typeface="Times New Roman" panose="02020603050405020304" pitchFamily="18" charset="0"/>
              </a:rPr>
              <a:t>, Tai </a:t>
            </a:r>
            <a:r>
              <a:rPr lang="en-US" sz="2400" dirty="0" err="1">
                <a:solidFill>
                  <a:srgbClr val="333333"/>
                </a:solidFill>
                <a:latin typeface="Times New Roman" panose="02020603050405020304" pitchFamily="18" charset="0"/>
                <a:ea typeface="Times New Roman" panose="02020603050405020304" pitchFamily="18" charset="0"/>
              </a:rPr>
              <a:t>cũng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mệt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mỏi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rã</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rời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Cuối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cùng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họ</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cũng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nhận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sai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lầm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mình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và</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sửa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chữa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ngay</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lập</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tức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bằng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việc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đến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nhà</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lão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giải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quyết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mọi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việc</a:t>
            </a:r>
            <a:r>
              <a:rPr lang="en-US" sz="2400" dirty="0">
                <a:solidFill>
                  <a:srgbClr val="333333"/>
                </a:solidFill>
                <a:latin typeface="Times New Roman" panose="02020603050405020304" pitchFamily="18" charset="0"/>
                <a:ea typeface="Times New Roman" panose="02020603050405020304" pitchFamily="18" charset="0"/>
              </a:rPr>
              <a:t>.</a:t>
            </a:r>
            <a:endParaRPr lang="en-US" sz="2400" dirty="0"/>
          </a:p>
        </p:txBody>
      </p:sp>
      <p:pic>
        <p:nvPicPr>
          <p:cNvPr id="4" name="Picture 3" descr="22858PICdbgea5Gz679dY_PIC2018.png"/>
          <p:cNvPicPr>
            <a:picLocks noChangeAspect="1"/>
          </p:cNvPicPr>
          <p:nvPr/>
        </p:nvPicPr>
        <p:blipFill>
          <a:blip r:embed="rId3" cstate="print"/>
          <a:stretch>
            <a:fillRect/>
          </a:stretch>
        </p:blipFill>
        <p:spPr>
          <a:xfrm>
            <a:off x="9601200" y="3633355"/>
            <a:ext cx="3190009" cy="3190009"/>
          </a:xfrm>
          <a:prstGeom prst="rect">
            <a:avLst/>
          </a:prstGeom>
        </p:spPr>
      </p:pic>
    </p:spTree>
    <p:extLst>
      <p:ext uri="{BB962C8B-B14F-4D97-AF65-F5344CB8AC3E}">
        <p14:creationId xmlns:p14="http://schemas.microsoft.com/office/powerpoint/2010/main" val="131006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732421567"/>
              </p:ext>
            </p:extLst>
          </p:nvPr>
        </p:nvGraphicFramePr>
        <p:xfrm>
          <a:off x="547255" y="190552"/>
          <a:ext cx="10363200" cy="5699218"/>
        </p:xfrm>
        <a:graphic>
          <a:graphicData uri="http://schemas.openxmlformats.org/drawingml/2006/table">
            <a:tbl>
              <a:tblPr firstRow="1" firstCol="1" bandRow="1">
                <a:tableStyleId>{10A1B5D5-9B99-4C35-A422-299274C87663}</a:tableStyleId>
              </a:tblPr>
              <a:tblGrid>
                <a:gridCol w="1586345">
                  <a:extLst>
                    <a:ext uri="{9D8B030D-6E8A-4147-A177-3AD203B41FA5}">
                      <a16:colId xmlns:a16="http://schemas.microsoft.com/office/drawing/2014/main" val="3809167426"/>
                    </a:ext>
                  </a:extLst>
                </a:gridCol>
                <a:gridCol w="8776855">
                  <a:extLst>
                    <a:ext uri="{9D8B030D-6E8A-4147-A177-3AD203B41FA5}">
                      <a16:colId xmlns:a16="http://schemas.microsoft.com/office/drawing/2014/main" val="1472281558"/>
                    </a:ext>
                  </a:extLst>
                </a:gridCol>
              </a:tblGrid>
              <a:tr h="564508">
                <a:tc gridSpan="2">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PHIẾU HỌC TẬP</a:t>
                      </a:r>
                      <a:r>
                        <a:rPr lang="vi-VN" sz="2400" dirty="0">
                          <a:effectLst/>
                          <a:latin typeface="Times New Roman" panose="02020603050405020304" pitchFamily="18" charset="0"/>
                          <a:cs typeface="Times New Roman" panose="02020603050405020304" pitchFamily="18" charset="0"/>
                        </a:rPr>
                        <a:t>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22991103"/>
                  </a:ext>
                </a:extLst>
              </a:tr>
              <a:tr h="1125253">
                <a:tc>
                  <a:txBody>
                    <a:bodyPr/>
                    <a:lstStyle/>
                    <a:p>
                      <a:pPr>
                        <a:lnSpc>
                          <a:spcPct val="115000"/>
                        </a:lnSpc>
                        <a:spcAft>
                          <a:spcPts val="0"/>
                        </a:spcAft>
                      </a:pPr>
                      <a:r>
                        <a:rPr lang="vi-VN" sz="2400">
                          <a:effectLst/>
                          <a:latin typeface="Times New Roman" panose="02020603050405020304" pitchFamily="18" charset="0"/>
                          <a:cs typeface="Times New Roman" panose="02020603050405020304" pitchFamily="18" charset="0"/>
                        </a:rPr>
                        <a:t>Các yếu tố cần xem xét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b="1" dirty="0">
                          <a:effectLst/>
                          <a:latin typeface="Times New Roman" panose="02020603050405020304" pitchFamily="18" charset="0"/>
                          <a:cs typeface="Times New Roman" panose="02020603050405020304" pitchFamily="18" charset="0"/>
                        </a:rPr>
                        <a:t>Dấu hiệu nhận biết yếu tố của truyện ngụ ngôn trong Chân, Tay, Tai, Mắt, Miệng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294000"/>
                  </a:ext>
                </a:extLst>
              </a:tr>
              <a:tr h="3872838">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Cốt</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truyện</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5238135"/>
                  </a:ext>
                </a:extLst>
              </a:tr>
            </a:tbl>
          </a:graphicData>
        </a:graphic>
      </p:graphicFrame>
      <p:sp>
        <p:nvSpPr>
          <p:cNvPr id="8" name="Rectangle 7"/>
          <p:cNvSpPr/>
          <p:nvPr/>
        </p:nvSpPr>
        <p:spPr>
          <a:xfrm>
            <a:off x="2438400" y="1967499"/>
            <a:ext cx="8153400" cy="3785652"/>
          </a:xfrm>
          <a:prstGeom prst="rect">
            <a:avLst/>
          </a:prstGeom>
        </p:spPr>
        <p:txBody>
          <a:bodyPr wrap="square">
            <a:spAutoFit/>
          </a:bodyPr>
          <a:lstStyle/>
          <a:p>
            <a:pPr algn="just"/>
            <a:r>
              <a:rPr lang="en-US" sz="2400" dirty="0" smtClean="0">
                <a:solidFill>
                  <a:srgbClr val="333333"/>
                </a:solidFill>
                <a:latin typeface="Times New Roman" panose="02020603050405020304" pitchFamily="18" charset="0"/>
                <a:ea typeface="Times New Roman" panose="02020603050405020304" pitchFamily="18" charset="0"/>
              </a:rPr>
              <a:t>    </a:t>
            </a:r>
            <a:r>
              <a:rPr lang="en-US" sz="2400" dirty="0" err="1" smtClean="0">
                <a:solidFill>
                  <a:srgbClr val="333333"/>
                </a:solidFill>
                <a:latin typeface="Times New Roman" panose="02020603050405020304" pitchFamily="18" charset="0"/>
                <a:ea typeface="Times New Roman" panose="02020603050405020304" pitchFamily="18" charset="0"/>
              </a:rPr>
              <a:t>Truyện</a:t>
            </a:r>
            <a:r>
              <a:rPr lang="en-US" sz="2400" dirty="0" smtClean="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về</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sự</a:t>
            </a:r>
            <a:r>
              <a:rPr lang="en-US" sz="2400" dirty="0">
                <a:solidFill>
                  <a:srgbClr val="333333"/>
                </a:solidFill>
                <a:latin typeface="Times New Roman" panose="02020603050405020304" pitchFamily="18" charset="0"/>
                <a:ea typeface="Times New Roman" panose="02020603050405020304" pitchFamily="18" charset="0"/>
              </a:rPr>
              <a:t> so </a:t>
            </a:r>
            <a:r>
              <a:rPr lang="en-US" sz="2400" dirty="0" err="1">
                <a:solidFill>
                  <a:srgbClr val="333333"/>
                </a:solidFill>
                <a:latin typeface="Times New Roman" panose="02020603050405020304" pitchFamily="18" charset="0"/>
                <a:ea typeface="Times New Roman" panose="02020603050405020304" pitchFamily="18" charset="0"/>
              </a:rPr>
              <a:t>bì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giữa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các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bộ</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phận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trong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cơ</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thể</a:t>
            </a:r>
            <a:r>
              <a:rPr lang="en-US" sz="2400" dirty="0">
                <a:solidFill>
                  <a:srgbClr val="333333"/>
                </a:solidFill>
                <a:latin typeface="Times New Roman" panose="02020603050405020304" pitchFamily="18" charset="0"/>
                <a:ea typeface="Times New Roman" panose="02020603050405020304" pitchFamily="18" charset="0"/>
              </a:rPr>
              <a:t> con </a:t>
            </a:r>
            <a:r>
              <a:rPr lang="en-US" sz="2400" dirty="0" err="1">
                <a:solidFill>
                  <a:srgbClr val="333333"/>
                </a:solidFill>
                <a:latin typeface="Times New Roman" panose="02020603050405020304" pitchFamily="18" charset="0"/>
                <a:ea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Mắt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Chân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Tay</a:t>
            </a:r>
            <a:r>
              <a:rPr lang="en-US" sz="2400" dirty="0">
                <a:solidFill>
                  <a:srgbClr val="333333"/>
                </a:solidFill>
                <a:latin typeface="Times New Roman" panose="02020603050405020304" pitchFamily="18" charset="0"/>
                <a:ea typeface="Times New Roman" panose="02020603050405020304" pitchFamily="18" charset="0"/>
              </a:rPr>
              <a:t>, Tai </a:t>
            </a:r>
            <a:r>
              <a:rPr lang="en-US" sz="2400" dirty="0" err="1">
                <a:solidFill>
                  <a:srgbClr val="333333"/>
                </a:solidFill>
                <a:latin typeface="Times New Roman" panose="02020603050405020304" pitchFamily="18" charset="0"/>
                <a:ea typeface="Times New Roman" panose="02020603050405020304" pitchFamily="18" charset="0"/>
              </a:rPr>
              <a:t>thấy</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mình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quanh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năm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làm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việc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mệt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nhọc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còn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lão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chẳng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làm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cả</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chỉ</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ngồi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vậy</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họ</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đồng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lòng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phản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đối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bằng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cách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bảo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nhau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làm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nữa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lão</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có</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Nhưng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được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thì</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Mắt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Chân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Tay</a:t>
            </a:r>
            <a:r>
              <a:rPr lang="en-US" sz="2400" dirty="0">
                <a:solidFill>
                  <a:srgbClr val="333333"/>
                </a:solidFill>
                <a:latin typeface="Times New Roman" panose="02020603050405020304" pitchFamily="18" charset="0"/>
                <a:ea typeface="Times New Roman" panose="02020603050405020304" pitchFamily="18" charset="0"/>
              </a:rPr>
              <a:t>, Tai </a:t>
            </a:r>
            <a:r>
              <a:rPr lang="en-US" sz="2400" dirty="0" err="1">
                <a:solidFill>
                  <a:srgbClr val="333333"/>
                </a:solidFill>
                <a:latin typeface="Times New Roman" panose="02020603050405020304" pitchFamily="18" charset="0"/>
                <a:ea typeface="Times New Roman" panose="02020603050405020304" pitchFamily="18" charset="0"/>
              </a:rPr>
              <a:t>cũng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mệt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mỏi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rã</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rời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Cuối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cùng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họ</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cũng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nhận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ra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công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việc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quan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trọng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là</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nhai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thức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nuôi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sống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cơ</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Thế</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là</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họ</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đến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nhà</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vực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dậy</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kiếm</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thức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ăn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giúp</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Miệng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dần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tình</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lại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Từ</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đó</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các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bộ</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phận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cơ</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thể</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sống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hòa</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thuận</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với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nhau</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mỗi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một</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việc</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ai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tị</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ai</a:t>
            </a:r>
            <a:r>
              <a:rPr lang="en-US" sz="2400" dirty="0">
                <a:solidFill>
                  <a:srgbClr val="333333"/>
                </a:solidFill>
                <a:latin typeface="Times New Roman" panose="02020603050405020304" pitchFamily="18" charset="0"/>
                <a:ea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rPr>
              <a:t>cả</a:t>
            </a:r>
            <a:r>
              <a:rPr lang="en-US" sz="2400" dirty="0">
                <a:solidFill>
                  <a:srgbClr val="333333"/>
                </a:solidFill>
                <a:latin typeface="Times New Roman" panose="02020603050405020304" pitchFamily="18" charset="0"/>
                <a:ea typeface="Times New Roman" panose="02020603050405020304" pitchFamily="18" charset="0"/>
              </a:rPr>
              <a:t>.</a:t>
            </a:r>
            <a:endParaRPr lang="en-US" sz="2400" dirty="0"/>
          </a:p>
        </p:txBody>
      </p:sp>
      <p:pic>
        <p:nvPicPr>
          <p:cNvPr id="4" name="Picture 3" descr="22858PICdbgea5Gz679dY_PIC2018.png"/>
          <p:cNvPicPr>
            <a:picLocks noChangeAspect="1"/>
          </p:cNvPicPr>
          <p:nvPr/>
        </p:nvPicPr>
        <p:blipFill>
          <a:blip r:embed="rId3" cstate="print"/>
          <a:stretch>
            <a:fillRect/>
          </a:stretch>
        </p:blipFill>
        <p:spPr>
          <a:xfrm>
            <a:off x="9611591" y="3860325"/>
            <a:ext cx="3190009" cy="3190009"/>
          </a:xfrm>
          <a:prstGeom prst="rect">
            <a:avLst/>
          </a:prstGeom>
        </p:spPr>
      </p:pic>
    </p:spTree>
    <p:extLst>
      <p:ext uri="{BB962C8B-B14F-4D97-AF65-F5344CB8AC3E}">
        <p14:creationId xmlns:p14="http://schemas.microsoft.com/office/powerpoint/2010/main" val="2012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99975961"/>
              </p:ext>
            </p:extLst>
          </p:nvPr>
        </p:nvGraphicFramePr>
        <p:xfrm>
          <a:off x="838200" y="533400"/>
          <a:ext cx="10363200" cy="5345833"/>
        </p:xfrm>
        <a:graphic>
          <a:graphicData uri="http://schemas.openxmlformats.org/drawingml/2006/table">
            <a:tbl>
              <a:tblPr firstRow="1" firstCol="1" bandRow="1">
                <a:tableStyleId>{10A1B5D5-9B99-4C35-A422-299274C87663}</a:tableStyleId>
              </a:tblPr>
              <a:tblGrid>
                <a:gridCol w="2833688">
                  <a:extLst>
                    <a:ext uri="{9D8B030D-6E8A-4147-A177-3AD203B41FA5}">
                      <a16:colId xmlns:a16="http://schemas.microsoft.com/office/drawing/2014/main" val="3809167426"/>
                    </a:ext>
                  </a:extLst>
                </a:gridCol>
                <a:gridCol w="7529512">
                  <a:extLst>
                    <a:ext uri="{9D8B030D-6E8A-4147-A177-3AD203B41FA5}">
                      <a16:colId xmlns:a16="http://schemas.microsoft.com/office/drawing/2014/main" val="1472281558"/>
                    </a:ext>
                  </a:extLst>
                </a:gridCol>
              </a:tblGrid>
              <a:tr h="596439">
                <a:tc gridSpan="2">
                  <a:txBody>
                    <a:bodyPr/>
                    <a:lstStyle/>
                    <a:p>
                      <a:pPr algn="ctr">
                        <a:lnSpc>
                          <a:spcPct val="115000"/>
                        </a:lnSpc>
                        <a:spcAft>
                          <a:spcPts val="0"/>
                        </a:spcAft>
                      </a:pPr>
                      <a:r>
                        <a:rPr lang="en-US" sz="2400" dirty="0">
                          <a:effectLst/>
                          <a:latin typeface="Times New Roman" panose="02020603050405020304" pitchFamily="18" charset="0"/>
                          <a:cs typeface="Times New Roman" panose="02020603050405020304" pitchFamily="18" charset="0"/>
                        </a:rPr>
                        <a:t>PHIẾU HỌC TẬP</a:t>
                      </a:r>
                      <a:r>
                        <a:rPr lang="vi-VN" sz="2400" dirty="0">
                          <a:effectLst/>
                          <a:latin typeface="Times New Roman" panose="02020603050405020304" pitchFamily="18" charset="0"/>
                          <a:cs typeface="Times New Roman" panose="02020603050405020304" pitchFamily="18" charset="0"/>
                        </a:rPr>
                        <a:t>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22991103"/>
                  </a:ext>
                </a:extLst>
              </a:tr>
              <a:tr h="1188901">
                <a:tc>
                  <a:txBody>
                    <a:bodyPr/>
                    <a:lstStyle/>
                    <a:p>
                      <a:pPr>
                        <a:lnSpc>
                          <a:spcPct val="115000"/>
                        </a:lnSpc>
                        <a:spcAft>
                          <a:spcPts val="0"/>
                        </a:spcAft>
                      </a:pPr>
                      <a:r>
                        <a:rPr lang="vi-VN" sz="2400">
                          <a:effectLst/>
                          <a:latin typeface="Times New Roman" panose="02020603050405020304" pitchFamily="18" charset="0"/>
                          <a:cs typeface="Times New Roman" panose="02020603050405020304" pitchFamily="18" charset="0"/>
                        </a:rPr>
                        <a:t>Các yếu tố cần xem xét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b="1" dirty="0">
                          <a:effectLst/>
                          <a:latin typeface="Times New Roman" panose="02020603050405020304" pitchFamily="18" charset="0"/>
                          <a:cs typeface="Times New Roman" panose="02020603050405020304" pitchFamily="18" charset="0"/>
                        </a:rPr>
                        <a:t>Dấu hiệu nhận biết yếu tố của truyện ngụ ngôn trong Chân, Tay, Tai, Mắt, Miệng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294000"/>
                  </a:ext>
                </a:extLst>
              </a:tr>
              <a:tr h="408791">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Đề</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tài</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5238135"/>
                  </a:ext>
                </a:extLst>
              </a:tr>
              <a:tr h="543214">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Sự</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kiện</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tình</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huống</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8529156"/>
                  </a:ext>
                </a:extLst>
              </a:tr>
              <a:tr h="563571">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Cốt</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truyện</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1350168"/>
                  </a:ext>
                </a:extLst>
              </a:tr>
              <a:tr h="966122">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Nhân</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vật</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5096541"/>
                  </a:ext>
                </a:extLst>
              </a:tr>
              <a:tr h="1066962">
                <a:tc>
                  <a:txBody>
                    <a:bodyPr/>
                    <a:lstStyle/>
                    <a:p>
                      <a:pPr>
                        <a:lnSpc>
                          <a:spcPct val="115000"/>
                        </a:lnSpc>
                        <a:spcAft>
                          <a:spcPts val="0"/>
                        </a:spcAft>
                      </a:pP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Không</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gian</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thời</a:t>
                      </a:r>
                      <a:r>
                        <a:rPr lang="en-US" sz="2400" i="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400" i="1" dirty="0" err="1">
                          <a:solidFill>
                            <a:schemeClr val="accent2">
                              <a:lumMod val="75000"/>
                            </a:schemeClr>
                          </a:solidFill>
                          <a:effectLst/>
                          <a:latin typeface="Times New Roman" panose="02020603050405020304" pitchFamily="18" charset="0"/>
                          <a:cs typeface="Times New Roman" panose="02020603050405020304" pitchFamily="18" charset="0"/>
                        </a:rPr>
                        <a:t>gian</a:t>
                      </a:r>
                      <a:endParaRPr lang="en-US" sz="2400"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7104852"/>
                  </a:ext>
                </a:extLst>
              </a:tr>
            </a:tbl>
          </a:graphicData>
        </a:graphic>
      </p:graphicFrame>
      <p:sp>
        <p:nvSpPr>
          <p:cNvPr id="8" name="Rectangle 7"/>
          <p:cNvSpPr/>
          <p:nvPr/>
        </p:nvSpPr>
        <p:spPr>
          <a:xfrm>
            <a:off x="4267200" y="3962400"/>
            <a:ext cx="5080750" cy="584775"/>
          </a:xfrm>
          <a:prstGeom prst="rect">
            <a:avLst/>
          </a:prstGeom>
        </p:spPr>
        <p:txBody>
          <a:bodyPr wrap="none">
            <a:spAutoFit/>
          </a:bodyPr>
          <a:lstStyle/>
          <a:p>
            <a:r>
              <a:rPr lang="en-US" sz="3200" dirty="0" err="1">
                <a:solidFill>
                  <a:srgbClr val="333333"/>
                </a:solidFill>
                <a:latin typeface="Times New Roman" panose="02020603050405020304" pitchFamily="18" charset="0"/>
                <a:ea typeface="Times New Roman" panose="02020603050405020304" pitchFamily="18" charset="0"/>
              </a:rPr>
              <a:t>Chân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Tay</a:t>
            </a:r>
            <a:r>
              <a:rPr lang="en-US" sz="3200" dirty="0">
                <a:solidFill>
                  <a:srgbClr val="333333"/>
                </a:solidFill>
                <a:latin typeface="Times New Roman" panose="02020603050405020304" pitchFamily="18" charset="0"/>
                <a:ea typeface="Times New Roman" panose="02020603050405020304" pitchFamily="18" charset="0"/>
              </a:rPr>
              <a:t>, Tai, </a:t>
            </a:r>
            <a:r>
              <a:rPr lang="en-US" sz="3200" dirty="0" err="1">
                <a:solidFill>
                  <a:srgbClr val="333333"/>
                </a:solidFill>
                <a:latin typeface="Times New Roman" panose="02020603050405020304" pitchFamily="18" charset="0"/>
                <a:ea typeface="Times New Roman" panose="02020603050405020304" pitchFamily="18" charset="0"/>
              </a:rPr>
              <a:t>Mắt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và</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Miệng</a:t>
            </a:r>
            <a:endParaRPr lang="en-US" sz="3200" dirty="0"/>
          </a:p>
        </p:txBody>
      </p:sp>
      <p:sp>
        <p:nvSpPr>
          <p:cNvPr id="9" name="Rectangle 8"/>
          <p:cNvSpPr/>
          <p:nvPr/>
        </p:nvSpPr>
        <p:spPr>
          <a:xfrm>
            <a:off x="4038600" y="4941598"/>
            <a:ext cx="5833648" cy="584775"/>
          </a:xfrm>
          <a:prstGeom prst="rect">
            <a:avLst/>
          </a:prstGeom>
        </p:spPr>
        <p:txBody>
          <a:bodyPr wrap="none">
            <a:spAutoFit/>
          </a:bodyPr>
          <a:lstStyle/>
          <a:p>
            <a:r>
              <a:rPr lang="en-US" sz="3200" dirty="0" err="1">
                <a:solidFill>
                  <a:srgbClr val="333333"/>
                </a:solidFill>
                <a:latin typeface="Times New Roman" panose="02020603050405020304" pitchFamily="18" charset="0"/>
                <a:ea typeface="Times New Roman" panose="02020603050405020304" pitchFamily="18" charset="0"/>
              </a:rPr>
              <a:t>Không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gian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trên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cơ</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thể</a:t>
            </a:r>
            <a:r>
              <a:rPr lang="en-US" sz="3200" dirty="0">
                <a:solidFill>
                  <a:srgbClr val="333333"/>
                </a:solidFill>
                <a:latin typeface="Times New Roman" panose="02020603050405020304" pitchFamily="18" charset="0"/>
                <a:ea typeface="Times New Roman" panose="02020603050405020304" pitchFamily="18" charset="0"/>
              </a:rPr>
              <a:t> con </a:t>
            </a:r>
            <a:r>
              <a:rPr lang="en-US" sz="3200" dirty="0" err="1">
                <a:solidFill>
                  <a:srgbClr val="333333"/>
                </a:solidFill>
                <a:latin typeface="Times New Roman" panose="02020603050405020304" pitchFamily="18" charset="0"/>
                <a:ea typeface="Times New Roman" panose="02020603050405020304" pitchFamily="18" charset="0"/>
              </a:rPr>
              <a:t>người</a:t>
            </a:r>
            <a:endParaRPr lang="en-US" sz="3200" dirty="0"/>
          </a:p>
        </p:txBody>
      </p:sp>
      <p:pic>
        <p:nvPicPr>
          <p:cNvPr id="5" name="Picture 4" descr="22858PICdbgea5Gz679dY_PIC2018.png"/>
          <p:cNvPicPr>
            <a:picLocks noChangeAspect="1"/>
          </p:cNvPicPr>
          <p:nvPr/>
        </p:nvPicPr>
        <p:blipFill>
          <a:blip r:embed="rId3" cstate="print"/>
          <a:stretch>
            <a:fillRect/>
          </a:stretch>
        </p:blipFill>
        <p:spPr>
          <a:xfrm>
            <a:off x="9601200" y="3633355"/>
            <a:ext cx="3190009" cy="3190009"/>
          </a:xfrm>
          <a:prstGeom prst="rect">
            <a:avLst/>
          </a:prstGeom>
        </p:spPr>
      </p:pic>
    </p:spTree>
    <p:extLst>
      <p:ext uri="{BB962C8B-B14F-4D97-AF65-F5344CB8AC3E}">
        <p14:creationId xmlns:p14="http://schemas.microsoft.com/office/powerpoint/2010/main" val="189626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258</TotalTime>
  <Words>1147</Words>
  <Application>Microsoft Office PowerPoint</Application>
  <PresentationFormat>Widescreen</PresentationFormat>
  <Paragraphs>98</Paragraphs>
  <Slides>13</Slides>
  <Notes>6</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13</vt:i4>
      </vt:variant>
    </vt:vector>
  </HeadingPairs>
  <TitlesOfParts>
    <vt:vector size="28" baseType="lpstr">
      <vt:lpstr>Arial</vt:lpstr>
      <vt:lpstr>Calibri</vt:lpstr>
      <vt:lpstr>Calibri Light</vt:lpstr>
      <vt:lpstr>等线</vt:lpstr>
      <vt:lpstr>等线 Light</vt:lpstr>
      <vt:lpstr>Impact</vt:lpstr>
      <vt:lpstr>Symbol</vt:lpstr>
      <vt:lpstr>Times New Roman</vt:lpstr>
      <vt:lpstr>迷你简细倩</vt:lpstr>
      <vt:lpstr>Office Theme</vt:lpstr>
      <vt:lpstr>Office 主题​​</vt:lpstr>
      <vt:lpstr>1_Office 主题​​</vt:lpstr>
      <vt:lpstr>2_Office 主题​​</vt:lpstr>
      <vt:lpstr>3_Office 主题​​</vt:lpstr>
      <vt:lpstr>1_Office Theme</vt:lpstr>
      <vt:lpstr>PowerPoint Presentation</vt:lpstr>
      <vt:lpstr>PowerPoint Presentation</vt:lpstr>
      <vt:lpstr>PowerPoint Presentation</vt:lpstr>
      <vt:lpstr>PowerPoint Presentation</vt:lpstr>
      <vt:lpstr>HOẠT ĐỘNG 2: HÌNH THÀNH KIẾN THỨC MỚI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VTA</dc:creator>
  <cp:lastModifiedBy>Admin</cp:lastModifiedBy>
  <cp:revision>36</cp:revision>
  <dcterms:created xsi:type="dcterms:W3CDTF">2006-08-16T00:00:00Z</dcterms:created>
  <dcterms:modified xsi:type="dcterms:W3CDTF">2022-06-24T12:52:22Z</dcterms:modified>
</cp:coreProperties>
</file>