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9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0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7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3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3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5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3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624D-D88B-4CCF-A38F-9E2082633C1E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B5312-B6C9-4F63-9895-D45DCC86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7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840" y="127959"/>
            <a:ext cx="9144000" cy="579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9037" y="4571197"/>
            <a:ext cx="3017060" cy="259160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737569" y="1297145"/>
            <a:ext cx="1167507" cy="1048432"/>
            <a:chOff x="2341807" y="722423"/>
            <a:chExt cx="1167507" cy="104843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5989" y="722423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2341807" y="1001414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1</a:t>
              </a:r>
              <a:endParaRPr lang="es-ES" sz="280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686637" y="3747935"/>
            <a:ext cx="2696660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HP-222" pitchFamily="34" charset="0"/>
              </a:rPr>
              <a:t>bê -bễ</a:t>
            </a:r>
            <a:endParaRPr lang="es-ES" sz="5400" b="1">
              <a:latin typeface="HP-222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26059" y="3144336"/>
            <a:ext cx="1167507" cy="1048432"/>
            <a:chOff x="5632842" y="2105111"/>
            <a:chExt cx="1167507" cy="104843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7024" y="2105111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5632842" y="2384102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2</a:t>
              </a:r>
              <a:endParaRPr lang="es-ES" sz="28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53080" y="2839197"/>
            <a:ext cx="1167507" cy="1048432"/>
            <a:chOff x="1559230" y="2459387"/>
            <a:chExt cx="1167507" cy="104843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412" y="2459387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1559230" y="2738378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3</a:t>
              </a:r>
              <a:endParaRPr lang="es-ES" sz="280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04497" y="1436641"/>
            <a:ext cx="1167507" cy="1048432"/>
            <a:chOff x="1559230" y="2459387"/>
            <a:chExt cx="1167507" cy="104843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412" y="2459387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1559230" y="2738378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4</a:t>
              </a:r>
              <a:endParaRPr lang="es-ES" sz="28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032736" y="2380908"/>
            <a:ext cx="1167507" cy="1048432"/>
            <a:chOff x="1559230" y="2459387"/>
            <a:chExt cx="1167507" cy="1048430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412" y="2459387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1559230" y="2738378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5</a:t>
              </a:r>
              <a:endParaRPr lang="es-ES" sz="280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22426" y="2588727"/>
            <a:ext cx="1167507" cy="1048432"/>
            <a:chOff x="1559230" y="2459387"/>
            <a:chExt cx="1167507" cy="104843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E5929B31-C064-4E36-8583-45BE156D5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412" y="2459387"/>
              <a:ext cx="994475" cy="99447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BE3211B7-5C00-41C9-ADD5-6A89B04AD8A0}"/>
                </a:ext>
              </a:extLst>
            </p:cNvPr>
            <p:cNvSpPr txBox="1"/>
            <p:nvPr/>
          </p:nvSpPr>
          <p:spPr>
            <a:xfrm>
              <a:off x="1559230" y="2738378"/>
              <a:ext cx="1167507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44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6</a:t>
              </a:r>
              <a:endParaRPr lang="es-ES" sz="280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708109" y="3747935"/>
            <a:ext cx="2653716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HP-222" pitchFamily="34" charset="0"/>
              </a:rPr>
              <a:t>ga - hồ</a:t>
            </a:r>
            <a:endParaRPr lang="es-ES" sz="5400" b="1">
              <a:latin typeface="HP-222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867529" y="2017653"/>
            <a:ext cx="990599" cy="1026963"/>
          </a:xfrm>
          <a:prstGeom prst="ellipse">
            <a:avLst/>
          </a:prstGeom>
          <a:solidFill>
            <a:srgbClr val="FFC000"/>
          </a:solidFill>
          <a:ln>
            <a:solidFill>
              <a:srgbClr val="F4A9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696056" y="3759923"/>
            <a:ext cx="2687241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.VnAvant" pitchFamily="34" charset="0"/>
              </a:rPr>
              <a:t>bi - bia</a:t>
            </a:r>
            <a:endParaRPr lang="es-ES" sz="5400" b="1">
              <a:latin typeface=".VnAvant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686638" y="3747935"/>
            <a:ext cx="2804983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.VnAvant" pitchFamily="34" charset="0"/>
              </a:rPr>
              <a:t>l-b-h-g</a:t>
            </a:r>
            <a:endParaRPr lang="es-ES" sz="5400" b="1">
              <a:latin typeface=".VnAvant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708110" y="3744004"/>
            <a:ext cx="2783510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HP-222" pitchFamily="34" charset="0"/>
              </a:rPr>
              <a:t>a-o</a:t>
            </a:r>
            <a:r>
              <a:rPr lang="es-ES_tradnl" sz="5400" b="1" smtClean="0">
                <a:latin typeface=".VnAvant" pitchFamily="34" charset="0"/>
              </a:rPr>
              <a:t>-</a:t>
            </a:r>
            <a:r>
              <a:rPr lang="es-ES_tradnl" sz="5400" b="1" smtClean="0">
                <a:latin typeface="HP-222" pitchFamily="34" charset="0"/>
              </a:rPr>
              <a:t>ô-ơ</a:t>
            </a:r>
            <a:endParaRPr lang="es-ES" sz="5400" b="1">
              <a:latin typeface=".VnAvant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FBFFB78-2AE0-42A5-9AD9-754543735CEE}"/>
              </a:ext>
            </a:extLst>
          </p:cNvPr>
          <p:cNvSpPr txBox="1"/>
          <p:nvPr/>
        </p:nvSpPr>
        <p:spPr>
          <a:xfrm>
            <a:off x="5686636" y="3747935"/>
            <a:ext cx="2804983" cy="923322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s-ES_tradnl" sz="5400" b="1" smtClean="0">
                <a:latin typeface="HP-222" pitchFamily="34" charset="0"/>
              </a:rPr>
              <a:t>e-ê-i-ia</a:t>
            </a:r>
            <a:endParaRPr lang="es-ES" sz="5400" b="1">
              <a:latin typeface="HP-222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76400" y="152400"/>
            <a:ext cx="5562600" cy="707878"/>
          </a:xfrm>
          <a:prstGeom prst="rect">
            <a:avLst/>
          </a:prstGeom>
          <a:solidFill>
            <a:srgbClr val="FFFF00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400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KiÓm tra bµi cò</a:t>
            </a:r>
          </a:p>
        </p:txBody>
      </p:sp>
      <p:pic>
        <p:nvPicPr>
          <p:cNvPr id="2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452563" y="498496"/>
            <a:ext cx="487363" cy="487363"/>
          </a:xfrm>
          <a:prstGeom prst="rect">
            <a:avLst/>
          </a:prstGeom>
        </p:spPr>
      </p:pic>
      <p:pic>
        <p:nvPicPr>
          <p:cNvPr id="33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452564" y="1192959"/>
            <a:ext cx="487363" cy="487363"/>
          </a:xfrm>
          <a:prstGeom prst="rect">
            <a:avLst/>
          </a:prstGeom>
        </p:spPr>
      </p:pic>
      <p:pic>
        <p:nvPicPr>
          <p:cNvPr id="34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452565" y="1717176"/>
            <a:ext cx="487363" cy="487363"/>
          </a:xfrm>
          <a:prstGeom prst="rect">
            <a:avLst/>
          </a:prstGeom>
        </p:spPr>
      </p:pic>
      <p:pic>
        <p:nvPicPr>
          <p:cNvPr id="35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543691" y="2187436"/>
            <a:ext cx="487363" cy="487363"/>
          </a:xfrm>
          <a:prstGeom prst="rect">
            <a:avLst/>
          </a:prstGeom>
        </p:spPr>
      </p:pic>
      <p:pic>
        <p:nvPicPr>
          <p:cNvPr id="36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574013" y="2674799"/>
            <a:ext cx="487363" cy="487363"/>
          </a:xfrm>
          <a:prstGeom prst="rect">
            <a:avLst/>
          </a:prstGeom>
        </p:spPr>
      </p:pic>
      <p:pic>
        <p:nvPicPr>
          <p:cNvPr id="37" name="Tieng-tinh-tinh-www_nhacchuongvui_co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-1574013" y="3167056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3217 L -0.06215 0.5405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2" y="2863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3422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23906 0.2650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62" y="1324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342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0.01285 0.2986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" y="1493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3422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0.01921 L -0.27778 0.5060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2625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3422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9758E-6 -3.7037E-6 L -0.05883 0.3851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2" y="19259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7" dur="3422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139 L -0.28993 0.37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97" y="1881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3422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Office PowerPoint</Application>
  <PresentationFormat>On-screen Show (4:3)</PresentationFormat>
  <Paragraphs>13</Paragraphs>
  <Slides>1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IT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 Vu</dc:creator>
  <cp:lastModifiedBy>Quan Vu</cp:lastModifiedBy>
  <cp:revision>1</cp:revision>
  <dcterms:created xsi:type="dcterms:W3CDTF">2020-08-24T13:59:56Z</dcterms:created>
  <dcterms:modified xsi:type="dcterms:W3CDTF">2020-08-24T14:04:08Z</dcterms:modified>
</cp:coreProperties>
</file>