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378" r:id="rId2"/>
    <p:sldId id="256" r:id="rId3"/>
    <p:sldId id="257" r:id="rId4"/>
    <p:sldId id="383" r:id="rId5"/>
    <p:sldId id="353" r:id="rId6"/>
    <p:sldId id="364" r:id="rId7"/>
    <p:sldId id="379" r:id="rId8"/>
    <p:sldId id="272" r:id="rId9"/>
    <p:sldId id="380" r:id="rId10"/>
    <p:sldId id="381" r:id="rId11"/>
    <p:sldId id="382" r:id="rId12"/>
    <p:sldId id="276" r:id="rId13"/>
    <p:sldId id="368" r:id="rId14"/>
    <p:sldId id="278" r:id="rId15"/>
    <p:sldId id="357" r:id="rId16"/>
    <p:sldId id="384" r:id="rId17"/>
    <p:sldId id="370" r:id="rId18"/>
    <p:sldId id="371" r:id="rId19"/>
    <p:sldId id="372" r:id="rId20"/>
    <p:sldId id="373" r:id="rId21"/>
    <p:sldId id="385" r:id="rId22"/>
    <p:sldId id="358" r:id="rId23"/>
    <p:sldId id="268" r:id="rId24"/>
    <p:sldId id="366" r:id="rId25"/>
    <p:sldId id="277" r:id="rId26"/>
    <p:sldId id="386" r:id="rId27"/>
    <p:sldId id="271" r:id="rId28"/>
    <p:sldId id="367" r:id="rId29"/>
    <p:sldId id="387" r:id="rId30"/>
  </p:sldIdLst>
  <p:sldSz cx="18288000" cy="10287000"/>
  <p:notesSz cx="6858000" cy="9144000"/>
  <p:embeddedFontLst>
    <p:embeddedFont>
      <p:font typeface="#9Slide03 Arima Madurai Black" panose="020B0604020202020204" charset="0"/>
      <p:bold r:id="rId32"/>
    </p:embeddedFont>
    <p:embeddedFont>
      <p:font typeface="Abril Fatface" panose="02000503000000020003" pitchFamily="2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Prompt Medium Bold" panose="020B0604020202020204" charset="-34"/>
      <p:regular r:id="rId38"/>
    </p:embeddedFont>
    <p:embeddedFont>
      <p:font typeface="Public Sans" panose="020B0604020202020204" charset="0"/>
      <p:regular r:id="rId39"/>
    </p:embeddedFont>
    <p:embeddedFont>
      <p:font typeface="True Typewriter" panose="020B0604020202020204" charset="0"/>
      <p:regular r:id="rId40"/>
    </p:embeddedFont>
    <p:embeddedFont>
      <p:font typeface="Tw Cen MT Condensed" panose="020B0606020104020203" pitchFamily="34" charset="0"/>
      <p:regular r:id="rId41"/>
      <p:bold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DEE28E"/>
    <a:srgbClr val="FFBC8B"/>
    <a:srgbClr val="FBEFE3"/>
    <a:srgbClr val="FFFF99"/>
    <a:srgbClr val="FFFFF3"/>
    <a:srgbClr val="323E1A"/>
    <a:srgbClr val="1F497D"/>
    <a:srgbClr val="FEF2DE"/>
    <a:srgbClr val="BF41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5256" autoAdjust="0"/>
  </p:normalViewPr>
  <p:slideViewPr>
    <p:cSldViewPr>
      <p:cViewPr varScale="1">
        <p:scale>
          <a:sx n="47" d="100"/>
          <a:sy n="47" d="100"/>
        </p:scale>
        <p:origin x="72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300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96B54A-4BB9-4804-8A5B-62CE40E48551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6186677-5090-4D33-86B1-5ED360D0B4AA}">
      <dgm:prSet phldrT="[Text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+ </a:t>
          </a:r>
          <a:r>
            <a:rPr lang="en-US" b="1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Tên</a:t>
          </a:r>
          <a:r>
            <a:rPr lang="en-US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thật</a:t>
          </a:r>
          <a:r>
            <a:rPr lang="en-US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là</a:t>
          </a:r>
          <a:r>
            <a:rPr lang="en-US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Nguyễn</a:t>
          </a:r>
          <a:r>
            <a:rPr lang="en-US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Đức</a:t>
          </a:r>
          <a:r>
            <a:rPr lang="en-US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Ngọc</a:t>
          </a:r>
          <a:r>
            <a:rPr lang="en-US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, </a:t>
          </a:r>
          <a:r>
            <a:rPr lang="en-US" b="1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sinh</a:t>
          </a:r>
          <a:r>
            <a:rPr lang="en-US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1943, </a:t>
          </a:r>
          <a:r>
            <a:rPr lang="en-US" b="1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quê</a:t>
          </a:r>
          <a:r>
            <a:rPr lang="en-US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Nghệ</a:t>
          </a:r>
          <a:r>
            <a:rPr lang="en-US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An</a:t>
          </a:r>
          <a:endParaRPr lang="en-GB" dirty="0">
            <a:solidFill>
              <a:schemeClr val="tx1"/>
            </a:solidFill>
          </a:endParaRPr>
        </a:p>
      </dgm:t>
    </dgm:pt>
    <dgm:pt modelId="{80C9FD6E-93BB-4F08-85F5-21A9AC25FFAC}" type="parTrans" cxnId="{D18B5DA7-EE9E-4B96-BCA8-B126068E04D5}">
      <dgm:prSet/>
      <dgm:spPr/>
      <dgm:t>
        <a:bodyPr/>
        <a:lstStyle/>
        <a:p>
          <a:endParaRPr lang="en-GB"/>
        </a:p>
      </dgm:t>
    </dgm:pt>
    <dgm:pt modelId="{9978BB51-6ACA-40E7-8226-28186720DD87}" type="sibTrans" cxnId="{D18B5DA7-EE9E-4B96-BCA8-B126068E04D5}">
      <dgm:prSet/>
      <dgm:spPr/>
      <dgm:t>
        <a:bodyPr/>
        <a:lstStyle/>
        <a:p>
          <a:endParaRPr lang="en-GB"/>
        </a:p>
      </dgm:t>
    </dgm:pt>
    <dgm:pt modelId="{4D2286F4-3835-405C-8CD2-78211E89DAB6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b="1" spc="12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b="1" spc="120" dirty="0" err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Hồn</a:t>
          </a:r>
          <a:r>
            <a:rPr lang="en-US" b="1" spc="12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spc="120" dirty="0" err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b="1" spc="12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spc="120" dirty="0" err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tinh</a:t>
          </a:r>
          <a:r>
            <a:rPr lang="en-US" b="1" spc="12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spc="120" dirty="0" err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b="1" spc="12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b="1" spc="120" dirty="0" err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b="1" spc="12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spc="120" dirty="0" err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hậu</a:t>
          </a:r>
          <a:r>
            <a:rPr lang="en-US" b="1" spc="12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spc="120" dirty="0" err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đậm</a:t>
          </a:r>
          <a:r>
            <a:rPr lang="en-US" b="1" spc="12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spc="120" dirty="0" err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chất</a:t>
          </a:r>
          <a:r>
            <a:rPr lang="en-US" b="1" spc="12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spc="120" dirty="0" err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suy</a:t>
          </a:r>
          <a:r>
            <a:rPr lang="en-US" b="1" spc="12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spc="120" dirty="0" err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</a:t>
          </a:r>
          <a:endParaRPr lang="en-GB" dirty="0"/>
        </a:p>
      </dgm:t>
    </dgm:pt>
    <dgm:pt modelId="{8E23FE9A-7B67-4A62-BDFB-0E6DD1DD6378}" type="parTrans" cxnId="{D535AC60-8610-42AA-A0AD-C0FB54AFCB8B}">
      <dgm:prSet/>
      <dgm:spPr/>
      <dgm:t>
        <a:bodyPr/>
        <a:lstStyle/>
        <a:p>
          <a:endParaRPr lang="en-GB"/>
        </a:p>
      </dgm:t>
    </dgm:pt>
    <dgm:pt modelId="{30C7C75F-E370-488F-BCCB-B83FA6A549B6}" type="sibTrans" cxnId="{D535AC60-8610-42AA-A0AD-C0FB54AFCB8B}">
      <dgm:prSet/>
      <dgm:spPr/>
      <dgm:t>
        <a:bodyPr/>
        <a:lstStyle/>
        <a:p>
          <a:endParaRPr lang="en-GB"/>
        </a:p>
      </dgm:t>
    </dgm:pt>
    <dgm:pt modelId="{091E7129-855D-4331-9296-04DBAAB42ABA}">
      <dgm:prSet phldrT="[Text]"/>
      <dgm:spPr>
        <a:solidFill>
          <a:srgbClr val="FFBC8B"/>
        </a:solidFill>
      </dgm:spPr>
      <dgm:t>
        <a:bodyPr/>
        <a:lstStyle/>
        <a:p>
          <a:r>
            <a:rPr lang="en-GB" b="1" dirty="0">
              <a:solidFill>
                <a:schemeClr val="tx1"/>
              </a:solidFill>
              <a:latin typeface="+mj-lt"/>
            </a:rPr>
            <a:t>+ </a:t>
          </a:r>
          <a:r>
            <a:rPr lang="vi-VN" b="1" dirty="0">
              <a:solidFill>
                <a:schemeClr val="tx1"/>
              </a:solidFill>
              <a:latin typeface="+mj-lt"/>
            </a:rPr>
            <a:t> Tập thơ tiêu biểu: Hương đất màu cờ(1977), Một con mèo nằm ngủ trên ngực tôi (1977), Thơ Anh Ngọc – Thơ với tuổi thơ (2003), Gửi lại thời gian (2008)</a:t>
          </a:r>
          <a:endParaRPr lang="en-GB" dirty="0"/>
        </a:p>
      </dgm:t>
    </dgm:pt>
    <dgm:pt modelId="{48D3201A-F87A-493D-99A0-3C82BD74F2B6}" type="parTrans" cxnId="{999F2D1D-1B2B-4CB3-8499-E4D4FD790A98}">
      <dgm:prSet/>
      <dgm:spPr/>
      <dgm:t>
        <a:bodyPr/>
        <a:lstStyle/>
        <a:p>
          <a:endParaRPr lang="en-GB"/>
        </a:p>
      </dgm:t>
    </dgm:pt>
    <dgm:pt modelId="{8A73C486-98CC-456A-ADBE-1E53067FE357}" type="sibTrans" cxnId="{999F2D1D-1B2B-4CB3-8499-E4D4FD790A98}">
      <dgm:prSet/>
      <dgm:spPr/>
      <dgm:t>
        <a:bodyPr/>
        <a:lstStyle/>
        <a:p>
          <a:endParaRPr lang="en-GB"/>
        </a:p>
      </dgm:t>
    </dgm:pt>
    <dgm:pt modelId="{DF1D2998-6E30-4BED-8EBD-65CC22156D89}" type="pres">
      <dgm:prSet presAssocID="{0196B54A-4BB9-4804-8A5B-62CE40E48551}" presName="linear" presStyleCnt="0">
        <dgm:presLayoutVars>
          <dgm:dir/>
          <dgm:resizeHandles val="exact"/>
        </dgm:presLayoutVars>
      </dgm:prSet>
      <dgm:spPr/>
    </dgm:pt>
    <dgm:pt modelId="{52CA6E48-2965-4B98-8B81-7AB8D90B4F99}" type="pres">
      <dgm:prSet presAssocID="{F6186677-5090-4D33-86B1-5ED360D0B4AA}" presName="comp" presStyleCnt="0"/>
      <dgm:spPr/>
    </dgm:pt>
    <dgm:pt modelId="{CD427E20-71EC-4A5A-955C-C380AEA401C7}" type="pres">
      <dgm:prSet presAssocID="{F6186677-5090-4D33-86B1-5ED360D0B4AA}" presName="box" presStyleLbl="node1" presStyleIdx="0" presStyleCnt="3" custScaleY="30165"/>
      <dgm:spPr/>
    </dgm:pt>
    <dgm:pt modelId="{404BE1E0-7A9D-4748-B639-9D610D4041E1}" type="pres">
      <dgm:prSet presAssocID="{F6186677-5090-4D33-86B1-5ED360D0B4AA}" presName="img" presStyleLbl="fgImgPlace1" presStyleIdx="0" presStyleCnt="3" custScaleY="48589" custLinFactNeighborX="-12680" custLinFactNeighborY="-3702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CF4EA808-0949-4F6B-AC03-2FB8EFEB75F3}" type="pres">
      <dgm:prSet presAssocID="{F6186677-5090-4D33-86B1-5ED360D0B4AA}" presName="text" presStyleLbl="node1" presStyleIdx="0" presStyleCnt="3">
        <dgm:presLayoutVars>
          <dgm:bulletEnabled val="1"/>
        </dgm:presLayoutVars>
      </dgm:prSet>
      <dgm:spPr/>
    </dgm:pt>
    <dgm:pt modelId="{5C4F5581-72C7-4C64-984D-4E2FB579A1E4}" type="pres">
      <dgm:prSet presAssocID="{9978BB51-6ACA-40E7-8226-28186720DD87}" presName="spacer" presStyleCnt="0"/>
      <dgm:spPr/>
    </dgm:pt>
    <dgm:pt modelId="{0037AE57-9BAE-4452-9E52-2005235F3152}" type="pres">
      <dgm:prSet presAssocID="{4D2286F4-3835-405C-8CD2-78211E89DAB6}" presName="comp" presStyleCnt="0"/>
      <dgm:spPr/>
    </dgm:pt>
    <dgm:pt modelId="{9C4C3FC9-14CA-4530-B608-52C335E14354}" type="pres">
      <dgm:prSet presAssocID="{4D2286F4-3835-405C-8CD2-78211E89DAB6}" presName="box" presStyleLbl="node1" presStyleIdx="1" presStyleCnt="3" custScaleY="35667"/>
      <dgm:spPr/>
    </dgm:pt>
    <dgm:pt modelId="{F51B3208-0F9B-4724-B38F-B740D820585F}" type="pres">
      <dgm:prSet presAssocID="{4D2286F4-3835-405C-8CD2-78211E89DAB6}" presName="img" presStyleLbl="fgImgPlace1" presStyleIdx="1" presStyleCnt="3" custScaleY="36280" custLinFactNeighborX="-14337" custLinFactNeighborY="14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0F0852FB-A3E9-4B25-8159-A9964F57ACF3}" type="pres">
      <dgm:prSet presAssocID="{4D2286F4-3835-405C-8CD2-78211E89DAB6}" presName="text" presStyleLbl="node1" presStyleIdx="1" presStyleCnt="3">
        <dgm:presLayoutVars>
          <dgm:bulletEnabled val="1"/>
        </dgm:presLayoutVars>
      </dgm:prSet>
      <dgm:spPr/>
    </dgm:pt>
    <dgm:pt modelId="{D367DE87-418C-4290-8AC3-42D44F1F714F}" type="pres">
      <dgm:prSet presAssocID="{30C7C75F-E370-488F-BCCB-B83FA6A549B6}" presName="spacer" presStyleCnt="0"/>
      <dgm:spPr/>
    </dgm:pt>
    <dgm:pt modelId="{E5FD0424-628E-4B4F-9BA7-A275098A2069}" type="pres">
      <dgm:prSet presAssocID="{091E7129-855D-4331-9296-04DBAAB42ABA}" presName="comp" presStyleCnt="0"/>
      <dgm:spPr/>
    </dgm:pt>
    <dgm:pt modelId="{2B6B0361-7779-498E-8127-5F44D8AE377E}" type="pres">
      <dgm:prSet presAssocID="{091E7129-855D-4331-9296-04DBAAB42ABA}" presName="box" presStyleLbl="node1" presStyleIdx="2" presStyleCnt="3" custScaleY="56773"/>
      <dgm:spPr/>
    </dgm:pt>
    <dgm:pt modelId="{E231402F-C243-4631-8B8E-E766998AF6E4}" type="pres">
      <dgm:prSet presAssocID="{091E7129-855D-4331-9296-04DBAAB42ABA}" presName="img" presStyleLbl="fgImgPlace1" presStyleIdx="2" presStyleCnt="3" custScaleY="54523" custLinFactNeighborX="-9059" custLinFactNeighborY="286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44868762-CAFE-4E2A-B716-2526DDA8CA64}" type="pres">
      <dgm:prSet presAssocID="{091E7129-855D-4331-9296-04DBAAB42ABA}" presName="text" presStyleLbl="node1" presStyleIdx="2" presStyleCnt="3">
        <dgm:presLayoutVars>
          <dgm:bulletEnabled val="1"/>
        </dgm:presLayoutVars>
      </dgm:prSet>
      <dgm:spPr/>
    </dgm:pt>
  </dgm:ptLst>
  <dgm:cxnLst>
    <dgm:cxn modelId="{999F2D1D-1B2B-4CB3-8499-E4D4FD790A98}" srcId="{0196B54A-4BB9-4804-8A5B-62CE40E48551}" destId="{091E7129-855D-4331-9296-04DBAAB42ABA}" srcOrd="2" destOrd="0" parTransId="{48D3201A-F87A-493D-99A0-3C82BD74F2B6}" sibTransId="{8A73C486-98CC-456A-ADBE-1E53067FE357}"/>
    <dgm:cxn modelId="{5599C822-7E60-49E7-9A51-0480181EF175}" type="presOf" srcId="{F6186677-5090-4D33-86B1-5ED360D0B4AA}" destId="{CD427E20-71EC-4A5A-955C-C380AEA401C7}" srcOrd="0" destOrd="0" presId="urn:microsoft.com/office/officeart/2005/8/layout/vList4"/>
    <dgm:cxn modelId="{D535AC60-8610-42AA-A0AD-C0FB54AFCB8B}" srcId="{0196B54A-4BB9-4804-8A5B-62CE40E48551}" destId="{4D2286F4-3835-405C-8CD2-78211E89DAB6}" srcOrd="1" destOrd="0" parTransId="{8E23FE9A-7B67-4A62-BDFB-0E6DD1DD6378}" sibTransId="{30C7C75F-E370-488F-BCCB-B83FA6A549B6}"/>
    <dgm:cxn modelId="{21F39D81-E251-44C6-9A24-B3877793EFDB}" type="presOf" srcId="{4D2286F4-3835-405C-8CD2-78211E89DAB6}" destId="{9C4C3FC9-14CA-4530-B608-52C335E14354}" srcOrd="0" destOrd="0" presId="urn:microsoft.com/office/officeart/2005/8/layout/vList4"/>
    <dgm:cxn modelId="{89754393-18F5-4F31-990C-1F8ADF178EFE}" type="presOf" srcId="{F6186677-5090-4D33-86B1-5ED360D0B4AA}" destId="{CF4EA808-0949-4F6B-AC03-2FB8EFEB75F3}" srcOrd="1" destOrd="0" presId="urn:microsoft.com/office/officeart/2005/8/layout/vList4"/>
    <dgm:cxn modelId="{51AD049B-5CF8-41CB-B0F8-AB379A665262}" type="presOf" srcId="{091E7129-855D-4331-9296-04DBAAB42ABA}" destId="{44868762-CAFE-4E2A-B716-2526DDA8CA64}" srcOrd="1" destOrd="0" presId="urn:microsoft.com/office/officeart/2005/8/layout/vList4"/>
    <dgm:cxn modelId="{594B669B-D5CC-451A-87CF-88B8D77DC1AE}" type="presOf" srcId="{0196B54A-4BB9-4804-8A5B-62CE40E48551}" destId="{DF1D2998-6E30-4BED-8EBD-65CC22156D89}" srcOrd="0" destOrd="0" presId="urn:microsoft.com/office/officeart/2005/8/layout/vList4"/>
    <dgm:cxn modelId="{D18B5DA7-EE9E-4B96-BCA8-B126068E04D5}" srcId="{0196B54A-4BB9-4804-8A5B-62CE40E48551}" destId="{F6186677-5090-4D33-86B1-5ED360D0B4AA}" srcOrd="0" destOrd="0" parTransId="{80C9FD6E-93BB-4F08-85F5-21A9AC25FFAC}" sibTransId="{9978BB51-6ACA-40E7-8226-28186720DD87}"/>
    <dgm:cxn modelId="{A704CFA9-92CC-4736-A5BB-8030D08F0397}" type="presOf" srcId="{091E7129-855D-4331-9296-04DBAAB42ABA}" destId="{2B6B0361-7779-498E-8127-5F44D8AE377E}" srcOrd="0" destOrd="0" presId="urn:microsoft.com/office/officeart/2005/8/layout/vList4"/>
    <dgm:cxn modelId="{86DEE3D2-8DE4-40A5-9A60-24D8A86D4C4A}" type="presOf" srcId="{4D2286F4-3835-405C-8CD2-78211E89DAB6}" destId="{0F0852FB-A3E9-4B25-8159-A9964F57ACF3}" srcOrd="1" destOrd="0" presId="urn:microsoft.com/office/officeart/2005/8/layout/vList4"/>
    <dgm:cxn modelId="{F16CF790-C7F4-4BA5-8952-C8ECF3729A03}" type="presParOf" srcId="{DF1D2998-6E30-4BED-8EBD-65CC22156D89}" destId="{52CA6E48-2965-4B98-8B81-7AB8D90B4F99}" srcOrd="0" destOrd="0" presId="urn:microsoft.com/office/officeart/2005/8/layout/vList4"/>
    <dgm:cxn modelId="{8786206B-BA73-4025-85B4-94C9ECDE0E84}" type="presParOf" srcId="{52CA6E48-2965-4B98-8B81-7AB8D90B4F99}" destId="{CD427E20-71EC-4A5A-955C-C380AEA401C7}" srcOrd="0" destOrd="0" presId="urn:microsoft.com/office/officeart/2005/8/layout/vList4"/>
    <dgm:cxn modelId="{D969AF6D-CE5E-4641-B7EB-092D94AE432B}" type="presParOf" srcId="{52CA6E48-2965-4B98-8B81-7AB8D90B4F99}" destId="{404BE1E0-7A9D-4748-B639-9D610D4041E1}" srcOrd="1" destOrd="0" presId="urn:microsoft.com/office/officeart/2005/8/layout/vList4"/>
    <dgm:cxn modelId="{5498EE29-54B9-4B79-9DE8-28FB63D259D9}" type="presParOf" srcId="{52CA6E48-2965-4B98-8B81-7AB8D90B4F99}" destId="{CF4EA808-0949-4F6B-AC03-2FB8EFEB75F3}" srcOrd="2" destOrd="0" presId="urn:microsoft.com/office/officeart/2005/8/layout/vList4"/>
    <dgm:cxn modelId="{FC91DFEA-45CA-4578-B44D-E26E62598546}" type="presParOf" srcId="{DF1D2998-6E30-4BED-8EBD-65CC22156D89}" destId="{5C4F5581-72C7-4C64-984D-4E2FB579A1E4}" srcOrd="1" destOrd="0" presId="urn:microsoft.com/office/officeart/2005/8/layout/vList4"/>
    <dgm:cxn modelId="{849EE3F5-ACAF-4337-B4D5-E97B41774544}" type="presParOf" srcId="{DF1D2998-6E30-4BED-8EBD-65CC22156D89}" destId="{0037AE57-9BAE-4452-9E52-2005235F3152}" srcOrd="2" destOrd="0" presId="urn:microsoft.com/office/officeart/2005/8/layout/vList4"/>
    <dgm:cxn modelId="{4298E4F9-2633-4CDD-B8F2-349F9662FA71}" type="presParOf" srcId="{0037AE57-9BAE-4452-9E52-2005235F3152}" destId="{9C4C3FC9-14CA-4530-B608-52C335E14354}" srcOrd="0" destOrd="0" presId="urn:microsoft.com/office/officeart/2005/8/layout/vList4"/>
    <dgm:cxn modelId="{1B765EA4-E1A0-4707-AE45-C651AF7E9250}" type="presParOf" srcId="{0037AE57-9BAE-4452-9E52-2005235F3152}" destId="{F51B3208-0F9B-4724-B38F-B740D820585F}" srcOrd="1" destOrd="0" presId="urn:microsoft.com/office/officeart/2005/8/layout/vList4"/>
    <dgm:cxn modelId="{AE02D29B-1B53-4A7F-B715-75EB90382301}" type="presParOf" srcId="{0037AE57-9BAE-4452-9E52-2005235F3152}" destId="{0F0852FB-A3E9-4B25-8159-A9964F57ACF3}" srcOrd="2" destOrd="0" presId="urn:microsoft.com/office/officeart/2005/8/layout/vList4"/>
    <dgm:cxn modelId="{09072607-2071-4B1E-8913-963CD3169159}" type="presParOf" srcId="{DF1D2998-6E30-4BED-8EBD-65CC22156D89}" destId="{D367DE87-418C-4290-8AC3-42D44F1F714F}" srcOrd="3" destOrd="0" presId="urn:microsoft.com/office/officeart/2005/8/layout/vList4"/>
    <dgm:cxn modelId="{B7F4C554-AE2B-458F-83AC-96CEE6B146C7}" type="presParOf" srcId="{DF1D2998-6E30-4BED-8EBD-65CC22156D89}" destId="{E5FD0424-628E-4B4F-9BA7-A275098A2069}" srcOrd="4" destOrd="0" presId="urn:microsoft.com/office/officeart/2005/8/layout/vList4"/>
    <dgm:cxn modelId="{2605B962-4C2A-4316-9AB3-500B1E5C871C}" type="presParOf" srcId="{E5FD0424-628E-4B4F-9BA7-A275098A2069}" destId="{2B6B0361-7779-498E-8127-5F44D8AE377E}" srcOrd="0" destOrd="0" presId="urn:microsoft.com/office/officeart/2005/8/layout/vList4"/>
    <dgm:cxn modelId="{082F1906-B2F8-4102-A012-FB3A71F72ED9}" type="presParOf" srcId="{E5FD0424-628E-4B4F-9BA7-A275098A2069}" destId="{E231402F-C243-4631-8B8E-E766998AF6E4}" srcOrd="1" destOrd="0" presId="urn:microsoft.com/office/officeart/2005/8/layout/vList4"/>
    <dgm:cxn modelId="{B462C9C9-FF8C-445F-BE07-24777EC27206}" type="presParOf" srcId="{E5FD0424-628E-4B4F-9BA7-A275098A2069}" destId="{44868762-CAFE-4E2A-B716-2526DDA8CA6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153114-495B-4283-816D-E39D607DBF62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378568A-8074-492D-9F9B-D0B50D5D3FFF}">
      <dgm:prSet phldrT="[Text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GB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“</a:t>
          </a:r>
          <a:r>
            <a:rPr lang="en-GB" dirty="0" err="1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</a:t>
          </a:r>
          <a:r>
            <a:rPr lang="en-GB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ột</a:t>
          </a:r>
          <a:r>
            <a:rPr lang="en-GB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GB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mèo</a:t>
          </a:r>
          <a:r>
            <a:rPr lang="en-GB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nằm</a:t>
          </a:r>
          <a:r>
            <a:rPr lang="en-GB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ngủ</a:t>
          </a:r>
          <a:r>
            <a:rPr lang="en-GB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GB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ngực</a:t>
          </a:r>
          <a:r>
            <a:rPr lang="en-GB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tôi</a:t>
          </a:r>
          <a:r>
            <a:rPr lang="en-GB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” </a:t>
          </a:r>
          <a:endParaRPr lang="en-GB" dirty="0"/>
        </a:p>
      </dgm:t>
    </dgm:pt>
    <dgm:pt modelId="{0E11198B-2A8F-40E9-A423-9071F88A57A5}" type="parTrans" cxnId="{B7138068-C344-4076-9202-8036FC2E3377}">
      <dgm:prSet/>
      <dgm:spPr/>
      <dgm:t>
        <a:bodyPr/>
        <a:lstStyle/>
        <a:p>
          <a:endParaRPr lang="en-GB"/>
        </a:p>
      </dgm:t>
    </dgm:pt>
    <dgm:pt modelId="{F78932EF-B4CD-428A-93D8-C9B3461A5B74}" type="sibTrans" cxnId="{B7138068-C344-4076-9202-8036FC2E3377}">
      <dgm:prSet/>
      <dgm:spPr/>
      <dgm:t>
        <a:bodyPr/>
        <a:lstStyle/>
        <a:p>
          <a:endParaRPr lang="en-GB"/>
        </a:p>
      </dgm:t>
    </dgm:pt>
    <dgm:pt modelId="{16FBEB63-4D33-40E4-9B3C-956DAD407C3D}">
      <dgm:prSet phldrT="[Text]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GB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Chú</a:t>
          </a:r>
          <a:r>
            <a:rPr lang="en-GB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mèo</a:t>
          </a:r>
          <a:r>
            <a:rPr lang="en-GB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đang</a:t>
          </a:r>
          <a:r>
            <a:rPr lang="en-GB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say </a:t>
          </a:r>
          <a:r>
            <a:rPr lang="en-GB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giấc</a:t>
          </a:r>
          <a:r>
            <a:rPr lang="en-GB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nồng</a:t>
          </a:r>
          <a:r>
            <a:rPr lang="en-GB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GB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lồng</a:t>
          </a:r>
          <a:r>
            <a:rPr lang="en-GB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ngực</a:t>
          </a:r>
          <a:r>
            <a:rPr lang="en-GB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GB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GB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GB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GB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tôi</a:t>
          </a:r>
          <a:r>
            <a:rPr lang="en-GB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”.</a:t>
          </a:r>
          <a:endParaRPr lang="en-GB" dirty="0"/>
        </a:p>
      </dgm:t>
    </dgm:pt>
    <dgm:pt modelId="{33E76C18-B13A-4588-AFC6-451A6478846C}" type="parTrans" cxnId="{4CBF99FD-7EA0-4357-B752-9533C5A76C77}">
      <dgm:prSet/>
      <dgm:spPr/>
      <dgm:t>
        <a:bodyPr/>
        <a:lstStyle/>
        <a:p>
          <a:endParaRPr lang="en-GB"/>
        </a:p>
      </dgm:t>
    </dgm:pt>
    <dgm:pt modelId="{DDD7A5EE-680A-4C2B-BDA0-92DCD0399726}" type="sibTrans" cxnId="{4CBF99FD-7EA0-4357-B752-9533C5A76C77}">
      <dgm:prSet/>
      <dgm:spPr/>
      <dgm:t>
        <a:bodyPr/>
        <a:lstStyle/>
        <a:p>
          <a:endParaRPr lang="en-GB"/>
        </a:p>
      </dgm:t>
    </dgm:pt>
    <dgm:pt modelId="{BAADC2E9-28DB-4414-AADB-5001DF490BCE}">
      <dgm:prSet phldrT="[Text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GB" dirty="0" err="1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</a:t>
          </a:r>
          <a:r>
            <a:rPr lang="en-GB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hân</a:t>
          </a:r>
          <a:r>
            <a:rPr lang="en-GB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GB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GB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tôi</a:t>
          </a:r>
          <a:r>
            <a:rPr lang="en-GB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” </a:t>
          </a:r>
          <a:r>
            <a:rPr lang="en-GB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đang</a:t>
          </a:r>
          <a:r>
            <a:rPr lang="en-GB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GB" dirty="0"/>
        </a:p>
      </dgm:t>
    </dgm:pt>
    <dgm:pt modelId="{4B18B836-164D-4C46-8221-2D8B57BEC273}" type="parTrans" cxnId="{C9E4B2D0-A957-4230-89A0-940E6675DAB4}">
      <dgm:prSet/>
      <dgm:spPr/>
      <dgm:t>
        <a:bodyPr/>
        <a:lstStyle/>
        <a:p>
          <a:endParaRPr lang="en-GB"/>
        </a:p>
      </dgm:t>
    </dgm:pt>
    <dgm:pt modelId="{3A2562A1-C5E5-4370-B780-DECF7A36241F}" type="sibTrans" cxnId="{C9E4B2D0-A957-4230-89A0-940E6675DAB4}">
      <dgm:prSet/>
      <dgm:spPr/>
      <dgm:t>
        <a:bodyPr/>
        <a:lstStyle/>
        <a:p>
          <a:endParaRPr lang="en-GB"/>
        </a:p>
      </dgm:t>
    </dgm:pt>
    <dgm:pt modelId="{31C92B22-23CD-4469-B9FA-08E24F40D702}">
      <dgm:prSet phldrT="[Text]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GB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Hát</a:t>
          </a:r>
          <a:r>
            <a:rPr lang="en-GB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GB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GB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ru</a:t>
          </a:r>
          <a:r>
            <a:rPr lang="en-GB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mềm</a:t>
          </a:r>
          <a:r>
            <a:rPr lang="en-GB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mại</a:t>
          </a:r>
          <a:r>
            <a:rPr lang="en-GB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GB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GB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chú</a:t>
          </a:r>
          <a:r>
            <a:rPr lang="en-GB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mèo</a:t>
          </a:r>
          <a:r>
            <a:rPr lang="en-GB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yên</a:t>
          </a:r>
          <a:r>
            <a:rPr lang="en-GB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giấc</a:t>
          </a:r>
          <a:r>
            <a:rPr lang="en-GB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ngủ</a:t>
          </a:r>
          <a:r>
            <a:rPr lang="en-GB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GB" dirty="0"/>
        </a:p>
      </dgm:t>
    </dgm:pt>
    <dgm:pt modelId="{90B3F7D0-D0A7-4885-849C-9561D4137E73}" type="parTrans" cxnId="{74E72E74-E213-4678-9C63-8F94E11687E0}">
      <dgm:prSet/>
      <dgm:spPr/>
      <dgm:t>
        <a:bodyPr/>
        <a:lstStyle/>
        <a:p>
          <a:endParaRPr lang="en-GB"/>
        </a:p>
      </dgm:t>
    </dgm:pt>
    <dgm:pt modelId="{D845151D-78B6-43F9-AB9B-EC653A55BCBA}" type="sibTrans" cxnId="{74E72E74-E213-4678-9C63-8F94E11687E0}">
      <dgm:prSet/>
      <dgm:spPr/>
      <dgm:t>
        <a:bodyPr/>
        <a:lstStyle/>
        <a:p>
          <a:endParaRPr lang="en-GB"/>
        </a:p>
      </dgm:t>
    </dgm:pt>
    <dgm:pt modelId="{6DFB387D-FA2C-42F9-9904-53BEEA3688E0}" type="pres">
      <dgm:prSet presAssocID="{A2153114-495B-4283-816D-E39D607DBF62}" presName="Name0" presStyleCnt="0">
        <dgm:presLayoutVars>
          <dgm:dir/>
          <dgm:animLvl val="lvl"/>
          <dgm:resizeHandles/>
        </dgm:presLayoutVars>
      </dgm:prSet>
      <dgm:spPr/>
    </dgm:pt>
    <dgm:pt modelId="{76D35B90-59E5-4764-8CC0-244EC053CC44}" type="pres">
      <dgm:prSet presAssocID="{7378568A-8074-492D-9F9B-D0B50D5D3FFF}" presName="linNode" presStyleCnt="0"/>
      <dgm:spPr/>
    </dgm:pt>
    <dgm:pt modelId="{EC5E913D-8751-444A-98B9-F19EE741B5FC}" type="pres">
      <dgm:prSet presAssocID="{7378568A-8074-492D-9F9B-D0B50D5D3FFF}" presName="parentShp" presStyleLbl="node1" presStyleIdx="0" presStyleCnt="2">
        <dgm:presLayoutVars>
          <dgm:bulletEnabled val="1"/>
        </dgm:presLayoutVars>
      </dgm:prSet>
      <dgm:spPr/>
    </dgm:pt>
    <dgm:pt modelId="{AC1A4D82-FBDA-4188-BEBB-AD8C5562B6FF}" type="pres">
      <dgm:prSet presAssocID="{7378568A-8074-492D-9F9B-D0B50D5D3FFF}" presName="childShp" presStyleLbl="bgAccFollowNode1" presStyleIdx="0" presStyleCnt="2">
        <dgm:presLayoutVars>
          <dgm:bulletEnabled val="1"/>
        </dgm:presLayoutVars>
      </dgm:prSet>
      <dgm:spPr/>
    </dgm:pt>
    <dgm:pt modelId="{6C74FEC9-3E51-4C6D-A957-34A7C3E326FF}" type="pres">
      <dgm:prSet presAssocID="{F78932EF-B4CD-428A-93D8-C9B3461A5B74}" presName="spacing" presStyleCnt="0"/>
      <dgm:spPr/>
    </dgm:pt>
    <dgm:pt modelId="{D053AE90-3824-4B1E-B33F-D91F4AE20788}" type="pres">
      <dgm:prSet presAssocID="{BAADC2E9-28DB-4414-AADB-5001DF490BCE}" presName="linNode" presStyleCnt="0"/>
      <dgm:spPr/>
    </dgm:pt>
    <dgm:pt modelId="{AE0C3CFB-120A-431A-AB9B-9681E0FF24DD}" type="pres">
      <dgm:prSet presAssocID="{BAADC2E9-28DB-4414-AADB-5001DF490BCE}" presName="parentShp" presStyleLbl="node1" presStyleIdx="1" presStyleCnt="2">
        <dgm:presLayoutVars>
          <dgm:bulletEnabled val="1"/>
        </dgm:presLayoutVars>
      </dgm:prSet>
      <dgm:spPr/>
    </dgm:pt>
    <dgm:pt modelId="{4D5CFC5B-0489-4DFC-8DD3-0A98B5B36D39}" type="pres">
      <dgm:prSet presAssocID="{BAADC2E9-28DB-4414-AADB-5001DF490BCE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B7138068-C344-4076-9202-8036FC2E3377}" srcId="{A2153114-495B-4283-816D-E39D607DBF62}" destId="{7378568A-8074-492D-9F9B-D0B50D5D3FFF}" srcOrd="0" destOrd="0" parTransId="{0E11198B-2A8F-40E9-A423-9071F88A57A5}" sibTransId="{F78932EF-B4CD-428A-93D8-C9B3461A5B74}"/>
    <dgm:cxn modelId="{9BD0666A-B465-4A91-97F5-2600BFF0F992}" type="presOf" srcId="{16FBEB63-4D33-40E4-9B3C-956DAD407C3D}" destId="{AC1A4D82-FBDA-4188-BEBB-AD8C5562B6FF}" srcOrd="0" destOrd="0" presId="urn:microsoft.com/office/officeart/2005/8/layout/vList6"/>
    <dgm:cxn modelId="{74E72E74-E213-4678-9C63-8F94E11687E0}" srcId="{BAADC2E9-28DB-4414-AADB-5001DF490BCE}" destId="{31C92B22-23CD-4469-B9FA-08E24F40D702}" srcOrd="0" destOrd="0" parTransId="{90B3F7D0-D0A7-4885-849C-9561D4137E73}" sibTransId="{D845151D-78B6-43F9-AB9B-EC653A55BCBA}"/>
    <dgm:cxn modelId="{988A6493-3B37-4B20-8E65-B2DB6AEBD8A9}" type="presOf" srcId="{BAADC2E9-28DB-4414-AADB-5001DF490BCE}" destId="{AE0C3CFB-120A-431A-AB9B-9681E0FF24DD}" srcOrd="0" destOrd="0" presId="urn:microsoft.com/office/officeart/2005/8/layout/vList6"/>
    <dgm:cxn modelId="{3E3DCEA6-8AEB-4A0F-A059-757C2EBAAC61}" type="presOf" srcId="{A2153114-495B-4283-816D-E39D607DBF62}" destId="{6DFB387D-FA2C-42F9-9904-53BEEA3688E0}" srcOrd="0" destOrd="0" presId="urn:microsoft.com/office/officeart/2005/8/layout/vList6"/>
    <dgm:cxn modelId="{C9E4B2D0-A957-4230-89A0-940E6675DAB4}" srcId="{A2153114-495B-4283-816D-E39D607DBF62}" destId="{BAADC2E9-28DB-4414-AADB-5001DF490BCE}" srcOrd="1" destOrd="0" parTransId="{4B18B836-164D-4C46-8221-2D8B57BEC273}" sibTransId="{3A2562A1-C5E5-4370-B780-DECF7A36241F}"/>
    <dgm:cxn modelId="{9D2A4DEB-C81A-450C-9983-14E8D10BE7AF}" type="presOf" srcId="{7378568A-8074-492D-9F9B-D0B50D5D3FFF}" destId="{EC5E913D-8751-444A-98B9-F19EE741B5FC}" srcOrd="0" destOrd="0" presId="urn:microsoft.com/office/officeart/2005/8/layout/vList6"/>
    <dgm:cxn modelId="{676EC8EB-0342-4D55-9DDA-42C73C1AE689}" type="presOf" srcId="{31C92B22-23CD-4469-B9FA-08E24F40D702}" destId="{4D5CFC5B-0489-4DFC-8DD3-0A98B5B36D39}" srcOrd="0" destOrd="0" presId="urn:microsoft.com/office/officeart/2005/8/layout/vList6"/>
    <dgm:cxn modelId="{4CBF99FD-7EA0-4357-B752-9533C5A76C77}" srcId="{7378568A-8074-492D-9F9B-D0B50D5D3FFF}" destId="{16FBEB63-4D33-40E4-9B3C-956DAD407C3D}" srcOrd="0" destOrd="0" parTransId="{33E76C18-B13A-4588-AFC6-451A6478846C}" sibTransId="{DDD7A5EE-680A-4C2B-BDA0-92DCD0399726}"/>
    <dgm:cxn modelId="{E264DD3A-CFB9-4A4C-BD82-74263E365C54}" type="presParOf" srcId="{6DFB387D-FA2C-42F9-9904-53BEEA3688E0}" destId="{76D35B90-59E5-4764-8CC0-244EC053CC44}" srcOrd="0" destOrd="0" presId="urn:microsoft.com/office/officeart/2005/8/layout/vList6"/>
    <dgm:cxn modelId="{51BE18C4-70FE-4101-829A-474D234C1CE7}" type="presParOf" srcId="{76D35B90-59E5-4764-8CC0-244EC053CC44}" destId="{EC5E913D-8751-444A-98B9-F19EE741B5FC}" srcOrd="0" destOrd="0" presId="urn:microsoft.com/office/officeart/2005/8/layout/vList6"/>
    <dgm:cxn modelId="{A2E9096C-3526-44B4-981E-A10041D309F2}" type="presParOf" srcId="{76D35B90-59E5-4764-8CC0-244EC053CC44}" destId="{AC1A4D82-FBDA-4188-BEBB-AD8C5562B6FF}" srcOrd="1" destOrd="0" presId="urn:microsoft.com/office/officeart/2005/8/layout/vList6"/>
    <dgm:cxn modelId="{72437703-68FC-4F8C-86D2-85DDFCF88CA3}" type="presParOf" srcId="{6DFB387D-FA2C-42F9-9904-53BEEA3688E0}" destId="{6C74FEC9-3E51-4C6D-A957-34A7C3E326FF}" srcOrd="1" destOrd="0" presId="urn:microsoft.com/office/officeart/2005/8/layout/vList6"/>
    <dgm:cxn modelId="{BA6F9D6A-402B-4120-9060-1DA4D9EF4CE9}" type="presParOf" srcId="{6DFB387D-FA2C-42F9-9904-53BEEA3688E0}" destId="{D053AE90-3824-4B1E-B33F-D91F4AE20788}" srcOrd="2" destOrd="0" presId="urn:microsoft.com/office/officeart/2005/8/layout/vList6"/>
    <dgm:cxn modelId="{A1EE8FEC-1973-4A5D-8A10-1E023B0B442F}" type="presParOf" srcId="{D053AE90-3824-4B1E-B33F-D91F4AE20788}" destId="{AE0C3CFB-120A-431A-AB9B-9681E0FF24DD}" srcOrd="0" destOrd="0" presId="urn:microsoft.com/office/officeart/2005/8/layout/vList6"/>
    <dgm:cxn modelId="{04DDAE93-2A56-415E-A58D-4E544583D0FE}" type="presParOf" srcId="{D053AE90-3824-4B1E-B33F-D91F4AE20788}" destId="{4D5CFC5B-0489-4DFC-8DD3-0A98B5B36D3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FF86D1-776D-4139-AD30-37EEC9DB9ECA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EE52DE8-9FD1-42F9-BEF9-04BEA02A83FA}">
      <dgm:prSet phldrT="[Text]"/>
      <dgm:spPr>
        <a:solidFill>
          <a:srgbClr val="DEE28E"/>
        </a:solidFill>
      </dgm:spPr>
      <dgm:t>
        <a:bodyPr/>
        <a:lstStyle/>
        <a:p>
          <a:pPr>
            <a:buClr>
              <a:srgbClr val="000000"/>
            </a:buClr>
          </a:pPr>
          <a:r>
            <a:rPr lang="en-US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Đôi</a:t>
          </a:r>
          <a:r>
            <a:rPr lang="vi-VN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mắt</a:t>
          </a:r>
          <a:r>
            <a:rPr lang="en-US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biếc</a:t>
          </a:r>
          <a:r>
            <a:rPr lang="en-US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trong</a:t>
          </a:r>
          <a:r>
            <a:rPr lang="en-US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veo</a:t>
          </a:r>
          <a:r>
            <a:rPr lang="en-US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.</a:t>
          </a:r>
        </a:p>
        <a:p>
          <a:pPr>
            <a:buClr>
              <a:srgbClr val="000000"/>
            </a:buClr>
          </a:pPr>
          <a:r>
            <a:rPr lang="en-US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Hàm</a:t>
          </a:r>
          <a:r>
            <a:rPr lang="en-US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răng</a:t>
          </a:r>
          <a:r>
            <a:rPr lang="en-US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dài</a:t>
          </a:r>
          <a:r>
            <a:rPr lang="en-US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nhọn</a:t>
          </a:r>
          <a:r>
            <a:rPr lang="en-US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hoắt</a:t>
          </a:r>
          <a:r>
            <a:rPr lang="en-US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.</a:t>
          </a:r>
          <a:endParaRPr lang="en-GB" dirty="0">
            <a:solidFill>
              <a:schemeClr val="tx1"/>
            </a:solidFill>
          </a:endParaRPr>
        </a:p>
      </dgm:t>
    </dgm:pt>
    <dgm:pt modelId="{E81480C5-BE35-43FB-81B5-CB7A4C8B485D}" type="parTrans" cxnId="{6E44CF26-4DA0-4AE3-8F2D-93CFE9D1E233}">
      <dgm:prSet/>
      <dgm:spPr/>
      <dgm:t>
        <a:bodyPr/>
        <a:lstStyle/>
        <a:p>
          <a:endParaRPr lang="en-GB"/>
        </a:p>
      </dgm:t>
    </dgm:pt>
    <dgm:pt modelId="{FC27FB43-2911-4E2C-A1F5-3CE36750C479}" type="sibTrans" cxnId="{6E44CF26-4DA0-4AE3-8F2D-93CFE9D1E233}">
      <dgm:prSet/>
      <dgm:spPr>
        <a:solidFill>
          <a:srgbClr val="FF0000">
            <a:alpha val="90000"/>
          </a:srgbClr>
        </a:solidFill>
      </dgm:spPr>
      <dgm:t>
        <a:bodyPr/>
        <a:lstStyle/>
        <a:p>
          <a:endParaRPr lang="en-GB"/>
        </a:p>
      </dgm:t>
    </dgm:pt>
    <dgm:pt modelId="{8A07EEE7-E35D-4FDA-83F0-DDC4F9BFDD89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>
            <a:buClr>
              <a:srgbClr val="000000"/>
            </a:buClr>
          </a:pPr>
          <a:r>
            <a:rPr lang="en-US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Như</a:t>
          </a:r>
          <a:r>
            <a:rPr lang="en-US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đứa</a:t>
          </a:r>
          <a:r>
            <a:rPr lang="en-US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trẻ</a:t>
          </a:r>
          <a:r>
            <a:rPr lang="en-US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giữa</a:t>
          </a:r>
          <a:r>
            <a:rPr lang="en-US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vòng</a:t>
          </a:r>
          <a:r>
            <a:rPr lang="en-US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tay</a:t>
          </a:r>
          <a:r>
            <a:rPr lang="en-US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ấp</a:t>
          </a:r>
          <a:r>
            <a:rPr lang="en-US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ủ.</a:t>
          </a:r>
        </a:p>
        <a:p>
          <a:pPr>
            <a:buClr>
              <a:srgbClr val="000000"/>
            </a:buClr>
          </a:pPr>
          <a:r>
            <a:rPr lang="en-US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Đôi</a:t>
          </a:r>
          <a:r>
            <a:rPr lang="en-US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tai </a:t>
          </a:r>
          <a:r>
            <a:rPr lang="en-US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vểnh</a:t>
          </a:r>
          <a:r>
            <a:rPr lang="en-US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thơ</a:t>
          </a:r>
          <a:r>
            <a:rPr lang="en-US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 </a:t>
          </a:r>
          <a:r>
            <a:rPr lang="en-US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ngây</a:t>
          </a:r>
          <a:r>
            <a:rPr lang="en-US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.</a:t>
          </a:r>
          <a:endParaRPr lang="en-GB" dirty="0">
            <a:solidFill>
              <a:schemeClr val="tx1"/>
            </a:solidFill>
          </a:endParaRPr>
        </a:p>
      </dgm:t>
    </dgm:pt>
    <dgm:pt modelId="{3526B34E-0905-4E16-B888-8C2B3CE5E951}" type="parTrans" cxnId="{A9F36B79-5159-4485-96C8-C6C014F0A50D}">
      <dgm:prSet/>
      <dgm:spPr/>
      <dgm:t>
        <a:bodyPr/>
        <a:lstStyle/>
        <a:p>
          <a:endParaRPr lang="en-GB"/>
        </a:p>
      </dgm:t>
    </dgm:pt>
    <dgm:pt modelId="{DE8FC709-3AD8-4E16-932E-247635EA04CE}" type="sibTrans" cxnId="{A9F36B79-5159-4485-96C8-C6C014F0A50D}">
      <dgm:prSet/>
      <dgm:spPr>
        <a:solidFill>
          <a:srgbClr val="FF0000">
            <a:alpha val="90000"/>
          </a:srgbClr>
        </a:solidFill>
      </dgm:spPr>
      <dgm:t>
        <a:bodyPr/>
        <a:lstStyle/>
        <a:p>
          <a:endParaRPr lang="en-GB"/>
        </a:p>
      </dgm:t>
    </dgm:pt>
    <dgm:pt modelId="{BAE24FA9-ED16-45F5-BABE-A73567E3893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>
            <a:buClr>
              <a:srgbClr val="000000"/>
            </a:buClr>
          </a:pPr>
          <a:r>
            <a:rPr lang="en-US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Cái</a:t>
          </a:r>
          <a:r>
            <a:rPr lang="en-US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đuôi</a:t>
          </a:r>
          <a:r>
            <a:rPr lang="en-US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dài</a:t>
          </a:r>
          <a:r>
            <a:rPr lang="en-US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bướng</a:t>
          </a:r>
          <a:r>
            <a:rPr lang="en-US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bỉnhHàng</a:t>
          </a:r>
          <a:r>
            <a:rPr lang="en-US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ria </a:t>
          </a:r>
          <a:r>
            <a:rPr lang="en-US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mép</a:t>
          </a:r>
          <a:r>
            <a:rPr lang="en-US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ngang</a:t>
          </a:r>
          <a:r>
            <a:rPr lang="en-US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tang.</a:t>
          </a:r>
          <a:endParaRPr lang="en-GB" dirty="0">
            <a:solidFill>
              <a:schemeClr val="tx1"/>
            </a:solidFill>
          </a:endParaRPr>
        </a:p>
      </dgm:t>
    </dgm:pt>
    <dgm:pt modelId="{0476DAEF-05E8-41F9-B7B4-A07F1BBD8221}" type="parTrans" cxnId="{37AFF26A-11EC-46DD-B5E2-48CD43CA4E43}">
      <dgm:prSet/>
      <dgm:spPr/>
      <dgm:t>
        <a:bodyPr/>
        <a:lstStyle/>
        <a:p>
          <a:endParaRPr lang="en-GB"/>
        </a:p>
      </dgm:t>
    </dgm:pt>
    <dgm:pt modelId="{758C65D1-1428-485E-A47F-1D6CD3FAD737}" type="sibTrans" cxnId="{37AFF26A-11EC-46DD-B5E2-48CD43CA4E43}">
      <dgm:prSet/>
      <dgm:spPr/>
      <dgm:t>
        <a:bodyPr/>
        <a:lstStyle/>
        <a:p>
          <a:endParaRPr lang="en-GB"/>
        </a:p>
      </dgm:t>
    </dgm:pt>
    <dgm:pt modelId="{0EC0624A-C82F-4260-9165-6605B6DD4E4D}" type="pres">
      <dgm:prSet presAssocID="{76FF86D1-776D-4139-AD30-37EEC9DB9ECA}" presName="outerComposite" presStyleCnt="0">
        <dgm:presLayoutVars>
          <dgm:chMax val="5"/>
          <dgm:dir/>
          <dgm:resizeHandles val="exact"/>
        </dgm:presLayoutVars>
      </dgm:prSet>
      <dgm:spPr/>
    </dgm:pt>
    <dgm:pt modelId="{1CE7CB96-7327-4F11-9DEC-7F20FE02F42E}" type="pres">
      <dgm:prSet presAssocID="{76FF86D1-776D-4139-AD30-37EEC9DB9ECA}" presName="dummyMaxCanvas" presStyleCnt="0">
        <dgm:presLayoutVars/>
      </dgm:prSet>
      <dgm:spPr/>
    </dgm:pt>
    <dgm:pt modelId="{55DCC580-DE32-4A96-B830-D3AAD079DAD0}" type="pres">
      <dgm:prSet presAssocID="{76FF86D1-776D-4139-AD30-37EEC9DB9ECA}" presName="ThreeNodes_1" presStyleLbl="node1" presStyleIdx="0" presStyleCnt="3" custLinFactNeighborX="5409" custLinFactNeighborY="1042">
        <dgm:presLayoutVars>
          <dgm:bulletEnabled val="1"/>
        </dgm:presLayoutVars>
      </dgm:prSet>
      <dgm:spPr/>
    </dgm:pt>
    <dgm:pt modelId="{24F385C6-C8B7-44E8-8EE6-79D892A1B57B}" type="pres">
      <dgm:prSet presAssocID="{76FF86D1-776D-4139-AD30-37EEC9DB9ECA}" presName="ThreeNodes_2" presStyleLbl="node1" presStyleIdx="1" presStyleCnt="3" custLinFactNeighborX="1595" custLinFactNeighborY="-9375">
        <dgm:presLayoutVars>
          <dgm:bulletEnabled val="1"/>
        </dgm:presLayoutVars>
      </dgm:prSet>
      <dgm:spPr/>
    </dgm:pt>
    <dgm:pt modelId="{7B0478A9-1F78-4212-B7BC-C8F74E753E1A}" type="pres">
      <dgm:prSet presAssocID="{76FF86D1-776D-4139-AD30-37EEC9DB9ECA}" presName="ThreeNodes_3" presStyleLbl="node1" presStyleIdx="2" presStyleCnt="3" custLinFactNeighborX="151" custLinFactNeighborY="-12055">
        <dgm:presLayoutVars>
          <dgm:bulletEnabled val="1"/>
        </dgm:presLayoutVars>
      </dgm:prSet>
      <dgm:spPr/>
    </dgm:pt>
    <dgm:pt modelId="{409FEF12-EC09-4283-BD0C-5C9C9CDDD888}" type="pres">
      <dgm:prSet presAssocID="{76FF86D1-776D-4139-AD30-37EEC9DB9ECA}" presName="ThreeConn_1-2" presStyleLbl="fgAccFollowNode1" presStyleIdx="0" presStyleCnt="2" custAng="0" custLinFactNeighborX="28365" custLinFactNeighborY="5128">
        <dgm:presLayoutVars>
          <dgm:bulletEnabled val="1"/>
        </dgm:presLayoutVars>
      </dgm:prSet>
      <dgm:spPr/>
    </dgm:pt>
    <dgm:pt modelId="{800F8995-2EEF-478C-96CB-7327930AAEEE}" type="pres">
      <dgm:prSet presAssocID="{76FF86D1-776D-4139-AD30-37EEC9DB9ECA}" presName="ThreeConn_2-3" presStyleLbl="fgAccFollowNode1" presStyleIdx="1" presStyleCnt="2" custLinFactNeighborX="-5529" custLinFactNeighborY="-11474">
        <dgm:presLayoutVars>
          <dgm:bulletEnabled val="1"/>
        </dgm:presLayoutVars>
      </dgm:prSet>
      <dgm:spPr/>
    </dgm:pt>
    <dgm:pt modelId="{DBD336B6-590B-4C76-81D6-4F513C1A6B9F}" type="pres">
      <dgm:prSet presAssocID="{76FF86D1-776D-4139-AD30-37EEC9DB9ECA}" presName="ThreeNodes_1_text" presStyleLbl="node1" presStyleIdx="2" presStyleCnt="3">
        <dgm:presLayoutVars>
          <dgm:bulletEnabled val="1"/>
        </dgm:presLayoutVars>
      </dgm:prSet>
      <dgm:spPr/>
    </dgm:pt>
    <dgm:pt modelId="{93F413E8-39B5-451F-8D9C-24926380F90A}" type="pres">
      <dgm:prSet presAssocID="{76FF86D1-776D-4139-AD30-37EEC9DB9ECA}" presName="ThreeNodes_2_text" presStyleLbl="node1" presStyleIdx="2" presStyleCnt="3">
        <dgm:presLayoutVars>
          <dgm:bulletEnabled val="1"/>
        </dgm:presLayoutVars>
      </dgm:prSet>
      <dgm:spPr/>
    </dgm:pt>
    <dgm:pt modelId="{B9F99D20-D15B-4E6A-8B22-7161D7A52EE3}" type="pres">
      <dgm:prSet presAssocID="{76FF86D1-776D-4139-AD30-37EEC9DB9ECA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8EC2A003-0A6E-47E4-9AFE-9D0B189F9B65}" type="presOf" srcId="{76FF86D1-776D-4139-AD30-37EEC9DB9ECA}" destId="{0EC0624A-C82F-4260-9165-6605B6DD4E4D}" srcOrd="0" destOrd="0" presId="urn:microsoft.com/office/officeart/2005/8/layout/vProcess5"/>
    <dgm:cxn modelId="{6E44CF26-4DA0-4AE3-8F2D-93CFE9D1E233}" srcId="{76FF86D1-776D-4139-AD30-37EEC9DB9ECA}" destId="{AEE52DE8-9FD1-42F9-BEF9-04BEA02A83FA}" srcOrd="0" destOrd="0" parTransId="{E81480C5-BE35-43FB-81B5-CB7A4C8B485D}" sibTransId="{FC27FB43-2911-4E2C-A1F5-3CE36750C479}"/>
    <dgm:cxn modelId="{18234E5B-68F5-41F4-834A-14C20A3544EA}" type="presOf" srcId="{8A07EEE7-E35D-4FDA-83F0-DDC4F9BFDD89}" destId="{24F385C6-C8B7-44E8-8EE6-79D892A1B57B}" srcOrd="0" destOrd="0" presId="urn:microsoft.com/office/officeart/2005/8/layout/vProcess5"/>
    <dgm:cxn modelId="{AADF4E5B-2974-4AD1-8B93-D37DE65A2BD3}" type="presOf" srcId="{AEE52DE8-9FD1-42F9-BEF9-04BEA02A83FA}" destId="{DBD336B6-590B-4C76-81D6-4F513C1A6B9F}" srcOrd="1" destOrd="0" presId="urn:microsoft.com/office/officeart/2005/8/layout/vProcess5"/>
    <dgm:cxn modelId="{F903EF4A-A4C2-4437-8FED-872B1E6A33BD}" type="presOf" srcId="{FC27FB43-2911-4E2C-A1F5-3CE36750C479}" destId="{409FEF12-EC09-4283-BD0C-5C9C9CDDD888}" srcOrd="0" destOrd="0" presId="urn:microsoft.com/office/officeart/2005/8/layout/vProcess5"/>
    <dgm:cxn modelId="{37AFF26A-11EC-46DD-B5E2-48CD43CA4E43}" srcId="{76FF86D1-776D-4139-AD30-37EEC9DB9ECA}" destId="{BAE24FA9-ED16-45F5-BABE-A73567E3893B}" srcOrd="2" destOrd="0" parTransId="{0476DAEF-05E8-41F9-B7B4-A07F1BBD8221}" sibTransId="{758C65D1-1428-485E-A47F-1D6CD3FAD737}"/>
    <dgm:cxn modelId="{A9F36B79-5159-4485-96C8-C6C014F0A50D}" srcId="{76FF86D1-776D-4139-AD30-37EEC9DB9ECA}" destId="{8A07EEE7-E35D-4FDA-83F0-DDC4F9BFDD89}" srcOrd="1" destOrd="0" parTransId="{3526B34E-0905-4E16-B888-8C2B3CE5E951}" sibTransId="{DE8FC709-3AD8-4E16-932E-247635EA04CE}"/>
    <dgm:cxn modelId="{DA3ECF80-41DA-4687-AB5D-29E5D01EE7A6}" type="presOf" srcId="{BAE24FA9-ED16-45F5-BABE-A73567E3893B}" destId="{B9F99D20-D15B-4E6A-8B22-7161D7A52EE3}" srcOrd="1" destOrd="0" presId="urn:microsoft.com/office/officeart/2005/8/layout/vProcess5"/>
    <dgm:cxn modelId="{438F20A1-F91E-437B-BE3B-E26ADB9E2B1D}" type="presOf" srcId="{AEE52DE8-9FD1-42F9-BEF9-04BEA02A83FA}" destId="{55DCC580-DE32-4A96-B830-D3AAD079DAD0}" srcOrd="0" destOrd="0" presId="urn:microsoft.com/office/officeart/2005/8/layout/vProcess5"/>
    <dgm:cxn modelId="{7D1F24C0-1A86-43CE-BD7B-FCA4364469CE}" type="presOf" srcId="{BAE24FA9-ED16-45F5-BABE-A73567E3893B}" destId="{7B0478A9-1F78-4212-B7BC-C8F74E753E1A}" srcOrd="0" destOrd="0" presId="urn:microsoft.com/office/officeart/2005/8/layout/vProcess5"/>
    <dgm:cxn modelId="{18F70FDD-B4DF-4A2B-8AAB-15F75A152639}" type="presOf" srcId="{8A07EEE7-E35D-4FDA-83F0-DDC4F9BFDD89}" destId="{93F413E8-39B5-451F-8D9C-24926380F90A}" srcOrd="1" destOrd="0" presId="urn:microsoft.com/office/officeart/2005/8/layout/vProcess5"/>
    <dgm:cxn modelId="{4C77C0EC-8D03-4B49-8B88-A8610EEE68C5}" type="presOf" srcId="{DE8FC709-3AD8-4E16-932E-247635EA04CE}" destId="{800F8995-2EEF-478C-96CB-7327930AAEEE}" srcOrd="0" destOrd="0" presId="urn:microsoft.com/office/officeart/2005/8/layout/vProcess5"/>
    <dgm:cxn modelId="{FDEFDF93-5641-46CC-93B4-BB1929B1967D}" type="presParOf" srcId="{0EC0624A-C82F-4260-9165-6605B6DD4E4D}" destId="{1CE7CB96-7327-4F11-9DEC-7F20FE02F42E}" srcOrd="0" destOrd="0" presId="urn:microsoft.com/office/officeart/2005/8/layout/vProcess5"/>
    <dgm:cxn modelId="{ED106BEA-DCE0-477A-AE33-D140F4701CAF}" type="presParOf" srcId="{0EC0624A-C82F-4260-9165-6605B6DD4E4D}" destId="{55DCC580-DE32-4A96-B830-D3AAD079DAD0}" srcOrd="1" destOrd="0" presId="urn:microsoft.com/office/officeart/2005/8/layout/vProcess5"/>
    <dgm:cxn modelId="{525F1136-AF61-4BFF-9798-506BB1350B53}" type="presParOf" srcId="{0EC0624A-C82F-4260-9165-6605B6DD4E4D}" destId="{24F385C6-C8B7-44E8-8EE6-79D892A1B57B}" srcOrd="2" destOrd="0" presId="urn:microsoft.com/office/officeart/2005/8/layout/vProcess5"/>
    <dgm:cxn modelId="{C68748B6-C5EE-4508-ABD5-3BBAC8BBFC80}" type="presParOf" srcId="{0EC0624A-C82F-4260-9165-6605B6DD4E4D}" destId="{7B0478A9-1F78-4212-B7BC-C8F74E753E1A}" srcOrd="3" destOrd="0" presId="urn:microsoft.com/office/officeart/2005/8/layout/vProcess5"/>
    <dgm:cxn modelId="{87C8C5EC-8766-4242-9D6E-EF3E243AAA83}" type="presParOf" srcId="{0EC0624A-C82F-4260-9165-6605B6DD4E4D}" destId="{409FEF12-EC09-4283-BD0C-5C9C9CDDD888}" srcOrd="4" destOrd="0" presId="urn:microsoft.com/office/officeart/2005/8/layout/vProcess5"/>
    <dgm:cxn modelId="{BCA1FC1E-92BF-4734-A871-1340F2C3F35E}" type="presParOf" srcId="{0EC0624A-C82F-4260-9165-6605B6DD4E4D}" destId="{800F8995-2EEF-478C-96CB-7327930AAEEE}" srcOrd="5" destOrd="0" presId="urn:microsoft.com/office/officeart/2005/8/layout/vProcess5"/>
    <dgm:cxn modelId="{9E9B4D34-8DA9-4C2E-B785-3646E27D861B}" type="presParOf" srcId="{0EC0624A-C82F-4260-9165-6605B6DD4E4D}" destId="{DBD336B6-590B-4C76-81D6-4F513C1A6B9F}" srcOrd="6" destOrd="0" presId="urn:microsoft.com/office/officeart/2005/8/layout/vProcess5"/>
    <dgm:cxn modelId="{130E85C1-9C3C-4B0F-A856-AA4A388A6E74}" type="presParOf" srcId="{0EC0624A-C82F-4260-9165-6605B6DD4E4D}" destId="{93F413E8-39B5-451F-8D9C-24926380F90A}" srcOrd="7" destOrd="0" presId="urn:microsoft.com/office/officeart/2005/8/layout/vProcess5"/>
    <dgm:cxn modelId="{7A0C3023-11EF-4FC5-8FCC-ED5C80E1F6DD}" type="presParOf" srcId="{0EC0624A-C82F-4260-9165-6605B6DD4E4D}" destId="{B9F99D20-D15B-4E6A-8B22-7161D7A52EE3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427E20-71EC-4A5A-955C-C380AEA401C7}">
      <dsp:nvSpPr>
        <dsp:cNvPr id="0" name=""/>
        <dsp:cNvSpPr/>
      </dsp:nvSpPr>
      <dsp:spPr>
        <a:xfrm>
          <a:off x="0" y="258393"/>
          <a:ext cx="14280985" cy="1790552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b="1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+ </a:t>
          </a:r>
          <a:r>
            <a:rPr lang="en-US" sz="4700" b="1" kern="120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Tên</a:t>
          </a:r>
          <a:r>
            <a:rPr lang="en-US" sz="4700" b="1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4700" b="1" kern="120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thật</a:t>
          </a:r>
          <a:r>
            <a:rPr lang="en-US" sz="4700" b="1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4700" b="1" kern="120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là</a:t>
          </a:r>
          <a:r>
            <a:rPr lang="en-US" sz="4700" b="1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4700" b="1" kern="120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Nguyễn</a:t>
          </a:r>
          <a:r>
            <a:rPr lang="en-US" sz="4700" b="1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4700" b="1" kern="120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Đức</a:t>
          </a:r>
          <a:r>
            <a:rPr lang="en-US" sz="4700" b="1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4700" b="1" kern="120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Ngọc</a:t>
          </a:r>
          <a:r>
            <a:rPr lang="en-US" sz="4700" b="1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, </a:t>
          </a:r>
          <a:r>
            <a:rPr lang="en-US" sz="4700" b="1" kern="120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sinh</a:t>
          </a:r>
          <a:r>
            <a:rPr lang="en-US" sz="4700" b="1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1943, </a:t>
          </a:r>
          <a:r>
            <a:rPr lang="en-US" sz="4700" b="1" kern="120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quê</a:t>
          </a:r>
          <a:r>
            <a:rPr lang="en-US" sz="4700" b="1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4700" b="1" kern="120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Nghệ</a:t>
          </a:r>
          <a:r>
            <a:rPr lang="en-US" sz="4700" b="1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An</a:t>
          </a:r>
          <a:endParaRPr lang="en-GB" sz="4700" kern="1200" dirty="0">
            <a:solidFill>
              <a:schemeClr val="tx1"/>
            </a:solidFill>
          </a:endParaRPr>
        </a:p>
      </dsp:txBody>
      <dsp:txXfrm>
        <a:off x="3449783" y="258393"/>
        <a:ext cx="10831201" cy="1790552"/>
      </dsp:txXfrm>
    </dsp:sp>
    <dsp:sp modelId="{404BE1E0-7A9D-4748-B639-9D610D4041E1}">
      <dsp:nvSpPr>
        <dsp:cNvPr id="0" name=""/>
        <dsp:cNvSpPr/>
      </dsp:nvSpPr>
      <dsp:spPr>
        <a:xfrm>
          <a:off x="231420" y="0"/>
          <a:ext cx="2856197" cy="23073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4C3FC9-14CA-4530-B608-52C335E14354}">
      <dsp:nvSpPr>
        <dsp:cNvPr id="0" name=""/>
        <dsp:cNvSpPr/>
      </dsp:nvSpPr>
      <dsp:spPr>
        <a:xfrm>
          <a:off x="0" y="2900926"/>
          <a:ext cx="14280985" cy="2117143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b="1" kern="1200" spc="12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4700" b="1" kern="1200" spc="120" dirty="0" err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Hồn</a:t>
          </a:r>
          <a:r>
            <a:rPr lang="en-US" sz="4700" b="1" kern="1200" spc="12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700" b="1" kern="1200" spc="120" dirty="0" err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4700" b="1" kern="1200" spc="12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700" b="1" kern="1200" spc="120" dirty="0" err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tinh</a:t>
          </a:r>
          <a:r>
            <a:rPr lang="en-US" sz="4700" b="1" kern="1200" spc="12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700" b="1" kern="1200" spc="120" dirty="0" err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4700" b="1" kern="1200" spc="12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700" b="1" kern="1200" spc="120" dirty="0" err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4700" b="1" kern="1200" spc="12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700" b="1" kern="1200" spc="120" dirty="0" err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hậu</a:t>
          </a:r>
          <a:r>
            <a:rPr lang="en-US" sz="4700" b="1" kern="1200" spc="12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700" b="1" kern="1200" spc="120" dirty="0" err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đậm</a:t>
          </a:r>
          <a:r>
            <a:rPr lang="en-US" sz="4700" b="1" kern="1200" spc="12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700" b="1" kern="1200" spc="120" dirty="0" err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chất</a:t>
          </a:r>
          <a:r>
            <a:rPr lang="en-US" sz="4700" b="1" kern="1200" spc="12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700" b="1" kern="1200" spc="120" dirty="0" err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suy</a:t>
          </a:r>
          <a:r>
            <a:rPr lang="en-US" sz="4700" b="1" kern="1200" spc="12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700" b="1" kern="1200" spc="120" dirty="0" err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</a:t>
          </a:r>
          <a:endParaRPr lang="en-GB" sz="4700" kern="1200" dirty="0"/>
        </a:p>
      </dsp:txBody>
      <dsp:txXfrm>
        <a:off x="3449783" y="2900926"/>
        <a:ext cx="10831201" cy="2117143"/>
      </dsp:txXfrm>
    </dsp:sp>
    <dsp:sp modelId="{F51B3208-0F9B-4724-B38F-B740D820585F}">
      <dsp:nvSpPr>
        <dsp:cNvPr id="0" name=""/>
        <dsp:cNvSpPr/>
      </dsp:nvSpPr>
      <dsp:spPr>
        <a:xfrm>
          <a:off x="184093" y="3104876"/>
          <a:ext cx="2856197" cy="172282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6B0361-7779-498E-8127-5F44D8AE377E}">
      <dsp:nvSpPr>
        <dsp:cNvPr id="0" name=""/>
        <dsp:cNvSpPr/>
      </dsp:nvSpPr>
      <dsp:spPr>
        <a:xfrm>
          <a:off x="0" y="5611656"/>
          <a:ext cx="14280985" cy="3369966"/>
        </a:xfrm>
        <a:prstGeom prst="roundRect">
          <a:avLst>
            <a:gd name="adj" fmla="val 10000"/>
          </a:avLst>
        </a:prstGeom>
        <a:solidFill>
          <a:srgbClr val="FFBC8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700" b="1" kern="1200" dirty="0">
              <a:solidFill>
                <a:schemeClr val="tx1"/>
              </a:solidFill>
              <a:latin typeface="+mj-lt"/>
            </a:rPr>
            <a:t>+ </a:t>
          </a:r>
          <a:r>
            <a:rPr lang="vi-VN" sz="4700" b="1" kern="1200" dirty="0">
              <a:solidFill>
                <a:schemeClr val="tx1"/>
              </a:solidFill>
              <a:latin typeface="+mj-lt"/>
            </a:rPr>
            <a:t> Tập thơ tiêu biểu: Hương đất màu cờ(1977), Một con mèo nằm ngủ trên ngực tôi (1977), Thơ Anh Ngọc – Thơ với tuổi thơ (2003), Gửi lại thời gian (2008)</a:t>
          </a:r>
          <a:endParaRPr lang="en-GB" sz="4700" kern="1200" dirty="0"/>
        </a:p>
      </dsp:txBody>
      <dsp:txXfrm>
        <a:off x="3449783" y="5611656"/>
        <a:ext cx="10831201" cy="3369966"/>
      </dsp:txXfrm>
    </dsp:sp>
    <dsp:sp modelId="{E231402F-C243-4631-8B8E-E766998AF6E4}">
      <dsp:nvSpPr>
        <dsp:cNvPr id="0" name=""/>
        <dsp:cNvSpPr/>
      </dsp:nvSpPr>
      <dsp:spPr>
        <a:xfrm>
          <a:off x="334843" y="6015656"/>
          <a:ext cx="2856197" cy="258912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1A4D82-FBDA-4188-BEBB-AD8C5562B6FF}">
      <dsp:nvSpPr>
        <dsp:cNvPr id="0" name=""/>
        <dsp:cNvSpPr/>
      </dsp:nvSpPr>
      <dsp:spPr>
        <a:xfrm>
          <a:off x="5516880" y="989"/>
          <a:ext cx="8275320" cy="3857438"/>
        </a:xfrm>
        <a:prstGeom prst="rightArrow">
          <a:avLst>
            <a:gd name="adj1" fmla="val 75000"/>
            <a:gd name="adj2" fmla="val 50000"/>
          </a:avLst>
        </a:prstGeom>
        <a:solidFill>
          <a:schemeClr val="bg1"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5400" kern="120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Chú</a:t>
          </a:r>
          <a:r>
            <a:rPr lang="en-GB" sz="54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5400" kern="120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mèo</a:t>
          </a:r>
          <a:r>
            <a:rPr lang="en-GB" sz="54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5400" kern="120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đang</a:t>
          </a:r>
          <a:r>
            <a:rPr lang="en-GB" sz="54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say </a:t>
          </a:r>
          <a:r>
            <a:rPr lang="en-GB" sz="5400" kern="120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giấc</a:t>
          </a:r>
          <a:r>
            <a:rPr lang="en-GB" sz="54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5400" kern="120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nồng</a:t>
          </a:r>
          <a:r>
            <a:rPr lang="en-GB" sz="54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5400" kern="120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GB" sz="54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5400" kern="120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lồng</a:t>
          </a:r>
          <a:r>
            <a:rPr lang="en-GB" sz="54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5400" kern="120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ngực</a:t>
          </a:r>
          <a:r>
            <a:rPr lang="en-GB" sz="54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5400" kern="120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GB" sz="54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5400" kern="120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GB" sz="54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5400" kern="120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GB" sz="54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GB" sz="5400" kern="120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tôi</a:t>
          </a:r>
          <a:r>
            <a:rPr lang="en-GB" sz="54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”.</a:t>
          </a:r>
          <a:endParaRPr lang="en-GB" sz="5400" kern="1200" dirty="0"/>
        </a:p>
      </dsp:txBody>
      <dsp:txXfrm>
        <a:off x="5516880" y="483169"/>
        <a:ext cx="6828781" cy="2893078"/>
      </dsp:txXfrm>
    </dsp:sp>
    <dsp:sp modelId="{EC5E913D-8751-444A-98B9-F19EE741B5FC}">
      <dsp:nvSpPr>
        <dsp:cNvPr id="0" name=""/>
        <dsp:cNvSpPr/>
      </dsp:nvSpPr>
      <dsp:spPr>
        <a:xfrm>
          <a:off x="0" y="989"/>
          <a:ext cx="5516880" cy="3857438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“</a:t>
          </a:r>
          <a:r>
            <a:rPr lang="en-GB" sz="6500" kern="1200" dirty="0" err="1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</a:t>
          </a:r>
          <a:r>
            <a:rPr lang="en-GB" sz="6500" kern="120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ột</a:t>
          </a:r>
          <a:r>
            <a:rPr lang="en-GB" sz="65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GB" sz="6500" kern="120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mèo</a:t>
          </a:r>
          <a:r>
            <a:rPr lang="en-GB" sz="65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6500" kern="120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nằm</a:t>
          </a:r>
          <a:r>
            <a:rPr lang="en-GB" sz="65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6500" kern="120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ngủ</a:t>
          </a:r>
          <a:r>
            <a:rPr lang="en-GB" sz="65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6500" kern="120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GB" sz="65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6500" kern="120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ngực</a:t>
          </a:r>
          <a:r>
            <a:rPr lang="en-GB" sz="65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6500" kern="120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tôi</a:t>
          </a:r>
          <a:r>
            <a:rPr lang="en-GB" sz="65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” </a:t>
          </a:r>
          <a:endParaRPr lang="en-GB" sz="6500" kern="1200" dirty="0"/>
        </a:p>
      </dsp:txBody>
      <dsp:txXfrm>
        <a:off x="188305" y="189294"/>
        <a:ext cx="5140270" cy="3480828"/>
      </dsp:txXfrm>
    </dsp:sp>
    <dsp:sp modelId="{4D5CFC5B-0489-4DFC-8DD3-0A98B5B36D39}">
      <dsp:nvSpPr>
        <dsp:cNvPr id="0" name=""/>
        <dsp:cNvSpPr/>
      </dsp:nvSpPr>
      <dsp:spPr>
        <a:xfrm>
          <a:off x="5516880" y="4244171"/>
          <a:ext cx="8275320" cy="3857438"/>
        </a:xfrm>
        <a:prstGeom prst="rightArrow">
          <a:avLst>
            <a:gd name="adj1" fmla="val 75000"/>
            <a:gd name="adj2" fmla="val 50000"/>
          </a:avLst>
        </a:prstGeom>
        <a:solidFill>
          <a:schemeClr val="bg1"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5400" kern="120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Hát</a:t>
          </a:r>
          <a:r>
            <a:rPr lang="en-GB" sz="54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5400" kern="120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GB" sz="54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5400" kern="120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GB" sz="54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5400" kern="120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ru</a:t>
          </a:r>
          <a:r>
            <a:rPr lang="en-GB" sz="54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5400" kern="120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mềm</a:t>
          </a:r>
          <a:r>
            <a:rPr lang="en-GB" sz="54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5400" kern="120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mại</a:t>
          </a:r>
          <a:r>
            <a:rPr lang="en-GB" sz="54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5400" kern="120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GB" sz="54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5400" kern="120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GB" sz="54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5400" kern="120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chú</a:t>
          </a:r>
          <a:r>
            <a:rPr lang="en-GB" sz="54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5400" kern="120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mèo</a:t>
          </a:r>
          <a:r>
            <a:rPr lang="en-GB" sz="54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5400" kern="120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yên</a:t>
          </a:r>
          <a:r>
            <a:rPr lang="en-GB" sz="54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5400" kern="120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giấc</a:t>
          </a:r>
          <a:r>
            <a:rPr lang="en-GB" sz="54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5400" kern="120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ngủ</a:t>
          </a:r>
          <a:r>
            <a:rPr lang="en-GB" sz="54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GB" sz="5400" kern="1200" dirty="0"/>
        </a:p>
      </dsp:txBody>
      <dsp:txXfrm>
        <a:off x="5516880" y="4726351"/>
        <a:ext cx="6828781" cy="2893078"/>
      </dsp:txXfrm>
    </dsp:sp>
    <dsp:sp modelId="{AE0C3CFB-120A-431A-AB9B-9681E0FF24DD}">
      <dsp:nvSpPr>
        <dsp:cNvPr id="0" name=""/>
        <dsp:cNvSpPr/>
      </dsp:nvSpPr>
      <dsp:spPr>
        <a:xfrm>
          <a:off x="0" y="4244171"/>
          <a:ext cx="5516880" cy="3857438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 err="1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</a:t>
          </a:r>
          <a:r>
            <a:rPr lang="en-GB" sz="6500" kern="120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hân</a:t>
          </a:r>
          <a:r>
            <a:rPr lang="en-GB" sz="65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6500" kern="120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GB" sz="65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GB" sz="6500" kern="120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tôi</a:t>
          </a:r>
          <a:r>
            <a:rPr lang="en-GB" sz="65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” </a:t>
          </a:r>
          <a:r>
            <a:rPr lang="en-GB" sz="6500" kern="1200" dirty="0" err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đang</a:t>
          </a:r>
          <a:r>
            <a:rPr lang="en-GB" sz="65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GB" sz="6500" kern="1200" dirty="0"/>
        </a:p>
      </dsp:txBody>
      <dsp:txXfrm>
        <a:off x="188305" y="4432476"/>
        <a:ext cx="5140270" cy="34808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DCC580-DE32-4A96-B830-D3AAD079DAD0}">
      <dsp:nvSpPr>
        <dsp:cNvPr id="0" name=""/>
        <dsp:cNvSpPr/>
      </dsp:nvSpPr>
      <dsp:spPr>
        <a:xfrm>
          <a:off x="609593" y="25408"/>
          <a:ext cx="11269980" cy="2438400"/>
        </a:xfrm>
        <a:prstGeom prst="roundRect">
          <a:avLst>
            <a:gd name="adj" fmla="val 10000"/>
          </a:avLst>
        </a:prstGeom>
        <a:solidFill>
          <a:srgbClr val="DEE28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None/>
          </a:pPr>
          <a:r>
            <a:rPr lang="en-US" sz="4300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Đôi</a:t>
          </a:r>
          <a:r>
            <a:rPr lang="vi-VN" sz="4300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sz="4300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mắt</a:t>
          </a:r>
          <a:r>
            <a:rPr lang="en-US" sz="4300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sz="4300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biếc</a:t>
          </a:r>
          <a:r>
            <a:rPr lang="en-US" sz="4300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sz="4300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trong</a:t>
          </a:r>
          <a:r>
            <a:rPr lang="en-US" sz="4300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sz="4300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veo</a:t>
          </a:r>
          <a:r>
            <a:rPr lang="en-US" sz="4300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.</a:t>
          </a:r>
        </a:p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None/>
          </a:pPr>
          <a:r>
            <a:rPr lang="en-US" sz="4300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Hàm</a:t>
          </a:r>
          <a:r>
            <a:rPr lang="en-US" sz="4300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sz="4300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răng</a:t>
          </a:r>
          <a:r>
            <a:rPr lang="en-US" sz="4300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sz="4300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dài</a:t>
          </a:r>
          <a:r>
            <a:rPr lang="en-US" sz="4300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sz="4300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nhọn</a:t>
          </a:r>
          <a:r>
            <a:rPr lang="en-US" sz="4300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sz="4300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hoắt</a:t>
          </a:r>
          <a:r>
            <a:rPr lang="en-US" sz="4300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.</a:t>
          </a:r>
          <a:endParaRPr lang="en-GB" sz="4300" kern="1200" dirty="0">
            <a:solidFill>
              <a:schemeClr val="tx1"/>
            </a:solidFill>
          </a:endParaRPr>
        </a:p>
      </dsp:txBody>
      <dsp:txXfrm>
        <a:off x="681011" y="96826"/>
        <a:ext cx="8638756" cy="2295564"/>
      </dsp:txXfrm>
    </dsp:sp>
    <dsp:sp modelId="{24F385C6-C8B7-44E8-8EE6-79D892A1B57B}">
      <dsp:nvSpPr>
        <dsp:cNvPr id="0" name=""/>
        <dsp:cNvSpPr/>
      </dsp:nvSpPr>
      <dsp:spPr>
        <a:xfrm>
          <a:off x="1174166" y="2616200"/>
          <a:ext cx="11269980" cy="2438400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None/>
          </a:pPr>
          <a:r>
            <a:rPr lang="en-US" sz="4300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Như</a:t>
          </a:r>
          <a:r>
            <a:rPr lang="en-US" sz="4300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sz="4300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đứa</a:t>
          </a:r>
          <a:r>
            <a:rPr lang="en-US" sz="4300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sz="4300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trẻ</a:t>
          </a:r>
          <a:r>
            <a:rPr lang="en-US" sz="4300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sz="4300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giữa</a:t>
          </a:r>
          <a:r>
            <a:rPr lang="en-US" sz="4300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sz="4300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vòng</a:t>
          </a:r>
          <a:r>
            <a:rPr lang="en-US" sz="4300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sz="4300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tay</a:t>
          </a:r>
          <a:r>
            <a:rPr lang="en-US" sz="4300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sz="4300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ấp</a:t>
          </a:r>
          <a:r>
            <a:rPr lang="en-US" sz="4300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ủ.</a:t>
          </a:r>
        </a:p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None/>
          </a:pPr>
          <a:r>
            <a:rPr lang="en-US" sz="4300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Đôi</a:t>
          </a:r>
          <a:r>
            <a:rPr lang="en-US" sz="4300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tai </a:t>
          </a:r>
          <a:r>
            <a:rPr lang="en-US" sz="4300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vểnh</a:t>
          </a:r>
          <a:r>
            <a:rPr lang="en-US" sz="4300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sz="4300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thơ</a:t>
          </a:r>
          <a:r>
            <a:rPr lang="en-US" sz="4300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 </a:t>
          </a:r>
          <a:r>
            <a:rPr lang="en-US" sz="4300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ngây</a:t>
          </a:r>
          <a:r>
            <a:rPr lang="en-US" sz="4300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.</a:t>
          </a:r>
          <a:endParaRPr lang="en-GB" sz="4300" kern="1200" dirty="0">
            <a:solidFill>
              <a:schemeClr val="tx1"/>
            </a:solidFill>
          </a:endParaRPr>
        </a:p>
      </dsp:txBody>
      <dsp:txXfrm>
        <a:off x="1245584" y="2687618"/>
        <a:ext cx="8547774" cy="2295564"/>
      </dsp:txXfrm>
    </dsp:sp>
    <dsp:sp modelId="{7B0478A9-1F78-4212-B7BC-C8F74E753E1A}">
      <dsp:nvSpPr>
        <dsp:cNvPr id="0" name=""/>
        <dsp:cNvSpPr/>
      </dsp:nvSpPr>
      <dsp:spPr>
        <a:xfrm>
          <a:off x="1988819" y="5395650"/>
          <a:ext cx="11269980" cy="2438400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None/>
          </a:pPr>
          <a:r>
            <a:rPr lang="en-US" sz="4300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Cái</a:t>
          </a:r>
          <a:r>
            <a:rPr lang="en-US" sz="4300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sz="4300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đuôi</a:t>
          </a:r>
          <a:r>
            <a:rPr lang="en-US" sz="4300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sz="4300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dài</a:t>
          </a:r>
          <a:r>
            <a:rPr lang="en-US" sz="4300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sz="4300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bướng</a:t>
          </a:r>
          <a:r>
            <a:rPr lang="en-US" sz="4300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sz="4300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bỉnhHàng</a:t>
          </a:r>
          <a:r>
            <a:rPr lang="en-US" sz="4300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ria </a:t>
          </a:r>
          <a:r>
            <a:rPr lang="en-US" sz="4300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mép</a:t>
          </a:r>
          <a:r>
            <a:rPr lang="en-US" sz="4300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</a:t>
          </a:r>
          <a:r>
            <a:rPr lang="en-US" sz="4300" kern="1200" dirty="0" err="1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ngang</a:t>
          </a:r>
          <a:r>
            <a:rPr lang="en-US" sz="4300" kern="1200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rPr>
            <a:t> tang.</a:t>
          </a:r>
          <a:endParaRPr lang="en-GB" sz="4300" kern="1200" dirty="0">
            <a:solidFill>
              <a:schemeClr val="tx1"/>
            </a:solidFill>
          </a:endParaRPr>
        </a:p>
      </dsp:txBody>
      <dsp:txXfrm>
        <a:off x="2060237" y="5467068"/>
        <a:ext cx="8547774" cy="2295564"/>
      </dsp:txXfrm>
    </dsp:sp>
    <dsp:sp modelId="{409FEF12-EC09-4283-BD0C-5C9C9CDDD888}">
      <dsp:nvSpPr>
        <dsp:cNvPr id="0" name=""/>
        <dsp:cNvSpPr/>
      </dsp:nvSpPr>
      <dsp:spPr>
        <a:xfrm>
          <a:off x="10134593" y="1930396"/>
          <a:ext cx="1584960" cy="1584960"/>
        </a:xfrm>
        <a:prstGeom prst="downArrow">
          <a:avLst>
            <a:gd name="adj1" fmla="val 55000"/>
            <a:gd name="adj2" fmla="val 45000"/>
          </a:avLst>
        </a:prstGeom>
        <a:solidFill>
          <a:srgbClr val="FF000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>
        <a:off x="10491209" y="1930396"/>
        <a:ext cx="871728" cy="1192682"/>
      </dsp:txXfrm>
    </dsp:sp>
    <dsp:sp modelId="{800F8995-2EEF-478C-96CB-7327930AAEEE}">
      <dsp:nvSpPr>
        <dsp:cNvPr id="0" name=""/>
        <dsp:cNvSpPr/>
      </dsp:nvSpPr>
      <dsp:spPr>
        <a:xfrm>
          <a:off x="10591797" y="4495805"/>
          <a:ext cx="1584960" cy="1584960"/>
        </a:xfrm>
        <a:prstGeom prst="downArrow">
          <a:avLst>
            <a:gd name="adj1" fmla="val 55000"/>
            <a:gd name="adj2" fmla="val 45000"/>
          </a:avLst>
        </a:prstGeom>
        <a:solidFill>
          <a:srgbClr val="FF000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>
        <a:off x="10948413" y="4495805"/>
        <a:ext cx="871728" cy="11926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04D9FA-485C-4BE8-8A19-26C00B36FE0F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E683A2-A7C5-4DC2-98E8-558C8177B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308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altLang="zh-CN"/>
              <a:t>Thanh Ngọc – Giáo án văn 6 Bộ Chân trời sáng tạo -0905948165 https://www.facebook.com/anhbao2020</a:t>
            </a:r>
            <a:endParaRPr lang="vi-V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683A2-A7C5-4DC2-98E8-558C8177BD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1354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683A2-A7C5-4DC2-98E8-558C8177BD5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7738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683A2-A7C5-4DC2-98E8-558C8177BD5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62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683A2-A7C5-4DC2-98E8-558C8177BD5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2689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683A2-A7C5-4DC2-98E8-558C8177BD5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5230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683A2-A7C5-4DC2-98E8-558C8177BD5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7911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683A2-A7C5-4DC2-98E8-558C8177BD5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1737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683A2-A7C5-4DC2-98E8-558C8177BD5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522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683A2-A7C5-4DC2-98E8-558C8177BD5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8708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683A2-A7C5-4DC2-98E8-558C8177BD5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473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5" name="Google Shape;2185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6" name="Google Shape;2186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683A2-A7C5-4DC2-98E8-558C8177BD5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1354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683A2-A7C5-4DC2-98E8-558C8177BD5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5752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683A2-A7C5-4DC2-98E8-558C8177BD5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0853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3" name="Google Shape;2033;ga073618e60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4" name="Google Shape;2034;ga073618e60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683A2-A7C5-4DC2-98E8-558C8177BD5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1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683A2-A7C5-4DC2-98E8-558C8177BD5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675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683A2-A7C5-4DC2-98E8-558C8177BD5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75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683A2-A7C5-4DC2-98E8-558C8177BD5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835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683A2-A7C5-4DC2-98E8-558C8177BD5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64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683A2-A7C5-4DC2-98E8-558C8177BD5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825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683A2-A7C5-4DC2-98E8-558C8177BD5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052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683A2-A7C5-4DC2-98E8-558C8177BD5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40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15 Timeline">
  <p:cSld name="015 Timeline"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p18"/>
          <p:cNvSpPr txBox="1">
            <a:spLocks noGrp="1"/>
          </p:cNvSpPr>
          <p:nvPr>
            <p:ph type="subTitle" idx="1"/>
          </p:nvPr>
        </p:nvSpPr>
        <p:spPr>
          <a:xfrm>
            <a:off x="623400" y="3474000"/>
            <a:ext cx="2996550" cy="9103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3300" b="1"/>
            </a:lvl1pPr>
            <a:lvl2pPr lvl="1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2pPr>
            <a:lvl3pPr lvl="2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3pPr>
            <a:lvl4pPr lvl="3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4pPr>
            <a:lvl5pPr lvl="4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5pPr>
            <a:lvl6pPr lvl="5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6pPr>
            <a:lvl7pPr lvl="6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7pPr>
            <a:lvl8pPr lvl="7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8pPr>
            <a:lvl9pPr lvl="8" algn="ctr" rtl="0">
              <a:spcBef>
                <a:spcPts val="3150"/>
              </a:spcBef>
              <a:spcAft>
                <a:spcPts val="3150"/>
              </a:spcAft>
              <a:buSzPts val="2200"/>
              <a:buNone/>
              <a:defRPr sz="3300" b="1"/>
            </a:lvl9pPr>
          </a:lstStyle>
          <a:p>
            <a:endParaRPr/>
          </a:p>
        </p:txBody>
      </p:sp>
      <p:sp>
        <p:nvSpPr>
          <p:cNvPr id="1238" name="Google Shape;1238;p18"/>
          <p:cNvSpPr txBox="1">
            <a:spLocks noGrp="1"/>
          </p:cNvSpPr>
          <p:nvPr>
            <p:ph type="subTitle" idx="2"/>
          </p:nvPr>
        </p:nvSpPr>
        <p:spPr>
          <a:xfrm>
            <a:off x="4163066" y="3474000"/>
            <a:ext cx="2996550" cy="9103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3300" b="1"/>
            </a:lvl1pPr>
            <a:lvl2pPr lvl="1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2pPr>
            <a:lvl3pPr lvl="2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3pPr>
            <a:lvl4pPr lvl="3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4pPr>
            <a:lvl5pPr lvl="4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5pPr>
            <a:lvl6pPr lvl="5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6pPr>
            <a:lvl7pPr lvl="6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7pPr>
            <a:lvl8pPr lvl="7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8pPr>
            <a:lvl9pPr lvl="8" algn="ctr" rtl="0">
              <a:spcBef>
                <a:spcPts val="3150"/>
              </a:spcBef>
              <a:spcAft>
                <a:spcPts val="3150"/>
              </a:spcAft>
              <a:buSzPts val="2200"/>
              <a:buNone/>
              <a:defRPr sz="3300" b="1"/>
            </a:lvl9pPr>
          </a:lstStyle>
          <a:p>
            <a:endParaRPr/>
          </a:p>
        </p:txBody>
      </p:sp>
      <p:sp>
        <p:nvSpPr>
          <p:cNvPr id="1239" name="Google Shape;1239;p18"/>
          <p:cNvSpPr txBox="1">
            <a:spLocks noGrp="1"/>
          </p:cNvSpPr>
          <p:nvPr>
            <p:ph type="subTitle" idx="3"/>
          </p:nvPr>
        </p:nvSpPr>
        <p:spPr>
          <a:xfrm>
            <a:off x="7702730" y="3513750"/>
            <a:ext cx="2996550" cy="9103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3300" b="1"/>
            </a:lvl1pPr>
            <a:lvl2pPr lvl="1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2pPr>
            <a:lvl3pPr lvl="2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3pPr>
            <a:lvl4pPr lvl="3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4pPr>
            <a:lvl5pPr lvl="4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5pPr>
            <a:lvl6pPr lvl="5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6pPr>
            <a:lvl7pPr lvl="6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7pPr>
            <a:lvl8pPr lvl="7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8pPr>
            <a:lvl9pPr lvl="8" algn="ctr" rtl="0">
              <a:spcBef>
                <a:spcPts val="3150"/>
              </a:spcBef>
              <a:spcAft>
                <a:spcPts val="3150"/>
              </a:spcAft>
              <a:buSzPts val="2200"/>
              <a:buNone/>
              <a:defRPr sz="3300" b="1"/>
            </a:lvl9pPr>
          </a:lstStyle>
          <a:p>
            <a:endParaRPr/>
          </a:p>
        </p:txBody>
      </p:sp>
      <p:sp>
        <p:nvSpPr>
          <p:cNvPr id="1240" name="Google Shape;1240;p18"/>
          <p:cNvSpPr txBox="1">
            <a:spLocks noGrp="1"/>
          </p:cNvSpPr>
          <p:nvPr>
            <p:ph type="subTitle" idx="4"/>
          </p:nvPr>
        </p:nvSpPr>
        <p:spPr>
          <a:xfrm>
            <a:off x="11242395" y="3513750"/>
            <a:ext cx="2996550" cy="9103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3300" b="1"/>
            </a:lvl1pPr>
            <a:lvl2pPr lvl="1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2pPr>
            <a:lvl3pPr lvl="2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3pPr>
            <a:lvl4pPr lvl="3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4pPr>
            <a:lvl5pPr lvl="4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5pPr>
            <a:lvl6pPr lvl="5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6pPr>
            <a:lvl7pPr lvl="6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7pPr>
            <a:lvl8pPr lvl="7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8pPr>
            <a:lvl9pPr lvl="8" algn="ctr" rtl="0">
              <a:spcBef>
                <a:spcPts val="3150"/>
              </a:spcBef>
              <a:spcAft>
                <a:spcPts val="3150"/>
              </a:spcAft>
              <a:buSzPts val="2200"/>
              <a:buNone/>
              <a:defRPr sz="3300" b="1"/>
            </a:lvl9pPr>
          </a:lstStyle>
          <a:p>
            <a:endParaRPr/>
          </a:p>
        </p:txBody>
      </p:sp>
      <p:sp>
        <p:nvSpPr>
          <p:cNvPr id="1241" name="Google Shape;1241;p18"/>
          <p:cNvSpPr txBox="1">
            <a:spLocks noGrp="1"/>
          </p:cNvSpPr>
          <p:nvPr>
            <p:ph type="subTitle" idx="5"/>
          </p:nvPr>
        </p:nvSpPr>
        <p:spPr>
          <a:xfrm>
            <a:off x="14782061" y="3474000"/>
            <a:ext cx="2996550" cy="9103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3300" b="1"/>
            </a:lvl1pPr>
            <a:lvl2pPr lvl="1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2pPr>
            <a:lvl3pPr lvl="2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3pPr>
            <a:lvl4pPr lvl="3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4pPr>
            <a:lvl5pPr lvl="4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5pPr>
            <a:lvl6pPr lvl="5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6pPr>
            <a:lvl7pPr lvl="6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7pPr>
            <a:lvl8pPr lvl="7" algn="ctr" rtl="0">
              <a:spcBef>
                <a:spcPts val="3150"/>
              </a:spcBef>
              <a:spcAft>
                <a:spcPts val="0"/>
              </a:spcAft>
              <a:buSzPts val="2200"/>
              <a:buNone/>
              <a:defRPr sz="3300" b="1"/>
            </a:lvl8pPr>
            <a:lvl9pPr lvl="8" algn="ctr" rtl="0">
              <a:spcBef>
                <a:spcPts val="3150"/>
              </a:spcBef>
              <a:spcAft>
                <a:spcPts val="3150"/>
              </a:spcAft>
              <a:buSzPts val="2200"/>
              <a:buNone/>
              <a:defRPr sz="3300" b="1"/>
            </a:lvl9pPr>
          </a:lstStyle>
          <a:p>
            <a:endParaRPr/>
          </a:p>
        </p:txBody>
      </p:sp>
      <p:sp>
        <p:nvSpPr>
          <p:cNvPr id="1242" name="Google Shape;1242;p18"/>
          <p:cNvSpPr txBox="1">
            <a:spLocks noGrp="1"/>
          </p:cNvSpPr>
          <p:nvPr>
            <p:ph type="title"/>
          </p:nvPr>
        </p:nvSpPr>
        <p:spPr>
          <a:xfrm>
            <a:off x="623400" y="1461551"/>
            <a:ext cx="17041050" cy="11452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243" name="Google Shape;1243;p18"/>
          <p:cNvSpPr txBox="1">
            <a:spLocks noGrp="1"/>
          </p:cNvSpPr>
          <p:nvPr>
            <p:ph type="body" idx="6"/>
          </p:nvPr>
        </p:nvSpPr>
        <p:spPr>
          <a:xfrm>
            <a:off x="623400" y="4857938"/>
            <a:ext cx="2996550" cy="34951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4953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400"/>
            </a:lvl1pPr>
            <a:lvl2pPr marL="1371600" lvl="1" indent="-49530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2pPr>
            <a:lvl3pPr marL="2057400" lvl="2" indent="-495300">
              <a:spcBef>
                <a:spcPts val="3150"/>
              </a:spcBef>
              <a:spcAft>
                <a:spcPts val="0"/>
              </a:spcAft>
              <a:buSzPts val="1600"/>
              <a:buChar char="■"/>
              <a:defRPr sz="2400"/>
            </a:lvl3pPr>
            <a:lvl4pPr marL="2743200" lvl="3" indent="-495300">
              <a:spcBef>
                <a:spcPts val="3150"/>
              </a:spcBef>
              <a:spcAft>
                <a:spcPts val="0"/>
              </a:spcAft>
              <a:buSzPts val="1600"/>
              <a:buChar char="●"/>
              <a:defRPr sz="2400"/>
            </a:lvl4pPr>
            <a:lvl5pPr marL="3429000" lvl="4" indent="-49530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5pPr>
            <a:lvl6pPr marL="4114800" lvl="5" indent="-495300">
              <a:spcBef>
                <a:spcPts val="3150"/>
              </a:spcBef>
              <a:spcAft>
                <a:spcPts val="0"/>
              </a:spcAft>
              <a:buSzPts val="1600"/>
              <a:buChar char="■"/>
              <a:defRPr sz="2400"/>
            </a:lvl6pPr>
            <a:lvl7pPr marL="4800600" lvl="6" indent="-495300">
              <a:spcBef>
                <a:spcPts val="3150"/>
              </a:spcBef>
              <a:spcAft>
                <a:spcPts val="0"/>
              </a:spcAft>
              <a:buSzPts val="1600"/>
              <a:buChar char="●"/>
              <a:defRPr sz="2400"/>
            </a:lvl7pPr>
            <a:lvl8pPr marL="5486400" lvl="7" indent="-49530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8pPr>
            <a:lvl9pPr marL="6172200" lvl="8" indent="-495300">
              <a:spcBef>
                <a:spcPts val="3150"/>
              </a:spcBef>
              <a:spcAft>
                <a:spcPts val="3150"/>
              </a:spcAft>
              <a:buSzPts val="1600"/>
              <a:buChar char="■"/>
              <a:defRPr sz="2400"/>
            </a:lvl9pPr>
          </a:lstStyle>
          <a:p>
            <a:endParaRPr/>
          </a:p>
        </p:txBody>
      </p:sp>
      <p:sp>
        <p:nvSpPr>
          <p:cNvPr id="1244" name="Google Shape;1244;p18"/>
          <p:cNvSpPr txBox="1">
            <a:spLocks noGrp="1"/>
          </p:cNvSpPr>
          <p:nvPr>
            <p:ph type="body" idx="7"/>
          </p:nvPr>
        </p:nvSpPr>
        <p:spPr>
          <a:xfrm>
            <a:off x="4163063" y="4857938"/>
            <a:ext cx="2996550" cy="34951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4953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400"/>
            </a:lvl1pPr>
            <a:lvl2pPr marL="1371600" lvl="1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2pPr>
            <a:lvl3pPr marL="2057400" lvl="2" indent="-495300" rtl="0">
              <a:spcBef>
                <a:spcPts val="3150"/>
              </a:spcBef>
              <a:spcAft>
                <a:spcPts val="0"/>
              </a:spcAft>
              <a:buSzPts val="1600"/>
              <a:buChar char="■"/>
              <a:defRPr sz="2400"/>
            </a:lvl3pPr>
            <a:lvl4pPr marL="2743200" lvl="3" indent="-495300" rtl="0">
              <a:spcBef>
                <a:spcPts val="3150"/>
              </a:spcBef>
              <a:spcAft>
                <a:spcPts val="0"/>
              </a:spcAft>
              <a:buSzPts val="1600"/>
              <a:buChar char="●"/>
              <a:defRPr sz="2400"/>
            </a:lvl4pPr>
            <a:lvl5pPr marL="3429000" lvl="4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5pPr>
            <a:lvl6pPr marL="4114800" lvl="5" indent="-495300" rtl="0">
              <a:spcBef>
                <a:spcPts val="3150"/>
              </a:spcBef>
              <a:spcAft>
                <a:spcPts val="0"/>
              </a:spcAft>
              <a:buSzPts val="1600"/>
              <a:buChar char="■"/>
              <a:defRPr sz="2400"/>
            </a:lvl6pPr>
            <a:lvl7pPr marL="4800600" lvl="6" indent="-495300" rtl="0">
              <a:spcBef>
                <a:spcPts val="3150"/>
              </a:spcBef>
              <a:spcAft>
                <a:spcPts val="0"/>
              </a:spcAft>
              <a:buSzPts val="1600"/>
              <a:buChar char="●"/>
              <a:defRPr sz="2400"/>
            </a:lvl7pPr>
            <a:lvl8pPr marL="5486400" lvl="7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8pPr>
            <a:lvl9pPr marL="6172200" lvl="8" indent="-495300" rtl="0">
              <a:spcBef>
                <a:spcPts val="3150"/>
              </a:spcBef>
              <a:spcAft>
                <a:spcPts val="3150"/>
              </a:spcAft>
              <a:buSzPts val="1600"/>
              <a:buChar char="■"/>
              <a:defRPr sz="2400"/>
            </a:lvl9pPr>
          </a:lstStyle>
          <a:p>
            <a:endParaRPr/>
          </a:p>
        </p:txBody>
      </p:sp>
      <p:sp>
        <p:nvSpPr>
          <p:cNvPr id="1245" name="Google Shape;1245;p18"/>
          <p:cNvSpPr txBox="1">
            <a:spLocks noGrp="1"/>
          </p:cNvSpPr>
          <p:nvPr>
            <p:ph type="body" idx="8"/>
          </p:nvPr>
        </p:nvSpPr>
        <p:spPr>
          <a:xfrm>
            <a:off x="7702725" y="4857938"/>
            <a:ext cx="2996550" cy="34951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4953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400"/>
            </a:lvl1pPr>
            <a:lvl2pPr marL="1371600" lvl="1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2pPr>
            <a:lvl3pPr marL="2057400" lvl="2" indent="-495300" rtl="0">
              <a:spcBef>
                <a:spcPts val="3150"/>
              </a:spcBef>
              <a:spcAft>
                <a:spcPts val="0"/>
              </a:spcAft>
              <a:buSzPts val="1600"/>
              <a:buChar char="■"/>
              <a:defRPr sz="2400"/>
            </a:lvl3pPr>
            <a:lvl4pPr marL="2743200" lvl="3" indent="-495300" rtl="0">
              <a:spcBef>
                <a:spcPts val="3150"/>
              </a:spcBef>
              <a:spcAft>
                <a:spcPts val="0"/>
              </a:spcAft>
              <a:buSzPts val="1600"/>
              <a:buChar char="●"/>
              <a:defRPr sz="2400"/>
            </a:lvl4pPr>
            <a:lvl5pPr marL="3429000" lvl="4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5pPr>
            <a:lvl6pPr marL="4114800" lvl="5" indent="-495300" rtl="0">
              <a:spcBef>
                <a:spcPts val="3150"/>
              </a:spcBef>
              <a:spcAft>
                <a:spcPts val="0"/>
              </a:spcAft>
              <a:buSzPts val="1600"/>
              <a:buChar char="■"/>
              <a:defRPr sz="2400"/>
            </a:lvl6pPr>
            <a:lvl7pPr marL="4800600" lvl="6" indent="-495300" rtl="0">
              <a:spcBef>
                <a:spcPts val="3150"/>
              </a:spcBef>
              <a:spcAft>
                <a:spcPts val="0"/>
              </a:spcAft>
              <a:buSzPts val="1600"/>
              <a:buChar char="●"/>
              <a:defRPr sz="2400"/>
            </a:lvl7pPr>
            <a:lvl8pPr marL="5486400" lvl="7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8pPr>
            <a:lvl9pPr marL="6172200" lvl="8" indent="-495300" rtl="0">
              <a:spcBef>
                <a:spcPts val="3150"/>
              </a:spcBef>
              <a:spcAft>
                <a:spcPts val="3150"/>
              </a:spcAft>
              <a:buSzPts val="1600"/>
              <a:buChar char="■"/>
              <a:defRPr sz="2400"/>
            </a:lvl9pPr>
          </a:lstStyle>
          <a:p>
            <a:endParaRPr/>
          </a:p>
        </p:txBody>
      </p:sp>
      <p:sp>
        <p:nvSpPr>
          <p:cNvPr id="1246" name="Google Shape;1246;p18"/>
          <p:cNvSpPr txBox="1">
            <a:spLocks noGrp="1"/>
          </p:cNvSpPr>
          <p:nvPr>
            <p:ph type="body" idx="9"/>
          </p:nvPr>
        </p:nvSpPr>
        <p:spPr>
          <a:xfrm>
            <a:off x="11242388" y="4857938"/>
            <a:ext cx="2996550" cy="34951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4953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400"/>
            </a:lvl1pPr>
            <a:lvl2pPr marL="1371600" lvl="1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2pPr>
            <a:lvl3pPr marL="2057400" lvl="2" indent="-495300" rtl="0">
              <a:spcBef>
                <a:spcPts val="3150"/>
              </a:spcBef>
              <a:spcAft>
                <a:spcPts val="0"/>
              </a:spcAft>
              <a:buSzPts val="1600"/>
              <a:buChar char="■"/>
              <a:defRPr sz="2400"/>
            </a:lvl3pPr>
            <a:lvl4pPr marL="2743200" lvl="3" indent="-495300" rtl="0">
              <a:spcBef>
                <a:spcPts val="3150"/>
              </a:spcBef>
              <a:spcAft>
                <a:spcPts val="0"/>
              </a:spcAft>
              <a:buSzPts val="1600"/>
              <a:buChar char="●"/>
              <a:defRPr sz="2400"/>
            </a:lvl4pPr>
            <a:lvl5pPr marL="3429000" lvl="4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5pPr>
            <a:lvl6pPr marL="4114800" lvl="5" indent="-495300" rtl="0">
              <a:spcBef>
                <a:spcPts val="3150"/>
              </a:spcBef>
              <a:spcAft>
                <a:spcPts val="0"/>
              </a:spcAft>
              <a:buSzPts val="1600"/>
              <a:buChar char="■"/>
              <a:defRPr sz="2400"/>
            </a:lvl6pPr>
            <a:lvl7pPr marL="4800600" lvl="6" indent="-495300" rtl="0">
              <a:spcBef>
                <a:spcPts val="3150"/>
              </a:spcBef>
              <a:spcAft>
                <a:spcPts val="0"/>
              </a:spcAft>
              <a:buSzPts val="1600"/>
              <a:buChar char="●"/>
              <a:defRPr sz="2400"/>
            </a:lvl7pPr>
            <a:lvl8pPr marL="5486400" lvl="7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8pPr>
            <a:lvl9pPr marL="6172200" lvl="8" indent="-495300" rtl="0">
              <a:spcBef>
                <a:spcPts val="3150"/>
              </a:spcBef>
              <a:spcAft>
                <a:spcPts val="3150"/>
              </a:spcAft>
              <a:buSzPts val="1600"/>
              <a:buChar char="■"/>
              <a:defRPr sz="2400"/>
            </a:lvl9pPr>
          </a:lstStyle>
          <a:p>
            <a:endParaRPr/>
          </a:p>
        </p:txBody>
      </p:sp>
      <p:sp>
        <p:nvSpPr>
          <p:cNvPr id="1247" name="Google Shape;1247;p18"/>
          <p:cNvSpPr txBox="1">
            <a:spLocks noGrp="1"/>
          </p:cNvSpPr>
          <p:nvPr>
            <p:ph type="body" idx="13"/>
          </p:nvPr>
        </p:nvSpPr>
        <p:spPr>
          <a:xfrm>
            <a:off x="14782050" y="4857938"/>
            <a:ext cx="2996550" cy="34951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4953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400"/>
            </a:lvl1pPr>
            <a:lvl2pPr marL="1371600" lvl="1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2pPr>
            <a:lvl3pPr marL="2057400" lvl="2" indent="-495300" rtl="0">
              <a:spcBef>
                <a:spcPts val="3150"/>
              </a:spcBef>
              <a:spcAft>
                <a:spcPts val="0"/>
              </a:spcAft>
              <a:buSzPts val="1600"/>
              <a:buChar char="■"/>
              <a:defRPr sz="2400"/>
            </a:lvl3pPr>
            <a:lvl4pPr marL="2743200" lvl="3" indent="-495300" rtl="0">
              <a:spcBef>
                <a:spcPts val="3150"/>
              </a:spcBef>
              <a:spcAft>
                <a:spcPts val="0"/>
              </a:spcAft>
              <a:buSzPts val="1600"/>
              <a:buChar char="●"/>
              <a:defRPr sz="2400"/>
            </a:lvl4pPr>
            <a:lvl5pPr marL="3429000" lvl="4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5pPr>
            <a:lvl6pPr marL="4114800" lvl="5" indent="-495300" rtl="0">
              <a:spcBef>
                <a:spcPts val="3150"/>
              </a:spcBef>
              <a:spcAft>
                <a:spcPts val="0"/>
              </a:spcAft>
              <a:buSzPts val="1600"/>
              <a:buChar char="■"/>
              <a:defRPr sz="2400"/>
            </a:lvl6pPr>
            <a:lvl7pPr marL="4800600" lvl="6" indent="-495300" rtl="0">
              <a:spcBef>
                <a:spcPts val="3150"/>
              </a:spcBef>
              <a:spcAft>
                <a:spcPts val="0"/>
              </a:spcAft>
              <a:buSzPts val="1600"/>
              <a:buChar char="●"/>
              <a:defRPr sz="2400"/>
            </a:lvl7pPr>
            <a:lvl8pPr marL="5486400" lvl="7" indent="-495300" rtl="0">
              <a:spcBef>
                <a:spcPts val="3150"/>
              </a:spcBef>
              <a:spcAft>
                <a:spcPts val="0"/>
              </a:spcAft>
              <a:buSzPts val="1600"/>
              <a:buChar char="○"/>
              <a:defRPr sz="2400"/>
            </a:lvl8pPr>
            <a:lvl9pPr marL="6172200" lvl="8" indent="-495300" rtl="0">
              <a:spcBef>
                <a:spcPts val="3150"/>
              </a:spcBef>
              <a:spcAft>
                <a:spcPts val="3150"/>
              </a:spcAft>
              <a:buSzPts val="16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32806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17 Title and text right">
  <p:cSld name="017 Title and text right"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p20"/>
          <p:cNvSpPr txBox="1">
            <a:spLocks noGrp="1"/>
          </p:cNvSpPr>
          <p:nvPr>
            <p:ph type="title"/>
          </p:nvPr>
        </p:nvSpPr>
        <p:spPr>
          <a:xfrm>
            <a:off x="8967300" y="1461563"/>
            <a:ext cx="8372250" cy="11452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400" name="Google Shape;1400;p20"/>
          <p:cNvSpPr txBox="1">
            <a:spLocks noGrp="1"/>
          </p:cNvSpPr>
          <p:nvPr>
            <p:ph type="body" idx="1"/>
          </p:nvPr>
        </p:nvSpPr>
        <p:spPr>
          <a:xfrm>
            <a:off x="8967450" y="3762638"/>
            <a:ext cx="8372250" cy="4660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523875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371600" lvl="1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2pPr>
            <a:lvl3pPr marL="2057400" lvl="2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3pPr>
            <a:lvl4pPr marL="2743200" lvl="3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4pPr>
            <a:lvl5pPr marL="3429000" lvl="4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5pPr>
            <a:lvl6pPr marL="4114800" lvl="5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6pPr>
            <a:lvl7pPr marL="4800600" lvl="6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7pPr>
            <a:lvl8pPr marL="5486400" lvl="7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8pPr>
            <a:lvl9pPr marL="6172200" lvl="8" indent="-523875">
              <a:spcBef>
                <a:spcPts val="3150"/>
              </a:spcBef>
              <a:spcAft>
                <a:spcPts val="315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401" name="Google Shape;1401;p20"/>
          <p:cNvSpPr/>
          <p:nvPr/>
        </p:nvSpPr>
        <p:spPr>
          <a:xfrm>
            <a:off x="-37598" y="5063926"/>
            <a:ext cx="18407526" cy="3078242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2" name="Google Shape;1402;p20"/>
          <p:cNvSpPr/>
          <p:nvPr/>
        </p:nvSpPr>
        <p:spPr>
          <a:xfrm>
            <a:off x="-37598" y="6338226"/>
            <a:ext cx="18407526" cy="3839808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rgbClr val="E2D1B7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3" name="Google Shape;1403;p20"/>
          <p:cNvSpPr/>
          <p:nvPr/>
        </p:nvSpPr>
        <p:spPr>
          <a:xfrm>
            <a:off x="-37613" y="8091368"/>
            <a:ext cx="18407526" cy="2193938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rgbClr val="688D0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4" name="Google Shape;1404;p20"/>
          <p:cNvSpPr/>
          <p:nvPr/>
        </p:nvSpPr>
        <p:spPr>
          <a:xfrm flipH="1">
            <a:off x="8040485" y="8410070"/>
            <a:ext cx="10343247" cy="1741031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5" name="Google Shape;1405;p20"/>
          <p:cNvSpPr/>
          <p:nvPr/>
        </p:nvSpPr>
        <p:spPr>
          <a:xfrm>
            <a:off x="6249929" y="9391837"/>
            <a:ext cx="11792303" cy="779654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rgbClr val="533124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6" name="Google Shape;1406;p20"/>
          <p:cNvSpPr/>
          <p:nvPr/>
        </p:nvSpPr>
        <p:spPr>
          <a:xfrm>
            <a:off x="-37613" y="8046418"/>
            <a:ext cx="10343247" cy="2102804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7" name="Google Shape;1407;p20"/>
          <p:cNvSpPr/>
          <p:nvPr/>
        </p:nvSpPr>
        <p:spPr>
          <a:xfrm>
            <a:off x="-6663" y="9543407"/>
            <a:ext cx="18421485" cy="743595"/>
          </a:xfrm>
          <a:custGeom>
            <a:avLst/>
            <a:gdLst/>
            <a:ahLst/>
            <a:cxnLst/>
            <a:rect l="l" t="t" r="r" b="b"/>
            <a:pathLst>
              <a:path w="229680" h="12929" extrusionOk="0">
                <a:moveTo>
                  <a:pt x="0" y="1161"/>
                </a:moveTo>
                <a:cubicBezTo>
                  <a:pt x="91" y="5209"/>
                  <a:pt x="0" y="8881"/>
                  <a:pt x="91" y="12929"/>
                </a:cubicBezTo>
                <a:lnTo>
                  <a:pt x="229680" y="12929"/>
                </a:lnTo>
                <a:lnTo>
                  <a:pt x="229680" y="4568"/>
                </a:lnTo>
                <a:lnTo>
                  <a:pt x="228014" y="5133"/>
                </a:lnTo>
                <a:cubicBezTo>
                  <a:pt x="223927" y="6504"/>
                  <a:pt x="219733" y="8063"/>
                  <a:pt x="215378" y="8655"/>
                </a:cubicBezTo>
                <a:cubicBezTo>
                  <a:pt x="213603" y="8902"/>
                  <a:pt x="211838" y="9004"/>
                  <a:pt x="210079" y="9004"/>
                </a:cubicBezTo>
                <a:cubicBezTo>
                  <a:pt x="206855" y="9004"/>
                  <a:pt x="203648" y="8660"/>
                  <a:pt x="200431" y="8225"/>
                </a:cubicBezTo>
                <a:cubicBezTo>
                  <a:pt x="196647" y="7703"/>
                  <a:pt x="192932" y="7224"/>
                  <a:pt x="189167" y="7224"/>
                </a:cubicBezTo>
                <a:cubicBezTo>
                  <a:pt x="187689" y="7224"/>
                  <a:pt x="186204" y="7298"/>
                  <a:pt x="184704" y="7472"/>
                </a:cubicBezTo>
                <a:cubicBezTo>
                  <a:pt x="179864" y="8010"/>
                  <a:pt x="175133" y="9139"/>
                  <a:pt x="170294" y="9650"/>
                </a:cubicBezTo>
                <a:cubicBezTo>
                  <a:pt x="167662" y="9944"/>
                  <a:pt x="164995" y="10006"/>
                  <a:pt x="162329" y="10006"/>
                </a:cubicBezTo>
                <a:lnTo>
                  <a:pt x="156448" y="9972"/>
                </a:lnTo>
                <a:cubicBezTo>
                  <a:pt x="152066" y="9972"/>
                  <a:pt x="136850" y="4972"/>
                  <a:pt x="134108" y="4111"/>
                </a:cubicBezTo>
                <a:cubicBezTo>
                  <a:pt x="131500" y="3332"/>
                  <a:pt x="128865" y="2391"/>
                  <a:pt x="126150" y="2041"/>
                </a:cubicBezTo>
                <a:cubicBezTo>
                  <a:pt x="123945" y="1768"/>
                  <a:pt x="121740" y="1619"/>
                  <a:pt x="119535" y="1619"/>
                </a:cubicBezTo>
                <a:cubicBezTo>
                  <a:pt x="118057" y="1619"/>
                  <a:pt x="116579" y="1686"/>
                  <a:pt x="115101" y="1826"/>
                </a:cubicBezTo>
                <a:cubicBezTo>
                  <a:pt x="104939" y="2794"/>
                  <a:pt x="95341" y="6262"/>
                  <a:pt x="85287" y="7687"/>
                </a:cubicBezTo>
                <a:cubicBezTo>
                  <a:pt x="81425" y="8227"/>
                  <a:pt x="77549" y="8470"/>
                  <a:pt x="73672" y="8470"/>
                </a:cubicBezTo>
                <a:cubicBezTo>
                  <a:pt x="67132" y="8470"/>
                  <a:pt x="60593" y="7780"/>
                  <a:pt x="54128" y="6665"/>
                </a:cubicBezTo>
                <a:cubicBezTo>
                  <a:pt x="48912" y="5778"/>
                  <a:pt x="43751" y="4649"/>
                  <a:pt x="38616" y="3466"/>
                </a:cubicBezTo>
                <a:cubicBezTo>
                  <a:pt x="33831" y="2364"/>
                  <a:pt x="30723" y="463"/>
                  <a:pt x="24287" y="79"/>
                </a:cubicBezTo>
                <a:cubicBezTo>
                  <a:pt x="17851" y="-305"/>
                  <a:pt x="8096" y="800"/>
                  <a:pt x="0" y="1161"/>
                </a:cubicBezTo>
                <a:close/>
              </a:path>
            </a:pathLst>
          </a:custGeom>
          <a:solidFill>
            <a:srgbClr val="A7CC3E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08" name="Google Shape;1408;p20"/>
          <p:cNvGrpSpPr/>
          <p:nvPr/>
        </p:nvGrpSpPr>
        <p:grpSpPr>
          <a:xfrm>
            <a:off x="-117732" y="6194396"/>
            <a:ext cx="2272674" cy="2314511"/>
            <a:chOff x="-1652170" y="987304"/>
            <a:chExt cx="1875144" cy="1909663"/>
          </a:xfrm>
        </p:grpSpPr>
        <p:sp>
          <p:nvSpPr>
            <p:cNvPr id="1409" name="Google Shape;1409;p20"/>
            <p:cNvSpPr/>
            <p:nvPr/>
          </p:nvSpPr>
          <p:spPr>
            <a:xfrm>
              <a:off x="-145415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0" name="Google Shape;1410;p20"/>
            <p:cNvSpPr/>
            <p:nvPr/>
          </p:nvSpPr>
          <p:spPr>
            <a:xfrm>
              <a:off x="-126223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1" name="Google Shape;1411;p20"/>
            <p:cNvSpPr/>
            <p:nvPr/>
          </p:nvSpPr>
          <p:spPr>
            <a:xfrm>
              <a:off x="-344255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2" name="Google Shape;1412;p20"/>
            <p:cNvSpPr/>
            <p:nvPr/>
          </p:nvSpPr>
          <p:spPr>
            <a:xfrm>
              <a:off x="-675606" y="987304"/>
              <a:ext cx="177300" cy="6423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3" name="Google Shape;1413;p20"/>
            <p:cNvSpPr/>
            <p:nvPr/>
          </p:nvSpPr>
          <p:spPr>
            <a:xfrm>
              <a:off x="-654753" y="1039768"/>
              <a:ext cx="136981" cy="457961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4" name="Google Shape;1414;p20"/>
            <p:cNvSpPr/>
            <p:nvPr/>
          </p:nvSpPr>
          <p:spPr>
            <a:xfrm>
              <a:off x="-891645" y="1332052"/>
              <a:ext cx="616553" cy="1558294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5" name="Google Shape;1415;p20"/>
            <p:cNvSpPr/>
            <p:nvPr/>
          </p:nvSpPr>
          <p:spPr>
            <a:xfrm>
              <a:off x="-112632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6" name="Google Shape;1416;p20"/>
            <p:cNvSpPr/>
            <p:nvPr/>
          </p:nvSpPr>
          <p:spPr>
            <a:xfrm>
              <a:off x="-97485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7" name="Google Shape;1417;p20"/>
            <p:cNvSpPr/>
            <p:nvPr/>
          </p:nvSpPr>
          <p:spPr>
            <a:xfrm>
              <a:off x="-269556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8" name="Google Shape;1418;p20"/>
            <p:cNvSpPr/>
            <p:nvPr/>
          </p:nvSpPr>
          <p:spPr>
            <a:xfrm>
              <a:off x="-401132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9" name="Google Shape;1419;p20"/>
            <p:cNvSpPr/>
            <p:nvPr/>
          </p:nvSpPr>
          <p:spPr>
            <a:xfrm>
              <a:off x="-381940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0" name="Google Shape;1420;p20"/>
            <p:cNvSpPr/>
            <p:nvPr/>
          </p:nvSpPr>
          <p:spPr>
            <a:xfrm>
              <a:off x="-599972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1" name="Google Shape;1421;p20"/>
            <p:cNvSpPr/>
            <p:nvPr/>
          </p:nvSpPr>
          <p:spPr>
            <a:xfrm>
              <a:off x="-238455" y="1845519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2" name="Google Shape;1422;p20"/>
            <p:cNvSpPr/>
            <p:nvPr/>
          </p:nvSpPr>
          <p:spPr>
            <a:xfrm>
              <a:off x="-226988" y="1874371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3" name="Google Shape;1423;p20"/>
            <p:cNvSpPr/>
            <p:nvPr/>
          </p:nvSpPr>
          <p:spPr>
            <a:xfrm>
              <a:off x="-357262" y="2035107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4" name="Google Shape;1424;p20"/>
            <p:cNvSpPr/>
            <p:nvPr/>
          </p:nvSpPr>
          <p:spPr>
            <a:xfrm>
              <a:off x="-534758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5" name="Google Shape;1425;p20"/>
            <p:cNvSpPr/>
            <p:nvPr/>
          </p:nvSpPr>
          <p:spPr>
            <a:xfrm>
              <a:off x="-519611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6" name="Google Shape;1426;p20"/>
            <p:cNvSpPr/>
            <p:nvPr/>
          </p:nvSpPr>
          <p:spPr>
            <a:xfrm>
              <a:off x="-691682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7" name="Google Shape;1427;p20"/>
            <p:cNvSpPr/>
            <p:nvPr/>
          </p:nvSpPr>
          <p:spPr>
            <a:xfrm>
              <a:off x="-717446" y="1838310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8" name="Google Shape;1428;p20"/>
            <p:cNvSpPr/>
            <p:nvPr/>
          </p:nvSpPr>
          <p:spPr>
            <a:xfrm>
              <a:off x="-705979" y="1867162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9" name="Google Shape;1429;p20"/>
            <p:cNvSpPr/>
            <p:nvPr/>
          </p:nvSpPr>
          <p:spPr>
            <a:xfrm>
              <a:off x="-836253" y="2027898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0" name="Google Shape;1430;p20"/>
            <p:cNvSpPr/>
            <p:nvPr/>
          </p:nvSpPr>
          <p:spPr>
            <a:xfrm>
              <a:off x="-905940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1" name="Google Shape;1431;p20"/>
            <p:cNvSpPr/>
            <p:nvPr/>
          </p:nvSpPr>
          <p:spPr>
            <a:xfrm>
              <a:off x="-886748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2" name="Google Shape;1432;p20"/>
            <p:cNvSpPr/>
            <p:nvPr/>
          </p:nvSpPr>
          <p:spPr>
            <a:xfrm>
              <a:off x="-1104780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3" name="Google Shape;1433;p20"/>
            <p:cNvSpPr/>
            <p:nvPr/>
          </p:nvSpPr>
          <p:spPr>
            <a:xfrm>
              <a:off x="-1436131" y="987304"/>
              <a:ext cx="177300" cy="6423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4" name="Google Shape;1434;p20"/>
            <p:cNvSpPr/>
            <p:nvPr/>
          </p:nvSpPr>
          <p:spPr>
            <a:xfrm>
              <a:off x="-1415278" y="1039768"/>
              <a:ext cx="136982" cy="457961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5" name="Google Shape;1435;p20"/>
            <p:cNvSpPr/>
            <p:nvPr/>
          </p:nvSpPr>
          <p:spPr>
            <a:xfrm>
              <a:off x="-1652170" y="1332052"/>
              <a:ext cx="616553" cy="1558294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  <a:effectLst>
              <a:outerShdw blurRad="215900" dist="203200" dir="18900000" algn="bl" rotWithShape="0">
                <a:srgbClr val="000000">
                  <a:alpha val="1373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6" name="Google Shape;1436;p20"/>
            <p:cNvSpPr/>
            <p:nvPr/>
          </p:nvSpPr>
          <p:spPr>
            <a:xfrm>
              <a:off x="-873157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7" name="Google Shape;1437;p20"/>
            <p:cNvSpPr/>
            <p:nvPr/>
          </p:nvSpPr>
          <p:spPr>
            <a:xfrm>
              <a:off x="-858010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8" name="Google Shape;1438;p20"/>
            <p:cNvSpPr/>
            <p:nvPr/>
          </p:nvSpPr>
          <p:spPr>
            <a:xfrm>
              <a:off x="-1030081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9" name="Google Shape;1439;p20"/>
            <p:cNvSpPr/>
            <p:nvPr/>
          </p:nvSpPr>
          <p:spPr>
            <a:xfrm>
              <a:off x="-1161657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0" name="Google Shape;1440;p20"/>
            <p:cNvSpPr/>
            <p:nvPr/>
          </p:nvSpPr>
          <p:spPr>
            <a:xfrm>
              <a:off x="-1142465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1" name="Google Shape;1441;p20"/>
            <p:cNvSpPr/>
            <p:nvPr/>
          </p:nvSpPr>
          <p:spPr>
            <a:xfrm>
              <a:off x="-1360497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2" name="Google Shape;1442;p20"/>
            <p:cNvSpPr/>
            <p:nvPr/>
          </p:nvSpPr>
          <p:spPr>
            <a:xfrm>
              <a:off x="-998980" y="1845519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3" name="Google Shape;1443;p20"/>
            <p:cNvSpPr/>
            <p:nvPr/>
          </p:nvSpPr>
          <p:spPr>
            <a:xfrm>
              <a:off x="-987513" y="1874371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4" name="Google Shape;1444;p20"/>
            <p:cNvSpPr/>
            <p:nvPr/>
          </p:nvSpPr>
          <p:spPr>
            <a:xfrm>
              <a:off x="-1117787" y="2035107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5" name="Google Shape;1445;p20"/>
            <p:cNvSpPr/>
            <p:nvPr/>
          </p:nvSpPr>
          <p:spPr>
            <a:xfrm>
              <a:off x="-1295283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6" name="Google Shape;1446;p20"/>
            <p:cNvSpPr/>
            <p:nvPr/>
          </p:nvSpPr>
          <p:spPr>
            <a:xfrm>
              <a:off x="-1280136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7" name="Google Shape;1447;p20"/>
            <p:cNvSpPr/>
            <p:nvPr/>
          </p:nvSpPr>
          <p:spPr>
            <a:xfrm>
              <a:off x="-1452207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8" name="Google Shape;1448;p20"/>
            <p:cNvSpPr/>
            <p:nvPr/>
          </p:nvSpPr>
          <p:spPr>
            <a:xfrm>
              <a:off x="-1477971" y="1838310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9" name="Google Shape;1449;p20"/>
            <p:cNvSpPr/>
            <p:nvPr/>
          </p:nvSpPr>
          <p:spPr>
            <a:xfrm>
              <a:off x="-1466504" y="1867162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0" name="Google Shape;1450;p20"/>
            <p:cNvSpPr/>
            <p:nvPr/>
          </p:nvSpPr>
          <p:spPr>
            <a:xfrm>
              <a:off x="-1596778" y="2027898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51" name="Google Shape;1451;p20"/>
          <p:cNvGrpSpPr/>
          <p:nvPr/>
        </p:nvGrpSpPr>
        <p:grpSpPr>
          <a:xfrm flipH="1">
            <a:off x="-67982" y="7334555"/>
            <a:ext cx="2271120" cy="1972461"/>
            <a:chOff x="0" y="2616032"/>
            <a:chExt cx="3849683" cy="3975132"/>
          </a:xfrm>
        </p:grpSpPr>
        <p:sp>
          <p:nvSpPr>
            <p:cNvPr id="1452" name="Google Shape;1452;p20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3" name="Google Shape;1453;p20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4" name="Google Shape;1454;p20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5" name="Google Shape;1455;p20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6" name="Google Shape;1456;p20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7" name="Google Shape;1457;p20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58" name="Google Shape;1458;p20"/>
          <p:cNvGrpSpPr/>
          <p:nvPr/>
        </p:nvGrpSpPr>
        <p:grpSpPr>
          <a:xfrm>
            <a:off x="10980608" y="8718762"/>
            <a:ext cx="1232715" cy="1090545"/>
            <a:chOff x="6957345" y="1736502"/>
            <a:chExt cx="1199197" cy="1060893"/>
          </a:xfrm>
        </p:grpSpPr>
        <p:sp>
          <p:nvSpPr>
            <p:cNvPr id="1459" name="Google Shape;1459;p20"/>
            <p:cNvSpPr/>
            <p:nvPr/>
          </p:nvSpPr>
          <p:spPr>
            <a:xfrm>
              <a:off x="6957345" y="1977389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6" y="373285"/>
                  </a:moveTo>
                  <a:cubicBezTo>
                    <a:pt x="379286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6" y="167125"/>
                    <a:pt x="379286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0" name="Google Shape;1460;p20"/>
            <p:cNvSpPr/>
            <p:nvPr/>
          </p:nvSpPr>
          <p:spPr>
            <a:xfrm>
              <a:off x="7007446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1" name="Google Shape;1461;p20"/>
            <p:cNvSpPr/>
            <p:nvPr/>
          </p:nvSpPr>
          <p:spPr>
            <a:xfrm>
              <a:off x="7054309" y="1977770"/>
              <a:ext cx="266319" cy="746569"/>
            </a:xfrm>
            <a:custGeom>
              <a:avLst/>
              <a:gdLst/>
              <a:ahLst/>
              <a:cxnLst/>
              <a:rect l="l" t="t" r="r" b="b"/>
              <a:pathLst>
                <a:path w="266319" h="746569" extrusionOk="0">
                  <a:moveTo>
                    <a:pt x="266319" y="373285"/>
                  </a:moveTo>
                  <a:cubicBezTo>
                    <a:pt x="266319" y="579444"/>
                    <a:pt x="206701" y="746570"/>
                    <a:pt x="133159" y="746570"/>
                  </a:cubicBezTo>
                  <a:cubicBezTo>
                    <a:pt x="59617" y="746570"/>
                    <a:pt x="0" y="579444"/>
                    <a:pt x="0" y="373285"/>
                  </a:cubicBezTo>
                  <a:cubicBezTo>
                    <a:pt x="0" y="167125"/>
                    <a:pt x="59617" y="0"/>
                    <a:pt x="133159" y="0"/>
                  </a:cubicBezTo>
                  <a:cubicBezTo>
                    <a:pt x="206701" y="0"/>
                    <a:pt x="266319" y="167125"/>
                    <a:pt x="266319" y="373285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2" name="Google Shape;1462;p20"/>
            <p:cNvSpPr/>
            <p:nvPr/>
          </p:nvSpPr>
          <p:spPr>
            <a:xfrm>
              <a:off x="7140892" y="1940718"/>
              <a:ext cx="379285" cy="795528"/>
            </a:xfrm>
            <a:custGeom>
              <a:avLst/>
              <a:gdLst/>
              <a:ahLst/>
              <a:cxnLst/>
              <a:rect l="l" t="t" r="r" b="b"/>
              <a:pathLst>
                <a:path w="379285" h="795528" extrusionOk="0">
                  <a:moveTo>
                    <a:pt x="379285" y="397764"/>
                  </a:moveTo>
                  <a:cubicBezTo>
                    <a:pt x="379285" y="617443"/>
                    <a:pt x="294380" y="795528"/>
                    <a:pt x="189643" y="795528"/>
                  </a:cubicBezTo>
                  <a:cubicBezTo>
                    <a:pt x="84906" y="795528"/>
                    <a:pt x="0" y="617443"/>
                    <a:pt x="0" y="397764"/>
                  </a:cubicBezTo>
                  <a:cubicBezTo>
                    <a:pt x="0" y="178085"/>
                    <a:pt x="84906" y="0"/>
                    <a:pt x="189643" y="0"/>
                  </a:cubicBezTo>
                  <a:cubicBezTo>
                    <a:pt x="294380" y="0"/>
                    <a:pt x="379285" y="178085"/>
                    <a:pt x="379285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3" name="Google Shape;1463;p20"/>
            <p:cNvSpPr/>
            <p:nvPr/>
          </p:nvSpPr>
          <p:spPr>
            <a:xfrm>
              <a:off x="7166514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0" y="373285"/>
                  </a:moveTo>
                  <a:cubicBezTo>
                    <a:pt x="335470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0" y="167125"/>
                    <a:pt x="335470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4" name="Google Shape;1464;p20"/>
            <p:cNvSpPr/>
            <p:nvPr/>
          </p:nvSpPr>
          <p:spPr>
            <a:xfrm>
              <a:off x="7225569" y="1989676"/>
              <a:ext cx="266319" cy="722376"/>
            </a:xfrm>
            <a:custGeom>
              <a:avLst/>
              <a:gdLst/>
              <a:ahLst/>
              <a:cxnLst/>
              <a:rect l="l" t="t" r="r" b="b"/>
              <a:pathLst>
                <a:path w="266319" h="722376" extrusionOk="0">
                  <a:moveTo>
                    <a:pt x="266319" y="361188"/>
                  </a:moveTo>
                  <a:cubicBezTo>
                    <a:pt x="266319" y="560667"/>
                    <a:pt x="206701" y="722376"/>
                    <a:pt x="133159" y="722376"/>
                  </a:cubicBezTo>
                  <a:cubicBezTo>
                    <a:pt x="59617" y="722376"/>
                    <a:pt x="0" y="560667"/>
                    <a:pt x="0" y="361188"/>
                  </a:cubicBezTo>
                  <a:cubicBezTo>
                    <a:pt x="0" y="161709"/>
                    <a:pt x="59617" y="0"/>
                    <a:pt x="133159" y="0"/>
                  </a:cubicBezTo>
                  <a:cubicBezTo>
                    <a:pt x="206701" y="0"/>
                    <a:pt x="266319" y="161709"/>
                    <a:pt x="266319" y="36118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5" name="Google Shape;1465;p20"/>
            <p:cNvSpPr/>
            <p:nvPr/>
          </p:nvSpPr>
          <p:spPr>
            <a:xfrm>
              <a:off x="7777257" y="1965197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5" y="373285"/>
                  </a:moveTo>
                  <a:cubicBezTo>
                    <a:pt x="379285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5" y="167125"/>
                    <a:pt x="379285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6" name="Google Shape;1466;p20"/>
            <p:cNvSpPr/>
            <p:nvPr/>
          </p:nvSpPr>
          <p:spPr>
            <a:xfrm>
              <a:off x="7766208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7" name="Google Shape;1467;p20"/>
            <p:cNvSpPr/>
            <p:nvPr/>
          </p:nvSpPr>
          <p:spPr>
            <a:xfrm>
              <a:off x="7800784" y="1989962"/>
              <a:ext cx="266319" cy="733996"/>
            </a:xfrm>
            <a:custGeom>
              <a:avLst/>
              <a:gdLst/>
              <a:ahLst/>
              <a:cxnLst/>
              <a:rect l="l" t="t" r="r" b="b"/>
              <a:pathLst>
                <a:path w="266319" h="733996" extrusionOk="0">
                  <a:moveTo>
                    <a:pt x="266319" y="366998"/>
                  </a:moveTo>
                  <a:cubicBezTo>
                    <a:pt x="266319" y="569686"/>
                    <a:pt x="206701" y="733996"/>
                    <a:pt x="133159" y="733996"/>
                  </a:cubicBezTo>
                  <a:cubicBezTo>
                    <a:pt x="59617" y="733996"/>
                    <a:pt x="0" y="569686"/>
                    <a:pt x="0" y="366998"/>
                  </a:cubicBezTo>
                  <a:cubicBezTo>
                    <a:pt x="0" y="164311"/>
                    <a:pt x="59617" y="0"/>
                    <a:pt x="133159" y="0"/>
                  </a:cubicBezTo>
                  <a:cubicBezTo>
                    <a:pt x="206701" y="0"/>
                    <a:pt x="266319" y="164311"/>
                    <a:pt x="266319" y="36699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8" name="Google Shape;1468;p20"/>
            <p:cNvSpPr/>
            <p:nvPr/>
          </p:nvSpPr>
          <p:spPr>
            <a:xfrm>
              <a:off x="7507985" y="1952910"/>
              <a:ext cx="465010" cy="795528"/>
            </a:xfrm>
            <a:custGeom>
              <a:avLst/>
              <a:gdLst/>
              <a:ahLst/>
              <a:cxnLst/>
              <a:rect l="l" t="t" r="r" b="b"/>
              <a:pathLst>
                <a:path w="465010" h="795528" extrusionOk="0">
                  <a:moveTo>
                    <a:pt x="465010" y="397764"/>
                  </a:moveTo>
                  <a:cubicBezTo>
                    <a:pt x="465010" y="617443"/>
                    <a:pt x="360914" y="795528"/>
                    <a:pt x="232505" y="795528"/>
                  </a:cubicBezTo>
                  <a:cubicBezTo>
                    <a:pt x="104096" y="795528"/>
                    <a:pt x="0" y="617443"/>
                    <a:pt x="0" y="397764"/>
                  </a:cubicBezTo>
                  <a:cubicBezTo>
                    <a:pt x="0" y="178085"/>
                    <a:pt x="104096" y="0"/>
                    <a:pt x="232505" y="0"/>
                  </a:cubicBezTo>
                  <a:cubicBezTo>
                    <a:pt x="360914" y="0"/>
                    <a:pt x="465010" y="178085"/>
                    <a:pt x="465010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9" name="Google Shape;1469;p20"/>
            <p:cNvSpPr/>
            <p:nvPr/>
          </p:nvSpPr>
          <p:spPr>
            <a:xfrm>
              <a:off x="7508080" y="1953291"/>
              <a:ext cx="411098" cy="795528"/>
            </a:xfrm>
            <a:custGeom>
              <a:avLst/>
              <a:gdLst/>
              <a:ahLst/>
              <a:cxnLst/>
              <a:rect l="l" t="t" r="r" b="b"/>
              <a:pathLst>
                <a:path w="411098" h="795528" extrusionOk="0">
                  <a:moveTo>
                    <a:pt x="411099" y="397764"/>
                  </a:moveTo>
                  <a:cubicBezTo>
                    <a:pt x="411099" y="617443"/>
                    <a:pt x="319072" y="795528"/>
                    <a:pt x="205550" y="795528"/>
                  </a:cubicBezTo>
                  <a:cubicBezTo>
                    <a:pt x="92028" y="795528"/>
                    <a:pt x="0" y="617443"/>
                    <a:pt x="0" y="397764"/>
                  </a:cubicBezTo>
                  <a:cubicBezTo>
                    <a:pt x="0" y="178085"/>
                    <a:pt x="92028" y="0"/>
                    <a:pt x="205550" y="0"/>
                  </a:cubicBezTo>
                  <a:cubicBezTo>
                    <a:pt x="319072" y="0"/>
                    <a:pt x="411099" y="178085"/>
                    <a:pt x="411099" y="397764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0" name="Google Shape;1470;p20"/>
            <p:cNvSpPr/>
            <p:nvPr/>
          </p:nvSpPr>
          <p:spPr>
            <a:xfrm>
              <a:off x="7538179" y="1953005"/>
              <a:ext cx="326516" cy="795718"/>
            </a:xfrm>
            <a:custGeom>
              <a:avLst/>
              <a:gdLst/>
              <a:ahLst/>
              <a:cxnLst/>
              <a:rect l="l" t="t" r="r" b="b"/>
              <a:pathLst>
                <a:path w="326516" h="795718" extrusionOk="0">
                  <a:moveTo>
                    <a:pt x="326517" y="397859"/>
                  </a:moveTo>
                  <a:cubicBezTo>
                    <a:pt x="326517" y="617591"/>
                    <a:pt x="253424" y="795718"/>
                    <a:pt x="163258" y="795718"/>
                  </a:cubicBezTo>
                  <a:cubicBezTo>
                    <a:pt x="73093" y="795718"/>
                    <a:pt x="0" y="617591"/>
                    <a:pt x="0" y="397859"/>
                  </a:cubicBezTo>
                  <a:cubicBezTo>
                    <a:pt x="0" y="178128"/>
                    <a:pt x="73093" y="0"/>
                    <a:pt x="163258" y="0"/>
                  </a:cubicBezTo>
                  <a:cubicBezTo>
                    <a:pt x="253424" y="0"/>
                    <a:pt x="326517" y="178128"/>
                    <a:pt x="326517" y="39785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1" name="Google Shape;1471;p20"/>
            <p:cNvSpPr/>
            <p:nvPr/>
          </p:nvSpPr>
          <p:spPr>
            <a:xfrm>
              <a:off x="7312246" y="1917000"/>
              <a:ext cx="465010" cy="880395"/>
            </a:xfrm>
            <a:custGeom>
              <a:avLst/>
              <a:gdLst/>
              <a:ahLst/>
              <a:cxnLst/>
              <a:rect l="l" t="t" r="r" b="b"/>
              <a:pathLst>
                <a:path w="465010" h="880395" extrusionOk="0">
                  <a:moveTo>
                    <a:pt x="465011" y="439865"/>
                  </a:moveTo>
                  <a:cubicBezTo>
                    <a:pt x="465011" y="683133"/>
                    <a:pt x="360902" y="880396"/>
                    <a:pt x="232505" y="880396"/>
                  </a:cubicBezTo>
                  <a:cubicBezTo>
                    <a:pt x="104108" y="880396"/>
                    <a:pt x="0" y="683133"/>
                    <a:pt x="0" y="439865"/>
                  </a:cubicBezTo>
                  <a:cubicBezTo>
                    <a:pt x="0" y="224885"/>
                    <a:pt x="81248" y="45815"/>
                    <a:pt x="188786" y="7049"/>
                  </a:cubicBezTo>
                  <a:cubicBezTo>
                    <a:pt x="182880" y="30194"/>
                    <a:pt x="172783" y="46101"/>
                    <a:pt x="171260" y="48292"/>
                  </a:cubicBezTo>
                  <a:cubicBezTo>
                    <a:pt x="178498" y="50102"/>
                    <a:pt x="185833" y="52007"/>
                    <a:pt x="193072" y="53721"/>
                  </a:cubicBezTo>
                  <a:cubicBezTo>
                    <a:pt x="189166" y="89059"/>
                    <a:pt x="184880" y="116491"/>
                    <a:pt x="184118" y="117634"/>
                  </a:cubicBezTo>
                  <a:cubicBezTo>
                    <a:pt x="206502" y="123254"/>
                    <a:pt x="228886" y="128873"/>
                    <a:pt x="251270" y="134493"/>
                  </a:cubicBezTo>
                  <a:cubicBezTo>
                    <a:pt x="249079" y="130969"/>
                    <a:pt x="244983" y="101822"/>
                    <a:pt x="241459" y="65818"/>
                  </a:cubicBezTo>
                  <a:cubicBezTo>
                    <a:pt x="250603" y="68104"/>
                    <a:pt x="259937" y="70485"/>
                    <a:pt x="269081" y="72771"/>
                  </a:cubicBezTo>
                  <a:cubicBezTo>
                    <a:pt x="263176" y="63246"/>
                    <a:pt x="248031" y="36671"/>
                    <a:pt x="244316" y="0"/>
                  </a:cubicBezTo>
                  <a:cubicBezTo>
                    <a:pt x="367189" y="11621"/>
                    <a:pt x="465011" y="204121"/>
                    <a:pt x="465011" y="43986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2" name="Google Shape;1472;p20"/>
            <p:cNvSpPr/>
            <p:nvPr/>
          </p:nvSpPr>
          <p:spPr>
            <a:xfrm>
              <a:off x="7336726" y="1910524"/>
              <a:ext cx="411098" cy="881062"/>
            </a:xfrm>
            <a:custGeom>
              <a:avLst/>
              <a:gdLst/>
              <a:ahLst/>
              <a:cxnLst/>
              <a:rect l="l" t="t" r="r" b="b"/>
              <a:pathLst>
                <a:path w="411098" h="881062" extrusionOk="0">
                  <a:moveTo>
                    <a:pt x="411099" y="440531"/>
                  </a:moveTo>
                  <a:cubicBezTo>
                    <a:pt x="411099" y="683830"/>
                    <a:pt x="319072" y="881063"/>
                    <a:pt x="205550" y="881063"/>
                  </a:cubicBezTo>
                  <a:cubicBezTo>
                    <a:pt x="92028" y="881063"/>
                    <a:pt x="0" y="683830"/>
                    <a:pt x="0" y="440531"/>
                  </a:cubicBezTo>
                  <a:cubicBezTo>
                    <a:pt x="0" y="197233"/>
                    <a:pt x="92028" y="0"/>
                    <a:pt x="205550" y="0"/>
                  </a:cubicBezTo>
                  <a:cubicBezTo>
                    <a:pt x="319072" y="0"/>
                    <a:pt x="411099" y="197233"/>
                    <a:pt x="411099" y="440531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3" name="Google Shape;1473;p20"/>
            <p:cNvSpPr/>
            <p:nvPr/>
          </p:nvSpPr>
          <p:spPr>
            <a:xfrm>
              <a:off x="7379017" y="1934908"/>
              <a:ext cx="326516" cy="825817"/>
            </a:xfrm>
            <a:custGeom>
              <a:avLst/>
              <a:gdLst/>
              <a:ahLst/>
              <a:cxnLst/>
              <a:rect l="l" t="t" r="r" b="b"/>
              <a:pathLst>
                <a:path w="326516" h="825817" extrusionOk="0">
                  <a:moveTo>
                    <a:pt x="326517" y="412909"/>
                  </a:moveTo>
                  <a:cubicBezTo>
                    <a:pt x="326517" y="640952"/>
                    <a:pt x="253424" y="825817"/>
                    <a:pt x="163258" y="825817"/>
                  </a:cubicBezTo>
                  <a:cubicBezTo>
                    <a:pt x="73093" y="825817"/>
                    <a:pt x="0" y="640952"/>
                    <a:pt x="0" y="412909"/>
                  </a:cubicBezTo>
                  <a:cubicBezTo>
                    <a:pt x="0" y="184866"/>
                    <a:pt x="73093" y="0"/>
                    <a:pt x="163258" y="0"/>
                  </a:cubicBezTo>
                  <a:cubicBezTo>
                    <a:pt x="253424" y="0"/>
                    <a:pt x="326517" y="184866"/>
                    <a:pt x="326517" y="41290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4" name="Google Shape;1474;p20"/>
            <p:cNvSpPr/>
            <p:nvPr/>
          </p:nvSpPr>
          <p:spPr>
            <a:xfrm>
              <a:off x="7537151" y="1736502"/>
              <a:ext cx="424986" cy="393287"/>
            </a:xfrm>
            <a:custGeom>
              <a:avLst/>
              <a:gdLst/>
              <a:ahLst/>
              <a:cxnLst/>
              <a:rect l="l" t="t" r="r" b="b"/>
              <a:pathLst>
                <a:path w="424986" h="393287" extrusionOk="0">
                  <a:moveTo>
                    <a:pt x="171" y="138303"/>
                  </a:moveTo>
                  <a:cubicBezTo>
                    <a:pt x="-3067" y="151543"/>
                    <a:pt x="40462" y="161258"/>
                    <a:pt x="60083" y="197548"/>
                  </a:cubicBezTo>
                  <a:cubicBezTo>
                    <a:pt x="78657" y="232124"/>
                    <a:pt x="66941" y="274701"/>
                    <a:pt x="54273" y="304895"/>
                  </a:cubicBezTo>
                  <a:cubicBezTo>
                    <a:pt x="61512" y="301181"/>
                    <a:pt x="105803" y="279368"/>
                    <a:pt x="155905" y="298323"/>
                  </a:cubicBezTo>
                  <a:cubicBezTo>
                    <a:pt x="219341" y="322326"/>
                    <a:pt x="233057" y="389287"/>
                    <a:pt x="233819" y="393287"/>
                  </a:cubicBezTo>
                  <a:cubicBezTo>
                    <a:pt x="234391" y="381095"/>
                    <a:pt x="237915" y="334042"/>
                    <a:pt x="275539" y="297656"/>
                  </a:cubicBezTo>
                  <a:cubicBezTo>
                    <a:pt x="313448" y="260890"/>
                    <a:pt x="371265" y="249365"/>
                    <a:pt x="424986" y="266986"/>
                  </a:cubicBezTo>
                  <a:cubicBezTo>
                    <a:pt x="420414" y="264509"/>
                    <a:pt x="357644" y="228029"/>
                    <a:pt x="353072" y="154115"/>
                  </a:cubicBezTo>
                  <a:cubicBezTo>
                    <a:pt x="348977" y="87725"/>
                    <a:pt x="395078" y="45529"/>
                    <a:pt x="400697" y="40576"/>
                  </a:cubicBezTo>
                  <a:cubicBezTo>
                    <a:pt x="372027" y="80582"/>
                    <a:pt x="322307" y="99632"/>
                    <a:pt x="275158" y="88963"/>
                  </a:cubicBezTo>
                  <a:cubicBezTo>
                    <a:pt x="231057" y="78962"/>
                    <a:pt x="196196" y="44482"/>
                    <a:pt x="185337" y="0"/>
                  </a:cubicBezTo>
                  <a:cubicBezTo>
                    <a:pt x="174003" y="41910"/>
                    <a:pt x="152381" y="91059"/>
                    <a:pt x="107804" y="113728"/>
                  </a:cubicBezTo>
                  <a:cubicBezTo>
                    <a:pt x="60274" y="138017"/>
                    <a:pt x="3886" y="123158"/>
                    <a:pt x="171" y="138303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5" name="Google Shape;1475;p20"/>
            <p:cNvSpPr/>
            <p:nvPr/>
          </p:nvSpPr>
          <p:spPr>
            <a:xfrm>
              <a:off x="7575242" y="1791175"/>
              <a:ext cx="331554" cy="293084"/>
            </a:xfrm>
            <a:custGeom>
              <a:avLst/>
              <a:gdLst/>
              <a:ahLst/>
              <a:cxnLst/>
              <a:rect l="l" t="t" r="r" b="b"/>
              <a:pathLst>
                <a:path w="331554" h="293084" extrusionOk="0">
                  <a:moveTo>
                    <a:pt x="180" y="108395"/>
                  </a:moveTo>
                  <a:cubicBezTo>
                    <a:pt x="-2772" y="118396"/>
                    <a:pt x="31327" y="124492"/>
                    <a:pt x="45805" y="151162"/>
                  </a:cubicBezTo>
                  <a:cubicBezTo>
                    <a:pt x="59521" y="176594"/>
                    <a:pt x="49139" y="208693"/>
                    <a:pt x="38375" y="231648"/>
                  </a:cubicBezTo>
                  <a:cubicBezTo>
                    <a:pt x="44186" y="228695"/>
                    <a:pt x="79619" y="211169"/>
                    <a:pt x="118671" y="224028"/>
                  </a:cubicBezTo>
                  <a:cubicBezTo>
                    <a:pt x="168011" y="240316"/>
                    <a:pt x="177060" y="290036"/>
                    <a:pt x="177536" y="293084"/>
                  </a:cubicBezTo>
                  <a:cubicBezTo>
                    <a:pt x="178298" y="283940"/>
                    <a:pt x="182394" y="248603"/>
                    <a:pt x="212969" y="220409"/>
                  </a:cubicBezTo>
                  <a:cubicBezTo>
                    <a:pt x="243830" y="191929"/>
                    <a:pt x="289645" y="181737"/>
                    <a:pt x="331555" y="193453"/>
                  </a:cubicBezTo>
                  <a:cubicBezTo>
                    <a:pt x="328031" y="191643"/>
                    <a:pt x="279548" y="166116"/>
                    <a:pt x="277834" y="110871"/>
                  </a:cubicBezTo>
                  <a:cubicBezTo>
                    <a:pt x="276310" y="61341"/>
                    <a:pt x="313838" y="28480"/>
                    <a:pt x="318411" y="24575"/>
                  </a:cubicBezTo>
                  <a:cubicBezTo>
                    <a:pt x="294788" y="55245"/>
                    <a:pt x="255069" y="70866"/>
                    <a:pt x="218207" y="64199"/>
                  </a:cubicBezTo>
                  <a:cubicBezTo>
                    <a:pt x="183727" y="57912"/>
                    <a:pt x="157152" y="32957"/>
                    <a:pt x="149818" y="0"/>
                  </a:cubicBezTo>
                  <a:cubicBezTo>
                    <a:pt x="139721" y="31718"/>
                    <a:pt x="121433" y="69056"/>
                    <a:pt x="85715" y="87154"/>
                  </a:cubicBezTo>
                  <a:cubicBezTo>
                    <a:pt x="47520" y="106490"/>
                    <a:pt x="3514" y="96965"/>
                    <a:pt x="180" y="108395"/>
                  </a:cubicBezTo>
                  <a:close/>
                </a:path>
              </a:pathLst>
            </a:custGeom>
            <a:solidFill>
              <a:srgbClr val="C0C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6" name="Google Shape;1476;p20"/>
            <p:cNvSpPr/>
            <p:nvPr/>
          </p:nvSpPr>
          <p:spPr>
            <a:xfrm>
              <a:off x="7163995" y="1832232"/>
              <a:ext cx="382280" cy="249650"/>
            </a:xfrm>
            <a:custGeom>
              <a:avLst/>
              <a:gdLst/>
              <a:ahLst/>
              <a:cxnLst/>
              <a:rect l="l" t="t" r="r" b="b"/>
              <a:pathLst>
                <a:path w="382280" h="249650" extrusionOk="0">
                  <a:moveTo>
                    <a:pt x="382281" y="50097"/>
                  </a:moveTo>
                  <a:cubicBezTo>
                    <a:pt x="349038" y="7616"/>
                    <a:pt x="265980" y="-10291"/>
                    <a:pt x="227118" y="5901"/>
                  </a:cubicBezTo>
                  <a:cubicBezTo>
                    <a:pt x="192923" y="20093"/>
                    <a:pt x="180350" y="54764"/>
                    <a:pt x="177588" y="62480"/>
                  </a:cubicBezTo>
                  <a:cubicBezTo>
                    <a:pt x="176636" y="64956"/>
                    <a:pt x="159300" y="115439"/>
                    <a:pt x="192542" y="154015"/>
                  </a:cubicBezTo>
                  <a:cubicBezTo>
                    <a:pt x="226737" y="193639"/>
                    <a:pt x="301223" y="205355"/>
                    <a:pt x="332846" y="175256"/>
                  </a:cubicBezTo>
                  <a:cubicBezTo>
                    <a:pt x="359801" y="149538"/>
                    <a:pt x="348943" y="99627"/>
                    <a:pt x="328845" y="70957"/>
                  </a:cubicBezTo>
                  <a:cubicBezTo>
                    <a:pt x="291698" y="17903"/>
                    <a:pt x="205115" y="10949"/>
                    <a:pt x="146537" y="26761"/>
                  </a:cubicBezTo>
                  <a:cubicBezTo>
                    <a:pt x="139298" y="28666"/>
                    <a:pt x="125201" y="32571"/>
                    <a:pt x="109199" y="41239"/>
                  </a:cubicBezTo>
                  <a:cubicBezTo>
                    <a:pt x="8710" y="95531"/>
                    <a:pt x="-4053" y="248503"/>
                    <a:pt x="899" y="249646"/>
                  </a:cubicBezTo>
                  <a:cubicBezTo>
                    <a:pt x="4043" y="250313"/>
                    <a:pt x="2995" y="172493"/>
                    <a:pt x="57668" y="114200"/>
                  </a:cubicBezTo>
                  <a:cubicBezTo>
                    <a:pt x="88910" y="80863"/>
                    <a:pt x="155966" y="19998"/>
                    <a:pt x="243787" y="37429"/>
                  </a:cubicBezTo>
                  <a:cubicBezTo>
                    <a:pt x="283411" y="45239"/>
                    <a:pt x="325892" y="102104"/>
                    <a:pt x="323416" y="133631"/>
                  </a:cubicBezTo>
                  <a:cubicBezTo>
                    <a:pt x="322464" y="146109"/>
                    <a:pt x="313129" y="166969"/>
                    <a:pt x="292174" y="166969"/>
                  </a:cubicBezTo>
                  <a:cubicBezTo>
                    <a:pt x="253407" y="166874"/>
                    <a:pt x="215688" y="151062"/>
                    <a:pt x="203496" y="116677"/>
                  </a:cubicBezTo>
                  <a:cubicBezTo>
                    <a:pt x="185018" y="64861"/>
                    <a:pt x="232166" y="23808"/>
                    <a:pt x="289983" y="27142"/>
                  </a:cubicBezTo>
                  <a:cubicBezTo>
                    <a:pt x="333132" y="29618"/>
                    <a:pt x="365135" y="66194"/>
                    <a:pt x="367612" y="71147"/>
                  </a:cubicBezTo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7" name="Google Shape;1477;p20"/>
            <p:cNvSpPr/>
            <p:nvPr/>
          </p:nvSpPr>
          <p:spPr>
            <a:xfrm>
              <a:off x="7346664" y="1831946"/>
              <a:ext cx="191991" cy="175549"/>
            </a:xfrm>
            <a:custGeom>
              <a:avLst/>
              <a:gdLst/>
              <a:ahLst/>
              <a:cxnLst/>
              <a:rect l="l" t="t" r="r" b="b"/>
              <a:pathLst>
                <a:path w="191991" h="175549" extrusionOk="0">
                  <a:moveTo>
                    <a:pt x="50164" y="5426"/>
                  </a:moveTo>
                  <a:cubicBezTo>
                    <a:pt x="42640" y="8569"/>
                    <a:pt x="36353" y="12760"/>
                    <a:pt x="30924" y="17618"/>
                  </a:cubicBezTo>
                  <a:cubicBezTo>
                    <a:pt x="25399" y="22285"/>
                    <a:pt x="20923" y="27524"/>
                    <a:pt x="17398" y="32667"/>
                  </a:cubicBezTo>
                  <a:cubicBezTo>
                    <a:pt x="9874" y="43431"/>
                    <a:pt x="6254" y="53432"/>
                    <a:pt x="4921" y="57051"/>
                  </a:cubicBezTo>
                  <a:cubicBezTo>
                    <a:pt x="4064" y="59337"/>
                    <a:pt x="-11843" y="105438"/>
                    <a:pt x="18541" y="140681"/>
                  </a:cubicBezTo>
                  <a:cubicBezTo>
                    <a:pt x="49783" y="176876"/>
                    <a:pt x="117887" y="187544"/>
                    <a:pt x="146748" y="160017"/>
                  </a:cubicBezTo>
                  <a:cubicBezTo>
                    <a:pt x="171418" y="136490"/>
                    <a:pt x="161416" y="90960"/>
                    <a:pt x="143128" y="64671"/>
                  </a:cubicBezTo>
                  <a:cubicBezTo>
                    <a:pt x="129698" y="45526"/>
                    <a:pt x="109219" y="32858"/>
                    <a:pt x="85978" y="25619"/>
                  </a:cubicBezTo>
                  <a:cubicBezTo>
                    <a:pt x="92932" y="24476"/>
                    <a:pt x="100171" y="24095"/>
                    <a:pt x="107600" y="24571"/>
                  </a:cubicBezTo>
                  <a:cubicBezTo>
                    <a:pt x="147034" y="26762"/>
                    <a:pt x="176275" y="60195"/>
                    <a:pt x="178561" y="64767"/>
                  </a:cubicBezTo>
                  <a:lnTo>
                    <a:pt x="191992" y="45717"/>
                  </a:lnTo>
                  <a:cubicBezTo>
                    <a:pt x="161512" y="6950"/>
                    <a:pt x="85693" y="-9433"/>
                    <a:pt x="50164" y="5426"/>
                  </a:cubicBezTo>
                  <a:close/>
                  <a:moveTo>
                    <a:pt x="138175" y="121917"/>
                  </a:moveTo>
                  <a:cubicBezTo>
                    <a:pt x="137223" y="133251"/>
                    <a:pt x="128841" y="152397"/>
                    <a:pt x="109600" y="152301"/>
                  </a:cubicBezTo>
                  <a:cubicBezTo>
                    <a:pt x="74167" y="152206"/>
                    <a:pt x="39877" y="137823"/>
                    <a:pt x="28543" y="106391"/>
                  </a:cubicBezTo>
                  <a:cubicBezTo>
                    <a:pt x="17208" y="74387"/>
                    <a:pt x="33210" y="46860"/>
                    <a:pt x="61023" y="33334"/>
                  </a:cubicBezTo>
                  <a:cubicBezTo>
                    <a:pt x="62452" y="33525"/>
                    <a:pt x="63976" y="33715"/>
                    <a:pt x="65405" y="34001"/>
                  </a:cubicBezTo>
                  <a:cubicBezTo>
                    <a:pt x="101695" y="41240"/>
                    <a:pt x="140461" y="93056"/>
                    <a:pt x="138175" y="121917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8" name="Google Shape;1478;p20"/>
            <p:cNvSpPr/>
            <p:nvPr/>
          </p:nvSpPr>
          <p:spPr>
            <a:xfrm>
              <a:off x="7517605" y="1863660"/>
              <a:ext cx="367188" cy="118586"/>
            </a:xfrm>
            <a:custGeom>
              <a:avLst/>
              <a:gdLst/>
              <a:ahLst/>
              <a:cxnLst/>
              <a:rect l="l" t="t" r="r" b="b"/>
              <a:pathLst>
                <a:path w="367188" h="118586" extrusionOk="0">
                  <a:moveTo>
                    <a:pt x="0" y="0"/>
                  </a:moveTo>
                  <a:cubicBezTo>
                    <a:pt x="1334" y="25241"/>
                    <a:pt x="-286" y="12002"/>
                    <a:pt x="1048" y="37148"/>
                  </a:cubicBezTo>
                  <a:cubicBezTo>
                    <a:pt x="762" y="31432"/>
                    <a:pt x="106871" y="38862"/>
                    <a:pt x="114776" y="39624"/>
                  </a:cubicBezTo>
                  <a:cubicBezTo>
                    <a:pt x="157163" y="43720"/>
                    <a:pt x="199930" y="48387"/>
                    <a:pt x="240602" y="61627"/>
                  </a:cubicBezTo>
                  <a:cubicBezTo>
                    <a:pt x="284702" y="75914"/>
                    <a:pt x="324517" y="100775"/>
                    <a:pt x="367189" y="118586"/>
                  </a:cubicBezTo>
                  <a:cubicBezTo>
                    <a:pt x="356902" y="114300"/>
                    <a:pt x="346329" y="101441"/>
                    <a:pt x="337566" y="94583"/>
                  </a:cubicBezTo>
                  <a:cubicBezTo>
                    <a:pt x="324517" y="84487"/>
                    <a:pt x="311087" y="74962"/>
                    <a:pt x="297085" y="66389"/>
                  </a:cubicBezTo>
                  <a:cubicBezTo>
                    <a:pt x="249746" y="37338"/>
                    <a:pt x="196120" y="23908"/>
                    <a:pt x="141827" y="14669"/>
                  </a:cubicBezTo>
                  <a:cubicBezTo>
                    <a:pt x="95155" y="6763"/>
                    <a:pt x="47530" y="381"/>
                    <a:pt x="0" y="0"/>
                  </a:cubicBezTo>
                  <a:close/>
                </a:path>
              </a:pathLst>
            </a:custGeom>
            <a:solidFill>
              <a:srgbClr val="949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9" name="Google Shape;1479;p20"/>
            <p:cNvSpPr/>
            <p:nvPr/>
          </p:nvSpPr>
          <p:spPr>
            <a:xfrm>
              <a:off x="7164124" y="1864107"/>
              <a:ext cx="212035" cy="212063"/>
            </a:xfrm>
            <a:custGeom>
              <a:avLst/>
              <a:gdLst/>
              <a:ahLst/>
              <a:cxnLst/>
              <a:rect l="l" t="t" r="r" b="b"/>
              <a:pathLst>
                <a:path w="212035" h="212063" extrusionOk="0">
                  <a:moveTo>
                    <a:pt x="212035" y="411"/>
                  </a:moveTo>
                  <a:cubicBezTo>
                    <a:pt x="205939" y="5078"/>
                    <a:pt x="200891" y="10317"/>
                    <a:pt x="196795" y="15555"/>
                  </a:cubicBezTo>
                  <a:cubicBezTo>
                    <a:pt x="136216" y="20699"/>
                    <a:pt x="88306" y="60228"/>
                    <a:pt x="62969" y="84326"/>
                  </a:cubicBezTo>
                  <a:cubicBezTo>
                    <a:pt x="6772" y="137761"/>
                    <a:pt x="7343" y="212913"/>
                    <a:pt x="676" y="212056"/>
                  </a:cubicBezTo>
                  <a:cubicBezTo>
                    <a:pt x="-4277" y="211389"/>
                    <a:pt x="16392" y="63847"/>
                    <a:pt x="116690" y="16603"/>
                  </a:cubicBezTo>
                  <a:cubicBezTo>
                    <a:pt x="132692" y="9078"/>
                    <a:pt x="146694" y="6030"/>
                    <a:pt x="153742" y="4506"/>
                  </a:cubicBezTo>
                  <a:cubicBezTo>
                    <a:pt x="171554" y="792"/>
                    <a:pt x="191652" y="-828"/>
                    <a:pt x="212035" y="411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0" name="Google Shape;1480;p20"/>
            <p:cNvSpPr/>
            <p:nvPr/>
          </p:nvSpPr>
          <p:spPr>
            <a:xfrm>
              <a:off x="7434547" y="1746214"/>
              <a:ext cx="159162" cy="166786"/>
            </a:xfrm>
            <a:custGeom>
              <a:avLst/>
              <a:gdLst/>
              <a:ahLst/>
              <a:cxnLst/>
              <a:rect l="l" t="t" r="r" b="b"/>
              <a:pathLst>
                <a:path w="159162" h="166786" extrusionOk="0">
                  <a:moveTo>
                    <a:pt x="122396" y="122304"/>
                  </a:moveTo>
                  <a:cubicBezTo>
                    <a:pt x="120682" y="135639"/>
                    <a:pt x="120777" y="148117"/>
                    <a:pt x="122111" y="159642"/>
                  </a:cubicBezTo>
                  <a:cubicBezTo>
                    <a:pt x="119253" y="159261"/>
                    <a:pt x="116396" y="159166"/>
                    <a:pt x="113538" y="159166"/>
                  </a:cubicBezTo>
                  <a:cubicBezTo>
                    <a:pt x="112395" y="159071"/>
                    <a:pt x="111252" y="159071"/>
                    <a:pt x="110109" y="159071"/>
                  </a:cubicBezTo>
                  <a:cubicBezTo>
                    <a:pt x="98107" y="159071"/>
                    <a:pt x="86487" y="160785"/>
                    <a:pt x="74962" y="163929"/>
                  </a:cubicBezTo>
                  <a:cubicBezTo>
                    <a:pt x="72009" y="164881"/>
                    <a:pt x="69247" y="165738"/>
                    <a:pt x="66389" y="166786"/>
                  </a:cubicBezTo>
                  <a:cubicBezTo>
                    <a:pt x="72390" y="144498"/>
                    <a:pt x="74486" y="115542"/>
                    <a:pt x="61151" y="85633"/>
                  </a:cubicBezTo>
                  <a:cubicBezTo>
                    <a:pt x="43624" y="46581"/>
                    <a:pt x="10287" y="29245"/>
                    <a:pt x="0" y="24483"/>
                  </a:cubicBezTo>
                  <a:cubicBezTo>
                    <a:pt x="8668" y="18006"/>
                    <a:pt x="35243" y="-282"/>
                    <a:pt x="73438" y="3"/>
                  </a:cubicBezTo>
                  <a:cubicBezTo>
                    <a:pt x="74009" y="3"/>
                    <a:pt x="74581" y="3"/>
                    <a:pt x="75152" y="99"/>
                  </a:cubicBezTo>
                  <a:cubicBezTo>
                    <a:pt x="85535" y="194"/>
                    <a:pt x="95060" y="1813"/>
                    <a:pt x="103822" y="4290"/>
                  </a:cubicBezTo>
                  <a:cubicBezTo>
                    <a:pt x="134874" y="12862"/>
                    <a:pt x="154400" y="31912"/>
                    <a:pt x="159163" y="36675"/>
                  </a:cubicBezTo>
                  <a:cubicBezTo>
                    <a:pt x="149066" y="48867"/>
                    <a:pt x="127826" y="78585"/>
                    <a:pt x="122396" y="122304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1" name="Google Shape;1481;p20"/>
            <p:cNvSpPr/>
            <p:nvPr/>
          </p:nvSpPr>
          <p:spPr>
            <a:xfrm>
              <a:off x="7462741" y="1746027"/>
              <a:ext cx="109156" cy="164020"/>
            </a:xfrm>
            <a:custGeom>
              <a:avLst/>
              <a:gdLst/>
              <a:ahLst/>
              <a:cxnLst/>
              <a:rect l="l" t="t" r="r" b="b"/>
              <a:pathLst>
                <a:path w="109156" h="164020" extrusionOk="0">
                  <a:moveTo>
                    <a:pt x="85439" y="159258"/>
                  </a:moveTo>
                  <a:cubicBezTo>
                    <a:pt x="84296" y="159163"/>
                    <a:pt x="83153" y="159163"/>
                    <a:pt x="82010" y="159163"/>
                  </a:cubicBezTo>
                  <a:cubicBezTo>
                    <a:pt x="70009" y="159163"/>
                    <a:pt x="58388" y="160877"/>
                    <a:pt x="46863" y="164020"/>
                  </a:cubicBezTo>
                  <a:cubicBezTo>
                    <a:pt x="49911" y="120586"/>
                    <a:pt x="50006" y="77057"/>
                    <a:pt x="42005" y="58769"/>
                  </a:cubicBezTo>
                  <a:cubicBezTo>
                    <a:pt x="30099" y="32004"/>
                    <a:pt x="7144" y="20098"/>
                    <a:pt x="0" y="16764"/>
                  </a:cubicBezTo>
                  <a:cubicBezTo>
                    <a:pt x="5715" y="12478"/>
                    <a:pt x="22670" y="857"/>
                    <a:pt x="46958" y="95"/>
                  </a:cubicBezTo>
                  <a:cubicBezTo>
                    <a:pt x="48101" y="0"/>
                    <a:pt x="49149" y="0"/>
                    <a:pt x="50387" y="0"/>
                  </a:cubicBezTo>
                  <a:cubicBezTo>
                    <a:pt x="59817" y="95"/>
                    <a:pt x="68294" y="1810"/>
                    <a:pt x="75629" y="4286"/>
                  </a:cubicBezTo>
                  <a:cubicBezTo>
                    <a:pt x="94393" y="10668"/>
                    <a:pt x="106204" y="22193"/>
                    <a:pt x="109157" y="25241"/>
                  </a:cubicBezTo>
                  <a:cubicBezTo>
                    <a:pt x="102299" y="33719"/>
                    <a:pt x="87725" y="54007"/>
                    <a:pt x="83915" y="84010"/>
                  </a:cubicBezTo>
                  <a:cubicBezTo>
                    <a:pt x="82391" y="97631"/>
                    <a:pt x="83249" y="126873"/>
                    <a:pt x="85439" y="159258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82" name="Google Shape;1482;p20"/>
          <p:cNvGrpSpPr/>
          <p:nvPr/>
        </p:nvGrpSpPr>
        <p:grpSpPr>
          <a:xfrm>
            <a:off x="12325626" y="8915465"/>
            <a:ext cx="1232715" cy="1090545"/>
            <a:chOff x="6957345" y="1736502"/>
            <a:chExt cx="1199197" cy="1060893"/>
          </a:xfrm>
        </p:grpSpPr>
        <p:sp>
          <p:nvSpPr>
            <p:cNvPr id="1483" name="Google Shape;1483;p20"/>
            <p:cNvSpPr/>
            <p:nvPr/>
          </p:nvSpPr>
          <p:spPr>
            <a:xfrm>
              <a:off x="6957345" y="1977389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6" y="373285"/>
                  </a:moveTo>
                  <a:cubicBezTo>
                    <a:pt x="379286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6" y="167125"/>
                    <a:pt x="379286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4" name="Google Shape;1484;p20"/>
            <p:cNvSpPr/>
            <p:nvPr/>
          </p:nvSpPr>
          <p:spPr>
            <a:xfrm>
              <a:off x="7007446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5" name="Google Shape;1485;p20"/>
            <p:cNvSpPr/>
            <p:nvPr/>
          </p:nvSpPr>
          <p:spPr>
            <a:xfrm>
              <a:off x="7054309" y="1977770"/>
              <a:ext cx="266319" cy="746569"/>
            </a:xfrm>
            <a:custGeom>
              <a:avLst/>
              <a:gdLst/>
              <a:ahLst/>
              <a:cxnLst/>
              <a:rect l="l" t="t" r="r" b="b"/>
              <a:pathLst>
                <a:path w="266319" h="746569" extrusionOk="0">
                  <a:moveTo>
                    <a:pt x="266319" y="373285"/>
                  </a:moveTo>
                  <a:cubicBezTo>
                    <a:pt x="266319" y="579444"/>
                    <a:pt x="206701" y="746570"/>
                    <a:pt x="133159" y="746570"/>
                  </a:cubicBezTo>
                  <a:cubicBezTo>
                    <a:pt x="59617" y="746570"/>
                    <a:pt x="0" y="579444"/>
                    <a:pt x="0" y="373285"/>
                  </a:cubicBezTo>
                  <a:cubicBezTo>
                    <a:pt x="0" y="167125"/>
                    <a:pt x="59617" y="0"/>
                    <a:pt x="133159" y="0"/>
                  </a:cubicBezTo>
                  <a:cubicBezTo>
                    <a:pt x="206701" y="0"/>
                    <a:pt x="266319" y="167125"/>
                    <a:pt x="266319" y="373285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6" name="Google Shape;1486;p20"/>
            <p:cNvSpPr/>
            <p:nvPr/>
          </p:nvSpPr>
          <p:spPr>
            <a:xfrm>
              <a:off x="7140892" y="1940718"/>
              <a:ext cx="379285" cy="795528"/>
            </a:xfrm>
            <a:custGeom>
              <a:avLst/>
              <a:gdLst/>
              <a:ahLst/>
              <a:cxnLst/>
              <a:rect l="l" t="t" r="r" b="b"/>
              <a:pathLst>
                <a:path w="379285" h="795528" extrusionOk="0">
                  <a:moveTo>
                    <a:pt x="379285" y="397764"/>
                  </a:moveTo>
                  <a:cubicBezTo>
                    <a:pt x="379285" y="617443"/>
                    <a:pt x="294380" y="795528"/>
                    <a:pt x="189643" y="795528"/>
                  </a:cubicBezTo>
                  <a:cubicBezTo>
                    <a:pt x="84906" y="795528"/>
                    <a:pt x="0" y="617443"/>
                    <a:pt x="0" y="397764"/>
                  </a:cubicBezTo>
                  <a:cubicBezTo>
                    <a:pt x="0" y="178085"/>
                    <a:pt x="84906" y="0"/>
                    <a:pt x="189643" y="0"/>
                  </a:cubicBezTo>
                  <a:cubicBezTo>
                    <a:pt x="294380" y="0"/>
                    <a:pt x="379285" y="178085"/>
                    <a:pt x="379285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7" name="Google Shape;1487;p20"/>
            <p:cNvSpPr/>
            <p:nvPr/>
          </p:nvSpPr>
          <p:spPr>
            <a:xfrm>
              <a:off x="7166514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0" y="373285"/>
                  </a:moveTo>
                  <a:cubicBezTo>
                    <a:pt x="335470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0" y="167125"/>
                    <a:pt x="335470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8" name="Google Shape;1488;p20"/>
            <p:cNvSpPr/>
            <p:nvPr/>
          </p:nvSpPr>
          <p:spPr>
            <a:xfrm>
              <a:off x="7225569" y="1989676"/>
              <a:ext cx="266319" cy="722376"/>
            </a:xfrm>
            <a:custGeom>
              <a:avLst/>
              <a:gdLst/>
              <a:ahLst/>
              <a:cxnLst/>
              <a:rect l="l" t="t" r="r" b="b"/>
              <a:pathLst>
                <a:path w="266319" h="722376" extrusionOk="0">
                  <a:moveTo>
                    <a:pt x="266319" y="361188"/>
                  </a:moveTo>
                  <a:cubicBezTo>
                    <a:pt x="266319" y="560667"/>
                    <a:pt x="206701" y="722376"/>
                    <a:pt x="133159" y="722376"/>
                  </a:cubicBezTo>
                  <a:cubicBezTo>
                    <a:pt x="59617" y="722376"/>
                    <a:pt x="0" y="560667"/>
                    <a:pt x="0" y="361188"/>
                  </a:cubicBezTo>
                  <a:cubicBezTo>
                    <a:pt x="0" y="161709"/>
                    <a:pt x="59617" y="0"/>
                    <a:pt x="133159" y="0"/>
                  </a:cubicBezTo>
                  <a:cubicBezTo>
                    <a:pt x="206701" y="0"/>
                    <a:pt x="266319" y="161709"/>
                    <a:pt x="266319" y="36118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9" name="Google Shape;1489;p20"/>
            <p:cNvSpPr/>
            <p:nvPr/>
          </p:nvSpPr>
          <p:spPr>
            <a:xfrm>
              <a:off x="7777257" y="1965197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5" y="373285"/>
                  </a:moveTo>
                  <a:cubicBezTo>
                    <a:pt x="379285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5" y="167125"/>
                    <a:pt x="379285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0" name="Google Shape;1490;p20"/>
            <p:cNvSpPr/>
            <p:nvPr/>
          </p:nvSpPr>
          <p:spPr>
            <a:xfrm>
              <a:off x="7766208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1" name="Google Shape;1491;p20"/>
            <p:cNvSpPr/>
            <p:nvPr/>
          </p:nvSpPr>
          <p:spPr>
            <a:xfrm>
              <a:off x="7800784" y="1989962"/>
              <a:ext cx="266319" cy="733996"/>
            </a:xfrm>
            <a:custGeom>
              <a:avLst/>
              <a:gdLst/>
              <a:ahLst/>
              <a:cxnLst/>
              <a:rect l="l" t="t" r="r" b="b"/>
              <a:pathLst>
                <a:path w="266319" h="733996" extrusionOk="0">
                  <a:moveTo>
                    <a:pt x="266319" y="366998"/>
                  </a:moveTo>
                  <a:cubicBezTo>
                    <a:pt x="266319" y="569686"/>
                    <a:pt x="206701" y="733996"/>
                    <a:pt x="133159" y="733996"/>
                  </a:cubicBezTo>
                  <a:cubicBezTo>
                    <a:pt x="59617" y="733996"/>
                    <a:pt x="0" y="569686"/>
                    <a:pt x="0" y="366998"/>
                  </a:cubicBezTo>
                  <a:cubicBezTo>
                    <a:pt x="0" y="164311"/>
                    <a:pt x="59617" y="0"/>
                    <a:pt x="133159" y="0"/>
                  </a:cubicBezTo>
                  <a:cubicBezTo>
                    <a:pt x="206701" y="0"/>
                    <a:pt x="266319" y="164311"/>
                    <a:pt x="266319" y="36699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2" name="Google Shape;1492;p20"/>
            <p:cNvSpPr/>
            <p:nvPr/>
          </p:nvSpPr>
          <p:spPr>
            <a:xfrm>
              <a:off x="7507985" y="1952910"/>
              <a:ext cx="465010" cy="795528"/>
            </a:xfrm>
            <a:custGeom>
              <a:avLst/>
              <a:gdLst/>
              <a:ahLst/>
              <a:cxnLst/>
              <a:rect l="l" t="t" r="r" b="b"/>
              <a:pathLst>
                <a:path w="465010" h="795528" extrusionOk="0">
                  <a:moveTo>
                    <a:pt x="465010" y="397764"/>
                  </a:moveTo>
                  <a:cubicBezTo>
                    <a:pt x="465010" y="617443"/>
                    <a:pt x="360914" y="795528"/>
                    <a:pt x="232505" y="795528"/>
                  </a:cubicBezTo>
                  <a:cubicBezTo>
                    <a:pt x="104096" y="795528"/>
                    <a:pt x="0" y="617443"/>
                    <a:pt x="0" y="397764"/>
                  </a:cubicBezTo>
                  <a:cubicBezTo>
                    <a:pt x="0" y="178085"/>
                    <a:pt x="104096" y="0"/>
                    <a:pt x="232505" y="0"/>
                  </a:cubicBezTo>
                  <a:cubicBezTo>
                    <a:pt x="360914" y="0"/>
                    <a:pt x="465010" y="178085"/>
                    <a:pt x="465010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3" name="Google Shape;1493;p20"/>
            <p:cNvSpPr/>
            <p:nvPr/>
          </p:nvSpPr>
          <p:spPr>
            <a:xfrm>
              <a:off x="7508080" y="1953291"/>
              <a:ext cx="411098" cy="795528"/>
            </a:xfrm>
            <a:custGeom>
              <a:avLst/>
              <a:gdLst/>
              <a:ahLst/>
              <a:cxnLst/>
              <a:rect l="l" t="t" r="r" b="b"/>
              <a:pathLst>
                <a:path w="411098" h="795528" extrusionOk="0">
                  <a:moveTo>
                    <a:pt x="411099" y="397764"/>
                  </a:moveTo>
                  <a:cubicBezTo>
                    <a:pt x="411099" y="617443"/>
                    <a:pt x="319072" y="795528"/>
                    <a:pt x="205550" y="795528"/>
                  </a:cubicBezTo>
                  <a:cubicBezTo>
                    <a:pt x="92028" y="795528"/>
                    <a:pt x="0" y="617443"/>
                    <a:pt x="0" y="397764"/>
                  </a:cubicBezTo>
                  <a:cubicBezTo>
                    <a:pt x="0" y="178085"/>
                    <a:pt x="92028" y="0"/>
                    <a:pt x="205550" y="0"/>
                  </a:cubicBezTo>
                  <a:cubicBezTo>
                    <a:pt x="319072" y="0"/>
                    <a:pt x="411099" y="178085"/>
                    <a:pt x="411099" y="397764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4" name="Google Shape;1494;p20"/>
            <p:cNvSpPr/>
            <p:nvPr/>
          </p:nvSpPr>
          <p:spPr>
            <a:xfrm>
              <a:off x="7538179" y="1953005"/>
              <a:ext cx="326516" cy="795718"/>
            </a:xfrm>
            <a:custGeom>
              <a:avLst/>
              <a:gdLst/>
              <a:ahLst/>
              <a:cxnLst/>
              <a:rect l="l" t="t" r="r" b="b"/>
              <a:pathLst>
                <a:path w="326516" h="795718" extrusionOk="0">
                  <a:moveTo>
                    <a:pt x="326517" y="397859"/>
                  </a:moveTo>
                  <a:cubicBezTo>
                    <a:pt x="326517" y="617591"/>
                    <a:pt x="253424" y="795718"/>
                    <a:pt x="163258" y="795718"/>
                  </a:cubicBezTo>
                  <a:cubicBezTo>
                    <a:pt x="73093" y="795718"/>
                    <a:pt x="0" y="617591"/>
                    <a:pt x="0" y="397859"/>
                  </a:cubicBezTo>
                  <a:cubicBezTo>
                    <a:pt x="0" y="178128"/>
                    <a:pt x="73093" y="0"/>
                    <a:pt x="163258" y="0"/>
                  </a:cubicBezTo>
                  <a:cubicBezTo>
                    <a:pt x="253424" y="0"/>
                    <a:pt x="326517" y="178128"/>
                    <a:pt x="326517" y="39785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5" name="Google Shape;1495;p20"/>
            <p:cNvSpPr/>
            <p:nvPr/>
          </p:nvSpPr>
          <p:spPr>
            <a:xfrm>
              <a:off x="7312246" y="1917000"/>
              <a:ext cx="465010" cy="880395"/>
            </a:xfrm>
            <a:custGeom>
              <a:avLst/>
              <a:gdLst/>
              <a:ahLst/>
              <a:cxnLst/>
              <a:rect l="l" t="t" r="r" b="b"/>
              <a:pathLst>
                <a:path w="465010" h="880395" extrusionOk="0">
                  <a:moveTo>
                    <a:pt x="465011" y="439865"/>
                  </a:moveTo>
                  <a:cubicBezTo>
                    <a:pt x="465011" y="683133"/>
                    <a:pt x="360902" y="880396"/>
                    <a:pt x="232505" y="880396"/>
                  </a:cubicBezTo>
                  <a:cubicBezTo>
                    <a:pt x="104108" y="880396"/>
                    <a:pt x="0" y="683133"/>
                    <a:pt x="0" y="439865"/>
                  </a:cubicBezTo>
                  <a:cubicBezTo>
                    <a:pt x="0" y="224885"/>
                    <a:pt x="81248" y="45815"/>
                    <a:pt x="188786" y="7049"/>
                  </a:cubicBezTo>
                  <a:cubicBezTo>
                    <a:pt x="182880" y="30194"/>
                    <a:pt x="172783" y="46101"/>
                    <a:pt x="171260" y="48292"/>
                  </a:cubicBezTo>
                  <a:cubicBezTo>
                    <a:pt x="178498" y="50102"/>
                    <a:pt x="185833" y="52007"/>
                    <a:pt x="193072" y="53721"/>
                  </a:cubicBezTo>
                  <a:cubicBezTo>
                    <a:pt x="189166" y="89059"/>
                    <a:pt x="184880" y="116491"/>
                    <a:pt x="184118" y="117634"/>
                  </a:cubicBezTo>
                  <a:cubicBezTo>
                    <a:pt x="206502" y="123254"/>
                    <a:pt x="228886" y="128873"/>
                    <a:pt x="251270" y="134493"/>
                  </a:cubicBezTo>
                  <a:cubicBezTo>
                    <a:pt x="249079" y="130969"/>
                    <a:pt x="244983" y="101822"/>
                    <a:pt x="241459" y="65818"/>
                  </a:cubicBezTo>
                  <a:cubicBezTo>
                    <a:pt x="250603" y="68104"/>
                    <a:pt x="259937" y="70485"/>
                    <a:pt x="269081" y="72771"/>
                  </a:cubicBezTo>
                  <a:cubicBezTo>
                    <a:pt x="263176" y="63246"/>
                    <a:pt x="248031" y="36671"/>
                    <a:pt x="244316" y="0"/>
                  </a:cubicBezTo>
                  <a:cubicBezTo>
                    <a:pt x="367189" y="11621"/>
                    <a:pt x="465011" y="204121"/>
                    <a:pt x="465011" y="43986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6" name="Google Shape;1496;p20"/>
            <p:cNvSpPr/>
            <p:nvPr/>
          </p:nvSpPr>
          <p:spPr>
            <a:xfrm>
              <a:off x="7336726" y="1910524"/>
              <a:ext cx="411098" cy="881062"/>
            </a:xfrm>
            <a:custGeom>
              <a:avLst/>
              <a:gdLst/>
              <a:ahLst/>
              <a:cxnLst/>
              <a:rect l="l" t="t" r="r" b="b"/>
              <a:pathLst>
                <a:path w="411098" h="881062" extrusionOk="0">
                  <a:moveTo>
                    <a:pt x="411099" y="440531"/>
                  </a:moveTo>
                  <a:cubicBezTo>
                    <a:pt x="411099" y="683830"/>
                    <a:pt x="319072" y="881063"/>
                    <a:pt x="205550" y="881063"/>
                  </a:cubicBezTo>
                  <a:cubicBezTo>
                    <a:pt x="92028" y="881063"/>
                    <a:pt x="0" y="683830"/>
                    <a:pt x="0" y="440531"/>
                  </a:cubicBezTo>
                  <a:cubicBezTo>
                    <a:pt x="0" y="197233"/>
                    <a:pt x="92028" y="0"/>
                    <a:pt x="205550" y="0"/>
                  </a:cubicBezTo>
                  <a:cubicBezTo>
                    <a:pt x="319072" y="0"/>
                    <a:pt x="411099" y="197233"/>
                    <a:pt x="411099" y="440531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7" name="Google Shape;1497;p20"/>
            <p:cNvSpPr/>
            <p:nvPr/>
          </p:nvSpPr>
          <p:spPr>
            <a:xfrm>
              <a:off x="7379017" y="1934908"/>
              <a:ext cx="326516" cy="825817"/>
            </a:xfrm>
            <a:custGeom>
              <a:avLst/>
              <a:gdLst/>
              <a:ahLst/>
              <a:cxnLst/>
              <a:rect l="l" t="t" r="r" b="b"/>
              <a:pathLst>
                <a:path w="326516" h="825817" extrusionOk="0">
                  <a:moveTo>
                    <a:pt x="326517" y="412909"/>
                  </a:moveTo>
                  <a:cubicBezTo>
                    <a:pt x="326517" y="640952"/>
                    <a:pt x="253424" y="825817"/>
                    <a:pt x="163258" y="825817"/>
                  </a:cubicBezTo>
                  <a:cubicBezTo>
                    <a:pt x="73093" y="825817"/>
                    <a:pt x="0" y="640952"/>
                    <a:pt x="0" y="412909"/>
                  </a:cubicBezTo>
                  <a:cubicBezTo>
                    <a:pt x="0" y="184866"/>
                    <a:pt x="73093" y="0"/>
                    <a:pt x="163258" y="0"/>
                  </a:cubicBezTo>
                  <a:cubicBezTo>
                    <a:pt x="253424" y="0"/>
                    <a:pt x="326517" y="184866"/>
                    <a:pt x="326517" y="41290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8" name="Google Shape;1498;p20"/>
            <p:cNvSpPr/>
            <p:nvPr/>
          </p:nvSpPr>
          <p:spPr>
            <a:xfrm>
              <a:off x="7537151" y="1736502"/>
              <a:ext cx="424986" cy="393287"/>
            </a:xfrm>
            <a:custGeom>
              <a:avLst/>
              <a:gdLst/>
              <a:ahLst/>
              <a:cxnLst/>
              <a:rect l="l" t="t" r="r" b="b"/>
              <a:pathLst>
                <a:path w="424986" h="393287" extrusionOk="0">
                  <a:moveTo>
                    <a:pt x="171" y="138303"/>
                  </a:moveTo>
                  <a:cubicBezTo>
                    <a:pt x="-3067" y="151543"/>
                    <a:pt x="40462" y="161258"/>
                    <a:pt x="60083" y="197548"/>
                  </a:cubicBezTo>
                  <a:cubicBezTo>
                    <a:pt x="78657" y="232124"/>
                    <a:pt x="66941" y="274701"/>
                    <a:pt x="54273" y="304895"/>
                  </a:cubicBezTo>
                  <a:cubicBezTo>
                    <a:pt x="61512" y="301181"/>
                    <a:pt x="105803" y="279368"/>
                    <a:pt x="155905" y="298323"/>
                  </a:cubicBezTo>
                  <a:cubicBezTo>
                    <a:pt x="219341" y="322326"/>
                    <a:pt x="233057" y="389287"/>
                    <a:pt x="233819" y="393287"/>
                  </a:cubicBezTo>
                  <a:cubicBezTo>
                    <a:pt x="234391" y="381095"/>
                    <a:pt x="237915" y="334042"/>
                    <a:pt x="275539" y="297656"/>
                  </a:cubicBezTo>
                  <a:cubicBezTo>
                    <a:pt x="313448" y="260890"/>
                    <a:pt x="371265" y="249365"/>
                    <a:pt x="424986" y="266986"/>
                  </a:cubicBezTo>
                  <a:cubicBezTo>
                    <a:pt x="420414" y="264509"/>
                    <a:pt x="357644" y="228029"/>
                    <a:pt x="353072" y="154115"/>
                  </a:cubicBezTo>
                  <a:cubicBezTo>
                    <a:pt x="348977" y="87725"/>
                    <a:pt x="395078" y="45529"/>
                    <a:pt x="400697" y="40576"/>
                  </a:cubicBezTo>
                  <a:cubicBezTo>
                    <a:pt x="372027" y="80582"/>
                    <a:pt x="322307" y="99632"/>
                    <a:pt x="275158" y="88963"/>
                  </a:cubicBezTo>
                  <a:cubicBezTo>
                    <a:pt x="231057" y="78962"/>
                    <a:pt x="196196" y="44482"/>
                    <a:pt x="185337" y="0"/>
                  </a:cubicBezTo>
                  <a:cubicBezTo>
                    <a:pt x="174003" y="41910"/>
                    <a:pt x="152381" y="91059"/>
                    <a:pt x="107804" y="113728"/>
                  </a:cubicBezTo>
                  <a:cubicBezTo>
                    <a:pt x="60274" y="138017"/>
                    <a:pt x="3886" y="123158"/>
                    <a:pt x="171" y="138303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9" name="Google Shape;1499;p20"/>
            <p:cNvSpPr/>
            <p:nvPr/>
          </p:nvSpPr>
          <p:spPr>
            <a:xfrm>
              <a:off x="7575242" y="1791175"/>
              <a:ext cx="331554" cy="293084"/>
            </a:xfrm>
            <a:custGeom>
              <a:avLst/>
              <a:gdLst/>
              <a:ahLst/>
              <a:cxnLst/>
              <a:rect l="l" t="t" r="r" b="b"/>
              <a:pathLst>
                <a:path w="331554" h="293084" extrusionOk="0">
                  <a:moveTo>
                    <a:pt x="180" y="108395"/>
                  </a:moveTo>
                  <a:cubicBezTo>
                    <a:pt x="-2772" y="118396"/>
                    <a:pt x="31327" y="124492"/>
                    <a:pt x="45805" y="151162"/>
                  </a:cubicBezTo>
                  <a:cubicBezTo>
                    <a:pt x="59521" y="176594"/>
                    <a:pt x="49139" y="208693"/>
                    <a:pt x="38375" y="231648"/>
                  </a:cubicBezTo>
                  <a:cubicBezTo>
                    <a:pt x="44186" y="228695"/>
                    <a:pt x="79619" y="211169"/>
                    <a:pt x="118671" y="224028"/>
                  </a:cubicBezTo>
                  <a:cubicBezTo>
                    <a:pt x="168011" y="240316"/>
                    <a:pt x="177060" y="290036"/>
                    <a:pt x="177536" y="293084"/>
                  </a:cubicBezTo>
                  <a:cubicBezTo>
                    <a:pt x="178298" y="283940"/>
                    <a:pt x="182394" y="248603"/>
                    <a:pt x="212969" y="220409"/>
                  </a:cubicBezTo>
                  <a:cubicBezTo>
                    <a:pt x="243830" y="191929"/>
                    <a:pt x="289645" y="181737"/>
                    <a:pt x="331555" y="193453"/>
                  </a:cubicBezTo>
                  <a:cubicBezTo>
                    <a:pt x="328031" y="191643"/>
                    <a:pt x="279548" y="166116"/>
                    <a:pt x="277834" y="110871"/>
                  </a:cubicBezTo>
                  <a:cubicBezTo>
                    <a:pt x="276310" y="61341"/>
                    <a:pt x="313838" y="28480"/>
                    <a:pt x="318411" y="24575"/>
                  </a:cubicBezTo>
                  <a:cubicBezTo>
                    <a:pt x="294788" y="55245"/>
                    <a:pt x="255069" y="70866"/>
                    <a:pt x="218207" y="64199"/>
                  </a:cubicBezTo>
                  <a:cubicBezTo>
                    <a:pt x="183727" y="57912"/>
                    <a:pt x="157152" y="32957"/>
                    <a:pt x="149818" y="0"/>
                  </a:cubicBezTo>
                  <a:cubicBezTo>
                    <a:pt x="139721" y="31718"/>
                    <a:pt x="121433" y="69056"/>
                    <a:pt x="85715" y="87154"/>
                  </a:cubicBezTo>
                  <a:cubicBezTo>
                    <a:pt x="47520" y="106490"/>
                    <a:pt x="3514" y="96965"/>
                    <a:pt x="180" y="108395"/>
                  </a:cubicBezTo>
                  <a:close/>
                </a:path>
              </a:pathLst>
            </a:custGeom>
            <a:solidFill>
              <a:srgbClr val="C0C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0" name="Google Shape;1500;p20"/>
            <p:cNvSpPr/>
            <p:nvPr/>
          </p:nvSpPr>
          <p:spPr>
            <a:xfrm>
              <a:off x="7163995" y="1832232"/>
              <a:ext cx="382280" cy="249650"/>
            </a:xfrm>
            <a:custGeom>
              <a:avLst/>
              <a:gdLst/>
              <a:ahLst/>
              <a:cxnLst/>
              <a:rect l="l" t="t" r="r" b="b"/>
              <a:pathLst>
                <a:path w="382280" h="249650" extrusionOk="0">
                  <a:moveTo>
                    <a:pt x="382281" y="50097"/>
                  </a:moveTo>
                  <a:cubicBezTo>
                    <a:pt x="349038" y="7616"/>
                    <a:pt x="265980" y="-10291"/>
                    <a:pt x="227118" y="5901"/>
                  </a:cubicBezTo>
                  <a:cubicBezTo>
                    <a:pt x="192923" y="20093"/>
                    <a:pt x="180350" y="54764"/>
                    <a:pt x="177588" y="62480"/>
                  </a:cubicBezTo>
                  <a:cubicBezTo>
                    <a:pt x="176636" y="64956"/>
                    <a:pt x="159300" y="115439"/>
                    <a:pt x="192542" y="154015"/>
                  </a:cubicBezTo>
                  <a:cubicBezTo>
                    <a:pt x="226737" y="193639"/>
                    <a:pt x="301223" y="205355"/>
                    <a:pt x="332846" y="175256"/>
                  </a:cubicBezTo>
                  <a:cubicBezTo>
                    <a:pt x="359801" y="149538"/>
                    <a:pt x="348943" y="99627"/>
                    <a:pt x="328845" y="70957"/>
                  </a:cubicBezTo>
                  <a:cubicBezTo>
                    <a:pt x="291698" y="17903"/>
                    <a:pt x="205115" y="10949"/>
                    <a:pt x="146537" y="26761"/>
                  </a:cubicBezTo>
                  <a:cubicBezTo>
                    <a:pt x="139298" y="28666"/>
                    <a:pt x="125201" y="32571"/>
                    <a:pt x="109199" y="41239"/>
                  </a:cubicBezTo>
                  <a:cubicBezTo>
                    <a:pt x="8710" y="95531"/>
                    <a:pt x="-4053" y="248503"/>
                    <a:pt x="899" y="249646"/>
                  </a:cubicBezTo>
                  <a:cubicBezTo>
                    <a:pt x="4043" y="250313"/>
                    <a:pt x="2995" y="172493"/>
                    <a:pt x="57668" y="114200"/>
                  </a:cubicBezTo>
                  <a:cubicBezTo>
                    <a:pt x="88910" y="80863"/>
                    <a:pt x="155966" y="19998"/>
                    <a:pt x="243787" y="37429"/>
                  </a:cubicBezTo>
                  <a:cubicBezTo>
                    <a:pt x="283411" y="45239"/>
                    <a:pt x="325892" y="102104"/>
                    <a:pt x="323416" y="133631"/>
                  </a:cubicBezTo>
                  <a:cubicBezTo>
                    <a:pt x="322464" y="146109"/>
                    <a:pt x="313129" y="166969"/>
                    <a:pt x="292174" y="166969"/>
                  </a:cubicBezTo>
                  <a:cubicBezTo>
                    <a:pt x="253407" y="166874"/>
                    <a:pt x="215688" y="151062"/>
                    <a:pt x="203496" y="116677"/>
                  </a:cubicBezTo>
                  <a:cubicBezTo>
                    <a:pt x="185018" y="64861"/>
                    <a:pt x="232166" y="23808"/>
                    <a:pt x="289983" y="27142"/>
                  </a:cubicBezTo>
                  <a:cubicBezTo>
                    <a:pt x="333132" y="29618"/>
                    <a:pt x="365135" y="66194"/>
                    <a:pt x="367612" y="71147"/>
                  </a:cubicBezTo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1" name="Google Shape;1501;p20"/>
            <p:cNvSpPr/>
            <p:nvPr/>
          </p:nvSpPr>
          <p:spPr>
            <a:xfrm>
              <a:off x="7346664" y="1831946"/>
              <a:ext cx="191991" cy="175549"/>
            </a:xfrm>
            <a:custGeom>
              <a:avLst/>
              <a:gdLst/>
              <a:ahLst/>
              <a:cxnLst/>
              <a:rect l="l" t="t" r="r" b="b"/>
              <a:pathLst>
                <a:path w="191991" h="175549" extrusionOk="0">
                  <a:moveTo>
                    <a:pt x="50164" y="5426"/>
                  </a:moveTo>
                  <a:cubicBezTo>
                    <a:pt x="42640" y="8569"/>
                    <a:pt x="36353" y="12760"/>
                    <a:pt x="30924" y="17618"/>
                  </a:cubicBezTo>
                  <a:cubicBezTo>
                    <a:pt x="25399" y="22285"/>
                    <a:pt x="20923" y="27524"/>
                    <a:pt x="17398" y="32667"/>
                  </a:cubicBezTo>
                  <a:cubicBezTo>
                    <a:pt x="9874" y="43431"/>
                    <a:pt x="6254" y="53432"/>
                    <a:pt x="4921" y="57051"/>
                  </a:cubicBezTo>
                  <a:cubicBezTo>
                    <a:pt x="4064" y="59337"/>
                    <a:pt x="-11843" y="105438"/>
                    <a:pt x="18541" y="140681"/>
                  </a:cubicBezTo>
                  <a:cubicBezTo>
                    <a:pt x="49783" y="176876"/>
                    <a:pt x="117887" y="187544"/>
                    <a:pt x="146748" y="160017"/>
                  </a:cubicBezTo>
                  <a:cubicBezTo>
                    <a:pt x="171418" y="136490"/>
                    <a:pt x="161416" y="90960"/>
                    <a:pt x="143128" y="64671"/>
                  </a:cubicBezTo>
                  <a:cubicBezTo>
                    <a:pt x="129698" y="45526"/>
                    <a:pt x="109219" y="32858"/>
                    <a:pt x="85978" y="25619"/>
                  </a:cubicBezTo>
                  <a:cubicBezTo>
                    <a:pt x="92932" y="24476"/>
                    <a:pt x="100171" y="24095"/>
                    <a:pt x="107600" y="24571"/>
                  </a:cubicBezTo>
                  <a:cubicBezTo>
                    <a:pt x="147034" y="26762"/>
                    <a:pt x="176275" y="60195"/>
                    <a:pt x="178561" y="64767"/>
                  </a:cubicBezTo>
                  <a:lnTo>
                    <a:pt x="191992" y="45717"/>
                  </a:lnTo>
                  <a:cubicBezTo>
                    <a:pt x="161512" y="6950"/>
                    <a:pt x="85693" y="-9433"/>
                    <a:pt x="50164" y="5426"/>
                  </a:cubicBezTo>
                  <a:close/>
                  <a:moveTo>
                    <a:pt x="138175" y="121917"/>
                  </a:moveTo>
                  <a:cubicBezTo>
                    <a:pt x="137223" y="133251"/>
                    <a:pt x="128841" y="152397"/>
                    <a:pt x="109600" y="152301"/>
                  </a:cubicBezTo>
                  <a:cubicBezTo>
                    <a:pt x="74167" y="152206"/>
                    <a:pt x="39877" y="137823"/>
                    <a:pt x="28543" y="106391"/>
                  </a:cubicBezTo>
                  <a:cubicBezTo>
                    <a:pt x="17208" y="74387"/>
                    <a:pt x="33210" y="46860"/>
                    <a:pt x="61023" y="33334"/>
                  </a:cubicBezTo>
                  <a:cubicBezTo>
                    <a:pt x="62452" y="33525"/>
                    <a:pt x="63976" y="33715"/>
                    <a:pt x="65405" y="34001"/>
                  </a:cubicBezTo>
                  <a:cubicBezTo>
                    <a:pt x="101695" y="41240"/>
                    <a:pt x="140461" y="93056"/>
                    <a:pt x="138175" y="121917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2" name="Google Shape;1502;p20"/>
            <p:cNvSpPr/>
            <p:nvPr/>
          </p:nvSpPr>
          <p:spPr>
            <a:xfrm>
              <a:off x="7517605" y="1863660"/>
              <a:ext cx="367188" cy="118586"/>
            </a:xfrm>
            <a:custGeom>
              <a:avLst/>
              <a:gdLst/>
              <a:ahLst/>
              <a:cxnLst/>
              <a:rect l="l" t="t" r="r" b="b"/>
              <a:pathLst>
                <a:path w="367188" h="118586" extrusionOk="0">
                  <a:moveTo>
                    <a:pt x="0" y="0"/>
                  </a:moveTo>
                  <a:cubicBezTo>
                    <a:pt x="1334" y="25241"/>
                    <a:pt x="-286" y="12002"/>
                    <a:pt x="1048" y="37148"/>
                  </a:cubicBezTo>
                  <a:cubicBezTo>
                    <a:pt x="762" y="31432"/>
                    <a:pt x="106871" y="38862"/>
                    <a:pt x="114776" y="39624"/>
                  </a:cubicBezTo>
                  <a:cubicBezTo>
                    <a:pt x="157163" y="43720"/>
                    <a:pt x="199930" y="48387"/>
                    <a:pt x="240602" y="61627"/>
                  </a:cubicBezTo>
                  <a:cubicBezTo>
                    <a:pt x="284702" y="75914"/>
                    <a:pt x="324517" y="100775"/>
                    <a:pt x="367189" y="118586"/>
                  </a:cubicBezTo>
                  <a:cubicBezTo>
                    <a:pt x="356902" y="114300"/>
                    <a:pt x="346329" y="101441"/>
                    <a:pt x="337566" y="94583"/>
                  </a:cubicBezTo>
                  <a:cubicBezTo>
                    <a:pt x="324517" y="84487"/>
                    <a:pt x="311087" y="74962"/>
                    <a:pt x="297085" y="66389"/>
                  </a:cubicBezTo>
                  <a:cubicBezTo>
                    <a:pt x="249746" y="37338"/>
                    <a:pt x="196120" y="23908"/>
                    <a:pt x="141827" y="14669"/>
                  </a:cubicBezTo>
                  <a:cubicBezTo>
                    <a:pt x="95155" y="6763"/>
                    <a:pt x="47530" y="381"/>
                    <a:pt x="0" y="0"/>
                  </a:cubicBezTo>
                  <a:close/>
                </a:path>
              </a:pathLst>
            </a:custGeom>
            <a:solidFill>
              <a:srgbClr val="949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3" name="Google Shape;1503;p20"/>
            <p:cNvSpPr/>
            <p:nvPr/>
          </p:nvSpPr>
          <p:spPr>
            <a:xfrm>
              <a:off x="7164124" y="1864107"/>
              <a:ext cx="212035" cy="212063"/>
            </a:xfrm>
            <a:custGeom>
              <a:avLst/>
              <a:gdLst/>
              <a:ahLst/>
              <a:cxnLst/>
              <a:rect l="l" t="t" r="r" b="b"/>
              <a:pathLst>
                <a:path w="212035" h="212063" extrusionOk="0">
                  <a:moveTo>
                    <a:pt x="212035" y="411"/>
                  </a:moveTo>
                  <a:cubicBezTo>
                    <a:pt x="205939" y="5078"/>
                    <a:pt x="200891" y="10317"/>
                    <a:pt x="196795" y="15555"/>
                  </a:cubicBezTo>
                  <a:cubicBezTo>
                    <a:pt x="136216" y="20699"/>
                    <a:pt x="88306" y="60228"/>
                    <a:pt x="62969" y="84326"/>
                  </a:cubicBezTo>
                  <a:cubicBezTo>
                    <a:pt x="6772" y="137761"/>
                    <a:pt x="7343" y="212913"/>
                    <a:pt x="676" y="212056"/>
                  </a:cubicBezTo>
                  <a:cubicBezTo>
                    <a:pt x="-4277" y="211389"/>
                    <a:pt x="16392" y="63847"/>
                    <a:pt x="116690" y="16603"/>
                  </a:cubicBezTo>
                  <a:cubicBezTo>
                    <a:pt x="132692" y="9078"/>
                    <a:pt x="146694" y="6030"/>
                    <a:pt x="153742" y="4506"/>
                  </a:cubicBezTo>
                  <a:cubicBezTo>
                    <a:pt x="171554" y="792"/>
                    <a:pt x="191652" y="-828"/>
                    <a:pt x="212035" y="411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4" name="Google Shape;1504;p20"/>
            <p:cNvSpPr/>
            <p:nvPr/>
          </p:nvSpPr>
          <p:spPr>
            <a:xfrm>
              <a:off x="7434547" y="1746214"/>
              <a:ext cx="159162" cy="166786"/>
            </a:xfrm>
            <a:custGeom>
              <a:avLst/>
              <a:gdLst/>
              <a:ahLst/>
              <a:cxnLst/>
              <a:rect l="l" t="t" r="r" b="b"/>
              <a:pathLst>
                <a:path w="159162" h="166786" extrusionOk="0">
                  <a:moveTo>
                    <a:pt x="122396" y="122304"/>
                  </a:moveTo>
                  <a:cubicBezTo>
                    <a:pt x="120682" y="135639"/>
                    <a:pt x="120777" y="148117"/>
                    <a:pt x="122111" y="159642"/>
                  </a:cubicBezTo>
                  <a:cubicBezTo>
                    <a:pt x="119253" y="159261"/>
                    <a:pt x="116396" y="159166"/>
                    <a:pt x="113538" y="159166"/>
                  </a:cubicBezTo>
                  <a:cubicBezTo>
                    <a:pt x="112395" y="159071"/>
                    <a:pt x="111252" y="159071"/>
                    <a:pt x="110109" y="159071"/>
                  </a:cubicBezTo>
                  <a:cubicBezTo>
                    <a:pt x="98107" y="159071"/>
                    <a:pt x="86487" y="160785"/>
                    <a:pt x="74962" y="163929"/>
                  </a:cubicBezTo>
                  <a:cubicBezTo>
                    <a:pt x="72009" y="164881"/>
                    <a:pt x="69247" y="165738"/>
                    <a:pt x="66389" y="166786"/>
                  </a:cubicBezTo>
                  <a:cubicBezTo>
                    <a:pt x="72390" y="144498"/>
                    <a:pt x="74486" y="115542"/>
                    <a:pt x="61151" y="85633"/>
                  </a:cubicBezTo>
                  <a:cubicBezTo>
                    <a:pt x="43624" y="46581"/>
                    <a:pt x="10287" y="29245"/>
                    <a:pt x="0" y="24483"/>
                  </a:cubicBezTo>
                  <a:cubicBezTo>
                    <a:pt x="8668" y="18006"/>
                    <a:pt x="35243" y="-282"/>
                    <a:pt x="73438" y="3"/>
                  </a:cubicBezTo>
                  <a:cubicBezTo>
                    <a:pt x="74009" y="3"/>
                    <a:pt x="74581" y="3"/>
                    <a:pt x="75152" y="99"/>
                  </a:cubicBezTo>
                  <a:cubicBezTo>
                    <a:pt x="85535" y="194"/>
                    <a:pt x="95060" y="1813"/>
                    <a:pt x="103822" y="4290"/>
                  </a:cubicBezTo>
                  <a:cubicBezTo>
                    <a:pt x="134874" y="12862"/>
                    <a:pt x="154400" y="31912"/>
                    <a:pt x="159163" y="36675"/>
                  </a:cubicBezTo>
                  <a:cubicBezTo>
                    <a:pt x="149066" y="48867"/>
                    <a:pt x="127826" y="78585"/>
                    <a:pt x="122396" y="122304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5" name="Google Shape;1505;p20"/>
            <p:cNvSpPr/>
            <p:nvPr/>
          </p:nvSpPr>
          <p:spPr>
            <a:xfrm>
              <a:off x="7462741" y="1746027"/>
              <a:ext cx="109156" cy="164020"/>
            </a:xfrm>
            <a:custGeom>
              <a:avLst/>
              <a:gdLst/>
              <a:ahLst/>
              <a:cxnLst/>
              <a:rect l="l" t="t" r="r" b="b"/>
              <a:pathLst>
                <a:path w="109156" h="164020" extrusionOk="0">
                  <a:moveTo>
                    <a:pt x="85439" y="159258"/>
                  </a:moveTo>
                  <a:cubicBezTo>
                    <a:pt x="84296" y="159163"/>
                    <a:pt x="83153" y="159163"/>
                    <a:pt x="82010" y="159163"/>
                  </a:cubicBezTo>
                  <a:cubicBezTo>
                    <a:pt x="70009" y="159163"/>
                    <a:pt x="58388" y="160877"/>
                    <a:pt x="46863" y="164020"/>
                  </a:cubicBezTo>
                  <a:cubicBezTo>
                    <a:pt x="49911" y="120586"/>
                    <a:pt x="50006" y="77057"/>
                    <a:pt x="42005" y="58769"/>
                  </a:cubicBezTo>
                  <a:cubicBezTo>
                    <a:pt x="30099" y="32004"/>
                    <a:pt x="7144" y="20098"/>
                    <a:pt x="0" y="16764"/>
                  </a:cubicBezTo>
                  <a:cubicBezTo>
                    <a:pt x="5715" y="12478"/>
                    <a:pt x="22670" y="857"/>
                    <a:pt x="46958" y="95"/>
                  </a:cubicBezTo>
                  <a:cubicBezTo>
                    <a:pt x="48101" y="0"/>
                    <a:pt x="49149" y="0"/>
                    <a:pt x="50387" y="0"/>
                  </a:cubicBezTo>
                  <a:cubicBezTo>
                    <a:pt x="59817" y="95"/>
                    <a:pt x="68294" y="1810"/>
                    <a:pt x="75629" y="4286"/>
                  </a:cubicBezTo>
                  <a:cubicBezTo>
                    <a:pt x="94393" y="10668"/>
                    <a:pt x="106204" y="22193"/>
                    <a:pt x="109157" y="25241"/>
                  </a:cubicBezTo>
                  <a:cubicBezTo>
                    <a:pt x="102299" y="33719"/>
                    <a:pt x="87725" y="54007"/>
                    <a:pt x="83915" y="84010"/>
                  </a:cubicBezTo>
                  <a:cubicBezTo>
                    <a:pt x="82391" y="97631"/>
                    <a:pt x="83249" y="126873"/>
                    <a:pt x="85439" y="159258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06" name="Google Shape;1506;p20"/>
          <p:cNvGrpSpPr/>
          <p:nvPr/>
        </p:nvGrpSpPr>
        <p:grpSpPr>
          <a:xfrm>
            <a:off x="13702542" y="8686865"/>
            <a:ext cx="1232715" cy="1090545"/>
            <a:chOff x="6957345" y="1736502"/>
            <a:chExt cx="1199197" cy="1060893"/>
          </a:xfrm>
        </p:grpSpPr>
        <p:sp>
          <p:nvSpPr>
            <p:cNvPr id="1507" name="Google Shape;1507;p20"/>
            <p:cNvSpPr/>
            <p:nvPr/>
          </p:nvSpPr>
          <p:spPr>
            <a:xfrm>
              <a:off x="6957345" y="1977389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6" y="373285"/>
                  </a:moveTo>
                  <a:cubicBezTo>
                    <a:pt x="379286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6" y="167125"/>
                    <a:pt x="379286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8" name="Google Shape;1508;p20"/>
            <p:cNvSpPr/>
            <p:nvPr/>
          </p:nvSpPr>
          <p:spPr>
            <a:xfrm>
              <a:off x="7007446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9" name="Google Shape;1509;p20"/>
            <p:cNvSpPr/>
            <p:nvPr/>
          </p:nvSpPr>
          <p:spPr>
            <a:xfrm>
              <a:off x="7054309" y="1977770"/>
              <a:ext cx="266319" cy="746569"/>
            </a:xfrm>
            <a:custGeom>
              <a:avLst/>
              <a:gdLst/>
              <a:ahLst/>
              <a:cxnLst/>
              <a:rect l="l" t="t" r="r" b="b"/>
              <a:pathLst>
                <a:path w="266319" h="746569" extrusionOk="0">
                  <a:moveTo>
                    <a:pt x="266319" y="373285"/>
                  </a:moveTo>
                  <a:cubicBezTo>
                    <a:pt x="266319" y="579444"/>
                    <a:pt x="206701" y="746570"/>
                    <a:pt x="133159" y="746570"/>
                  </a:cubicBezTo>
                  <a:cubicBezTo>
                    <a:pt x="59617" y="746570"/>
                    <a:pt x="0" y="579444"/>
                    <a:pt x="0" y="373285"/>
                  </a:cubicBezTo>
                  <a:cubicBezTo>
                    <a:pt x="0" y="167125"/>
                    <a:pt x="59617" y="0"/>
                    <a:pt x="133159" y="0"/>
                  </a:cubicBezTo>
                  <a:cubicBezTo>
                    <a:pt x="206701" y="0"/>
                    <a:pt x="266319" y="167125"/>
                    <a:pt x="266319" y="373285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0" name="Google Shape;1510;p20"/>
            <p:cNvSpPr/>
            <p:nvPr/>
          </p:nvSpPr>
          <p:spPr>
            <a:xfrm>
              <a:off x="7140892" y="1940718"/>
              <a:ext cx="379285" cy="795528"/>
            </a:xfrm>
            <a:custGeom>
              <a:avLst/>
              <a:gdLst/>
              <a:ahLst/>
              <a:cxnLst/>
              <a:rect l="l" t="t" r="r" b="b"/>
              <a:pathLst>
                <a:path w="379285" h="795528" extrusionOk="0">
                  <a:moveTo>
                    <a:pt x="379285" y="397764"/>
                  </a:moveTo>
                  <a:cubicBezTo>
                    <a:pt x="379285" y="617443"/>
                    <a:pt x="294380" y="795528"/>
                    <a:pt x="189643" y="795528"/>
                  </a:cubicBezTo>
                  <a:cubicBezTo>
                    <a:pt x="84906" y="795528"/>
                    <a:pt x="0" y="617443"/>
                    <a:pt x="0" y="397764"/>
                  </a:cubicBezTo>
                  <a:cubicBezTo>
                    <a:pt x="0" y="178085"/>
                    <a:pt x="84906" y="0"/>
                    <a:pt x="189643" y="0"/>
                  </a:cubicBezTo>
                  <a:cubicBezTo>
                    <a:pt x="294380" y="0"/>
                    <a:pt x="379285" y="178085"/>
                    <a:pt x="379285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1" name="Google Shape;1511;p20"/>
            <p:cNvSpPr/>
            <p:nvPr/>
          </p:nvSpPr>
          <p:spPr>
            <a:xfrm>
              <a:off x="7166514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0" y="373285"/>
                  </a:moveTo>
                  <a:cubicBezTo>
                    <a:pt x="335470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0" y="167125"/>
                    <a:pt x="335470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2" name="Google Shape;1512;p20"/>
            <p:cNvSpPr/>
            <p:nvPr/>
          </p:nvSpPr>
          <p:spPr>
            <a:xfrm>
              <a:off x="7225569" y="1989676"/>
              <a:ext cx="266319" cy="722376"/>
            </a:xfrm>
            <a:custGeom>
              <a:avLst/>
              <a:gdLst/>
              <a:ahLst/>
              <a:cxnLst/>
              <a:rect l="l" t="t" r="r" b="b"/>
              <a:pathLst>
                <a:path w="266319" h="722376" extrusionOk="0">
                  <a:moveTo>
                    <a:pt x="266319" y="361188"/>
                  </a:moveTo>
                  <a:cubicBezTo>
                    <a:pt x="266319" y="560667"/>
                    <a:pt x="206701" y="722376"/>
                    <a:pt x="133159" y="722376"/>
                  </a:cubicBezTo>
                  <a:cubicBezTo>
                    <a:pt x="59617" y="722376"/>
                    <a:pt x="0" y="560667"/>
                    <a:pt x="0" y="361188"/>
                  </a:cubicBezTo>
                  <a:cubicBezTo>
                    <a:pt x="0" y="161709"/>
                    <a:pt x="59617" y="0"/>
                    <a:pt x="133159" y="0"/>
                  </a:cubicBezTo>
                  <a:cubicBezTo>
                    <a:pt x="206701" y="0"/>
                    <a:pt x="266319" y="161709"/>
                    <a:pt x="266319" y="36118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3" name="Google Shape;1513;p20"/>
            <p:cNvSpPr/>
            <p:nvPr/>
          </p:nvSpPr>
          <p:spPr>
            <a:xfrm>
              <a:off x="7777257" y="1965197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5" y="373285"/>
                  </a:moveTo>
                  <a:cubicBezTo>
                    <a:pt x="379285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5" y="167125"/>
                    <a:pt x="379285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4" name="Google Shape;1514;p20"/>
            <p:cNvSpPr/>
            <p:nvPr/>
          </p:nvSpPr>
          <p:spPr>
            <a:xfrm>
              <a:off x="7766208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5" name="Google Shape;1515;p20"/>
            <p:cNvSpPr/>
            <p:nvPr/>
          </p:nvSpPr>
          <p:spPr>
            <a:xfrm>
              <a:off x="7800784" y="1989962"/>
              <a:ext cx="266319" cy="733996"/>
            </a:xfrm>
            <a:custGeom>
              <a:avLst/>
              <a:gdLst/>
              <a:ahLst/>
              <a:cxnLst/>
              <a:rect l="l" t="t" r="r" b="b"/>
              <a:pathLst>
                <a:path w="266319" h="733996" extrusionOk="0">
                  <a:moveTo>
                    <a:pt x="266319" y="366998"/>
                  </a:moveTo>
                  <a:cubicBezTo>
                    <a:pt x="266319" y="569686"/>
                    <a:pt x="206701" y="733996"/>
                    <a:pt x="133159" y="733996"/>
                  </a:cubicBezTo>
                  <a:cubicBezTo>
                    <a:pt x="59617" y="733996"/>
                    <a:pt x="0" y="569686"/>
                    <a:pt x="0" y="366998"/>
                  </a:cubicBezTo>
                  <a:cubicBezTo>
                    <a:pt x="0" y="164311"/>
                    <a:pt x="59617" y="0"/>
                    <a:pt x="133159" y="0"/>
                  </a:cubicBezTo>
                  <a:cubicBezTo>
                    <a:pt x="206701" y="0"/>
                    <a:pt x="266319" y="164311"/>
                    <a:pt x="266319" y="36699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6" name="Google Shape;1516;p20"/>
            <p:cNvSpPr/>
            <p:nvPr/>
          </p:nvSpPr>
          <p:spPr>
            <a:xfrm>
              <a:off x="7507985" y="1952910"/>
              <a:ext cx="465010" cy="795528"/>
            </a:xfrm>
            <a:custGeom>
              <a:avLst/>
              <a:gdLst/>
              <a:ahLst/>
              <a:cxnLst/>
              <a:rect l="l" t="t" r="r" b="b"/>
              <a:pathLst>
                <a:path w="465010" h="795528" extrusionOk="0">
                  <a:moveTo>
                    <a:pt x="465010" y="397764"/>
                  </a:moveTo>
                  <a:cubicBezTo>
                    <a:pt x="465010" y="617443"/>
                    <a:pt x="360914" y="795528"/>
                    <a:pt x="232505" y="795528"/>
                  </a:cubicBezTo>
                  <a:cubicBezTo>
                    <a:pt x="104096" y="795528"/>
                    <a:pt x="0" y="617443"/>
                    <a:pt x="0" y="397764"/>
                  </a:cubicBezTo>
                  <a:cubicBezTo>
                    <a:pt x="0" y="178085"/>
                    <a:pt x="104096" y="0"/>
                    <a:pt x="232505" y="0"/>
                  </a:cubicBezTo>
                  <a:cubicBezTo>
                    <a:pt x="360914" y="0"/>
                    <a:pt x="465010" y="178085"/>
                    <a:pt x="465010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7" name="Google Shape;1517;p20"/>
            <p:cNvSpPr/>
            <p:nvPr/>
          </p:nvSpPr>
          <p:spPr>
            <a:xfrm>
              <a:off x="7508080" y="1953291"/>
              <a:ext cx="411098" cy="795528"/>
            </a:xfrm>
            <a:custGeom>
              <a:avLst/>
              <a:gdLst/>
              <a:ahLst/>
              <a:cxnLst/>
              <a:rect l="l" t="t" r="r" b="b"/>
              <a:pathLst>
                <a:path w="411098" h="795528" extrusionOk="0">
                  <a:moveTo>
                    <a:pt x="411099" y="397764"/>
                  </a:moveTo>
                  <a:cubicBezTo>
                    <a:pt x="411099" y="617443"/>
                    <a:pt x="319072" y="795528"/>
                    <a:pt x="205550" y="795528"/>
                  </a:cubicBezTo>
                  <a:cubicBezTo>
                    <a:pt x="92028" y="795528"/>
                    <a:pt x="0" y="617443"/>
                    <a:pt x="0" y="397764"/>
                  </a:cubicBezTo>
                  <a:cubicBezTo>
                    <a:pt x="0" y="178085"/>
                    <a:pt x="92028" y="0"/>
                    <a:pt x="205550" y="0"/>
                  </a:cubicBezTo>
                  <a:cubicBezTo>
                    <a:pt x="319072" y="0"/>
                    <a:pt x="411099" y="178085"/>
                    <a:pt x="411099" y="397764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8" name="Google Shape;1518;p20"/>
            <p:cNvSpPr/>
            <p:nvPr/>
          </p:nvSpPr>
          <p:spPr>
            <a:xfrm>
              <a:off x="7538179" y="1953005"/>
              <a:ext cx="326516" cy="795718"/>
            </a:xfrm>
            <a:custGeom>
              <a:avLst/>
              <a:gdLst/>
              <a:ahLst/>
              <a:cxnLst/>
              <a:rect l="l" t="t" r="r" b="b"/>
              <a:pathLst>
                <a:path w="326516" h="795718" extrusionOk="0">
                  <a:moveTo>
                    <a:pt x="326517" y="397859"/>
                  </a:moveTo>
                  <a:cubicBezTo>
                    <a:pt x="326517" y="617591"/>
                    <a:pt x="253424" y="795718"/>
                    <a:pt x="163258" y="795718"/>
                  </a:cubicBezTo>
                  <a:cubicBezTo>
                    <a:pt x="73093" y="795718"/>
                    <a:pt x="0" y="617591"/>
                    <a:pt x="0" y="397859"/>
                  </a:cubicBezTo>
                  <a:cubicBezTo>
                    <a:pt x="0" y="178128"/>
                    <a:pt x="73093" y="0"/>
                    <a:pt x="163258" y="0"/>
                  </a:cubicBezTo>
                  <a:cubicBezTo>
                    <a:pt x="253424" y="0"/>
                    <a:pt x="326517" y="178128"/>
                    <a:pt x="326517" y="39785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9" name="Google Shape;1519;p20"/>
            <p:cNvSpPr/>
            <p:nvPr/>
          </p:nvSpPr>
          <p:spPr>
            <a:xfrm>
              <a:off x="7312246" y="1917000"/>
              <a:ext cx="465010" cy="880395"/>
            </a:xfrm>
            <a:custGeom>
              <a:avLst/>
              <a:gdLst/>
              <a:ahLst/>
              <a:cxnLst/>
              <a:rect l="l" t="t" r="r" b="b"/>
              <a:pathLst>
                <a:path w="465010" h="880395" extrusionOk="0">
                  <a:moveTo>
                    <a:pt x="465011" y="439865"/>
                  </a:moveTo>
                  <a:cubicBezTo>
                    <a:pt x="465011" y="683133"/>
                    <a:pt x="360902" y="880396"/>
                    <a:pt x="232505" y="880396"/>
                  </a:cubicBezTo>
                  <a:cubicBezTo>
                    <a:pt x="104108" y="880396"/>
                    <a:pt x="0" y="683133"/>
                    <a:pt x="0" y="439865"/>
                  </a:cubicBezTo>
                  <a:cubicBezTo>
                    <a:pt x="0" y="224885"/>
                    <a:pt x="81248" y="45815"/>
                    <a:pt x="188786" y="7049"/>
                  </a:cubicBezTo>
                  <a:cubicBezTo>
                    <a:pt x="182880" y="30194"/>
                    <a:pt x="172783" y="46101"/>
                    <a:pt x="171260" y="48292"/>
                  </a:cubicBezTo>
                  <a:cubicBezTo>
                    <a:pt x="178498" y="50102"/>
                    <a:pt x="185833" y="52007"/>
                    <a:pt x="193072" y="53721"/>
                  </a:cubicBezTo>
                  <a:cubicBezTo>
                    <a:pt x="189166" y="89059"/>
                    <a:pt x="184880" y="116491"/>
                    <a:pt x="184118" y="117634"/>
                  </a:cubicBezTo>
                  <a:cubicBezTo>
                    <a:pt x="206502" y="123254"/>
                    <a:pt x="228886" y="128873"/>
                    <a:pt x="251270" y="134493"/>
                  </a:cubicBezTo>
                  <a:cubicBezTo>
                    <a:pt x="249079" y="130969"/>
                    <a:pt x="244983" y="101822"/>
                    <a:pt x="241459" y="65818"/>
                  </a:cubicBezTo>
                  <a:cubicBezTo>
                    <a:pt x="250603" y="68104"/>
                    <a:pt x="259937" y="70485"/>
                    <a:pt x="269081" y="72771"/>
                  </a:cubicBezTo>
                  <a:cubicBezTo>
                    <a:pt x="263176" y="63246"/>
                    <a:pt x="248031" y="36671"/>
                    <a:pt x="244316" y="0"/>
                  </a:cubicBezTo>
                  <a:cubicBezTo>
                    <a:pt x="367189" y="11621"/>
                    <a:pt x="465011" y="204121"/>
                    <a:pt x="465011" y="43986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0" name="Google Shape;1520;p20"/>
            <p:cNvSpPr/>
            <p:nvPr/>
          </p:nvSpPr>
          <p:spPr>
            <a:xfrm>
              <a:off x="7336726" y="1910524"/>
              <a:ext cx="411098" cy="881062"/>
            </a:xfrm>
            <a:custGeom>
              <a:avLst/>
              <a:gdLst/>
              <a:ahLst/>
              <a:cxnLst/>
              <a:rect l="l" t="t" r="r" b="b"/>
              <a:pathLst>
                <a:path w="411098" h="881062" extrusionOk="0">
                  <a:moveTo>
                    <a:pt x="411099" y="440531"/>
                  </a:moveTo>
                  <a:cubicBezTo>
                    <a:pt x="411099" y="683830"/>
                    <a:pt x="319072" y="881063"/>
                    <a:pt x="205550" y="881063"/>
                  </a:cubicBezTo>
                  <a:cubicBezTo>
                    <a:pt x="92028" y="881063"/>
                    <a:pt x="0" y="683830"/>
                    <a:pt x="0" y="440531"/>
                  </a:cubicBezTo>
                  <a:cubicBezTo>
                    <a:pt x="0" y="197233"/>
                    <a:pt x="92028" y="0"/>
                    <a:pt x="205550" y="0"/>
                  </a:cubicBezTo>
                  <a:cubicBezTo>
                    <a:pt x="319072" y="0"/>
                    <a:pt x="411099" y="197233"/>
                    <a:pt x="411099" y="440531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1" name="Google Shape;1521;p20"/>
            <p:cNvSpPr/>
            <p:nvPr/>
          </p:nvSpPr>
          <p:spPr>
            <a:xfrm>
              <a:off x="7379017" y="1934908"/>
              <a:ext cx="326516" cy="825817"/>
            </a:xfrm>
            <a:custGeom>
              <a:avLst/>
              <a:gdLst/>
              <a:ahLst/>
              <a:cxnLst/>
              <a:rect l="l" t="t" r="r" b="b"/>
              <a:pathLst>
                <a:path w="326516" h="825817" extrusionOk="0">
                  <a:moveTo>
                    <a:pt x="326517" y="412909"/>
                  </a:moveTo>
                  <a:cubicBezTo>
                    <a:pt x="326517" y="640952"/>
                    <a:pt x="253424" y="825817"/>
                    <a:pt x="163258" y="825817"/>
                  </a:cubicBezTo>
                  <a:cubicBezTo>
                    <a:pt x="73093" y="825817"/>
                    <a:pt x="0" y="640952"/>
                    <a:pt x="0" y="412909"/>
                  </a:cubicBezTo>
                  <a:cubicBezTo>
                    <a:pt x="0" y="184866"/>
                    <a:pt x="73093" y="0"/>
                    <a:pt x="163258" y="0"/>
                  </a:cubicBezTo>
                  <a:cubicBezTo>
                    <a:pt x="253424" y="0"/>
                    <a:pt x="326517" y="184866"/>
                    <a:pt x="326517" y="41290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2" name="Google Shape;1522;p20"/>
            <p:cNvSpPr/>
            <p:nvPr/>
          </p:nvSpPr>
          <p:spPr>
            <a:xfrm>
              <a:off x="7537151" y="1736502"/>
              <a:ext cx="424986" cy="393287"/>
            </a:xfrm>
            <a:custGeom>
              <a:avLst/>
              <a:gdLst/>
              <a:ahLst/>
              <a:cxnLst/>
              <a:rect l="l" t="t" r="r" b="b"/>
              <a:pathLst>
                <a:path w="424986" h="393287" extrusionOk="0">
                  <a:moveTo>
                    <a:pt x="171" y="138303"/>
                  </a:moveTo>
                  <a:cubicBezTo>
                    <a:pt x="-3067" y="151543"/>
                    <a:pt x="40462" y="161258"/>
                    <a:pt x="60083" y="197548"/>
                  </a:cubicBezTo>
                  <a:cubicBezTo>
                    <a:pt x="78657" y="232124"/>
                    <a:pt x="66941" y="274701"/>
                    <a:pt x="54273" y="304895"/>
                  </a:cubicBezTo>
                  <a:cubicBezTo>
                    <a:pt x="61512" y="301181"/>
                    <a:pt x="105803" y="279368"/>
                    <a:pt x="155905" y="298323"/>
                  </a:cubicBezTo>
                  <a:cubicBezTo>
                    <a:pt x="219341" y="322326"/>
                    <a:pt x="233057" y="389287"/>
                    <a:pt x="233819" y="393287"/>
                  </a:cubicBezTo>
                  <a:cubicBezTo>
                    <a:pt x="234391" y="381095"/>
                    <a:pt x="237915" y="334042"/>
                    <a:pt x="275539" y="297656"/>
                  </a:cubicBezTo>
                  <a:cubicBezTo>
                    <a:pt x="313448" y="260890"/>
                    <a:pt x="371265" y="249365"/>
                    <a:pt x="424986" y="266986"/>
                  </a:cubicBezTo>
                  <a:cubicBezTo>
                    <a:pt x="420414" y="264509"/>
                    <a:pt x="357644" y="228029"/>
                    <a:pt x="353072" y="154115"/>
                  </a:cubicBezTo>
                  <a:cubicBezTo>
                    <a:pt x="348977" y="87725"/>
                    <a:pt x="395078" y="45529"/>
                    <a:pt x="400697" y="40576"/>
                  </a:cubicBezTo>
                  <a:cubicBezTo>
                    <a:pt x="372027" y="80582"/>
                    <a:pt x="322307" y="99632"/>
                    <a:pt x="275158" y="88963"/>
                  </a:cubicBezTo>
                  <a:cubicBezTo>
                    <a:pt x="231057" y="78962"/>
                    <a:pt x="196196" y="44482"/>
                    <a:pt x="185337" y="0"/>
                  </a:cubicBezTo>
                  <a:cubicBezTo>
                    <a:pt x="174003" y="41910"/>
                    <a:pt x="152381" y="91059"/>
                    <a:pt x="107804" y="113728"/>
                  </a:cubicBezTo>
                  <a:cubicBezTo>
                    <a:pt x="60274" y="138017"/>
                    <a:pt x="3886" y="123158"/>
                    <a:pt x="171" y="138303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3" name="Google Shape;1523;p20"/>
            <p:cNvSpPr/>
            <p:nvPr/>
          </p:nvSpPr>
          <p:spPr>
            <a:xfrm>
              <a:off x="7575242" y="1791175"/>
              <a:ext cx="331554" cy="293084"/>
            </a:xfrm>
            <a:custGeom>
              <a:avLst/>
              <a:gdLst/>
              <a:ahLst/>
              <a:cxnLst/>
              <a:rect l="l" t="t" r="r" b="b"/>
              <a:pathLst>
                <a:path w="331554" h="293084" extrusionOk="0">
                  <a:moveTo>
                    <a:pt x="180" y="108395"/>
                  </a:moveTo>
                  <a:cubicBezTo>
                    <a:pt x="-2772" y="118396"/>
                    <a:pt x="31327" y="124492"/>
                    <a:pt x="45805" y="151162"/>
                  </a:cubicBezTo>
                  <a:cubicBezTo>
                    <a:pt x="59521" y="176594"/>
                    <a:pt x="49139" y="208693"/>
                    <a:pt x="38375" y="231648"/>
                  </a:cubicBezTo>
                  <a:cubicBezTo>
                    <a:pt x="44186" y="228695"/>
                    <a:pt x="79619" y="211169"/>
                    <a:pt x="118671" y="224028"/>
                  </a:cubicBezTo>
                  <a:cubicBezTo>
                    <a:pt x="168011" y="240316"/>
                    <a:pt x="177060" y="290036"/>
                    <a:pt x="177536" y="293084"/>
                  </a:cubicBezTo>
                  <a:cubicBezTo>
                    <a:pt x="178298" y="283940"/>
                    <a:pt x="182394" y="248603"/>
                    <a:pt x="212969" y="220409"/>
                  </a:cubicBezTo>
                  <a:cubicBezTo>
                    <a:pt x="243830" y="191929"/>
                    <a:pt x="289645" y="181737"/>
                    <a:pt x="331555" y="193453"/>
                  </a:cubicBezTo>
                  <a:cubicBezTo>
                    <a:pt x="328031" y="191643"/>
                    <a:pt x="279548" y="166116"/>
                    <a:pt x="277834" y="110871"/>
                  </a:cubicBezTo>
                  <a:cubicBezTo>
                    <a:pt x="276310" y="61341"/>
                    <a:pt x="313838" y="28480"/>
                    <a:pt x="318411" y="24575"/>
                  </a:cubicBezTo>
                  <a:cubicBezTo>
                    <a:pt x="294788" y="55245"/>
                    <a:pt x="255069" y="70866"/>
                    <a:pt x="218207" y="64199"/>
                  </a:cubicBezTo>
                  <a:cubicBezTo>
                    <a:pt x="183727" y="57912"/>
                    <a:pt x="157152" y="32957"/>
                    <a:pt x="149818" y="0"/>
                  </a:cubicBezTo>
                  <a:cubicBezTo>
                    <a:pt x="139721" y="31718"/>
                    <a:pt x="121433" y="69056"/>
                    <a:pt x="85715" y="87154"/>
                  </a:cubicBezTo>
                  <a:cubicBezTo>
                    <a:pt x="47520" y="106490"/>
                    <a:pt x="3514" y="96965"/>
                    <a:pt x="180" y="108395"/>
                  </a:cubicBezTo>
                  <a:close/>
                </a:path>
              </a:pathLst>
            </a:custGeom>
            <a:solidFill>
              <a:srgbClr val="C0C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4" name="Google Shape;1524;p20"/>
            <p:cNvSpPr/>
            <p:nvPr/>
          </p:nvSpPr>
          <p:spPr>
            <a:xfrm>
              <a:off x="7163995" y="1832232"/>
              <a:ext cx="382280" cy="249650"/>
            </a:xfrm>
            <a:custGeom>
              <a:avLst/>
              <a:gdLst/>
              <a:ahLst/>
              <a:cxnLst/>
              <a:rect l="l" t="t" r="r" b="b"/>
              <a:pathLst>
                <a:path w="382280" h="249650" extrusionOk="0">
                  <a:moveTo>
                    <a:pt x="382281" y="50097"/>
                  </a:moveTo>
                  <a:cubicBezTo>
                    <a:pt x="349038" y="7616"/>
                    <a:pt x="265980" y="-10291"/>
                    <a:pt x="227118" y="5901"/>
                  </a:cubicBezTo>
                  <a:cubicBezTo>
                    <a:pt x="192923" y="20093"/>
                    <a:pt x="180350" y="54764"/>
                    <a:pt x="177588" y="62480"/>
                  </a:cubicBezTo>
                  <a:cubicBezTo>
                    <a:pt x="176636" y="64956"/>
                    <a:pt x="159300" y="115439"/>
                    <a:pt x="192542" y="154015"/>
                  </a:cubicBezTo>
                  <a:cubicBezTo>
                    <a:pt x="226737" y="193639"/>
                    <a:pt x="301223" y="205355"/>
                    <a:pt x="332846" y="175256"/>
                  </a:cubicBezTo>
                  <a:cubicBezTo>
                    <a:pt x="359801" y="149538"/>
                    <a:pt x="348943" y="99627"/>
                    <a:pt x="328845" y="70957"/>
                  </a:cubicBezTo>
                  <a:cubicBezTo>
                    <a:pt x="291698" y="17903"/>
                    <a:pt x="205115" y="10949"/>
                    <a:pt x="146537" y="26761"/>
                  </a:cubicBezTo>
                  <a:cubicBezTo>
                    <a:pt x="139298" y="28666"/>
                    <a:pt x="125201" y="32571"/>
                    <a:pt x="109199" y="41239"/>
                  </a:cubicBezTo>
                  <a:cubicBezTo>
                    <a:pt x="8710" y="95531"/>
                    <a:pt x="-4053" y="248503"/>
                    <a:pt x="899" y="249646"/>
                  </a:cubicBezTo>
                  <a:cubicBezTo>
                    <a:pt x="4043" y="250313"/>
                    <a:pt x="2995" y="172493"/>
                    <a:pt x="57668" y="114200"/>
                  </a:cubicBezTo>
                  <a:cubicBezTo>
                    <a:pt x="88910" y="80863"/>
                    <a:pt x="155966" y="19998"/>
                    <a:pt x="243787" y="37429"/>
                  </a:cubicBezTo>
                  <a:cubicBezTo>
                    <a:pt x="283411" y="45239"/>
                    <a:pt x="325892" y="102104"/>
                    <a:pt x="323416" y="133631"/>
                  </a:cubicBezTo>
                  <a:cubicBezTo>
                    <a:pt x="322464" y="146109"/>
                    <a:pt x="313129" y="166969"/>
                    <a:pt x="292174" y="166969"/>
                  </a:cubicBezTo>
                  <a:cubicBezTo>
                    <a:pt x="253407" y="166874"/>
                    <a:pt x="215688" y="151062"/>
                    <a:pt x="203496" y="116677"/>
                  </a:cubicBezTo>
                  <a:cubicBezTo>
                    <a:pt x="185018" y="64861"/>
                    <a:pt x="232166" y="23808"/>
                    <a:pt x="289983" y="27142"/>
                  </a:cubicBezTo>
                  <a:cubicBezTo>
                    <a:pt x="333132" y="29618"/>
                    <a:pt x="365135" y="66194"/>
                    <a:pt x="367612" y="71147"/>
                  </a:cubicBezTo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5" name="Google Shape;1525;p20"/>
            <p:cNvSpPr/>
            <p:nvPr/>
          </p:nvSpPr>
          <p:spPr>
            <a:xfrm>
              <a:off x="7346664" y="1831946"/>
              <a:ext cx="191991" cy="175549"/>
            </a:xfrm>
            <a:custGeom>
              <a:avLst/>
              <a:gdLst/>
              <a:ahLst/>
              <a:cxnLst/>
              <a:rect l="l" t="t" r="r" b="b"/>
              <a:pathLst>
                <a:path w="191991" h="175549" extrusionOk="0">
                  <a:moveTo>
                    <a:pt x="50164" y="5426"/>
                  </a:moveTo>
                  <a:cubicBezTo>
                    <a:pt x="42640" y="8569"/>
                    <a:pt x="36353" y="12760"/>
                    <a:pt x="30924" y="17618"/>
                  </a:cubicBezTo>
                  <a:cubicBezTo>
                    <a:pt x="25399" y="22285"/>
                    <a:pt x="20923" y="27524"/>
                    <a:pt x="17398" y="32667"/>
                  </a:cubicBezTo>
                  <a:cubicBezTo>
                    <a:pt x="9874" y="43431"/>
                    <a:pt x="6254" y="53432"/>
                    <a:pt x="4921" y="57051"/>
                  </a:cubicBezTo>
                  <a:cubicBezTo>
                    <a:pt x="4064" y="59337"/>
                    <a:pt x="-11843" y="105438"/>
                    <a:pt x="18541" y="140681"/>
                  </a:cubicBezTo>
                  <a:cubicBezTo>
                    <a:pt x="49783" y="176876"/>
                    <a:pt x="117887" y="187544"/>
                    <a:pt x="146748" y="160017"/>
                  </a:cubicBezTo>
                  <a:cubicBezTo>
                    <a:pt x="171418" y="136490"/>
                    <a:pt x="161416" y="90960"/>
                    <a:pt x="143128" y="64671"/>
                  </a:cubicBezTo>
                  <a:cubicBezTo>
                    <a:pt x="129698" y="45526"/>
                    <a:pt x="109219" y="32858"/>
                    <a:pt x="85978" y="25619"/>
                  </a:cubicBezTo>
                  <a:cubicBezTo>
                    <a:pt x="92932" y="24476"/>
                    <a:pt x="100171" y="24095"/>
                    <a:pt x="107600" y="24571"/>
                  </a:cubicBezTo>
                  <a:cubicBezTo>
                    <a:pt x="147034" y="26762"/>
                    <a:pt x="176275" y="60195"/>
                    <a:pt x="178561" y="64767"/>
                  </a:cubicBezTo>
                  <a:lnTo>
                    <a:pt x="191992" y="45717"/>
                  </a:lnTo>
                  <a:cubicBezTo>
                    <a:pt x="161512" y="6950"/>
                    <a:pt x="85693" y="-9433"/>
                    <a:pt x="50164" y="5426"/>
                  </a:cubicBezTo>
                  <a:close/>
                  <a:moveTo>
                    <a:pt x="138175" y="121917"/>
                  </a:moveTo>
                  <a:cubicBezTo>
                    <a:pt x="137223" y="133251"/>
                    <a:pt x="128841" y="152397"/>
                    <a:pt x="109600" y="152301"/>
                  </a:cubicBezTo>
                  <a:cubicBezTo>
                    <a:pt x="74167" y="152206"/>
                    <a:pt x="39877" y="137823"/>
                    <a:pt x="28543" y="106391"/>
                  </a:cubicBezTo>
                  <a:cubicBezTo>
                    <a:pt x="17208" y="74387"/>
                    <a:pt x="33210" y="46860"/>
                    <a:pt x="61023" y="33334"/>
                  </a:cubicBezTo>
                  <a:cubicBezTo>
                    <a:pt x="62452" y="33525"/>
                    <a:pt x="63976" y="33715"/>
                    <a:pt x="65405" y="34001"/>
                  </a:cubicBezTo>
                  <a:cubicBezTo>
                    <a:pt x="101695" y="41240"/>
                    <a:pt x="140461" y="93056"/>
                    <a:pt x="138175" y="121917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6" name="Google Shape;1526;p20"/>
            <p:cNvSpPr/>
            <p:nvPr/>
          </p:nvSpPr>
          <p:spPr>
            <a:xfrm>
              <a:off x="7517605" y="1863660"/>
              <a:ext cx="367188" cy="118586"/>
            </a:xfrm>
            <a:custGeom>
              <a:avLst/>
              <a:gdLst/>
              <a:ahLst/>
              <a:cxnLst/>
              <a:rect l="l" t="t" r="r" b="b"/>
              <a:pathLst>
                <a:path w="367188" h="118586" extrusionOk="0">
                  <a:moveTo>
                    <a:pt x="0" y="0"/>
                  </a:moveTo>
                  <a:cubicBezTo>
                    <a:pt x="1334" y="25241"/>
                    <a:pt x="-286" y="12002"/>
                    <a:pt x="1048" y="37148"/>
                  </a:cubicBezTo>
                  <a:cubicBezTo>
                    <a:pt x="762" y="31432"/>
                    <a:pt x="106871" y="38862"/>
                    <a:pt x="114776" y="39624"/>
                  </a:cubicBezTo>
                  <a:cubicBezTo>
                    <a:pt x="157163" y="43720"/>
                    <a:pt x="199930" y="48387"/>
                    <a:pt x="240602" y="61627"/>
                  </a:cubicBezTo>
                  <a:cubicBezTo>
                    <a:pt x="284702" y="75914"/>
                    <a:pt x="324517" y="100775"/>
                    <a:pt x="367189" y="118586"/>
                  </a:cubicBezTo>
                  <a:cubicBezTo>
                    <a:pt x="356902" y="114300"/>
                    <a:pt x="346329" y="101441"/>
                    <a:pt x="337566" y="94583"/>
                  </a:cubicBezTo>
                  <a:cubicBezTo>
                    <a:pt x="324517" y="84487"/>
                    <a:pt x="311087" y="74962"/>
                    <a:pt x="297085" y="66389"/>
                  </a:cubicBezTo>
                  <a:cubicBezTo>
                    <a:pt x="249746" y="37338"/>
                    <a:pt x="196120" y="23908"/>
                    <a:pt x="141827" y="14669"/>
                  </a:cubicBezTo>
                  <a:cubicBezTo>
                    <a:pt x="95155" y="6763"/>
                    <a:pt x="47530" y="381"/>
                    <a:pt x="0" y="0"/>
                  </a:cubicBezTo>
                  <a:close/>
                </a:path>
              </a:pathLst>
            </a:custGeom>
            <a:solidFill>
              <a:srgbClr val="949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7" name="Google Shape;1527;p20"/>
            <p:cNvSpPr/>
            <p:nvPr/>
          </p:nvSpPr>
          <p:spPr>
            <a:xfrm>
              <a:off x="7164124" y="1864107"/>
              <a:ext cx="212035" cy="212063"/>
            </a:xfrm>
            <a:custGeom>
              <a:avLst/>
              <a:gdLst/>
              <a:ahLst/>
              <a:cxnLst/>
              <a:rect l="l" t="t" r="r" b="b"/>
              <a:pathLst>
                <a:path w="212035" h="212063" extrusionOk="0">
                  <a:moveTo>
                    <a:pt x="212035" y="411"/>
                  </a:moveTo>
                  <a:cubicBezTo>
                    <a:pt x="205939" y="5078"/>
                    <a:pt x="200891" y="10317"/>
                    <a:pt x="196795" y="15555"/>
                  </a:cubicBezTo>
                  <a:cubicBezTo>
                    <a:pt x="136216" y="20699"/>
                    <a:pt x="88306" y="60228"/>
                    <a:pt x="62969" y="84326"/>
                  </a:cubicBezTo>
                  <a:cubicBezTo>
                    <a:pt x="6772" y="137761"/>
                    <a:pt x="7343" y="212913"/>
                    <a:pt x="676" y="212056"/>
                  </a:cubicBezTo>
                  <a:cubicBezTo>
                    <a:pt x="-4277" y="211389"/>
                    <a:pt x="16392" y="63847"/>
                    <a:pt x="116690" y="16603"/>
                  </a:cubicBezTo>
                  <a:cubicBezTo>
                    <a:pt x="132692" y="9078"/>
                    <a:pt x="146694" y="6030"/>
                    <a:pt x="153742" y="4506"/>
                  </a:cubicBezTo>
                  <a:cubicBezTo>
                    <a:pt x="171554" y="792"/>
                    <a:pt x="191652" y="-828"/>
                    <a:pt x="212035" y="411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8" name="Google Shape;1528;p20"/>
            <p:cNvSpPr/>
            <p:nvPr/>
          </p:nvSpPr>
          <p:spPr>
            <a:xfrm>
              <a:off x="7434547" y="1746214"/>
              <a:ext cx="159162" cy="166786"/>
            </a:xfrm>
            <a:custGeom>
              <a:avLst/>
              <a:gdLst/>
              <a:ahLst/>
              <a:cxnLst/>
              <a:rect l="l" t="t" r="r" b="b"/>
              <a:pathLst>
                <a:path w="159162" h="166786" extrusionOk="0">
                  <a:moveTo>
                    <a:pt x="122396" y="122304"/>
                  </a:moveTo>
                  <a:cubicBezTo>
                    <a:pt x="120682" y="135639"/>
                    <a:pt x="120777" y="148117"/>
                    <a:pt x="122111" y="159642"/>
                  </a:cubicBezTo>
                  <a:cubicBezTo>
                    <a:pt x="119253" y="159261"/>
                    <a:pt x="116396" y="159166"/>
                    <a:pt x="113538" y="159166"/>
                  </a:cubicBezTo>
                  <a:cubicBezTo>
                    <a:pt x="112395" y="159071"/>
                    <a:pt x="111252" y="159071"/>
                    <a:pt x="110109" y="159071"/>
                  </a:cubicBezTo>
                  <a:cubicBezTo>
                    <a:pt x="98107" y="159071"/>
                    <a:pt x="86487" y="160785"/>
                    <a:pt x="74962" y="163929"/>
                  </a:cubicBezTo>
                  <a:cubicBezTo>
                    <a:pt x="72009" y="164881"/>
                    <a:pt x="69247" y="165738"/>
                    <a:pt x="66389" y="166786"/>
                  </a:cubicBezTo>
                  <a:cubicBezTo>
                    <a:pt x="72390" y="144498"/>
                    <a:pt x="74486" y="115542"/>
                    <a:pt x="61151" y="85633"/>
                  </a:cubicBezTo>
                  <a:cubicBezTo>
                    <a:pt x="43624" y="46581"/>
                    <a:pt x="10287" y="29245"/>
                    <a:pt x="0" y="24483"/>
                  </a:cubicBezTo>
                  <a:cubicBezTo>
                    <a:pt x="8668" y="18006"/>
                    <a:pt x="35243" y="-282"/>
                    <a:pt x="73438" y="3"/>
                  </a:cubicBezTo>
                  <a:cubicBezTo>
                    <a:pt x="74009" y="3"/>
                    <a:pt x="74581" y="3"/>
                    <a:pt x="75152" y="99"/>
                  </a:cubicBezTo>
                  <a:cubicBezTo>
                    <a:pt x="85535" y="194"/>
                    <a:pt x="95060" y="1813"/>
                    <a:pt x="103822" y="4290"/>
                  </a:cubicBezTo>
                  <a:cubicBezTo>
                    <a:pt x="134874" y="12862"/>
                    <a:pt x="154400" y="31912"/>
                    <a:pt x="159163" y="36675"/>
                  </a:cubicBezTo>
                  <a:cubicBezTo>
                    <a:pt x="149066" y="48867"/>
                    <a:pt x="127826" y="78585"/>
                    <a:pt x="122396" y="122304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9" name="Google Shape;1529;p20"/>
            <p:cNvSpPr/>
            <p:nvPr/>
          </p:nvSpPr>
          <p:spPr>
            <a:xfrm>
              <a:off x="7462741" y="1746027"/>
              <a:ext cx="109156" cy="164020"/>
            </a:xfrm>
            <a:custGeom>
              <a:avLst/>
              <a:gdLst/>
              <a:ahLst/>
              <a:cxnLst/>
              <a:rect l="l" t="t" r="r" b="b"/>
              <a:pathLst>
                <a:path w="109156" h="164020" extrusionOk="0">
                  <a:moveTo>
                    <a:pt x="85439" y="159258"/>
                  </a:moveTo>
                  <a:cubicBezTo>
                    <a:pt x="84296" y="159163"/>
                    <a:pt x="83153" y="159163"/>
                    <a:pt x="82010" y="159163"/>
                  </a:cubicBezTo>
                  <a:cubicBezTo>
                    <a:pt x="70009" y="159163"/>
                    <a:pt x="58388" y="160877"/>
                    <a:pt x="46863" y="164020"/>
                  </a:cubicBezTo>
                  <a:cubicBezTo>
                    <a:pt x="49911" y="120586"/>
                    <a:pt x="50006" y="77057"/>
                    <a:pt x="42005" y="58769"/>
                  </a:cubicBezTo>
                  <a:cubicBezTo>
                    <a:pt x="30099" y="32004"/>
                    <a:pt x="7144" y="20098"/>
                    <a:pt x="0" y="16764"/>
                  </a:cubicBezTo>
                  <a:cubicBezTo>
                    <a:pt x="5715" y="12478"/>
                    <a:pt x="22670" y="857"/>
                    <a:pt x="46958" y="95"/>
                  </a:cubicBezTo>
                  <a:cubicBezTo>
                    <a:pt x="48101" y="0"/>
                    <a:pt x="49149" y="0"/>
                    <a:pt x="50387" y="0"/>
                  </a:cubicBezTo>
                  <a:cubicBezTo>
                    <a:pt x="59817" y="95"/>
                    <a:pt x="68294" y="1810"/>
                    <a:pt x="75629" y="4286"/>
                  </a:cubicBezTo>
                  <a:cubicBezTo>
                    <a:pt x="94393" y="10668"/>
                    <a:pt x="106204" y="22193"/>
                    <a:pt x="109157" y="25241"/>
                  </a:cubicBezTo>
                  <a:cubicBezTo>
                    <a:pt x="102299" y="33719"/>
                    <a:pt x="87725" y="54007"/>
                    <a:pt x="83915" y="84010"/>
                  </a:cubicBezTo>
                  <a:cubicBezTo>
                    <a:pt x="82391" y="97631"/>
                    <a:pt x="83249" y="126873"/>
                    <a:pt x="85439" y="159258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30" name="Google Shape;1530;p20"/>
          <p:cNvGrpSpPr/>
          <p:nvPr/>
        </p:nvGrpSpPr>
        <p:grpSpPr>
          <a:xfrm>
            <a:off x="15434502" y="6290136"/>
            <a:ext cx="1630758" cy="2093712"/>
            <a:chOff x="3534651" y="0"/>
            <a:chExt cx="862629" cy="1107520"/>
          </a:xfrm>
        </p:grpSpPr>
        <p:sp>
          <p:nvSpPr>
            <p:cNvPr id="1531" name="Google Shape;1531;p20"/>
            <p:cNvSpPr/>
            <p:nvPr/>
          </p:nvSpPr>
          <p:spPr>
            <a:xfrm>
              <a:off x="3534651" y="0"/>
              <a:ext cx="862629" cy="898000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84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32" name="Google Shape;1532;p20"/>
            <p:cNvGrpSpPr/>
            <p:nvPr/>
          </p:nvGrpSpPr>
          <p:grpSpPr>
            <a:xfrm>
              <a:off x="3571225" y="91032"/>
              <a:ext cx="825052" cy="1016489"/>
              <a:chOff x="2409243" y="2857703"/>
              <a:chExt cx="604080" cy="744244"/>
            </a:xfrm>
          </p:grpSpPr>
          <p:sp>
            <p:nvSpPr>
              <p:cNvPr id="1533" name="Google Shape;1533;p20"/>
              <p:cNvSpPr/>
              <p:nvPr/>
            </p:nvSpPr>
            <p:spPr>
              <a:xfrm rot="-1561164">
                <a:off x="2535890" y="2901206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7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4" name="Google Shape;1534;p20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7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5" name="Google Shape;1535;p20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7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536" name="Google Shape;1536;p20"/>
          <p:cNvGrpSpPr/>
          <p:nvPr/>
        </p:nvGrpSpPr>
        <p:grpSpPr>
          <a:xfrm>
            <a:off x="14180706" y="6380497"/>
            <a:ext cx="1630758" cy="2093714"/>
            <a:chOff x="4293487" y="-1448942"/>
            <a:chExt cx="862629" cy="1107521"/>
          </a:xfrm>
        </p:grpSpPr>
        <p:sp>
          <p:nvSpPr>
            <p:cNvPr id="1537" name="Google Shape;1537;p20"/>
            <p:cNvSpPr/>
            <p:nvPr/>
          </p:nvSpPr>
          <p:spPr>
            <a:xfrm>
              <a:off x="4293487" y="-1448942"/>
              <a:ext cx="862629" cy="898000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38" name="Google Shape;1538;p20"/>
            <p:cNvGrpSpPr/>
            <p:nvPr/>
          </p:nvGrpSpPr>
          <p:grpSpPr>
            <a:xfrm>
              <a:off x="4330063" y="-1357909"/>
              <a:ext cx="825052" cy="1016489"/>
              <a:chOff x="2409244" y="2857703"/>
              <a:chExt cx="604080" cy="744244"/>
            </a:xfrm>
          </p:grpSpPr>
          <p:sp>
            <p:nvSpPr>
              <p:cNvPr id="1539" name="Google Shape;1539;p20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7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0" name="Google Shape;1540;p20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7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1" name="Google Shape;1541;p20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7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542" name="Google Shape;1542;p20"/>
          <p:cNvGrpSpPr/>
          <p:nvPr/>
        </p:nvGrpSpPr>
        <p:grpSpPr>
          <a:xfrm>
            <a:off x="16517976" y="6886106"/>
            <a:ext cx="1630758" cy="2093714"/>
            <a:chOff x="4293487" y="-1448942"/>
            <a:chExt cx="862629" cy="1107521"/>
          </a:xfrm>
        </p:grpSpPr>
        <p:sp>
          <p:nvSpPr>
            <p:cNvPr id="1543" name="Google Shape;1543;p20"/>
            <p:cNvSpPr/>
            <p:nvPr/>
          </p:nvSpPr>
          <p:spPr>
            <a:xfrm>
              <a:off x="4293487" y="-1448942"/>
              <a:ext cx="862629" cy="898000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44" name="Google Shape;1544;p20"/>
            <p:cNvGrpSpPr/>
            <p:nvPr/>
          </p:nvGrpSpPr>
          <p:grpSpPr>
            <a:xfrm>
              <a:off x="4330063" y="-1357909"/>
              <a:ext cx="825052" cy="1016489"/>
              <a:chOff x="2409244" y="2857703"/>
              <a:chExt cx="604080" cy="744244"/>
            </a:xfrm>
          </p:grpSpPr>
          <p:sp>
            <p:nvSpPr>
              <p:cNvPr id="1545" name="Google Shape;1545;p20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7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6" name="Google Shape;1546;p20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7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7" name="Google Shape;1547;p20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7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57353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4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22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f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3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t="13585"/>
          <a:stretch>
            <a:fillRect/>
          </a:stretch>
        </p:blipFill>
        <p:spPr>
          <a:xfrm rot="391114">
            <a:off x="5528419" y="223463"/>
            <a:ext cx="2282187" cy="87020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485126" y="5819137"/>
            <a:ext cx="10609669" cy="1029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43"/>
              </a:lnSpc>
              <a:spcBef>
                <a:spcPct val="0"/>
              </a:spcBef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 rot="21325980">
            <a:off x="1294396" y="788570"/>
            <a:ext cx="17581135" cy="5109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e Typewriter Bold"/>
              </a:rPr>
              <a:t>Khởi</a:t>
            </a:r>
            <a:r>
              <a:rPr lang="en-US" sz="166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e Typewriter Bold"/>
              </a:rPr>
              <a:t> </a:t>
            </a:r>
            <a:r>
              <a:rPr lang="en-US" sz="166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e Typewriter Bold"/>
              </a:rPr>
              <a:t>động</a:t>
            </a:r>
            <a:endParaRPr lang="en-US" sz="166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ue Typewriter Bold"/>
            </a:endParaRPr>
          </a:p>
          <a:p>
            <a:pPr algn="ctr"/>
            <a:r>
              <a:rPr lang="en-US" sz="166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e Typewriter Bold"/>
              </a:rPr>
              <a:t>CÙNG LẮNG NGHE</a:t>
            </a:r>
          </a:p>
        </p:txBody>
      </p:sp>
      <p:pic>
        <p:nvPicPr>
          <p:cNvPr id="12" name="Picture 45">
            <a:extLst>
              <a:ext uri="{FF2B5EF4-FFF2-40B4-BE49-F238E27FC236}">
                <a16:creationId xmlns:a16="http://schemas.microsoft.com/office/drawing/2014/main" id="{8AB911AD-EC0B-477B-A3D0-899807EA8B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068" y="300466"/>
            <a:ext cx="3495865" cy="5385158"/>
          </a:xfrm>
          <a:prstGeom prst="rect">
            <a:avLst/>
          </a:prstGeom>
        </p:spPr>
      </p:pic>
      <p:pic>
        <p:nvPicPr>
          <p:cNvPr id="1026" name="Picture 2" descr="Những hình nền động powerpoint đẹp, chất lượng cao">
            <a:extLst>
              <a:ext uri="{FF2B5EF4-FFF2-40B4-BE49-F238E27FC236}">
                <a16:creationId xmlns:a16="http://schemas.microsoft.com/office/drawing/2014/main" id="{2902EB22-E6FB-1239-EA17-8F672733A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6351555"/>
            <a:ext cx="6270415" cy="328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DD475FA-3546-2DAA-B019-BD29C1052B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5197754"/>
              </p:ext>
            </p:extLst>
          </p:nvPr>
        </p:nvGraphicFramePr>
        <p:xfrm>
          <a:off x="4038600" y="1092200"/>
          <a:ext cx="13792200" cy="810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7AB5DF18-4420-1A26-E596-CC4B4651A5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105150"/>
            <a:ext cx="28194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7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8C43D0A-6846-7B85-64A3-4E6FAD2A5412}"/>
              </a:ext>
            </a:extLst>
          </p:cNvPr>
          <p:cNvSpPr txBox="1"/>
          <p:nvPr/>
        </p:nvSpPr>
        <p:spPr>
          <a:xfrm rot="21256596">
            <a:off x="4128736" y="2197003"/>
            <a:ext cx="80365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800" b="1" dirty="0">
              <a:solidFill>
                <a:srgbClr val="FF0000"/>
              </a:solidFill>
              <a:latin typeface="True Typewriter Bold"/>
              <a:cs typeface="Times New Roman" panose="02020603050405020304" pitchFamily="18" charset="0"/>
            </a:endParaRPr>
          </a:p>
          <a:p>
            <a:endParaRPr lang="en-GB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265D4C-CA25-BF4F-09D1-3E9772FF2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4771645"/>
            <a:ext cx="7086600" cy="5143500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7296A477-9FE8-D9EC-6788-B78E4A6ADD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585"/>
          <a:stretch>
            <a:fillRect/>
          </a:stretch>
        </p:blipFill>
        <p:spPr>
          <a:xfrm>
            <a:off x="3213761" y="954150"/>
            <a:ext cx="15058999" cy="30945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314C61-4788-17E9-3A13-24A8D3BF8DF1}"/>
              </a:ext>
            </a:extLst>
          </p:cNvPr>
          <p:cNvSpPr txBox="1"/>
          <p:nvPr/>
        </p:nvSpPr>
        <p:spPr>
          <a:xfrm>
            <a:off x="4565822" y="1463410"/>
            <a:ext cx="915635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II. SUY NGẪM VÀ PHẢN HỒI</a:t>
            </a:r>
          </a:p>
          <a:p>
            <a:endParaRPr lang="en-US" sz="5400" b="1" dirty="0">
              <a:solidFill>
                <a:srgbClr val="FF000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r>
              <a:rPr lang="en-US" sz="54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1. </a:t>
            </a:r>
            <a:r>
              <a:rPr lang="en-US" sz="5400" b="1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Đặc</a:t>
            </a:r>
            <a:r>
              <a:rPr lang="en-US" sz="54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điểm</a:t>
            </a:r>
            <a:r>
              <a:rPr lang="en-US" sz="54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hình</a:t>
            </a:r>
            <a:r>
              <a:rPr lang="en-US" sz="54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thức</a:t>
            </a:r>
            <a:r>
              <a:rPr lang="en-US" sz="54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thơ</a:t>
            </a:r>
            <a:endParaRPr lang="en-US" sz="5400" b="1" dirty="0">
              <a:solidFill>
                <a:srgbClr val="FF000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r>
              <a:rPr lang="en-US" sz="5400" b="1" dirty="0">
                <a:solidFill>
                  <a:srgbClr val="FF0000"/>
                </a:solidFill>
                <a:latin typeface="True Typewriter Bold"/>
                <a:cs typeface="Times New Roman" panose="02020603050405020304" pitchFamily="18" charset="0"/>
              </a:rPr>
              <a:t> </a:t>
            </a:r>
            <a:endParaRPr lang="vi-VN" sz="5400" b="1" dirty="0">
              <a:solidFill>
                <a:srgbClr val="FF0000"/>
              </a:solidFill>
              <a:latin typeface="True Typewriter Bold"/>
              <a:cs typeface="Times New Roman" panose="02020603050405020304" pitchFamily="18" charset="0"/>
            </a:endParaRPr>
          </a:p>
        </p:txBody>
      </p:sp>
      <p:pic>
        <p:nvPicPr>
          <p:cNvPr id="7" name="Picture 4" descr="Muốn vượt qua kì thi THPT sắp tới, hãy bắt đầu làm ngay những điều này -  Cao đẳng Anh Quốc BTEC FPT">
            <a:extLst>
              <a:ext uri="{FF2B5EF4-FFF2-40B4-BE49-F238E27FC236}">
                <a16:creationId xmlns:a16="http://schemas.microsoft.com/office/drawing/2014/main" id="{65CEF3BF-7877-55E1-11ED-54DA8AE1E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9177">
            <a:off x="1098790" y="436151"/>
            <a:ext cx="3271630" cy="371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24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AB59607-7487-499B-A8AC-AB317601694E}"/>
              </a:ext>
            </a:extLst>
          </p:cNvPr>
          <p:cNvSpPr/>
          <p:nvPr/>
        </p:nvSpPr>
        <p:spPr>
          <a:xfrm>
            <a:off x="381000" y="427561"/>
            <a:ext cx="17526000" cy="9527421"/>
          </a:xfrm>
          <a:prstGeom prst="rect">
            <a:avLst/>
          </a:prstGeom>
          <a:solidFill>
            <a:srgbClr val="FFFF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06903" y="8705703"/>
            <a:ext cx="5834519" cy="48475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3677363" y="2454253"/>
            <a:ext cx="6552291" cy="1025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32"/>
              </a:lnSpc>
            </a:pPr>
            <a:endParaRPr/>
          </a:p>
        </p:txBody>
      </p:sp>
      <p:sp>
        <p:nvSpPr>
          <p:cNvPr id="15" name="TextBox 15"/>
          <p:cNvSpPr txBox="1"/>
          <p:nvPr/>
        </p:nvSpPr>
        <p:spPr>
          <a:xfrm>
            <a:off x="4724400" y="2454252"/>
            <a:ext cx="6026533" cy="598317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5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?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Những</a:t>
            </a:r>
            <a:r>
              <a:rPr lang="en-US" sz="5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dấu</a:t>
            </a:r>
            <a:r>
              <a:rPr lang="en-US" sz="5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hiệu</a:t>
            </a:r>
            <a:r>
              <a:rPr lang="en-US" sz="5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hình</a:t>
            </a:r>
            <a:r>
              <a:rPr lang="en-US" sz="5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thức</a:t>
            </a:r>
            <a:r>
              <a:rPr lang="en-US" sz="5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nào</a:t>
            </a:r>
            <a:r>
              <a:rPr lang="en-US" sz="5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cho</a:t>
            </a:r>
            <a:r>
              <a:rPr lang="en-US" sz="5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thấy</a:t>
            </a:r>
            <a:r>
              <a:rPr lang="en-US" sz="5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“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Một</a:t>
            </a:r>
            <a:r>
              <a:rPr lang="en-US" sz="5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con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mèo</a:t>
            </a:r>
            <a:r>
              <a:rPr lang="en-US" sz="5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nằm</a:t>
            </a:r>
            <a:r>
              <a:rPr lang="en-US" sz="5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ngủ</a:t>
            </a:r>
            <a:r>
              <a:rPr lang="en-US" sz="5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trên</a:t>
            </a:r>
            <a:r>
              <a:rPr lang="en-US" sz="5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ngực</a:t>
            </a:r>
            <a:r>
              <a:rPr lang="en-US" sz="5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tôi</a:t>
            </a:r>
            <a:r>
              <a:rPr lang="en-US" sz="5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là</a:t>
            </a:r>
            <a:r>
              <a:rPr lang="en-US" sz="5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”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là</a:t>
            </a:r>
            <a:r>
              <a:rPr lang="en-US" sz="5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một</a:t>
            </a:r>
            <a:r>
              <a:rPr lang="en-US" sz="5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bài</a:t>
            </a:r>
            <a:r>
              <a:rPr lang="en-US" sz="5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thơ</a:t>
            </a:r>
            <a:r>
              <a:rPr lang="en-US" sz="5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?</a:t>
            </a:r>
            <a:endParaRPr lang="en-US" sz="9600" b="1" dirty="0">
              <a:solidFill>
                <a:srgbClr val="00000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A49DF14-0D41-42FF-8CD1-154BA8558E90}"/>
              </a:ext>
            </a:extLst>
          </p:cNvPr>
          <p:cNvSpPr/>
          <p:nvPr/>
        </p:nvSpPr>
        <p:spPr>
          <a:xfrm>
            <a:off x="3505200" y="1295876"/>
            <a:ext cx="8069047" cy="7409827"/>
          </a:xfrm>
          <a:prstGeom prst="ellipse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338D564-7570-4E93-962B-3ED8A74CE628}"/>
              </a:ext>
            </a:extLst>
          </p:cNvPr>
          <p:cNvSpPr/>
          <p:nvPr/>
        </p:nvSpPr>
        <p:spPr>
          <a:xfrm>
            <a:off x="3436769" y="952082"/>
            <a:ext cx="8205908" cy="7807137"/>
          </a:xfrm>
          <a:prstGeom prst="ellipse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15">
            <a:extLst>
              <a:ext uri="{FF2B5EF4-FFF2-40B4-BE49-F238E27FC236}">
                <a16:creationId xmlns:a16="http://schemas.microsoft.com/office/drawing/2014/main" id="{CEA70C85-A01B-4E76-A704-9AE7995A1A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2839700" y="3314700"/>
            <a:ext cx="4267200" cy="65556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4" grpId="0"/>
      <p:bldP spid="15" grpId="0" animBg="1"/>
      <p:bldP spid="16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6">
            <a:extLst>
              <a:ext uri="{FF2B5EF4-FFF2-40B4-BE49-F238E27FC236}">
                <a16:creationId xmlns:a16="http://schemas.microsoft.com/office/drawing/2014/main" id="{F8C41D62-2A2B-4A52-938A-4E3BC20B8717}"/>
              </a:ext>
            </a:extLst>
          </p:cNvPr>
          <p:cNvSpPr txBox="1"/>
          <p:nvPr/>
        </p:nvSpPr>
        <p:spPr>
          <a:xfrm>
            <a:off x="12335189" y="4304699"/>
            <a:ext cx="407618" cy="438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4400" b="1" spc="119">
                <a:solidFill>
                  <a:srgbClr val="F5F5EF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A143CB-F190-4CF4-A873-683ABC9733D3}"/>
              </a:ext>
            </a:extLst>
          </p:cNvPr>
          <p:cNvSpPr txBox="1"/>
          <p:nvPr/>
        </p:nvSpPr>
        <p:spPr>
          <a:xfrm>
            <a:off x="6969304" y="708033"/>
            <a:ext cx="10731769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Số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tiếng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mỗi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dòng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: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linh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hoạt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(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Thơ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tự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do).</a:t>
            </a:r>
            <a:endParaRPr lang="en-US" sz="4400" b="1" dirty="0"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E0224F3-4A40-4F58-8330-6506FB808138}"/>
              </a:ext>
            </a:extLst>
          </p:cNvPr>
          <p:cNvSpPr txBox="1"/>
          <p:nvPr/>
        </p:nvSpPr>
        <p:spPr>
          <a:xfrm>
            <a:off x="6773987" y="2499937"/>
            <a:ext cx="11361613" cy="27330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Bài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thơ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chia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thành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5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khổ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thơ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mỗi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khổ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thường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có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4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dòng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thơ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(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riêng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khổ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thơ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5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có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6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dòng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thơ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).</a:t>
            </a:r>
            <a:endParaRPr lang="en-US" sz="4400" b="1" dirty="0">
              <a:effectLst/>
              <a:latin typeface="#9Slide03 Arima Madurai Black" panose="020B0604020202020204" charset="0"/>
              <a:ea typeface="Calibri" panose="020F0502020204030204" pitchFamily="34" charset="0"/>
              <a:cs typeface="#9Slide03 Arima Madurai Black" panose="020B060402020202020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6AB6504-DA06-4DC2-AAC7-DB9620792195}"/>
              </a:ext>
            </a:extLst>
          </p:cNvPr>
          <p:cNvSpPr txBox="1"/>
          <p:nvPr/>
        </p:nvSpPr>
        <p:spPr>
          <a:xfrm>
            <a:off x="7107728" y="8720909"/>
            <a:ext cx="9208294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Ngôn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ngữ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thơ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hàm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súc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.</a:t>
            </a:r>
            <a:endParaRPr lang="en-US" sz="4400" b="1" dirty="0"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E7062C2-9FF9-4913-B801-F231830D3B9B}"/>
              </a:ext>
            </a:extLst>
          </p:cNvPr>
          <p:cNvSpPr txBox="1"/>
          <p:nvPr/>
        </p:nvSpPr>
        <p:spPr>
          <a:xfrm>
            <a:off x="6913934" y="5404839"/>
            <a:ext cx="9208294" cy="9725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Chủ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yếu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gieo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vần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chân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.</a:t>
            </a:r>
            <a:endParaRPr lang="en-US" sz="4400" b="1" dirty="0">
              <a:effectLst/>
              <a:latin typeface="#9Slide03 Arima Madurai Black" panose="020B0604020202020204" charset="0"/>
              <a:ea typeface="Calibri" panose="020F0502020204030204" pitchFamily="34" charset="0"/>
              <a:cs typeface="#9Slide03 Arima Madurai Black" panose="020B060402020202020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A7B344A-8CAB-4B2D-A844-716DACA87A01}"/>
              </a:ext>
            </a:extLst>
          </p:cNvPr>
          <p:cNvSpPr txBox="1"/>
          <p:nvPr/>
        </p:nvSpPr>
        <p:spPr>
          <a:xfrm>
            <a:off x="6919285" y="6923407"/>
            <a:ext cx="9208294" cy="9725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Câu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thơ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ngắt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nhịp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nhịp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nhàng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.</a:t>
            </a:r>
            <a:endParaRPr lang="en-US" sz="4400" b="1" dirty="0">
              <a:effectLst/>
              <a:latin typeface="#9Slide03 Arima Madurai Black" panose="020B0604020202020204" charset="0"/>
              <a:ea typeface="Calibri" panose="020F0502020204030204" pitchFamily="34" charset="0"/>
              <a:cs typeface="#9Slide03 Arima Madurai Black" panose="020B060402020202020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585AB4E-AE22-4791-81F2-9B83DE637016}"/>
              </a:ext>
            </a:extLst>
          </p:cNvPr>
          <p:cNvSpPr/>
          <p:nvPr/>
        </p:nvSpPr>
        <p:spPr>
          <a:xfrm>
            <a:off x="6308259" y="892201"/>
            <a:ext cx="381000" cy="28814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18C29EB-DBDA-4388-A1B7-BAB6585C0B89}"/>
              </a:ext>
            </a:extLst>
          </p:cNvPr>
          <p:cNvSpPr/>
          <p:nvPr/>
        </p:nvSpPr>
        <p:spPr>
          <a:xfrm>
            <a:off x="6148230" y="2926117"/>
            <a:ext cx="381000" cy="28814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B2071F-7C90-4B83-80A9-7BE307CACC0A}"/>
              </a:ext>
            </a:extLst>
          </p:cNvPr>
          <p:cNvSpPr/>
          <p:nvPr/>
        </p:nvSpPr>
        <p:spPr>
          <a:xfrm>
            <a:off x="6148230" y="5747052"/>
            <a:ext cx="381000" cy="28814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0DE72CA-6462-4860-93AE-E1B84DAAE218}"/>
              </a:ext>
            </a:extLst>
          </p:cNvPr>
          <p:cNvSpPr/>
          <p:nvPr/>
        </p:nvSpPr>
        <p:spPr>
          <a:xfrm>
            <a:off x="6148230" y="7340204"/>
            <a:ext cx="381000" cy="28814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7FBFCE1-4D3D-4428-99EC-A801AC1B9F0A}"/>
              </a:ext>
            </a:extLst>
          </p:cNvPr>
          <p:cNvSpPr/>
          <p:nvPr/>
        </p:nvSpPr>
        <p:spPr>
          <a:xfrm>
            <a:off x="6148230" y="8962578"/>
            <a:ext cx="381000" cy="28814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4968E03-D82A-85D7-CB85-34154782C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0" y="1257300"/>
            <a:ext cx="3429000" cy="8742027"/>
          </a:xfrm>
          <a:prstGeom prst="rect">
            <a:avLst/>
          </a:prstGeom>
        </p:spPr>
      </p:pic>
      <p:pic>
        <p:nvPicPr>
          <p:cNvPr id="15" name="Picture 4" descr="Muốn vượt qua kì thi THPT sắp tới, hãy bắt đầu làm ngay những điều này -  Cao đẳng Anh Quốc BTEC FPT">
            <a:extLst>
              <a:ext uri="{FF2B5EF4-FFF2-40B4-BE49-F238E27FC236}">
                <a16:creationId xmlns:a16="http://schemas.microsoft.com/office/drawing/2014/main" id="{B580BD91-E82B-D52C-6F99-443E30D63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9177">
            <a:off x="4005413" y="792791"/>
            <a:ext cx="1603806" cy="127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Muốn vượt qua kì thi THPT sắp tới, hãy bắt đầu làm ngay những điều này -  Cao đẳng Anh Quốc BTEC FPT">
            <a:extLst>
              <a:ext uri="{FF2B5EF4-FFF2-40B4-BE49-F238E27FC236}">
                <a16:creationId xmlns:a16="http://schemas.microsoft.com/office/drawing/2014/main" id="{8975F651-DDCE-43F7-F196-6A82CACE0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9177">
            <a:off x="3963516" y="5022298"/>
            <a:ext cx="1603806" cy="127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Muốn vượt qua kì thi THPT sắp tới, hãy bắt đầu làm ngay những điều này -  Cao đẳng Anh Quốc BTEC FPT">
            <a:extLst>
              <a:ext uri="{FF2B5EF4-FFF2-40B4-BE49-F238E27FC236}">
                <a16:creationId xmlns:a16="http://schemas.microsoft.com/office/drawing/2014/main" id="{0496957D-1D93-2A28-2E42-909112F68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9177">
            <a:off x="4017841" y="2828027"/>
            <a:ext cx="1613300" cy="127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Muốn vượt qua kì thi THPT sắp tới, hãy bắt đầu làm ngay những điều này -  Cao đẳng Anh Quốc BTEC FPT">
            <a:extLst>
              <a:ext uri="{FF2B5EF4-FFF2-40B4-BE49-F238E27FC236}">
                <a16:creationId xmlns:a16="http://schemas.microsoft.com/office/drawing/2014/main" id="{152F450F-CEB5-A34A-3B4E-C0B8172FE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9177">
            <a:off x="4017869" y="6939929"/>
            <a:ext cx="1603806" cy="127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Muốn vượt qua kì thi THPT sắp tới, hãy bắt đầu làm ngay những điều này -  Cao đẳng Anh Quốc BTEC FPT">
            <a:extLst>
              <a:ext uri="{FF2B5EF4-FFF2-40B4-BE49-F238E27FC236}">
                <a16:creationId xmlns:a16="http://schemas.microsoft.com/office/drawing/2014/main" id="{306CFEEB-56C3-340A-13F4-35C401149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9177">
            <a:off x="4108557" y="8542400"/>
            <a:ext cx="1603806" cy="127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4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 animBg="1"/>
      <p:bldP spid="28" grpId="0" animBg="1"/>
      <p:bldP spid="30" grpId="0" animBg="1"/>
      <p:bldP spid="31" grpId="0" animBg="1"/>
      <p:bldP spid="32" grpId="0" animBg="1"/>
      <p:bldP spid="5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62200" y="3885962"/>
            <a:ext cx="13944600" cy="2103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160"/>
              </a:lnSpc>
            </a:pPr>
            <a:r>
              <a:rPr lang="en-US" sz="6800" dirty="0">
                <a:solidFill>
                  <a:schemeClr val="accent5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2. </a:t>
            </a:r>
            <a:r>
              <a:rPr lang="en-US" sz="6800" dirty="0" err="1">
                <a:solidFill>
                  <a:schemeClr val="accent5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Nét</a:t>
            </a:r>
            <a:r>
              <a:rPr lang="en-US" sz="6800" dirty="0">
                <a:solidFill>
                  <a:schemeClr val="accent5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800" dirty="0" err="1">
                <a:solidFill>
                  <a:schemeClr val="accent5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độc</a:t>
            </a:r>
            <a:r>
              <a:rPr lang="en-US" sz="6800" dirty="0">
                <a:solidFill>
                  <a:schemeClr val="accent5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800" dirty="0" err="1">
                <a:solidFill>
                  <a:schemeClr val="accent5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đáo</a:t>
            </a:r>
            <a:r>
              <a:rPr lang="en-US" sz="6800" dirty="0">
                <a:solidFill>
                  <a:schemeClr val="accent5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800" dirty="0" err="1">
                <a:solidFill>
                  <a:schemeClr val="accent5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6800" dirty="0">
                <a:solidFill>
                  <a:schemeClr val="accent5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800" dirty="0" err="1">
                <a:solidFill>
                  <a:schemeClr val="accent5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US" sz="6800" dirty="0">
                <a:solidFill>
                  <a:schemeClr val="accent5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800" dirty="0" err="1">
                <a:solidFill>
                  <a:schemeClr val="accent5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endParaRPr lang="en-US" sz="6800" dirty="0">
              <a:solidFill>
                <a:schemeClr val="accent5">
                  <a:lumMod val="50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marL="0" lvl="0" indent="0">
              <a:lnSpc>
                <a:spcPts val="8160"/>
              </a:lnSpc>
              <a:spcBef>
                <a:spcPct val="0"/>
              </a:spcBef>
            </a:pPr>
            <a:endParaRPr lang="en-US" sz="6800" dirty="0">
              <a:solidFill>
                <a:srgbClr val="000000"/>
              </a:solidFill>
              <a:latin typeface="Prompt Medium Bold"/>
            </a:endParaRPr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76F0B1B9-E9CD-4150-956B-7806EC48C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496799" y="4091930"/>
            <a:ext cx="5525575" cy="5983723"/>
          </a:xfrm>
          <a:prstGeom prst="rect">
            <a:avLst/>
          </a:prstGeom>
        </p:spPr>
      </p:pic>
      <p:pic>
        <p:nvPicPr>
          <p:cNvPr id="4" name="Picture 4" descr="Muốn vượt qua kì thi THPT sắp tới, hãy bắt đầu làm ngay những điều này -  Cao đẳng Anh Quốc BTEC FPT">
            <a:extLst>
              <a:ext uri="{FF2B5EF4-FFF2-40B4-BE49-F238E27FC236}">
                <a16:creationId xmlns:a16="http://schemas.microsoft.com/office/drawing/2014/main" id="{A6A83EBE-91C4-99BF-390F-A97476E32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9177">
            <a:off x="312090" y="3762645"/>
            <a:ext cx="1603806" cy="127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9AF7C87-8B9C-4A08-BAEB-F140F77B88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1852247"/>
              </p:ext>
            </p:extLst>
          </p:nvPr>
        </p:nvGraphicFramePr>
        <p:xfrm>
          <a:off x="2387728" y="2077443"/>
          <a:ext cx="15087600" cy="7927992"/>
        </p:xfrm>
        <a:graphic>
          <a:graphicData uri="http://schemas.openxmlformats.org/drawingml/2006/table">
            <a:tbl>
              <a:tblPr firstRow="1" firstCol="1" bandRow="1"/>
              <a:tblGrid>
                <a:gridCol w="5552877">
                  <a:extLst>
                    <a:ext uri="{9D8B030D-6E8A-4147-A177-3AD203B41FA5}">
                      <a16:colId xmlns:a16="http://schemas.microsoft.com/office/drawing/2014/main" val="1656321097"/>
                    </a:ext>
                  </a:extLst>
                </a:gridCol>
                <a:gridCol w="3905622">
                  <a:extLst>
                    <a:ext uri="{9D8B030D-6E8A-4147-A177-3AD203B41FA5}">
                      <a16:colId xmlns:a16="http://schemas.microsoft.com/office/drawing/2014/main" val="2514397043"/>
                    </a:ext>
                  </a:extLst>
                </a:gridCol>
                <a:gridCol w="5629101">
                  <a:extLst>
                    <a:ext uri="{9D8B030D-6E8A-4147-A177-3AD203B41FA5}">
                      <a16:colId xmlns:a16="http://schemas.microsoft.com/office/drawing/2014/main" val="3352015507"/>
                    </a:ext>
                  </a:extLst>
                </a:gridCol>
              </a:tblGrid>
              <a:tr h="670392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Nét</a:t>
                      </a:r>
                      <a:r>
                        <a:rPr lang="en-US" sz="3200" b="1" dirty="0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độc</a:t>
                      </a:r>
                      <a:r>
                        <a:rPr lang="en-US" sz="3200" b="1" dirty="0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đáo</a:t>
                      </a:r>
                      <a:r>
                        <a:rPr lang="en-US" sz="3200" b="1" dirty="0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của</a:t>
                      </a:r>
                      <a:r>
                        <a:rPr lang="en-US" sz="3200" b="1" dirty="0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bài</a:t>
                      </a:r>
                      <a:r>
                        <a:rPr lang="en-US" sz="3200" b="1" dirty="0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thơ</a:t>
                      </a:r>
                      <a:endParaRPr lang="en-US" sz="2400" b="1" dirty="0">
                        <a:solidFill>
                          <a:srgbClr val="323E1A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Nhận xét</a:t>
                      </a:r>
                      <a:endParaRPr lang="en-US" sz="2400" b="1">
                        <a:solidFill>
                          <a:srgbClr val="323E1A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9939430"/>
                  </a:ext>
                </a:extLst>
              </a:tr>
              <a:tr h="531025">
                <a:tc rowSpan="6"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i="1" dirty="0" err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Hình</a:t>
                      </a:r>
                      <a:r>
                        <a:rPr lang="en-US" sz="3200" b="1" i="1" dirty="0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ảnh</a:t>
                      </a:r>
                      <a:r>
                        <a:rPr lang="en-US" sz="3200" b="1" i="1" dirty="0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thơ</a:t>
                      </a:r>
                      <a:r>
                        <a:rPr lang="en-US" sz="3200" b="1" i="1" dirty="0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 (………………………….)</a:t>
                      </a:r>
                      <a:endParaRPr lang="en-US" sz="2400" b="1" dirty="0">
                        <a:solidFill>
                          <a:srgbClr val="323E1A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 b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Đôi mắt …</a:t>
                      </a:r>
                      <a:endParaRPr lang="en-US" sz="2400" b="1">
                        <a:solidFill>
                          <a:srgbClr val="323E1A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 </a:t>
                      </a:r>
                      <a:endParaRPr lang="en-US" sz="2400" b="1" dirty="0">
                        <a:solidFill>
                          <a:srgbClr val="323E1A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67919"/>
                  </a:ext>
                </a:extLst>
              </a:tr>
              <a:tr h="6579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 b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Hàm răng …</a:t>
                      </a:r>
                      <a:endParaRPr lang="en-US" sz="2400" b="1">
                        <a:solidFill>
                          <a:srgbClr val="323E1A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3513168"/>
                  </a:ext>
                </a:extLst>
              </a:tr>
              <a:tr h="531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 b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Như …</a:t>
                      </a:r>
                      <a:endParaRPr lang="en-US" sz="2400" b="1">
                        <a:solidFill>
                          <a:srgbClr val="323E1A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0441546"/>
                  </a:ext>
                </a:extLst>
              </a:tr>
              <a:tr h="531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 b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Đôi tai …</a:t>
                      </a:r>
                      <a:endParaRPr lang="en-US" sz="2400" b="1">
                        <a:solidFill>
                          <a:srgbClr val="323E1A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5151134"/>
                  </a:ext>
                </a:extLst>
              </a:tr>
              <a:tr h="531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 b="1" dirty="0" err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Cái</a:t>
                      </a:r>
                      <a:r>
                        <a:rPr lang="en-US" sz="3200" b="1" dirty="0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đuôi</a:t>
                      </a:r>
                      <a:r>
                        <a:rPr lang="en-US" sz="3200" b="1" dirty="0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 …</a:t>
                      </a:r>
                      <a:endParaRPr lang="en-US" sz="2400" b="1" dirty="0">
                        <a:solidFill>
                          <a:srgbClr val="323E1A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0413934"/>
                  </a:ext>
                </a:extLst>
              </a:tr>
              <a:tr h="531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 b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Hàng ria mép  …</a:t>
                      </a:r>
                      <a:endParaRPr lang="en-US" sz="2400" b="1">
                        <a:solidFill>
                          <a:srgbClr val="323E1A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8589801"/>
                  </a:ext>
                </a:extLst>
              </a:tr>
              <a:tr h="774606"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i="1" dirty="0" err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Biện</a:t>
                      </a:r>
                      <a:r>
                        <a:rPr lang="en-US" sz="3200" b="1" i="1" dirty="0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pháp</a:t>
                      </a:r>
                      <a:r>
                        <a:rPr lang="en-US" sz="3200" b="1" i="1" dirty="0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tu</a:t>
                      </a:r>
                      <a:r>
                        <a:rPr lang="en-US" sz="3200" b="1" i="1" dirty="0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từ</a:t>
                      </a:r>
                      <a:endParaRPr lang="en-US" sz="2400" b="1" dirty="0">
                        <a:solidFill>
                          <a:srgbClr val="323E1A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 </a:t>
                      </a:r>
                      <a:endParaRPr lang="en-US" sz="2400" b="1">
                        <a:solidFill>
                          <a:srgbClr val="323E1A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i="0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 </a:t>
                      </a:r>
                      <a:endParaRPr lang="en-US" sz="2400" b="1">
                        <a:solidFill>
                          <a:srgbClr val="323E1A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323954"/>
                  </a:ext>
                </a:extLst>
              </a:tr>
              <a:tr h="6210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 </a:t>
                      </a:r>
                      <a:endParaRPr lang="en-US" sz="2400" b="1">
                        <a:solidFill>
                          <a:srgbClr val="323E1A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 </a:t>
                      </a:r>
                      <a:endParaRPr lang="en-US" sz="2400" b="1">
                        <a:solidFill>
                          <a:srgbClr val="323E1A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4611085"/>
                  </a:ext>
                </a:extLst>
              </a:tr>
              <a:tr h="6210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 </a:t>
                      </a:r>
                      <a:endParaRPr lang="en-US" sz="2400" b="1">
                        <a:solidFill>
                          <a:srgbClr val="323E1A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 </a:t>
                      </a:r>
                      <a:endParaRPr lang="en-US" sz="2400" b="1">
                        <a:solidFill>
                          <a:srgbClr val="323E1A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367384"/>
                  </a:ext>
                </a:extLst>
              </a:tr>
              <a:tr h="62108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i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Nhịp thơ</a:t>
                      </a:r>
                      <a:endParaRPr lang="en-US" sz="2400" b="1">
                        <a:solidFill>
                          <a:srgbClr val="323E1A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 </a:t>
                      </a:r>
                      <a:endParaRPr lang="en-US" sz="2400" b="1">
                        <a:solidFill>
                          <a:srgbClr val="323E1A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 </a:t>
                      </a:r>
                      <a:endParaRPr lang="en-US" sz="2400" b="1">
                        <a:solidFill>
                          <a:srgbClr val="323E1A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932504"/>
                  </a:ext>
                </a:extLst>
              </a:tr>
              <a:tr h="62108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i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Từ ngữ</a:t>
                      </a:r>
                      <a:endParaRPr lang="en-US" sz="2400" b="1">
                        <a:solidFill>
                          <a:srgbClr val="323E1A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 </a:t>
                      </a:r>
                      <a:endParaRPr lang="en-US" sz="2400" b="1">
                        <a:solidFill>
                          <a:srgbClr val="323E1A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 </a:t>
                      </a:r>
                      <a:endParaRPr lang="en-US" sz="2400" b="1">
                        <a:solidFill>
                          <a:srgbClr val="323E1A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0807848"/>
                  </a:ext>
                </a:extLst>
              </a:tr>
              <a:tr h="62108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i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Yếu tố miêu tả và tự sự</a:t>
                      </a:r>
                      <a:endParaRPr lang="en-US" sz="2400" b="1">
                        <a:solidFill>
                          <a:srgbClr val="323E1A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 </a:t>
                      </a:r>
                      <a:endParaRPr lang="en-US" sz="2400" b="1">
                        <a:solidFill>
                          <a:srgbClr val="323E1A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323E1A"/>
                          </a:solidFill>
                          <a:effectLst/>
                          <a:latin typeface="#9Slide03 Arima Madurai Black" panose="020B0604020202020204" charset="0"/>
                          <a:ea typeface="Calibri" panose="020F0502020204030204" pitchFamily="34" charset="0"/>
                          <a:cs typeface="#9Slide03 Arima Madurai Black" panose="020B0604020202020204" charset="0"/>
                        </a:rPr>
                        <a:t> </a:t>
                      </a:r>
                      <a:endParaRPr lang="en-US" sz="2400" b="1" dirty="0">
                        <a:solidFill>
                          <a:srgbClr val="323E1A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9290499"/>
                  </a:ext>
                </a:extLst>
              </a:tr>
            </a:tbl>
          </a:graphicData>
        </a:graphic>
      </p:graphicFrame>
      <p:sp>
        <p:nvSpPr>
          <p:cNvPr id="20" name="Cloud 19">
            <a:extLst>
              <a:ext uri="{FF2B5EF4-FFF2-40B4-BE49-F238E27FC236}">
                <a16:creationId xmlns:a16="http://schemas.microsoft.com/office/drawing/2014/main" id="{8F53C68A-90DC-48DD-9FDB-D2B05CEF6839}"/>
              </a:ext>
            </a:extLst>
          </p:cNvPr>
          <p:cNvSpPr/>
          <p:nvPr/>
        </p:nvSpPr>
        <p:spPr>
          <a:xfrm>
            <a:off x="20595" y="-483286"/>
            <a:ext cx="9080368" cy="2560729"/>
          </a:xfrm>
          <a:prstGeom prst="cloud">
            <a:avLst/>
          </a:prstGeom>
          <a:solidFill>
            <a:srgbClr val="DEE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493867" y="3984923"/>
            <a:ext cx="407618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spc="119">
                <a:solidFill>
                  <a:srgbClr val="F5F5EF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D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89199" y="18355"/>
            <a:ext cx="6943161" cy="1837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4400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HOẠT ĐỘNG NHÓM: </a:t>
            </a:r>
          </a:p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4400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10 PHÚT </a:t>
            </a:r>
            <a:endParaRPr lang="en-US" sz="8800" b="1" dirty="0">
              <a:effectLst/>
              <a:latin typeface="#9Slide03 Arima Madurai Black" panose="020B0604020202020204" charset="0"/>
              <a:ea typeface="Calibri" panose="020F0502020204030204" pitchFamily="34" charset="0"/>
              <a:cs typeface="#9Slide03 Arima Madurai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84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7" grpId="0"/>
      <p:bldP spid="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463E928-62E9-F07F-3783-BCAE3BAED5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435327"/>
              </p:ext>
            </p:extLst>
          </p:nvPr>
        </p:nvGraphicFramePr>
        <p:xfrm>
          <a:off x="-381000" y="844188"/>
          <a:ext cx="132588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C0ED90A6-BC5C-62F4-B42B-D1D37F634E8A}"/>
              </a:ext>
            </a:extLst>
          </p:cNvPr>
          <p:cNvGrpSpPr/>
          <p:nvPr/>
        </p:nvGrpSpPr>
        <p:grpSpPr>
          <a:xfrm rot="6209367">
            <a:off x="10373796" y="7694856"/>
            <a:ext cx="1584960" cy="1584960"/>
            <a:chOff x="11887433" y="5969001"/>
            <a:chExt cx="1584960" cy="1584960"/>
          </a:xfrm>
          <a:solidFill>
            <a:srgbClr val="FF0000"/>
          </a:solidFill>
        </p:grpSpPr>
        <p:sp>
          <p:nvSpPr>
            <p:cNvPr id="4" name="Arrow: Down 3">
              <a:extLst>
                <a:ext uri="{FF2B5EF4-FFF2-40B4-BE49-F238E27FC236}">
                  <a16:creationId xmlns:a16="http://schemas.microsoft.com/office/drawing/2014/main" id="{E4FABFF5-AA69-17AB-F187-E16EBDC7C896}"/>
                </a:ext>
              </a:extLst>
            </p:cNvPr>
            <p:cNvSpPr/>
            <p:nvPr/>
          </p:nvSpPr>
          <p:spPr>
            <a:xfrm rot="15365959">
              <a:off x="11887433" y="5969001"/>
              <a:ext cx="1584960" cy="1584960"/>
            </a:xfrm>
            <a:prstGeom prst="downArrow">
              <a:avLst>
                <a:gd name="adj1" fmla="val 55000"/>
                <a:gd name="adj2" fmla="val 45000"/>
              </a:avLst>
            </a:pr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Arrow: Down 4">
              <a:extLst>
                <a:ext uri="{FF2B5EF4-FFF2-40B4-BE49-F238E27FC236}">
                  <a16:creationId xmlns:a16="http://schemas.microsoft.com/office/drawing/2014/main" id="{1DA06DF2-2BC2-584E-7E1C-7C652B7A5C3C}"/>
                </a:ext>
              </a:extLst>
            </p:cNvPr>
            <p:cNvSpPr txBox="1"/>
            <p:nvPr/>
          </p:nvSpPr>
          <p:spPr>
            <a:xfrm rot="15365959">
              <a:off x="12053654" y="6212260"/>
              <a:ext cx="871728" cy="119268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3600" kern="1200">
                <a:solidFill>
                  <a:schemeClr val="tx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9CCB813-BB59-7233-3987-82657985FDB1}"/>
              </a:ext>
            </a:extLst>
          </p:cNvPr>
          <p:cNvSpPr txBox="1"/>
          <p:nvPr/>
        </p:nvSpPr>
        <p:spPr>
          <a:xfrm>
            <a:off x="4572000" y="9259818"/>
            <a:ext cx="10668000" cy="1015663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6000" kern="0" dirty="0" err="1">
                <a:solidFill>
                  <a:srgbClr val="FF0000"/>
                </a:solidFill>
                <a:latin typeface="Tw Cen MT Condensed" panose="020B0606020104020203" pitchFamily="34" charset="0"/>
                <a:ea typeface="Calibri" panose="020F0502020204030204" pitchFamily="34" charset="0"/>
                <a:cs typeface="Arial"/>
                <a:sym typeface="Arial"/>
              </a:rPr>
              <a:t>Chú</a:t>
            </a:r>
            <a:r>
              <a:rPr lang="en-US" sz="6000" kern="0" dirty="0">
                <a:solidFill>
                  <a:srgbClr val="FF0000"/>
                </a:solidFill>
                <a:latin typeface="Tw Cen MT Condensed" panose="020B0606020104020203" pitchFamily="34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6000" kern="0" dirty="0" err="1">
                <a:solidFill>
                  <a:srgbClr val="FF0000"/>
                </a:solidFill>
                <a:latin typeface="Tw Cen MT Condensed" panose="020B0606020104020203" pitchFamily="34" charset="0"/>
                <a:ea typeface="Calibri" panose="020F0502020204030204" pitchFamily="34" charset="0"/>
                <a:cs typeface="Arial"/>
                <a:sym typeface="Arial"/>
              </a:rPr>
              <a:t>mèo</a:t>
            </a:r>
            <a:r>
              <a:rPr lang="en-US" sz="6000" kern="0" dirty="0">
                <a:solidFill>
                  <a:srgbClr val="FF0000"/>
                </a:solidFill>
                <a:latin typeface="Tw Cen MT Condensed" panose="020B0606020104020203" pitchFamily="34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6000" kern="0" dirty="0" err="1">
                <a:solidFill>
                  <a:srgbClr val="FF0000"/>
                </a:solidFill>
                <a:latin typeface="Tw Cen MT Condensed" panose="020B0606020104020203" pitchFamily="34" charset="0"/>
                <a:ea typeface="Calibri" panose="020F0502020204030204" pitchFamily="34" charset="0"/>
                <a:cs typeface="Arial"/>
                <a:sym typeface="Arial"/>
              </a:rPr>
              <a:t>dễ</a:t>
            </a:r>
            <a:r>
              <a:rPr lang="en-US" sz="6000" kern="0" dirty="0">
                <a:solidFill>
                  <a:srgbClr val="FF0000"/>
                </a:solidFill>
                <a:latin typeface="Tw Cen MT Condensed" panose="020B0606020104020203" pitchFamily="34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6000" kern="0" dirty="0" err="1">
                <a:solidFill>
                  <a:srgbClr val="FF0000"/>
                </a:solidFill>
                <a:latin typeface="Tw Cen MT Condensed" panose="020B0606020104020203" pitchFamily="34" charset="0"/>
                <a:ea typeface="Calibri" panose="020F0502020204030204" pitchFamily="34" charset="0"/>
                <a:cs typeface="Arial"/>
                <a:sym typeface="Arial"/>
              </a:rPr>
              <a:t>thương</a:t>
            </a:r>
            <a:r>
              <a:rPr lang="en-US" sz="6000" kern="0" dirty="0">
                <a:solidFill>
                  <a:srgbClr val="FF0000"/>
                </a:solidFill>
                <a:latin typeface="Tw Cen MT Condensed" panose="020B0606020104020203" pitchFamily="34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6000" kern="0" dirty="0" err="1">
                <a:solidFill>
                  <a:srgbClr val="FF0000"/>
                </a:solidFill>
                <a:latin typeface="Tw Cen MT Condensed" panose="020B0606020104020203" pitchFamily="34" charset="0"/>
                <a:ea typeface="Calibri" panose="020F0502020204030204" pitchFamily="34" charset="0"/>
                <a:cs typeface="Arial"/>
                <a:sym typeface="Arial"/>
              </a:rPr>
              <a:t>xinh</a:t>
            </a:r>
            <a:r>
              <a:rPr lang="en-US" sz="6000" kern="0" dirty="0">
                <a:solidFill>
                  <a:srgbClr val="FF0000"/>
                </a:solidFill>
                <a:latin typeface="Tw Cen MT Condensed" panose="020B0606020104020203" pitchFamily="34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6000" kern="0" dirty="0" err="1">
                <a:solidFill>
                  <a:srgbClr val="FF0000"/>
                </a:solidFill>
                <a:latin typeface="Tw Cen MT Condensed" panose="020B0606020104020203" pitchFamily="34" charset="0"/>
                <a:ea typeface="Calibri" panose="020F0502020204030204" pitchFamily="34" charset="0"/>
                <a:cs typeface="Arial"/>
                <a:sym typeface="Arial"/>
              </a:rPr>
              <a:t>xắn</a:t>
            </a:r>
            <a:r>
              <a:rPr lang="en-US" sz="6000" kern="0" dirty="0">
                <a:solidFill>
                  <a:srgbClr val="FF0000"/>
                </a:solidFill>
                <a:latin typeface="Tw Cen MT Condensed" panose="020B0606020104020203" pitchFamily="34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6000" kern="0" dirty="0" err="1">
                <a:solidFill>
                  <a:srgbClr val="FF0000"/>
                </a:solidFill>
                <a:latin typeface="Tw Cen MT Condensed" panose="020B0606020104020203" pitchFamily="34" charset="0"/>
                <a:ea typeface="Calibri" panose="020F0502020204030204" pitchFamily="34" charset="0"/>
                <a:cs typeface="Arial"/>
                <a:sym typeface="Arial"/>
              </a:rPr>
              <a:t>đáng</a:t>
            </a:r>
            <a:r>
              <a:rPr lang="en-US" sz="6000" kern="0" dirty="0">
                <a:solidFill>
                  <a:srgbClr val="FF0000"/>
                </a:solidFill>
                <a:latin typeface="Tw Cen MT Condensed" panose="020B0606020104020203" pitchFamily="34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6000" kern="0" dirty="0" err="1">
                <a:solidFill>
                  <a:srgbClr val="FF0000"/>
                </a:solidFill>
                <a:latin typeface="Tw Cen MT Condensed" panose="020B0606020104020203" pitchFamily="34" charset="0"/>
                <a:ea typeface="Calibri" panose="020F0502020204030204" pitchFamily="34" charset="0"/>
                <a:cs typeface="Arial"/>
                <a:sym typeface="Arial"/>
              </a:rPr>
              <a:t>yêu</a:t>
            </a:r>
            <a:endParaRPr lang="en-US" sz="6000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Google Shape;1204;p40">
            <a:extLst>
              <a:ext uri="{FF2B5EF4-FFF2-40B4-BE49-F238E27FC236}">
                <a16:creationId xmlns:a16="http://schemas.microsoft.com/office/drawing/2014/main" id="{EF9E8E96-29FF-F17F-1F2B-E6A37FA44DAD}"/>
              </a:ext>
            </a:extLst>
          </p:cNvPr>
          <p:cNvSpPr txBox="1">
            <a:spLocks/>
          </p:cNvSpPr>
          <p:nvPr/>
        </p:nvSpPr>
        <p:spPr>
          <a:xfrm>
            <a:off x="304800" y="231734"/>
            <a:ext cx="16861382" cy="1145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HÌNH ẢNH</a:t>
            </a:r>
            <a:endParaRPr lang="vi-VN" sz="8800" dirty="0">
              <a:solidFill>
                <a:srgbClr val="FF000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05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34;p40">
            <a:extLst>
              <a:ext uri="{FF2B5EF4-FFF2-40B4-BE49-F238E27FC236}">
                <a16:creationId xmlns:a16="http://schemas.microsoft.com/office/drawing/2014/main" id="{607AB932-EF11-450B-A975-CAF60095D6BB}"/>
              </a:ext>
            </a:extLst>
          </p:cNvPr>
          <p:cNvSpPr/>
          <p:nvPr/>
        </p:nvSpPr>
        <p:spPr>
          <a:xfrm>
            <a:off x="3340552" y="970865"/>
            <a:ext cx="12418828" cy="1708542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endParaRPr>
          </a:p>
        </p:txBody>
      </p:sp>
      <p:sp>
        <p:nvSpPr>
          <p:cNvPr id="9" name="Google Shape;1202;p40">
            <a:extLst>
              <a:ext uri="{FF2B5EF4-FFF2-40B4-BE49-F238E27FC236}">
                <a16:creationId xmlns:a16="http://schemas.microsoft.com/office/drawing/2014/main" id="{899DE50F-ACB8-4D3D-983F-6E32D580EFBC}"/>
              </a:ext>
            </a:extLst>
          </p:cNvPr>
          <p:cNvSpPr/>
          <p:nvPr/>
        </p:nvSpPr>
        <p:spPr>
          <a:xfrm rot="10800000">
            <a:off x="-304165" y="2488396"/>
            <a:ext cx="11214586" cy="7177190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endParaRPr>
          </a:p>
        </p:txBody>
      </p:sp>
      <p:sp>
        <p:nvSpPr>
          <p:cNvPr id="11" name="Google Shape;1204;p40">
            <a:extLst>
              <a:ext uri="{FF2B5EF4-FFF2-40B4-BE49-F238E27FC236}">
                <a16:creationId xmlns:a16="http://schemas.microsoft.com/office/drawing/2014/main" id="{BC72ECDD-E170-4DC8-BF12-93A341D92170}"/>
              </a:ext>
            </a:extLst>
          </p:cNvPr>
          <p:cNvSpPr txBox="1">
            <a:spLocks/>
          </p:cNvSpPr>
          <p:nvPr/>
        </p:nvSpPr>
        <p:spPr>
          <a:xfrm>
            <a:off x="1119277" y="1279010"/>
            <a:ext cx="16861382" cy="1145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 err="1">
                <a:solidFill>
                  <a:schemeClr val="accent6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Biện</a:t>
            </a:r>
            <a:r>
              <a:rPr lang="en-US" sz="8800" dirty="0">
                <a:solidFill>
                  <a:schemeClr val="accent6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8800" dirty="0" err="1">
                <a:solidFill>
                  <a:schemeClr val="accent6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pháp</a:t>
            </a:r>
            <a:r>
              <a:rPr lang="en-US" sz="8800" dirty="0">
                <a:solidFill>
                  <a:schemeClr val="accent6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8800" dirty="0" err="1">
                <a:solidFill>
                  <a:schemeClr val="accent6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tu</a:t>
            </a:r>
            <a:r>
              <a:rPr lang="en-US" sz="8800" dirty="0">
                <a:solidFill>
                  <a:schemeClr val="accent6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8800" dirty="0" err="1">
                <a:solidFill>
                  <a:schemeClr val="accent6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từ</a:t>
            </a:r>
            <a:endParaRPr lang="vi-VN" sz="8800" dirty="0">
              <a:solidFill>
                <a:schemeClr val="accent6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B82B58-F8B1-4AD7-85A8-5CF523B8C765}"/>
              </a:ext>
            </a:extLst>
          </p:cNvPr>
          <p:cNvSpPr txBox="1"/>
          <p:nvPr/>
        </p:nvSpPr>
        <p:spPr>
          <a:xfrm>
            <a:off x="736232" y="2779609"/>
            <a:ext cx="904350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000" kern="0" dirty="0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So </a:t>
            </a:r>
            <a:r>
              <a:rPr lang="en-US" sz="6000" kern="0" dirty="0" err="1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sánh</a:t>
            </a:r>
            <a:r>
              <a:rPr lang="en-US" sz="6000" kern="0" dirty="0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: “</a:t>
            </a:r>
            <a:r>
              <a:rPr lang="en-US" sz="6000" kern="0" dirty="0" err="1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Như</a:t>
            </a:r>
            <a:r>
              <a:rPr lang="en-US" sz="6000" kern="0" dirty="0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đứa</a:t>
            </a:r>
            <a:r>
              <a:rPr lang="en-US" sz="6000" kern="0" dirty="0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trẻ</a:t>
            </a:r>
            <a:r>
              <a:rPr lang="en-US" sz="6000" kern="0" dirty="0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giữa</a:t>
            </a:r>
            <a:r>
              <a:rPr lang="en-US" sz="6000" kern="0" dirty="0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vòng</a:t>
            </a:r>
            <a:r>
              <a:rPr lang="en-US" sz="6000" kern="0" dirty="0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tay</a:t>
            </a:r>
            <a:r>
              <a:rPr lang="en-US" sz="6000" kern="0" dirty="0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ấp</a:t>
            </a:r>
            <a:r>
              <a:rPr lang="en-US" sz="6000" kern="0" dirty="0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ủ”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915787-333C-4035-9076-1CF6A9663BD5}"/>
              </a:ext>
            </a:extLst>
          </p:cNvPr>
          <p:cNvSpPr txBox="1"/>
          <p:nvPr/>
        </p:nvSpPr>
        <p:spPr>
          <a:xfrm>
            <a:off x="10339263" y="2903105"/>
            <a:ext cx="7848867" cy="1938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-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Chú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mèo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thơ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ngây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tựa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như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đứa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trẻ</a:t>
            </a:r>
            <a:endParaRPr lang="en-US" sz="6000" kern="0" dirty="0">
              <a:solidFill>
                <a:schemeClr val="accent6">
                  <a:lumMod val="50000"/>
                </a:schemeClr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A6663B-2530-44CF-983C-C1B46CD6B5F9}"/>
              </a:ext>
            </a:extLst>
          </p:cNvPr>
          <p:cNvSpPr txBox="1"/>
          <p:nvPr/>
        </p:nvSpPr>
        <p:spPr>
          <a:xfrm>
            <a:off x="522717" y="4742298"/>
            <a:ext cx="114786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000" kern="0" dirty="0" err="1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Ẩn</a:t>
            </a:r>
            <a:r>
              <a:rPr lang="en-US" sz="6000" kern="0" dirty="0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dụ</a:t>
            </a:r>
            <a:r>
              <a:rPr lang="en-US" sz="6000" kern="0" dirty="0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: </a:t>
            </a:r>
            <a:r>
              <a:rPr lang="en-US" sz="6000" kern="0" dirty="0" err="1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Móng</a:t>
            </a:r>
            <a:r>
              <a:rPr lang="en-US" sz="6000" kern="0" dirty="0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vuốt</a:t>
            </a:r>
            <a:r>
              <a:rPr lang="en-US" sz="6000" kern="0" dirty="0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của</a:t>
            </a:r>
            <a:r>
              <a:rPr lang="en-US" sz="6000" kern="0" dirty="0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đêm</a:t>
            </a:r>
            <a:endParaRPr lang="en-US" sz="6000" kern="0" dirty="0">
              <a:solidFill>
                <a:srgbClr val="1F497D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305142-9B86-4736-84DE-354D8B4E05FB}"/>
              </a:ext>
            </a:extLst>
          </p:cNvPr>
          <p:cNvSpPr txBox="1"/>
          <p:nvPr/>
        </p:nvSpPr>
        <p:spPr>
          <a:xfrm>
            <a:off x="711864" y="6033937"/>
            <a:ext cx="836809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000" kern="0" dirty="0" err="1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Điệp</a:t>
            </a:r>
            <a:r>
              <a:rPr lang="en-US" sz="6000" kern="0" dirty="0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từ</a:t>
            </a:r>
            <a:r>
              <a:rPr lang="en-US" sz="6000" kern="0" dirty="0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: “</a:t>
            </a:r>
            <a:r>
              <a:rPr lang="en-US" sz="6000" kern="0" dirty="0" err="1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ngủ</a:t>
            </a:r>
            <a:r>
              <a:rPr lang="en-US" sz="6000" kern="0" dirty="0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đi</a:t>
            </a:r>
            <a:r>
              <a:rPr lang="en-US" sz="6000" kern="0" dirty="0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” (6 </a:t>
            </a:r>
            <a:r>
              <a:rPr lang="en-US" sz="6000" kern="0" dirty="0" err="1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lần</a:t>
            </a:r>
            <a:r>
              <a:rPr lang="en-US" sz="6000" kern="0" dirty="0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); “</a:t>
            </a:r>
            <a:r>
              <a:rPr lang="en-US" sz="6000" kern="0" dirty="0" err="1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được</a:t>
            </a:r>
            <a:r>
              <a:rPr lang="en-US" sz="6000" kern="0" dirty="0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” (2 </a:t>
            </a:r>
            <a:r>
              <a:rPr lang="en-US" sz="6000" kern="0" dirty="0" err="1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lần</a:t>
            </a:r>
            <a:r>
              <a:rPr lang="en-US" sz="6000" kern="0" dirty="0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F14B0E-4432-4C51-9970-A19098F2C3D1}"/>
              </a:ext>
            </a:extLst>
          </p:cNvPr>
          <p:cNvSpPr txBox="1"/>
          <p:nvPr/>
        </p:nvSpPr>
        <p:spPr>
          <a:xfrm>
            <a:off x="10335546" y="5132156"/>
            <a:ext cx="7829584" cy="1938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-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Gợi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hình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ảnh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sinh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động</a:t>
            </a:r>
            <a:endParaRPr lang="en-US" sz="6000" kern="0" dirty="0">
              <a:solidFill>
                <a:schemeClr val="accent6">
                  <a:lumMod val="50000"/>
                </a:schemeClr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F47DEAB-DAAD-4D71-933B-B975729BCFA7}"/>
              </a:ext>
            </a:extLst>
          </p:cNvPr>
          <p:cNvSpPr txBox="1"/>
          <p:nvPr/>
        </p:nvSpPr>
        <p:spPr>
          <a:xfrm>
            <a:off x="10245263" y="6697088"/>
            <a:ext cx="8059464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-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Thể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hiện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sự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vỗ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về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,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ôm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ấp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của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nhân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vật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tôi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dành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cho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chú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mèo</a:t>
            </a:r>
            <a:endParaRPr lang="en-US" sz="6000" kern="0" dirty="0">
              <a:solidFill>
                <a:schemeClr val="accent6">
                  <a:lumMod val="50000"/>
                </a:schemeClr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626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90135">
            <a:off x="18691693" y="486928"/>
            <a:ext cx="8646814" cy="11303025"/>
          </a:xfrm>
          <a:prstGeom prst="rect">
            <a:avLst/>
          </a:prstGeom>
        </p:spPr>
      </p:pic>
      <p:sp>
        <p:nvSpPr>
          <p:cNvPr id="7" name="Google Shape;1234;p40">
            <a:extLst>
              <a:ext uri="{FF2B5EF4-FFF2-40B4-BE49-F238E27FC236}">
                <a16:creationId xmlns:a16="http://schemas.microsoft.com/office/drawing/2014/main" id="{607AB932-EF11-450B-A975-CAF60095D6BB}"/>
              </a:ext>
            </a:extLst>
          </p:cNvPr>
          <p:cNvSpPr/>
          <p:nvPr/>
        </p:nvSpPr>
        <p:spPr>
          <a:xfrm>
            <a:off x="1752573" y="48252"/>
            <a:ext cx="12418828" cy="1708542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endParaRPr>
          </a:p>
        </p:txBody>
      </p:sp>
      <p:sp>
        <p:nvSpPr>
          <p:cNvPr id="9" name="Google Shape;1202;p40">
            <a:extLst>
              <a:ext uri="{FF2B5EF4-FFF2-40B4-BE49-F238E27FC236}">
                <a16:creationId xmlns:a16="http://schemas.microsoft.com/office/drawing/2014/main" id="{899DE50F-ACB8-4D3D-983F-6E32D580EFBC}"/>
              </a:ext>
            </a:extLst>
          </p:cNvPr>
          <p:cNvSpPr/>
          <p:nvPr/>
        </p:nvSpPr>
        <p:spPr>
          <a:xfrm rot="10800000">
            <a:off x="609820" y="2760530"/>
            <a:ext cx="12038651" cy="4364170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 dirty="0">
              <a:solidFill>
                <a:srgbClr val="000000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endParaRPr>
          </a:p>
        </p:txBody>
      </p:sp>
      <p:sp>
        <p:nvSpPr>
          <p:cNvPr id="10" name="Google Shape;1203;p40">
            <a:extLst>
              <a:ext uri="{FF2B5EF4-FFF2-40B4-BE49-F238E27FC236}">
                <a16:creationId xmlns:a16="http://schemas.microsoft.com/office/drawing/2014/main" id="{4971CC61-636F-4649-AC97-859C1540FFF0}"/>
              </a:ext>
            </a:extLst>
          </p:cNvPr>
          <p:cNvSpPr/>
          <p:nvPr/>
        </p:nvSpPr>
        <p:spPr>
          <a:xfrm>
            <a:off x="12648471" y="801888"/>
            <a:ext cx="5138957" cy="4644996"/>
          </a:xfrm>
          <a:custGeom>
            <a:avLst/>
            <a:gdLst/>
            <a:ahLst/>
            <a:cxnLst/>
            <a:rect l="l" t="t" r="r" b="b"/>
            <a:pathLst>
              <a:path w="79142" h="62131" extrusionOk="0">
                <a:moveTo>
                  <a:pt x="43395" y="1"/>
                </a:moveTo>
                <a:cubicBezTo>
                  <a:pt x="42163" y="1"/>
                  <a:pt x="40910" y="69"/>
                  <a:pt x="39634" y="207"/>
                </a:cubicBezTo>
                <a:cubicBezTo>
                  <a:pt x="27032" y="1530"/>
                  <a:pt x="16510" y="6949"/>
                  <a:pt x="8444" y="16905"/>
                </a:cubicBezTo>
                <a:cubicBezTo>
                  <a:pt x="4223" y="21946"/>
                  <a:pt x="1576" y="28121"/>
                  <a:pt x="820" y="34674"/>
                </a:cubicBezTo>
                <a:cubicBezTo>
                  <a:pt x="1" y="40218"/>
                  <a:pt x="2143" y="45826"/>
                  <a:pt x="6428" y="49544"/>
                </a:cubicBezTo>
                <a:cubicBezTo>
                  <a:pt x="10507" y="53260"/>
                  <a:pt x="15108" y="55118"/>
                  <a:pt x="20089" y="55118"/>
                </a:cubicBezTo>
                <a:cubicBezTo>
                  <a:pt x="22033" y="55118"/>
                  <a:pt x="24035" y="54835"/>
                  <a:pt x="26087" y="54270"/>
                </a:cubicBezTo>
                <a:cubicBezTo>
                  <a:pt x="27606" y="53898"/>
                  <a:pt x="29161" y="53708"/>
                  <a:pt x="30723" y="53708"/>
                </a:cubicBezTo>
                <a:cubicBezTo>
                  <a:pt x="32077" y="53708"/>
                  <a:pt x="33437" y="53851"/>
                  <a:pt x="34782" y="54143"/>
                </a:cubicBezTo>
                <a:cubicBezTo>
                  <a:pt x="36169" y="54396"/>
                  <a:pt x="37555" y="54774"/>
                  <a:pt x="39004" y="55026"/>
                </a:cubicBezTo>
                <a:cubicBezTo>
                  <a:pt x="40390" y="55278"/>
                  <a:pt x="41714" y="55782"/>
                  <a:pt x="42974" y="56538"/>
                </a:cubicBezTo>
                <a:cubicBezTo>
                  <a:pt x="46250" y="58491"/>
                  <a:pt x="49716" y="60066"/>
                  <a:pt x="53307" y="61264"/>
                </a:cubicBezTo>
                <a:cubicBezTo>
                  <a:pt x="55247" y="61858"/>
                  <a:pt x="57153" y="62131"/>
                  <a:pt x="58994" y="62131"/>
                </a:cubicBezTo>
                <a:cubicBezTo>
                  <a:pt x="67493" y="62131"/>
                  <a:pt x="74587" y="56307"/>
                  <a:pt x="77125" y="49418"/>
                </a:cubicBezTo>
                <a:cubicBezTo>
                  <a:pt x="78511" y="45637"/>
                  <a:pt x="79141" y="41605"/>
                  <a:pt x="79078" y="37572"/>
                </a:cubicBezTo>
                <a:cubicBezTo>
                  <a:pt x="79078" y="35304"/>
                  <a:pt x="78889" y="33035"/>
                  <a:pt x="78511" y="30830"/>
                </a:cubicBezTo>
                <a:cubicBezTo>
                  <a:pt x="77062" y="22639"/>
                  <a:pt x="72903" y="15204"/>
                  <a:pt x="66665" y="9722"/>
                </a:cubicBezTo>
                <a:cubicBezTo>
                  <a:pt x="59971" y="3525"/>
                  <a:pt x="52257" y="1"/>
                  <a:pt x="43395" y="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 dirty="0">
              <a:solidFill>
                <a:srgbClr val="000000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endParaRPr>
          </a:p>
        </p:txBody>
      </p:sp>
      <p:sp>
        <p:nvSpPr>
          <p:cNvPr id="11" name="Google Shape;1204;p40">
            <a:extLst>
              <a:ext uri="{FF2B5EF4-FFF2-40B4-BE49-F238E27FC236}">
                <a16:creationId xmlns:a16="http://schemas.microsoft.com/office/drawing/2014/main" id="{BC72ECDD-E170-4DC8-BF12-93A341D92170}"/>
              </a:ext>
            </a:extLst>
          </p:cNvPr>
          <p:cNvSpPr txBox="1">
            <a:spLocks/>
          </p:cNvSpPr>
          <p:nvPr/>
        </p:nvSpPr>
        <p:spPr>
          <a:xfrm>
            <a:off x="-762000" y="237551"/>
            <a:ext cx="16861382" cy="1145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 err="1">
                <a:solidFill>
                  <a:schemeClr val="accent6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Nhịp</a:t>
            </a:r>
            <a:r>
              <a:rPr lang="en-US" sz="8800" dirty="0">
                <a:solidFill>
                  <a:schemeClr val="accent6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8800" dirty="0" err="1">
                <a:solidFill>
                  <a:schemeClr val="accent6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thơ</a:t>
            </a:r>
            <a:endParaRPr lang="vi-VN" sz="8800" dirty="0">
              <a:solidFill>
                <a:schemeClr val="accent6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B82B58-F8B1-4AD7-85A8-5CF523B8C765}"/>
              </a:ext>
            </a:extLst>
          </p:cNvPr>
          <p:cNvSpPr txBox="1"/>
          <p:nvPr/>
        </p:nvSpPr>
        <p:spPr>
          <a:xfrm>
            <a:off x="2092948" y="3884926"/>
            <a:ext cx="904350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8000" kern="0" dirty="0" err="1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Nhịp</a:t>
            </a:r>
            <a:r>
              <a:rPr lang="en-US" sz="8000" kern="0" dirty="0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3/5; 5/3; 2/2/3/2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915787-333C-4035-9076-1CF6A9663BD5}"/>
              </a:ext>
            </a:extLst>
          </p:cNvPr>
          <p:cNvSpPr txBox="1"/>
          <p:nvPr/>
        </p:nvSpPr>
        <p:spPr>
          <a:xfrm>
            <a:off x="13685275" y="1095639"/>
            <a:ext cx="387358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Gợi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nhịp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điệu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nhẹ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nhàng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tình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cảm</a:t>
            </a:r>
            <a:endParaRPr lang="en-US" sz="6000" kern="0" dirty="0">
              <a:solidFill>
                <a:schemeClr val="accent6">
                  <a:lumMod val="50000"/>
                </a:schemeClr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755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34;p40">
            <a:extLst>
              <a:ext uri="{FF2B5EF4-FFF2-40B4-BE49-F238E27FC236}">
                <a16:creationId xmlns:a16="http://schemas.microsoft.com/office/drawing/2014/main" id="{607AB932-EF11-450B-A975-CAF60095D6BB}"/>
              </a:ext>
            </a:extLst>
          </p:cNvPr>
          <p:cNvSpPr/>
          <p:nvPr/>
        </p:nvSpPr>
        <p:spPr>
          <a:xfrm>
            <a:off x="1676400" y="316641"/>
            <a:ext cx="9712500" cy="1708542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endParaRPr>
          </a:p>
        </p:txBody>
      </p:sp>
      <p:sp>
        <p:nvSpPr>
          <p:cNvPr id="9" name="Google Shape;1202;p40">
            <a:extLst>
              <a:ext uri="{FF2B5EF4-FFF2-40B4-BE49-F238E27FC236}">
                <a16:creationId xmlns:a16="http://schemas.microsoft.com/office/drawing/2014/main" id="{899DE50F-ACB8-4D3D-983F-6E32D580EFBC}"/>
              </a:ext>
            </a:extLst>
          </p:cNvPr>
          <p:cNvSpPr/>
          <p:nvPr/>
        </p:nvSpPr>
        <p:spPr>
          <a:xfrm rot="10800000">
            <a:off x="847823" y="3081223"/>
            <a:ext cx="10541077" cy="6234911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endParaRPr>
          </a:p>
        </p:txBody>
      </p:sp>
      <p:sp>
        <p:nvSpPr>
          <p:cNvPr id="10" name="Google Shape;1203;p40">
            <a:extLst>
              <a:ext uri="{FF2B5EF4-FFF2-40B4-BE49-F238E27FC236}">
                <a16:creationId xmlns:a16="http://schemas.microsoft.com/office/drawing/2014/main" id="{4971CC61-636F-4649-AC97-859C1540FFF0}"/>
              </a:ext>
            </a:extLst>
          </p:cNvPr>
          <p:cNvSpPr/>
          <p:nvPr/>
        </p:nvSpPr>
        <p:spPr>
          <a:xfrm>
            <a:off x="11472643" y="970865"/>
            <a:ext cx="5138957" cy="4644996"/>
          </a:xfrm>
          <a:custGeom>
            <a:avLst/>
            <a:gdLst/>
            <a:ahLst/>
            <a:cxnLst/>
            <a:rect l="l" t="t" r="r" b="b"/>
            <a:pathLst>
              <a:path w="79142" h="62131" extrusionOk="0">
                <a:moveTo>
                  <a:pt x="43395" y="1"/>
                </a:moveTo>
                <a:cubicBezTo>
                  <a:pt x="42163" y="1"/>
                  <a:pt x="40910" y="69"/>
                  <a:pt x="39634" y="207"/>
                </a:cubicBezTo>
                <a:cubicBezTo>
                  <a:pt x="27032" y="1530"/>
                  <a:pt x="16510" y="6949"/>
                  <a:pt x="8444" y="16905"/>
                </a:cubicBezTo>
                <a:cubicBezTo>
                  <a:pt x="4223" y="21946"/>
                  <a:pt x="1576" y="28121"/>
                  <a:pt x="820" y="34674"/>
                </a:cubicBezTo>
                <a:cubicBezTo>
                  <a:pt x="1" y="40218"/>
                  <a:pt x="2143" y="45826"/>
                  <a:pt x="6428" y="49544"/>
                </a:cubicBezTo>
                <a:cubicBezTo>
                  <a:pt x="10507" y="53260"/>
                  <a:pt x="15108" y="55118"/>
                  <a:pt x="20089" y="55118"/>
                </a:cubicBezTo>
                <a:cubicBezTo>
                  <a:pt x="22033" y="55118"/>
                  <a:pt x="24035" y="54835"/>
                  <a:pt x="26087" y="54270"/>
                </a:cubicBezTo>
                <a:cubicBezTo>
                  <a:pt x="27606" y="53898"/>
                  <a:pt x="29161" y="53708"/>
                  <a:pt x="30723" y="53708"/>
                </a:cubicBezTo>
                <a:cubicBezTo>
                  <a:pt x="32077" y="53708"/>
                  <a:pt x="33437" y="53851"/>
                  <a:pt x="34782" y="54143"/>
                </a:cubicBezTo>
                <a:cubicBezTo>
                  <a:pt x="36169" y="54396"/>
                  <a:pt x="37555" y="54774"/>
                  <a:pt x="39004" y="55026"/>
                </a:cubicBezTo>
                <a:cubicBezTo>
                  <a:pt x="40390" y="55278"/>
                  <a:pt x="41714" y="55782"/>
                  <a:pt x="42974" y="56538"/>
                </a:cubicBezTo>
                <a:cubicBezTo>
                  <a:pt x="46250" y="58491"/>
                  <a:pt x="49716" y="60066"/>
                  <a:pt x="53307" y="61264"/>
                </a:cubicBezTo>
                <a:cubicBezTo>
                  <a:pt x="55247" y="61858"/>
                  <a:pt x="57153" y="62131"/>
                  <a:pt x="58994" y="62131"/>
                </a:cubicBezTo>
                <a:cubicBezTo>
                  <a:pt x="67493" y="62131"/>
                  <a:pt x="74587" y="56307"/>
                  <a:pt x="77125" y="49418"/>
                </a:cubicBezTo>
                <a:cubicBezTo>
                  <a:pt x="78511" y="45637"/>
                  <a:pt x="79141" y="41605"/>
                  <a:pt x="79078" y="37572"/>
                </a:cubicBezTo>
                <a:cubicBezTo>
                  <a:pt x="79078" y="35304"/>
                  <a:pt x="78889" y="33035"/>
                  <a:pt x="78511" y="30830"/>
                </a:cubicBezTo>
                <a:cubicBezTo>
                  <a:pt x="77062" y="22639"/>
                  <a:pt x="72903" y="15204"/>
                  <a:pt x="66665" y="9722"/>
                </a:cubicBezTo>
                <a:cubicBezTo>
                  <a:pt x="59971" y="3525"/>
                  <a:pt x="52257" y="1"/>
                  <a:pt x="43395" y="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endParaRPr>
          </a:p>
        </p:txBody>
      </p:sp>
      <p:sp>
        <p:nvSpPr>
          <p:cNvPr id="11" name="Google Shape;1204;p40">
            <a:extLst>
              <a:ext uri="{FF2B5EF4-FFF2-40B4-BE49-F238E27FC236}">
                <a16:creationId xmlns:a16="http://schemas.microsoft.com/office/drawing/2014/main" id="{BC72ECDD-E170-4DC8-BF12-93A341D92170}"/>
              </a:ext>
            </a:extLst>
          </p:cNvPr>
          <p:cNvSpPr txBox="1">
            <a:spLocks/>
          </p:cNvSpPr>
          <p:nvPr/>
        </p:nvSpPr>
        <p:spPr>
          <a:xfrm>
            <a:off x="-1898041" y="689348"/>
            <a:ext cx="16861382" cy="1145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 err="1">
                <a:solidFill>
                  <a:schemeClr val="accent6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Từ</a:t>
            </a:r>
            <a:r>
              <a:rPr lang="en-US" sz="8800" dirty="0">
                <a:solidFill>
                  <a:schemeClr val="accent6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 </a:t>
            </a:r>
            <a:r>
              <a:rPr lang="en-US" sz="8800" dirty="0" err="1">
                <a:solidFill>
                  <a:schemeClr val="accent6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ngữ</a:t>
            </a:r>
            <a:endParaRPr lang="vi-VN" sz="8800" dirty="0">
              <a:solidFill>
                <a:schemeClr val="accent6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B82B58-F8B1-4AD7-85A8-5CF523B8C765}"/>
              </a:ext>
            </a:extLst>
          </p:cNvPr>
          <p:cNvSpPr txBox="1"/>
          <p:nvPr/>
        </p:nvSpPr>
        <p:spPr>
          <a:xfrm>
            <a:off x="2345399" y="3695700"/>
            <a:ext cx="904350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8000" kern="0" dirty="0" err="1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Dùng</a:t>
            </a:r>
            <a:r>
              <a:rPr lang="en-US" sz="8000" kern="0" dirty="0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8000" kern="0" dirty="0" err="1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nhiều</a:t>
            </a:r>
            <a:r>
              <a:rPr lang="en-US" sz="8000" kern="0" dirty="0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8000" kern="0" dirty="0" err="1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tính</a:t>
            </a:r>
            <a:r>
              <a:rPr lang="en-US" sz="8000" kern="0" dirty="0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8000" kern="0" dirty="0" err="1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từ</a:t>
            </a:r>
            <a:r>
              <a:rPr lang="en-US" sz="8000" kern="0" dirty="0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: </a:t>
            </a:r>
            <a:r>
              <a:rPr lang="en-US" sz="8000" kern="0" dirty="0" err="1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nhọn</a:t>
            </a:r>
            <a:r>
              <a:rPr lang="en-US" sz="8000" kern="0" dirty="0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8000" kern="0" dirty="0" err="1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hoắt</a:t>
            </a:r>
            <a:r>
              <a:rPr lang="en-US" sz="8000" kern="0" dirty="0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/ </a:t>
            </a:r>
            <a:r>
              <a:rPr lang="en-US" sz="8000" kern="0" dirty="0" err="1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ngây</a:t>
            </a:r>
            <a:r>
              <a:rPr lang="en-US" sz="8000" kern="0" dirty="0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8000" kern="0" dirty="0" err="1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thơ</a:t>
            </a:r>
            <a:r>
              <a:rPr lang="en-US" sz="8000" kern="0" dirty="0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/</a:t>
            </a:r>
            <a:r>
              <a:rPr lang="en-US" sz="8000" kern="0" dirty="0" err="1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bướng</a:t>
            </a:r>
            <a:r>
              <a:rPr lang="en-US" sz="8000" kern="0" dirty="0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8000" kern="0" dirty="0" err="1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bỉnh</a:t>
            </a:r>
            <a:r>
              <a:rPr lang="en-US" sz="8000" kern="0" dirty="0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/ </a:t>
            </a:r>
            <a:r>
              <a:rPr lang="en-US" sz="8000" kern="0" dirty="0" err="1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ngang</a:t>
            </a:r>
            <a:r>
              <a:rPr lang="en-US" sz="8000" kern="0" dirty="0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8000" kern="0" dirty="0" err="1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tàng</a:t>
            </a:r>
            <a:endParaRPr lang="en-US" sz="8000" kern="0" dirty="0">
              <a:solidFill>
                <a:srgbClr val="1F497D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915787-333C-4035-9076-1CF6A9663BD5}"/>
              </a:ext>
            </a:extLst>
          </p:cNvPr>
          <p:cNvSpPr txBox="1"/>
          <p:nvPr/>
        </p:nvSpPr>
        <p:spPr>
          <a:xfrm>
            <a:off x="12142075" y="1188397"/>
            <a:ext cx="4349597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Phác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họa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sinh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động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cụ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thể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hình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ảnh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chú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mèo</a:t>
            </a:r>
            <a:endParaRPr lang="en-US" sz="6000" kern="0" dirty="0">
              <a:solidFill>
                <a:schemeClr val="accent6">
                  <a:lumMod val="50000"/>
                </a:schemeClr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523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3485126" y="5819137"/>
            <a:ext cx="10609669" cy="1029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43"/>
              </a:lnSpc>
              <a:spcBef>
                <a:spcPct val="0"/>
              </a:spcBef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0C3B46-C90D-53DB-7808-74E142A9C85F}"/>
              </a:ext>
            </a:extLst>
          </p:cNvPr>
          <p:cNvSpPr txBox="1"/>
          <p:nvPr/>
        </p:nvSpPr>
        <p:spPr>
          <a:xfrm>
            <a:off x="4859942" y="6525247"/>
            <a:ext cx="13052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Thương Con Mèo - Bài Hát Cho Trẻ Mầm Non">
            <a:hlinkClick r:id="" action="ppaction://media"/>
            <a:extLst>
              <a:ext uri="{FF2B5EF4-FFF2-40B4-BE49-F238E27FC236}">
                <a16:creationId xmlns:a16="http://schemas.microsoft.com/office/drawing/2014/main" id="{EB3F68F7-145A-364F-8BDE-39D836616E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646" y="1562100"/>
            <a:ext cx="17581134" cy="7863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48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90135">
            <a:off x="18691693" y="486928"/>
            <a:ext cx="8646814" cy="11303025"/>
          </a:xfrm>
          <a:prstGeom prst="rect">
            <a:avLst/>
          </a:prstGeom>
        </p:spPr>
      </p:pic>
      <p:sp>
        <p:nvSpPr>
          <p:cNvPr id="7" name="Google Shape;1234;p40">
            <a:extLst>
              <a:ext uri="{FF2B5EF4-FFF2-40B4-BE49-F238E27FC236}">
                <a16:creationId xmlns:a16="http://schemas.microsoft.com/office/drawing/2014/main" id="{607AB932-EF11-450B-A975-CAF60095D6BB}"/>
              </a:ext>
            </a:extLst>
          </p:cNvPr>
          <p:cNvSpPr/>
          <p:nvPr/>
        </p:nvSpPr>
        <p:spPr>
          <a:xfrm>
            <a:off x="900577" y="293635"/>
            <a:ext cx="7405223" cy="1708542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 dirty="0">
              <a:solidFill>
                <a:srgbClr val="000000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endParaRPr>
          </a:p>
        </p:txBody>
      </p:sp>
      <p:sp>
        <p:nvSpPr>
          <p:cNvPr id="9" name="Google Shape;1202;p40">
            <a:extLst>
              <a:ext uri="{FF2B5EF4-FFF2-40B4-BE49-F238E27FC236}">
                <a16:creationId xmlns:a16="http://schemas.microsoft.com/office/drawing/2014/main" id="{899DE50F-ACB8-4D3D-983F-6E32D580EFBC}"/>
              </a:ext>
            </a:extLst>
          </p:cNvPr>
          <p:cNvSpPr/>
          <p:nvPr/>
        </p:nvSpPr>
        <p:spPr>
          <a:xfrm rot="10800000">
            <a:off x="0" y="2247900"/>
            <a:ext cx="12038651" cy="7177190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 dirty="0">
              <a:solidFill>
                <a:srgbClr val="000000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endParaRPr>
          </a:p>
        </p:txBody>
      </p:sp>
      <p:sp>
        <p:nvSpPr>
          <p:cNvPr id="10" name="Google Shape;1203;p40">
            <a:extLst>
              <a:ext uri="{FF2B5EF4-FFF2-40B4-BE49-F238E27FC236}">
                <a16:creationId xmlns:a16="http://schemas.microsoft.com/office/drawing/2014/main" id="{4971CC61-636F-4649-AC97-859C1540FFF0}"/>
              </a:ext>
            </a:extLst>
          </p:cNvPr>
          <p:cNvSpPr/>
          <p:nvPr/>
        </p:nvSpPr>
        <p:spPr>
          <a:xfrm>
            <a:off x="11820222" y="149115"/>
            <a:ext cx="6467778" cy="6265670"/>
          </a:xfrm>
          <a:custGeom>
            <a:avLst/>
            <a:gdLst/>
            <a:ahLst/>
            <a:cxnLst/>
            <a:rect l="l" t="t" r="r" b="b"/>
            <a:pathLst>
              <a:path w="79142" h="62131" extrusionOk="0">
                <a:moveTo>
                  <a:pt x="43395" y="1"/>
                </a:moveTo>
                <a:cubicBezTo>
                  <a:pt x="42163" y="1"/>
                  <a:pt x="40910" y="69"/>
                  <a:pt x="39634" y="207"/>
                </a:cubicBezTo>
                <a:cubicBezTo>
                  <a:pt x="27032" y="1530"/>
                  <a:pt x="16510" y="6949"/>
                  <a:pt x="8444" y="16905"/>
                </a:cubicBezTo>
                <a:cubicBezTo>
                  <a:pt x="4223" y="21946"/>
                  <a:pt x="1576" y="28121"/>
                  <a:pt x="820" y="34674"/>
                </a:cubicBezTo>
                <a:cubicBezTo>
                  <a:pt x="1" y="40218"/>
                  <a:pt x="2143" y="45826"/>
                  <a:pt x="6428" y="49544"/>
                </a:cubicBezTo>
                <a:cubicBezTo>
                  <a:pt x="10507" y="53260"/>
                  <a:pt x="15108" y="55118"/>
                  <a:pt x="20089" y="55118"/>
                </a:cubicBezTo>
                <a:cubicBezTo>
                  <a:pt x="22033" y="55118"/>
                  <a:pt x="24035" y="54835"/>
                  <a:pt x="26087" y="54270"/>
                </a:cubicBezTo>
                <a:cubicBezTo>
                  <a:pt x="27606" y="53898"/>
                  <a:pt x="29161" y="53708"/>
                  <a:pt x="30723" y="53708"/>
                </a:cubicBezTo>
                <a:cubicBezTo>
                  <a:pt x="32077" y="53708"/>
                  <a:pt x="33437" y="53851"/>
                  <a:pt x="34782" y="54143"/>
                </a:cubicBezTo>
                <a:cubicBezTo>
                  <a:pt x="36169" y="54396"/>
                  <a:pt x="37555" y="54774"/>
                  <a:pt x="39004" y="55026"/>
                </a:cubicBezTo>
                <a:cubicBezTo>
                  <a:pt x="40390" y="55278"/>
                  <a:pt x="41714" y="55782"/>
                  <a:pt x="42974" y="56538"/>
                </a:cubicBezTo>
                <a:cubicBezTo>
                  <a:pt x="46250" y="58491"/>
                  <a:pt x="49716" y="60066"/>
                  <a:pt x="53307" y="61264"/>
                </a:cubicBezTo>
                <a:cubicBezTo>
                  <a:pt x="55247" y="61858"/>
                  <a:pt x="57153" y="62131"/>
                  <a:pt x="58994" y="62131"/>
                </a:cubicBezTo>
                <a:cubicBezTo>
                  <a:pt x="67493" y="62131"/>
                  <a:pt x="74587" y="56307"/>
                  <a:pt x="77125" y="49418"/>
                </a:cubicBezTo>
                <a:cubicBezTo>
                  <a:pt x="78511" y="45637"/>
                  <a:pt x="79141" y="41605"/>
                  <a:pt x="79078" y="37572"/>
                </a:cubicBezTo>
                <a:cubicBezTo>
                  <a:pt x="79078" y="35304"/>
                  <a:pt x="78889" y="33035"/>
                  <a:pt x="78511" y="30830"/>
                </a:cubicBezTo>
                <a:cubicBezTo>
                  <a:pt x="77062" y="22639"/>
                  <a:pt x="72903" y="15204"/>
                  <a:pt x="66665" y="9722"/>
                </a:cubicBezTo>
                <a:cubicBezTo>
                  <a:pt x="59971" y="3525"/>
                  <a:pt x="52257" y="1"/>
                  <a:pt x="43395" y="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endParaRPr>
          </a:p>
        </p:txBody>
      </p:sp>
      <p:sp>
        <p:nvSpPr>
          <p:cNvPr id="11" name="Google Shape;1204;p40">
            <a:extLst>
              <a:ext uri="{FF2B5EF4-FFF2-40B4-BE49-F238E27FC236}">
                <a16:creationId xmlns:a16="http://schemas.microsoft.com/office/drawing/2014/main" id="{BC72ECDD-E170-4DC8-BF12-93A341D92170}"/>
              </a:ext>
            </a:extLst>
          </p:cNvPr>
          <p:cNvSpPr txBox="1">
            <a:spLocks/>
          </p:cNvSpPr>
          <p:nvPr/>
        </p:nvSpPr>
        <p:spPr>
          <a:xfrm>
            <a:off x="-4065979" y="617882"/>
            <a:ext cx="16861382" cy="1145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 err="1">
                <a:solidFill>
                  <a:schemeClr val="accent6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Từ</a:t>
            </a:r>
            <a:r>
              <a:rPr lang="en-US" sz="8800" dirty="0">
                <a:solidFill>
                  <a:schemeClr val="accent6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 </a:t>
            </a:r>
            <a:r>
              <a:rPr lang="en-US" sz="8800" dirty="0" err="1">
                <a:solidFill>
                  <a:schemeClr val="accent6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ngữ</a:t>
            </a:r>
            <a:endParaRPr lang="vi-VN" sz="8800" dirty="0">
              <a:solidFill>
                <a:schemeClr val="accent6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B82B58-F8B1-4AD7-85A8-5CF523B8C765}"/>
              </a:ext>
            </a:extLst>
          </p:cNvPr>
          <p:cNvSpPr txBox="1"/>
          <p:nvPr/>
        </p:nvSpPr>
        <p:spPr>
          <a:xfrm>
            <a:off x="924805" y="3281950"/>
            <a:ext cx="1084971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8000" kern="0" dirty="0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Chi </a:t>
            </a:r>
            <a:r>
              <a:rPr lang="en-US" sz="8000" kern="0" dirty="0" err="1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tiết</a:t>
            </a:r>
            <a:r>
              <a:rPr lang="en-US" sz="8000" kern="0" dirty="0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8000" kern="0" dirty="0" err="1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miêu</a:t>
            </a:r>
            <a:r>
              <a:rPr lang="en-US" sz="8000" kern="0" dirty="0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8000" kern="0" dirty="0" err="1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tả</a:t>
            </a:r>
            <a:r>
              <a:rPr lang="en-US" sz="8000" kern="0" dirty="0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8000" kern="0" dirty="0" err="1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hình</a:t>
            </a:r>
            <a:r>
              <a:rPr lang="en-US" sz="8000" kern="0" dirty="0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8000" kern="0" dirty="0" err="1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ảnh</a:t>
            </a:r>
            <a:r>
              <a:rPr lang="en-US" sz="8000" kern="0" dirty="0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8000" kern="0" dirty="0" err="1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chú</a:t>
            </a:r>
            <a:r>
              <a:rPr lang="en-US" sz="8000" kern="0" dirty="0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8000" kern="0" dirty="0" err="1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mèo</a:t>
            </a:r>
            <a:r>
              <a:rPr lang="en-US" sz="8000" kern="0" dirty="0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915787-333C-4035-9076-1CF6A9663BD5}"/>
              </a:ext>
            </a:extLst>
          </p:cNvPr>
          <p:cNvSpPr txBox="1"/>
          <p:nvPr/>
        </p:nvSpPr>
        <p:spPr>
          <a:xfrm>
            <a:off x="12795403" y="405201"/>
            <a:ext cx="496655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Gợi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hình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ảnh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chú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mèo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nhỏ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dễ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thương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,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gắn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bó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than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thiết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với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nhân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vật</a:t>
            </a:r>
            <a:r>
              <a:rPr lang="en-US" sz="6000" kern="0" dirty="0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6000" kern="0" dirty="0" err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  <a:sym typeface="Arial"/>
              </a:rPr>
              <a:t>tôi</a:t>
            </a:r>
            <a:endParaRPr lang="en-US" sz="6000" kern="0" dirty="0">
              <a:solidFill>
                <a:schemeClr val="accent6">
                  <a:lumMod val="50000"/>
                </a:schemeClr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F7E775-0D36-49F8-98E4-5A1A1AEDE9CD}"/>
              </a:ext>
            </a:extLst>
          </p:cNvPr>
          <p:cNvSpPr txBox="1"/>
          <p:nvPr/>
        </p:nvSpPr>
        <p:spPr>
          <a:xfrm>
            <a:off x="847824" y="6007627"/>
            <a:ext cx="1021460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8000" kern="0" dirty="0" err="1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Kể</a:t>
            </a:r>
            <a:r>
              <a:rPr lang="en-US" sz="8000" kern="0" dirty="0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8000" kern="0" dirty="0" err="1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chuyện</a:t>
            </a:r>
            <a:r>
              <a:rPr lang="en-US" sz="8000" kern="0" dirty="0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8000" kern="0" dirty="0" err="1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chú</a:t>
            </a:r>
            <a:r>
              <a:rPr lang="en-US" sz="8000" kern="0" dirty="0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8000" kern="0" dirty="0" err="1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mèo</a:t>
            </a:r>
            <a:r>
              <a:rPr lang="en-US" sz="8000" kern="0" dirty="0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8000" kern="0" dirty="0" err="1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nằm</a:t>
            </a:r>
            <a:r>
              <a:rPr lang="en-US" sz="8000" kern="0" dirty="0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8000" kern="0" dirty="0" err="1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ngủ</a:t>
            </a:r>
            <a:r>
              <a:rPr lang="en-US" sz="8000" kern="0" dirty="0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8000" kern="0" dirty="0" err="1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trên</a:t>
            </a:r>
            <a:r>
              <a:rPr lang="en-US" sz="8000" kern="0" dirty="0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 </a:t>
            </a:r>
            <a:r>
              <a:rPr lang="en-US" sz="8000" kern="0" dirty="0" err="1">
                <a:solidFill>
                  <a:srgbClr val="1F497D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Arial"/>
              </a:rPr>
              <a:t>ngực</a:t>
            </a:r>
            <a:endParaRPr lang="en-US" sz="8000" kern="0" dirty="0">
              <a:solidFill>
                <a:srgbClr val="1F497D"/>
              </a:solidFill>
              <a:latin typeface="#9Slide03 Arima Madurai Black" panose="020B0604020202020204" charset="0"/>
              <a:cs typeface="#9Slide03 Arima Madurai Black" panose="020B060402020202020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450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AC8C71B-2B39-46A5-18C0-F5DDC5F4B0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9307565"/>
              </p:ext>
            </p:extLst>
          </p:nvPr>
        </p:nvGraphicFramePr>
        <p:xfrm>
          <a:off x="0" y="1034899"/>
          <a:ext cx="18288000" cy="94996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97538">
                  <a:extLst>
                    <a:ext uri="{9D8B030D-6E8A-4147-A177-3AD203B41FA5}">
                      <a16:colId xmlns:a16="http://schemas.microsoft.com/office/drawing/2014/main" val="616227194"/>
                    </a:ext>
                  </a:extLst>
                </a:gridCol>
                <a:gridCol w="9192434">
                  <a:extLst>
                    <a:ext uri="{9D8B030D-6E8A-4147-A177-3AD203B41FA5}">
                      <a16:colId xmlns:a16="http://schemas.microsoft.com/office/drawing/2014/main" val="1787388972"/>
                    </a:ext>
                  </a:extLst>
                </a:gridCol>
                <a:gridCol w="7298028">
                  <a:extLst>
                    <a:ext uri="{9D8B030D-6E8A-4147-A177-3AD203B41FA5}">
                      <a16:colId xmlns:a16="http://schemas.microsoft.com/office/drawing/2014/main" val="3791899010"/>
                    </a:ext>
                  </a:extLst>
                </a:gridCol>
              </a:tblGrid>
              <a:tr h="388732"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Nét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độc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đáo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bài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thơ</a:t>
                      </a:r>
                      <a:endParaRPr lang="en-GB" sz="2800" dirty="0">
                        <a:solidFill>
                          <a:srgbClr val="FF0000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44462" marR="44462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Nhận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xét</a:t>
                      </a:r>
                      <a:endParaRPr lang="en-GB" sz="2800" dirty="0">
                        <a:solidFill>
                          <a:srgbClr val="FF0000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44462" marR="44462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203500"/>
                  </a:ext>
                </a:extLst>
              </a:tr>
              <a:tr h="541984">
                <a:tc rowSpan="6"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endParaRPr lang="en-GB" sz="2800" dirty="0">
                        <a:solidFill>
                          <a:srgbClr val="FFFF00"/>
                        </a:solidFill>
                        <a:effectLst/>
                        <a:latin typeface="#9Slide03 Arima Madurai Black" panose="020B0604020202020204" charset="0"/>
                        <a:cs typeface="#9Slide03 Arima Madurai Black" panose="020B0604020202020204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vi-VN" sz="2800" dirty="0">
                          <a:solidFill>
                            <a:srgbClr val="FFFF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Hình ảnh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thơ</a:t>
                      </a:r>
                      <a:r>
                        <a:rPr lang="vi-VN" sz="2800" dirty="0">
                          <a:solidFill>
                            <a:srgbClr val="FFFF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(chú mèo)</a:t>
                      </a:r>
                      <a:endParaRPr lang="en-GB" sz="2800" dirty="0">
                        <a:solidFill>
                          <a:srgbClr val="FFFF00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44462" marR="44462" marT="0" marB="0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Đôi mắt trong veo, đôi mắt biếc trong veo</a:t>
                      </a:r>
                      <a:endParaRPr lang="en-GB" sz="2800" dirty="0">
                        <a:solidFill>
                          <a:schemeClr val="tx1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44462" marR="44462" marT="0" marB="0">
                    <a:solidFill>
                      <a:srgbClr val="FFBC8B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Chú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mèo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dễ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thương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xinh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xắn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đáng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yêu</a:t>
                      </a:r>
                      <a:endParaRPr lang="en-GB" sz="2800" dirty="0">
                        <a:solidFill>
                          <a:schemeClr val="tx1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44462" marR="44462" marT="0" marB="0">
                    <a:solidFill>
                      <a:srgbClr val="FFBC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388897"/>
                  </a:ext>
                </a:extLst>
              </a:tr>
              <a:tr h="32690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Hàm răng dài nhọn hoắt</a:t>
                      </a:r>
                      <a:endParaRPr lang="en-GB" sz="2800" dirty="0">
                        <a:solidFill>
                          <a:schemeClr val="tx1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44462" marR="44462" marT="0" marB="0">
                    <a:solidFill>
                      <a:srgbClr val="FFBC8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281895"/>
                  </a:ext>
                </a:extLst>
              </a:tr>
              <a:tr h="54198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Như đứa trẻ giữa vòng tay ấp ủ</a:t>
                      </a:r>
                      <a:endParaRPr lang="en-GB" sz="2800" dirty="0">
                        <a:solidFill>
                          <a:schemeClr val="tx1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44462" marR="44462" marT="0" marB="0">
                    <a:solidFill>
                      <a:srgbClr val="FFBC8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4424949"/>
                  </a:ext>
                </a:extLst>
              </a:tr>
              <a:tr h="26415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Đôi tai vểnh ngây thơ</a:t>
                      </a:r>
                      <a:endParaRPr lang="en-GB" sz="2800" dirty="0">
                        <a:solidFill>
                          <a:schemeClr val="tx1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44462" marR="44462" marT="0" marB="0">
                    <a:solidFill>
                      <a:srgbClr val="FFBC8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7551854"/>
                  </a:ext>
                </a:extLst>
              </a:tr>
              <a:tr h="26415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Cái đuôi dài bướng bỉnh</a:t>
                      </a:r>
                      <a:endParaRPr lang="en-GB" sz="2800" dirty="0">
                        <a:solidFill>
                          <a:schemeClr val="tx1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44462" marR="44462" marT="0" marB="0">
                    <a:solidFill>
                      <a:srgbClr val="FFBC8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9064273"/>
                  </a:ext>
                </a:extLst>
              </a:tr>
              <a:tr h="26415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Hàng ria mép ngang tàng</a:t>
                      </a:r>
                      <a:endParaRPr lang="en-GB" sz="2800" dirty="0">
                        <a:solidFill>
                          <a:schemeClr val="tx1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44462" marR="44462" marT="0" marB="0">
                    <a:solidFill>
                      <a:srgbClr val="FFBC8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2819345"/>
                  </a:ext>
                </a:extLst>
              </a:tr>
              <a:tr h="646469">
                <a:tc rowSpan="3"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vi-VN" sz="2800" dirty="0">
                          <a:solidFill>
                            <a:srgbClr val="FFFF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Biện pháp tu từ</a:t>
                      </a:r>
                      <a:endParaRPr lang="en-GB" sz="2800" dirty="0">
                        <a:solidFill>
                          <a:srgbClr val="FFFF00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44462" marR="44462" marT="0" marB="0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So sánh: như đứa trẻ giữa vòng tay ấp ủ</a:t>
                      </a:r>
                      <a:endParaRPr lang="en-GB" sz="2800">
                        <a:solidFill>
                          <a:schemeClr val="tx1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44462" marR="44462" marT="0" marB="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Chú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mèo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thơ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ngây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tựa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đứa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trẻ</a:t>
                      </a:r>
                      <a:endParaRPr lang="en-GB" sz="2800" dirty="0">
                        <a:solidFill>
                          <a:schemeClr val="tx1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44462" marR="44462" marT="0" marB="0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006559"/>
                  </a:ext>
                </a:extLst>
              </a:tr>
              <a:tr h="64646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Ẩn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dụ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: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Móng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vuốt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đêm</a:t>
                      </a:r>
                      <a:endParaRPr lang="en-GB" sz="2800" dirty="0">
                        <a:solidFill>
                          <a:schemeClr val="tx1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44462" marR="44462" marT="0" marB="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Gợi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ảnh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sinh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động</a:t>
                      </a:r>
                      <a:endParaRPr lang="en-GB" sz="2800" dirty="0">
                        <a:solidFill>
                          <a:schemeClr val="tx1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44462" marR="44462" marT="0" marB="0">
                    <a:solidFill>
                      <a:srgbClr val="DEE2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5970894"/>
                  </a:ext>
                </a:extLst>
              </a:tr>
              <a:tr h="98404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Điệp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: “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ngủ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đi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” (6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lần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)/ “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được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” (2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lần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)</a:t>
                      </a:r>
                      <a:endParaRPr lang="en-GB" sz="2800" dirty="0">
                        <a:solidFill>
                          <a:schemeClr val="tx1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44462" marR="44462" marT="0" marB="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Thể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sự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vỗ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ấp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ủ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nhân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vật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tôi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dành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cho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chú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mèo</a:t>
                      </a:r>
                      <a:endParaRPr lang="en-GB" sz="2800" dirty="0">
                        <a:solidFill>
                          <a:schemeClr val="tx1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44462" marR="44462" marT="0" marB="0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305111"/>
                  </a:ext>
                </a:extLst>
              </a:tr>
              <a:tr h="646469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Nhịp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thơ</a:t>
                      </a:r>
                      <a:endParaRPr lang="en-GB" sz="2800" dirty="0">
                        <a:solidFill>
                          <a:srgbClr val="FFFF00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44462" marR="44462" marT="0" marB="0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Nhịp 3/5; 5/; 2/2/3/2</a:t>
                      </a:r>
                      <a:endParaRPr lang="en-GB" sz="2800">
                        <a:solidFill>
                          <a:schemeClr val="tx1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44462" marR="44462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Gợi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nhịp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điệu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nhẹ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nhàng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tình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cảm</a:t>
                      </a:r>
                      <a:endParaRPr lang="en-GB" sz="2800" dirty="0">
                        <a:solidFill>
                          <a:schemeClr val="tx1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44462" marR="44462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470143"/>
                  </a:ext>
                </a:extLst>
              </a:tr>
              <a:tr h="132161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ngữ</a:t>
                      </a:r>
                      <a:endParaRPr lang="en-GB" sz="2800" dirty="0">
                        <a:solidFill>
                          <a:srgbClr val="FFFF00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44462" marR="44462" marT="0" marB="0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Dùng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nhiều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tính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: “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Nhọn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hoắt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” “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ngây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thơ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” “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bướng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bỉnh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” “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ngang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tàng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”…</a:t>
                      </a:r>
                      <a:endParaRPr lang="en-GB" sz="2800" dirty="0">
                        <a:solidFill>
                          <a:schemeClr val="tx1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44462" marR="44462" marT="0" marB="0">
                    <a:solidFill>
                      <a:srgbClr val="FFBC8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Phác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họa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sinh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động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cụ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thể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ảnh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chú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mèo</a:t>
                      </a:r>
                      <a:endParaRPr lang="en-GB" sz="2800" dirty="0">
                        <a:solidFill>
                          <a:schemeClr val="tx1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44462" marR="44462" marT="0" marB="0">
                    <a:solidFill>
                      <a:srgbClr val="FFBC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282893"/>
                  </a:ext>
                </a:extLst>
              </a:tr>
              <a:tr h="1659182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Yếu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tố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miêu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tả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sự</a:t>
                      </a:r>
                      <a:endParaRPr lang="en-GB" sz="2800" dirty="0">
                        <a:solidFill>
                          <a:srgbClr val="FFFF00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44462" marR="44462" marT="0" marB="0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Chi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tiết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miêu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tả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ảnh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chú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mèo</a:t>
                      </a:r>
                      <a:endParaRPr lang="en-GB" sz="2800" dirty="0">
                        <a:solidFill>
                          <a:schemeClr val="tx1"/>
                        </a:solidFill>
                        <a:effectLst/>
                        <a:latin typeface="#9Slide03 Arima Madurai Black" panose="020B0604020202020204" charset="0"/>
                        <a:cs typeface="#9Slide03 Arima Madurai Black" panose="020B0604020202020204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Kể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chuyện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chú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mèo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nằm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ngủ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trên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ngực</a:t>
                      </a:r>
                      <a:endParaRPr lang="en-GB" sz="2800" dirty="0">
                        <a:solidFill>
                          <a:schemeClr val="tx1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44462" marR="44462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Gợi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lên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ảnh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chu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mèo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nhỏ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dễ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thương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thể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sự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gắn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bó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thân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thiết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giữa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nhân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vật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tôi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chú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mèo</a:t>
                      </a:r>
                      <a:endParaRPr lang="en-GB" sz="2800" dirty="0">
                        <a:solidFill>
                          <a:schemeClr val="tx1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44462" marR="44462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495708"/>
                  </a:ext>
                </a:extLst>
              </a:tr>
            </a:tbl>
          </a:graphicData>
        </a:graphic>
      </p:graphicFrame>
      <p:pic>
        <p:nvPicPr>
          <p:cNvPr id="4" name="Picture 4" descr="Muốn vượt qua kì thi THPT sắp tới, hãy bắt đầu làm ngay những điều này -  Cao đẳng Anh Quốc BTEC FPT">
            <a:extLst>
              <a:ext uri="{FF2B5EF4-FFF2-40B4-BE49-F238E27FC236}">
                <a16:creationId xmlns:a16="http://schemas.microsoft.com/office/drawing/2014/main" id="{33A98727-7395-E32A-7107-0F43DC6A1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9177">
            <a:off x="4571789" y="97672"/>
            <a:ext cx="957857" cy="87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8065DE-B78C-534E-D03C-08FA7F4503FE}"/>
              </a:ext>
            </a:extLst>
          </p:cNvPr>
          <p:cNvSpPr txBox="1"/>
          <p:nvPr/>
        </p:nvSpPr>
        <p:spPr>
          <a:xfrm>
            <a:off x="5575082" y="0"/>
            <a:ext cx="9164320" cy="10348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ts val="8160"/>
              </a:lnSpc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2.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Nét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đáo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26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81200" y="3112777"/>
            <a:ext cx="13563600" cy="2103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160"/>
              </a:lnSpc>
            </a:pPr>
            <a:r>
              <a:rPr lang="en-US" sz="6800" dirty="0">
                <a:solidFill>
                  <a:schemeClr val="accent5">
                    <a:lumMod val="50000"/>
                  </a:schemeClr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3. </a:t>
            </a:r>
            <a:r>
              <a:rPr lang="en-US" sz="6800" dirty="0" err="1">
                <a:solidFill>
                  <a:schemeClr val="accent5">
                    <a:lumMod val="50000"/>
                  </a:schemeClr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Tình</a:t>
            </a:r>
            <a:r>
              <a:rPr lang="en-US" sz="6800" dirty="0">
                <a:solidFill>
                  <a:schemeClr val="accent5">
                    <a:lumMod val="50000"/>
                  </a:schemeClr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6800" dirty="0" err="1">
                <a:solidFill>
                  <a:schemeClr val="accent5">
                    <a:lumMod val="50000"/>
                  </a:schemeClr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cảm</a:t>
            </a:r>
            <a:r>
              <a:rPr lang="en-US" sz="6800" dirty="0">
                <a:solidFill>
                  <a:schemeClr val="accent5">
                    <a:lumMod val="50000"/>
                  </a:schemeClr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6800" dirty="0" err="1">
                <a:solidFill>
                  <a:schemeClr val="accent5">
                    <a:lumMod val="50000"/>
                  </a:schemeClr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cảm</a:t>
            </a:r>
            <a:r>
              <a:rPr lang="en-US" sz="6800" dirty="0">
                <a:solidFill>
                  <a:schemeClr val="accent5">
                    <a:lumMod val="50000"/>
                  </a:schemeClr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6800" dirty="0" err="1">
                <a:solidFill>
                  <a:schemeClr val="accent5">
                    <a:lumMod val="50000"/>
                  </a:schemeClr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xúc</a:t>
            </a:r>
            <a:r>
              <a:rPr lang="en-US" sz="6800" dirty="0">
                <a:solidFill>
                  <a:schemeClr val="accent5">
                    <a:lumMod val="50000"/>
                  </a:schemeClr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6800" dirty="0" err="1">
                <a:solidFill>
                  <a:schemeClr val="accent5">
                    <a:lumMod val="50000"/>
                  </a:schemeClr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của</a:t>
            </a:r>
            <a:r>
              <a:rPr lang="en-US" sz="6800" dirty="0">
                <a:solidFill>
                  <a:schemeClr val="accent5">
                    <a:lumMod val="50000"/>
                  </a:schemeClr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6800" dirty="0" err="1">
                <a:solidFill>
                  <a:schemeClr val="accent5">
                    <a:lumMod val="50000"/>
                  </a:schemeClr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nhà</a:t>
            </a:r>
            <a:r>
              <a:rPr lang="en-US" sz="6800" dirty="0">
                <a:solidFill>
                  <a:schemeClr val="accent5">
                    <a:lumMod val="50000"/>
                  </a:schemeClr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6800" dirty="0" err="1">
                <a:solidFill>
                  <a:schemeClr val="accent5">
                    <a:lumMod val="50000"/>
                  </a:schemeClr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thơ</a:t>
            </a:r>
            <a:endParaRPr lang="en-US" sz="6800" dirty="0">
              <a:solidFill>
                <a:schemeClr val="accent5">
                  <a:lumMod val="50000"/>
                </a:schemeClr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lvl="0" indent="0">
              <a:lnSpc>
                <a:spcPts val="8160"/>
              </a:lnSpc>
              <a:spcBef>
                <a:spcPct val="0"/>
              </a:spcBef>
            </a:pPr>
            <a:endParaRPr lang="en-US" sz="6800" dirty="0">
              <a:solidFill>
                <a:srgbClr val="00000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pic>
        <p:nvPicPr>
          <p:cNvPr id="3" name="Picture 4" descr="Muốn vượt qua kì thi THPT sắp tới, hãy bắt đầu làm ngay những điều này -  Cao đẳng Anh Quốc BTEC FPT">
            <a:extLst>
              <a:ext uri="{FF2B5EF4-FFF2-40B4-BE49-F238E27FC236}">
                <a16:creationId xmlns:a16="http://schemas.microsoft.com/office/drawing/2014/main" id="{C5086A12-5483-0861-A9B6-4059F54C5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9177">
            <a:off x="291496" y="2934920"/>
            <a:ext cx="1603806" cy="127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8515D6-F2D1-340A-C8BC-307A8ABD45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191" y="4680232"/>
            <a:ext cx="17835617" cy="560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41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loud 17">
            <a:extLst>
              <a:ext uri="{FF2B5EF4-FFF2-40B4-BE49-F238E27FC236}">
                <a16:creationId xmlns:a16="http://schemas.microsoft.com/office/drawing/2014/main" id="{3CFA6675-E43A-4A44-888B-2299954EFD4E}"/>
              </a:ext>
            </a:extLst>
          </p:cNvPr>
          <p:cNvSpPr/>
          <p:nvPr/>
        </p:nvSpPr>
        <p:spPr>
          <a:xfrm>
            <a:off x="4800600" y="-266700"/>
            <a:ext cx="12115800" cy="5715000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64CD26-C5B9-49B7-8534-7B2D34969F12}"/>
              </a:ext>
            </a:extLst>
          </p:cNvPr>
          <p:cNvSpPr txBox="1"/>
          <p:nvPr/>
        </p:nvSpPr>
        <p:spPr>
          <a:xfrm>
            <a:off x="5562600" y="419100"/>
            <a:ext cx="9144000" cy="4413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1000"/>
              </a:spcAft>
            </a:pPr>
            <a:r>
              <a:rPr lang="en-US" sz="7200" b="1" i="1" dirty="0" err="1">
                <a:latin typeface="#9Slide03 Arima Madurai Black" panose="020B0604020202020204" charset="0"/>
                <a:cs typeface="#9Slide03 Arima Madurai Black" panose="020B0604020202020204" charset="0"/>
              </a:rPr>
              <a:t>Trong</a:t>
            </a:r>
            <a:r>
              <a:rPr lang="en-US" sz="7200" b="1" i="1" dirty="0"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7200" b="1" i="1" dirty="0" err="1">
                <a:latin typeface="#9Slide03 Arima Madurai Black" panose="020B0604020202020204" charset="0"/>
                <a:cs typeface="#9Slide03 Arima Madurai Black" panose="020B0604020202020204" charset="0"/>
              </a:rPr>
              <a:t>bài</a:t>
            </a:r>
            <a:r>
              <a:rPr lang="en-US" sz="7200" b="1" i="1" dirty="0"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7200" b="1" i="1" dirty="0" err="1">
                <a:latin typeface="#9Slide03 Arima Madurai Black" panose="020B0604020202020204" charset="0"/>
                <a:cs typeface="#9Slide03 Arima Madurai Black" panose="020B0604020202020204" charset="0"/>
              </a:rPr>
              <a:t>thơ</a:t>
            </a:r>
            <a:r>
              <a:rPr lang="en-US" sz="7200" b="1" i="1" dirty="0"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7200" b="1" i="1" dirty="0" err="1">
                <a:latin typeface="#9Slide03 Arima Madurai Black" panose="020B0604020202020204" charset="0"/>
                <a:cs typeface="#9Slide03 Arima Madurai Black" panose="020B0604020202020204" charset="0"/>
              </a:rPr>
              <a:t>hình</a:t>
            </a:r>
            <a:r>
              <a:rPr lang="en-US" sz="7200" b="1" i="1" dirty="0"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7200" b="1" i="1" dirty="0" err="1">
                <a:latin typeface="#9Slide03 Arima Madurai Black" panose="020B0604020202020204" charset="0"/>
                <a:cs typeface="#9Slide03 Arima Madurai Black" panose="020B0604020202020204" charset="0"/>
              </a:rPr>
              <a:t>ảnh</a:t>
            </a:r>
            <a:r>
              <a:rPr lang="en-US" sz="7200" b="1" i="1" dirty="0"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7200" b="1" i="1" dirty="0" err="1">
                <a:latin typeface="#9Slide03 Arima Madurai Black" panose="020B0604020202020204" charset="0"/>
                <a:cs typeface="#9Slide03 Arima Madurai Black" panose="020B0604020202020204" charset="0"/>
              </a:rPr>
              <a:t>nào</a:t>
            </a:r>
            <a:r>
              <a:rPr lang="en-US" sz="7200" b="1" i="1" dirty="0"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7200" b="1" i="1" dirty="0" err="1">
                <a:latin typeface="#9Slide03 Arima Madurai Black" panose="020B0604020202020204" charset="0"/>
                <a:cs typeface="#9Slide03 Arima Madurai Black" panose="020B0604020202020204" charset="0"/>
              </a:rPr>
              <a:t>đã</a:t>
            </a:r>
            <a:r>
              <a:rPr lang="en-US" sz="7200" b="1" i="1" dirty="0"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7200" b="1" i="1" dirty="0" err="1">
                <a:latin typeface="#9Slide03 Arima Madurai Black" panose="020B0604020202020204" charset="0"/>
                <a:cs typeface="#9Slide03 Arima Madurai Black" panose="020B0604020202020204" charset="0"/>
              </a:rPr>
              <a:t>được</a:t>
            </a:r>
            <a:r>
              <a:rPr lang="en-US" sz="7200" b="1" i="1" dirty="0"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7200" b="1" i="1" dirty="0" err="1">
                <a:latin typeface="#9Slide03 Arima Madurai Black" panose="020B0604020202020204" charset="0"/>
                <a:cs typeface="#9Slide03 Arima Madurai Black" panose="020B0604020202020204" charset="0"/>
              </a:rPr>
              <a:t>nhắc</a:t>
            </a:r>
            <a:r>
              <a:rPr lang="en-US" sz="7200" b="1" i="1" dirty="0"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7200" b="1" i="1" dirty="0" err="1">
                <a:latin typeface="#9Slide03 Arima Madurai Black" panose="020B0604020202020204" charset="0"/>
                <a:cs typeface="#9Slide03 Arima Madurai Black" panose="020B0604020202020204" charset="0"/>
              </a:rPr>
              <a:t>lại</a:t>
            </a:r>
            <a:r>
              <a:rPr lang="en-US" sz="7200" b="1" i="1" dirty="0"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7200" b="1" i="1" dirty="0" err="1">
                <a:latin typeface="#9Slide03 Arima Madurai Black" panose="020B0604020202020204" charset="0"/>
                <a:cs typeface="#9Slide03 Arima Madurai Black" panose="020B0604020202020204" charset="0"/>
              </a:rPr>
              <a:t>tới</a:t>
            </a:r>
            <a:r>
              <a:rPr lang="en-US" sz="7200" b="1" i="1" dirty="0"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7200" b="1" i="1" dirty="0" err="1">
                <a:latin typeface="#9Slide03 Arima Madurai Black" panose="020B0604020202020204" charset="0"/>
                <a:cs typeface="#9Slide03 Arima Madurai Black" panose="020B0604020202020204" charset="0"/>
              </a:rPr>
              <a:t>hai</a:t>
            </a:r>
            <a:r>
              <a:rPr lang="en-US" sz="7200" b="1" i="1" dirty="0"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7200" b="1" i="1" dirty="0" err="1">
                <a:latin typeface="#9Slide03 Arima Madurai Black" panose="020B0604020202020204" charset="0"/>
                <a:cs typeface="#9Slide03 Arima Madurai Black" panose="020B0604020202020204" charset="0"/>
              </a:rPr>
              <a:t>lần</a:t>
            </a:r>
            <a:r>
              <a:rPr lang="en-US" sz="7200" b="1" i="1" dirty="0">
                <a:latin typeface="#9Slide03 Arima Madurai Black" panose="020B0604020202020204" charset="0"/>
                <a:cs typeface="#9Slide03 Arima Madurai Black" panose="020B0604020202020204" charset="0"/>
              </a:rPr>
              <a:t>?</a:t>
            </a:r>
            <a:endParaRPr lang="en-US" sz="7200" b="1" dirty="0">
              <a:effectLst/>
              <a:latin typeface="#9Slide03 Arima Madurai Black" panose="020B0604020202020204" charset="0"/>
              <a:ea typeface="Calibri" panose="020F0502020204030204" pitchFamily="34" charset="0"/>
              <a:cs typeface="#9Slide03 Arima Madurai Black" panose="020B060402020202020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983353-F28E-4442-8537-A405B504D311}"/>
              </a:ext>
            </a:extLst>
          </p:cNvPr>
          <p:cNvSpPr txBox="1"/>
          <p:nvPr/>
        </p:nvSpPr>
        <p:spPr>
          <a:xfrm>
            <a:off x="228600" y="6819900"/>
            <a:ext cx="14020800" cy="1938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6000" dirty="0" err="1">
                <a:solidFill>
                  <a:srgbClr val="BF410E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Hình</a:t>
            </a:r>
            <a:r>
              <a:rPr lang="en-US" sz="6000" dirty="0">
                <a:solidFill>
                  <a:srgbClr val="BF410E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6000" dirty="0" err="1">
                <a:solidFill>
                  <a:srgbClr val="BF410E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ảnh</a:t>
            </a:r>
            <a:r>
              <a:rPr lang="en-US" sz="6000" dirty="0">
                <a:solidFill>
                  <a:srgbClr val="BF410E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6000" dirty="0" err="1">
                <a:solidFill>
                  <a:srgbClr val="BF410E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được</a:t>
            </a:r>
            <a:r>
              <a:rPr lang="en-US" sz="6000" dirty="0">
                <a:solidFill>
                  <a:srgbClr val="BF410E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6000" dirty="0" err="1">
                <a:solidFill>
                  <a:srgbClr val="BF410E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nhắc</a:t>
            </a:r>
            <a:r>
              <a:rPr lang="en-US" sz="6000" dirty="0">
                <a:solidFill>
                  <a:srgbClr val="BF410E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6000" dirty="0" err="1">
                <a:solidFill>
                  <a:srgbClr val="BF410E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tới</a:t>
            </a:r>
            <a:r>
              <a:rPr lang="en-US" sz="6000" dirty="0">
                <a:solidFill>
                  <a:srgbClr val="BF410E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6000" dirty="0" err="1">
                <a:solidFill>
                  <a:srgbClr val="BF410E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hai</a:t>
            </a:r>
            <a:r>
              <a:rPr lang="en-US" sz="6000" dirty="0">
                <a:solidFill>
                  <a:srgbClr val="BF410E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6000" dirty="0" err="1">
                <a:solidFill>
                  <a:srgbClr val="BF410E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lần</a:t>
            </a:r>
            <a:r>
              <a:rPr lang="en-US" sz="6000" dirty="0">
                <a:solidFill>
                  <a:srgbClr val="BF410E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:</a:t>
            </a:r>
          </a:p>
          <a:p>
            <a:r>
              <a:rPr lang="en-US" sz="6000" dirty="0" err="1">
                <a:solidFill>
                  <a:srgbClr val="BF410E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Trên</a:t>
            </a:r>
            <a:r>
              <a:rPr lang="en-US" sz="6000" dirty="0">
                <a:solidFill>
                  <a:srgbClr val="BF410E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6000" dirty="0" err="1">
                <a:solidFill>
                  <a:srgbClr val="BF410E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ngực</a:t>
            </a:r>
            <a:r>
              <a:rPr lang="en-US" sz="6000" dirty="0">
                <a:solidFill>
                  <a:srgbClr val="BF410E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6000" dirty="0" err="1">
                <a:solidFill>
                  <a:srgbClr val="BF410E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tôi</a:t>
            </a:r>
            <a:r>
              <a:rPr lang="en-US" sz="6000" dirty="0">
                <a:solidFill>
                  <a:srgbClr val="BF410E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6000" dirty="0" err="1">
                <a:solidFill>
                  <a:srgbClr val="BF410E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nằm</a:t>
            </a:r>
            <a:r>
              <a:rPr lang="en-US" sz="6000" dirty="0">
                <a:solidFill>
                  <a:srgbClr val="BF410E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6000" dirty="0" err="1">
                <a:solidFill>
                  <a:srgbClr val="BF410E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ngủ</a:t>
            </a:r>
            <a:r>
              <a:rPr lang="en-US" sz="6000" dirty="0">
                <a:solidFill>
                  <a:srgbClr val="BF410E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6000" dirty="0" err="1">
                <a:solidFill>
                  <a:srgbClr val="BF410E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một</a:t>
            </a:r>
            <a:r>
              <a:rPr lang="en-US" sz="6000" dirty="0">
                <a:solidFill>
                  <a:srgbClr val="BF410E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6000" dirty="0" err="1">
                <a:solidFill>
                  <a:srgbClr val="BF410E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chú</a:t>
            </a:r>
            <a:r>
              <a:rPr lang="en-US" sz="6000" dirty="0">
                <a:solidFill>
                  <a:srgbClr val="BF410E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6000" dirty="0" err="1">
                <a:solidFill>
                  <a:srgbClr val="BF410E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mèo</a:t>
            </a:r>
            <a:endParaRPr lang="en-US" sz="6000" dirty="0">
              <a:solidFill>
                <a:srgbClr val="BF410E"/>
              </a:solidFill>
              <a:effectLst/>
              <a:latin typeface="#9Slide03 Arima Madurai Black" panose="020B0604020202020204" charset="0"/>
              <a:ea typeface="Calibri" panose="020F0502020204030204" pitchFamily="34" charset="0"/>
              <a:cs typeface="#9Slide03 Arima Madurai Black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9" name="Google Shape;2189;p45"/>
          <p:cNvSpPr txBox="1">
            <a:spLocks noGrp="1"/>
          </p:cNvSpPr>
          <p:nvPr>
            <p:ph type="body" idx="1"/>
          </p:nvPr>
        </p:nvSpPr>
        <p:spPr>
          <a:xfrm>
            <a:off x="685800" y="920423"/>
            <a:ext cx="13868400" cy="4660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 marL="161925" indent="0">
              <a:buNone/>
            </a:pPr>
            <a:r>
              <a:rPr lang="en-US" sz="4400" b="1">
                <a:solidFill>
                  <a:schemeClr val="accent3">
                    <a:lumMod val="50000"/>
                  </a:schemeClr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- Những từ ngữ thể hiện cảm xúc, mối quan hệ của nhân vật tôi dành cho chú mèo đang ngủ: </a:t>
            </a:r>
          </a:p>
          <a:p>
            <a:r>
              <a:rPr lang="en-US" sz="4400" b="1" i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Nằm nghe nhịp nhàng thánh thót</a:t>
            </a:r>
            <a:endParaRPr lang="en-US" sz="4400" b="1">
              <a:solidFill>
                <a:schemeClr val="accent6">
                  <a:lumMod val="50000"/>
                </a:schemeClr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r>
              <a:rPr lang="en-US" sz="4400" b="1" i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Trái tim tôi hòa nhịp trái tim mèo</a:t>
            </a:r>
            <a:endParaRPr lang="en-US" sz="4400" b="1">
              <a:solidFill>
                <a:schemeClr val="accent6">
                  <a:lumMod val="50000"/>
                </a:schemeClr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r>
              <a:rPr lang="en-US" sz="4400" b="1" i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Trái tim tôi một phút bỗng mềm đi</a:t>
            </a:r>
            <a:endParaRPr lang="en-US" sz="4400" b="1">
              <a:solidFill>
                <a:schemeClr val="accent6">
                  <a:lumMod val="50000"/>
                </a:schemeClr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r>
              <a:rPr lang="en-US" sz="4400" b="1" i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Lâng lâng hạnh phúc</a:t>
            </a:r>
            <a:endParaRPr lang="en-US" sz="4400" b="1">
              <a:solidFill>
                <a:schemeClr val="accent6">
                  <a:lumMod val="50000"/>
                </a:schemeClr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r>
              <a:rPr lang="en-US" sz="4400" b="1" i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Được âu yếm, vuốt ve, đùm bọc</a:t>
            </a:r>
            <a:endParaRPr lang="en-US" sz="4400" b="1">
              <a:solidFill>
                <a:schemeClr val="accent6">
                  <a:lumMod val="50000"/>
                </a:schemeClr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r>
              <a:rPr lang="en-US" sz="4400" b="1" i="1">
                <a:solidFill>
                  <a:schemeClr val="accent6">
                    <a:lumMod val="50000"/>
                  </a:schemeClr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Được âm thầm cất tiếng ca ru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72CD409C-35C9-48B1-B425-7A7C9DE056C0}"/>
              </a:ext>
            </a:extLst>
          </p:cNvPr>
          <p:cNvSpPr/>
          <p:nvPr/>
        </p:nvSpPr>
        <p:spPr>
          <a:xfrm>
            <a:off x="8458200" y="495300"/>
            <a:ext cx="9448800" cy="6629400"/>
          </a:xfrm>
          <a:prstGeom prst="cloud">
            <a:avLst/>
          </a:prstGeom>
          <a:solidFill>
            <a:srgbClr val="DEE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267941-4F9C-4F38-845A-8A676EB3CD5E}"/>
              </a:ext>
            </a:extLst>
          </p:cNvPr>
          <p:cNvSpPr txBox="1"/>
          <p:nvPr/>
        </p:nvSpPr>
        <p:spPr>
          <a:xfrm>
            <a:off x="9749972" y="1758023"/>
            <a:ext cx="653505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i="1">
                <a:latin typeface="#9Slide03 Arima Madurai Black" panose="020B0604020202020204" charset="0"/>
                <a:cs typeface="#9Slide03 Arima Madurai Black" panose="020B0604020202020204" charset="0"/>
              </a:rPr>
              <a:t>Những từ ngữ nào trực tiếp thể hiện những cảm nhận, cảm xúc của nhân vật tôi khi có một chú mèo ngủ trên ngực mình?</a:t>
            </a:r>
            <a:endParaRPr lang="en-US" sz="11500" b="1">
              <a:solidFill>
                <a:srgbClr val="BF410E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F6BC70FF-7937-4879-F879-EE83278D67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553200" y="6526619"/>
            <a:ext cx="4517314" cy="3826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9" grpId="0" build="p"/>
      <p:bldP spid="4" grpId="0" animBg="1"/>
      <p:bldP spid="4" grpId="1" animBg="1"/>
      <p:bldP spid="8" grpId="0"/>
      <p:bldP spid="8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6288" y="2818372"/>
            <a:ext cx="16883062" cy="7216141"/>
            <a:chOff x="0" y="0"/>
            <a:chExt cx="26225716" cy="10305599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57150" y="58420"/>
              <a:ext cx="26155867" cy="10234479"/>
            </a:xfrm>
            <a:custGeom>
              <a:avLst/>
              <a:gdLst/>
              <a:ahLst/>
              <a:cxnLst/>
              <a:rect l="l" t="t" r="r" b="b"/>
              <a:pathLst>
                <a:path w="26155867" h="10234479">
                  <a:moveTo>
                    <a:pt x="26070775" y="10203999"/>
                  </a:moveTo>
                  <a:lnTo>
                    <a:pt x="0" y="10203999"/>
                  </a:lnTo>
                  <a:cubicBezTo>
                    <a:pt x="5080" y="10221779"/>
                    <a:pt x="21590" y="10234479"/>
                    <a:pt x="40640" y="10234479"/>
                  </a:cubicBezTo>
                  <a:lnTo>
                    <a:pt x="26112685" y="10234479"/>
                  </a:lnTo>
                  <a:cubicBezTo>
                    <a:pt x="26136817" y="10234479"/>
                    <a:pt x="26155867" y="10215429"/>
                    <a:pt x="26155867" y="10191299"/>
                  </a:cubicBezTo>
                  <a:lnTo>
                    <a:pt x="26155867" y="40640"/>
                  </a:lnTo>
                  <a:cubicBezTo>
                    <a:pt x="26155867" y="21590"/>
                    <a:pt x="26143167" y="6350"/>
                    <a:pt x="26126656" y="0"/>
                  </a:cubicBezTo>
                  <a:lnTo>
                    <a:pt x="26126656" y="10148119"/>
                  </a:lnTo>
                  <a:cubicBezTo>
                    <a:pt x="26126656" y="10178599"/>
                    <a:pt x="26101256" y="10203999"/>
                    <a:pt x="26070775" y="10203999"/>
                  </a:cubicBezTo>
                  <a:close/>
                </a:path>
              </a:pathLst>
            </a:custGeom>
            <a:grpFill/>
          </p:spPr>
        </p:sp>
        <p:sp>
          <p:nvSpPr>
            <p:cNvPr id="4" name="Freeform 4"/>
            <p:cNvSpPr/>
            <p:nvPr/>
          </p:nvSpPr>
          <p:spPr>
            <a:xfrm>
              <a:off x="12700" y="12700"/>
              <a:ext cx="26158406" cy="10237019"/>
            </a:xfrm>
            <a:custGeom>
              <a:avLst/>
              <a:gdLst/>
              <a:ahLst/>
              <a:cxnLst/>
              <a:rect l="l" t="t" r="r" b="b"/>
              <a:pathLst>
                <a:path w="26158406" h="10237019">
                  <a:moveTo>
                    <a:pt x="43180" y="10237019"/>
                  </a:moveTo>
                  <a:lnTo>
                    <a:pt x="26115225" y="10237019"/>
                  </a:lnTo>
                  <a:cubicBezTo>
                    <a:pt x="26139356" y="10237019"/>
                    <a:pt x="26158406" y="10217969"/>
                    <a:pt x="26158406" y="10193839"/>
                  </a:cubicBezTo>
                  <a:lnTo>
                    <a:pt x="26158406" y="43180"/>
                  </a:lnTo>
                  <a:cubicBezTo>
                    <a:pt x="26158406" y="19050"/>
                    <a:pt x="26139356" y="0"/>
                    <a:pt x="26115225" y="0"/>
                  </a:cubicBezTo>
                  <a:lnTo>
                    <a:pt x="43180" y="0"/>
                  </a:lnTo>
                  <a:cubicBezTo>
                    <a:pt x="19050" y="0"/>
                    <a:pt x="0" y="19050"/>
                    <a:pt x="0" y="43180"/>
                  </a:cubicBezTo>
                  <a:lnTo>
                    <a:pt x="0" y="10193839"/>
                  </a:lnTo>
                  <a:cubicBezTo>
                    <a:pt x="0" y="10217969"/>
                    <a:pt x="19050" y="10237019"/>
                    <a:pt x="43180" y="10237019"/>
                  </a:cubicBezTo>
                  <a:close/>
                </a:path>
              </a:pathLst>
            </a:custGeom>
            <a:grpFill/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6225717" cy="10305599"/>
            </a:xfrm>
            <a:custGeom>
              <a:avLst/>
              <a:gdLst/>
              <a:ahLst/>
              <a:cxnLst/>
              <a:rect l="l" t="t" r="r" b="b"/>
              <a:pathLst>
                <a:path w="26225717" h="10305599">
                  <a:moveTo>
                    <a:pt x="26182535" y="44450"/>
                  </a:moveTo>
                  <a:cubicBezTo>
                    <a:pt x="26177456" y="19050"/>
                    <a:pt x="26154596" y="0"/>
                    <a:pt x="26127925" y="0"/>
                  </a:cubicBezTo>
                  <a:lnTo>
                    <a:pt x="55880" y="0"/>
                  </a:lnTo>
                  <a:cubicBezTo>
                    <a:pt x="25400" y="0"/>
                    <a:pt x="0" y="25400"/>
                    <a:pt x="0" y="55880"/>
                  </a:cubicBezTo>
                  <a:lnTo>
                    <a:pt x="0" y="10206539"/>
                  </a:lnTo>
                  <a:cubicBezTo>
                    <a:pt x="0" y="10233209"/>
                    <a:pt x="17780" y="10254799"/>
                    <a:pt x="43180" y="10261149"/>
                  </a:cubicBezTo>
                  <a:cubicBezTo>
                    <a:pt x="48260" y="10286549"/>
                    <a:pt x="71120" y="10305599"/>
                    <a:pt x="97790" y="10305599"/>
                  </a:cubicBezTo>
                  <a:lnTo>
                    <a:pt x="26169835" y="10305599"/>
                  </a:lnTo>
                  <a:cubicBezTo>
                    <a:pt x="26200317" y="10305599"/>
                    <a:pt x="26225717" y="10280199"/>
                    <a:pt x="26225717" y="10249719"/>
                  </a:cubicBezTo>
                  <a:lnTo>
                    <a:pt x="26225717" y="99060"/>
                  </a:lnTo>
                  <a:cubicBezTo>
                    <a:pt x="26225717" y="72390"/>
                    <a:pt x="26207935" y="50800"/>
                    <a:pt x="26182535" y="44450"/>
                  </a:cubicBezTo>
                  <a:close/>
                  <a:moveTo>
                    <a:pt x="12700" y="10206539"/>
                  </a:moveTo>
                  <a:lnTo>
                    <a:pt x="12700" y="55880"/>
                  </a:lnTo>
                  <a:cubicBezTo>
                    <a:pt x="12700" y="31750"/>
                    <a:pt x="31750" y="12700"/>
                    <a:pt x="55880" y="12700"/>
                  </a:cubicBezTo>
                  <a:lnTo>
                    <a:pt x="26127925" y="12700"/>
                  </a:lnTo>
                  <a:cubicBezTo>
                    <a:pt x="26152056" y="12700"/>
                    <a:pt x="26171106" y="31750"/>
                    <a:pt x="26171106" y="55880"/>
                  </a:cubicBezTo>
                  <a:lnTo>
                    <a:pt x="26171106" y="10206539"/>
                  </a:lnTo>
                  <a:cubicBezTo>
                    <a:pt x="26171106" y="10230669"/>
                    <a:pt x="26152056" y="10249719"/>
                    <a:pt x="26127925" y="10249719"/>
                  </a:cubicBezTo>
                  <a:lnTo>
                    <a:pt x="55880" y="10249719"/>
                  </a:lnTo>
                  <a:cubicBezTo>
                    <a:pt x="31750" y="10249719"/>
                    <a:pt x="12700" y="10230669"/>
                    <a:pt x="12700" y="10206539"/>
                  </a:cubicBezTo>
                  <a:close/>
                  <a:moveTo>
                    <a:pt x="26213017" y="10249719"/>
                  </a:moveTo>
                  <a:cubicBezTo>
                    <a:pt x="26213017" y="10273849"/>
                    <a:pt x="26193967" y="10292899"/>
                    <a:pt x="26169835" y="10292899"/>
                  </a:cubicBezTo>
                  <a:lnTo>
                    <a:pt x="97790" y="10292899"/>
                  </a:lnTo>
                  <a:cubicBezTo>
                    <a:pt x="78740" y="10292899"/>
                    <a:pt x="62230" y="10280199"/>
                    <a:pt x="57150" y="10262419"/>
                  </a:cubicBezTo>
                  <a:lnTo>
                    <a:pt x="26127925" y="10262419"/>
                  </a:lnTo>
                  <a:cubicBezTo>
                    <a:pt x="26158406" y="10262419"/>
                    <a:pt x="26183806" y="10237019"/>
                    <a:pt x="26183806" y="10206539"/>
                  </a:cubicBezTo>
                  <a:lnTo>
                    <a:pt x="26183806" y="58420"/>
                  </a:lnTo>
                  <a:cubicBezTo>
                    <a:pt x="26200317" y="64770"/>
                    <a:pt x="26213017" y="80010"/>
                    <a:pt x="26213017" y="99060"/>
                  </a:cubicBezTo>
                  <a:lnTo>
                    <a:pt x="26213017" y="10249719"/>
                  </a:lnTo>
                  <a:close/>
                </a:path>
              </a:pathLst>
            </a:custGeom>
            <a:grpFill/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DCDDD80-C31F-473A-998F-380D180C71FD}"/>
              </a:ext>
            </a:extLst>
          </p:cNvPr>
          <p:cNvSpPr txBox="1"/>
          <p:nvPr/>
        </p:nvSpPr>
        <p:spPr>
          <a:xfrm>
            <a:off x="651859" y="1756543"/>
            <a:ext cx="16883062" cy="21236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6600" b="1" dirty="0" err="1">
                <a:solidFill>
                  <a:schemeClr val="accent3">
                    <a:lumMod val="50000"/>
                  </a:schemeClr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E</a:t>
            </a:r>
            <a:r>
              <a:rPr lang="en-US" sz="6600" b="1" dirty="0" err="1">
                <a:solidFill>
                  <a:schemeClr val="accent3">
                    <a:lumMod val="50000"/>
                  </a:schemeClr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m</a:t>
            </a:r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6600" b="1" dirty="0" err="1">
                <a:solidFill>
                  <a:schemeClr val="accent3">
                    <a:lumMod val="50000"/>
                  </a:schemeClr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nhận</a:t>
            </a:r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6600" b="1" dirty="0" err="1">
                <a:solidFill>
                  <a:schemeClr val="accent3">
                    <a:lumMod val="50000"/>
                  </a:schemeClr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ra</a:t>
            </a:r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6600" b="1" dirty="0" err="1">
                <a:solidFill>
                  <a:schemeClr val="accent3">
                    <a:lumMod val="50000"/>
                  </a:schemeClr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nhân</a:t>
            </a:r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6600" b="1" dirty="0" err="1">
                <a:solidFill>
                  <a:schemeClr val="accent3">
                    <a:lumMod val="50000"/>
                  </a:schemeClr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vật</a:t>
            </a:r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6600" b="1" dirty="0" err="1">
                <a:solidFill>
                  <a:schemeClr val="accent3">
                    <a:lumMod val="50000"/>
                  </a:schemeClr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tôi</a:t>
            </a:r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6600" b="1" dirty="0" err="1">
                <a:solidFill>
                  <a:schemeClr val="accent3">
                    <a:lumMod val="50000"/>
                  </a:schemeClr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đã</a:t>
            </a:r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6600" b="1" dirty="0" err="1">
                <a:solidFill>
                  <a:schemeClr val="accent3">
                    <a:lumMod val="50000"/>
                  </a:schemeClr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dành</a:t>
            </a:r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6600" b="1" dirty="0" err="1">
                <a:solidFill>
                  <a:schemeClr val="accent3">
                    <a:lumMod val="50000"/>
                  </a:schemeClr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tình</a:t>
            </a:r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6600" b="1" dirty="0" err="1">
                <a:solidFill>
                  <a:schemeClr val="accent3">
                    <a:lumMod val="50000"/>
                  </a:schemeClr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cảm</a:t>
            </a:r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6600" b="1" dirty="0" err="1">
                <a:solidFill>
                  <a:schemeClr val="accent3">
                    <a:lumMod val="50000"/>
                  </a:schemeClr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như</a:t>
            </a:r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6600" b="1" dirty="0" err="1">
                <a:solidFill>
                  <a:schemeClr val="accent3">
                    <a:lumMod val="50000"/>
                  </a:schemeClr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thế</a:t>
            </a:r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6600" b="1" dirty="0" err="1">
                <a:solidFill>
                  <a:schemeClr val="accent3">
                    <a:lumMod val="50000"/>
                  </a:schemeClr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nào</a:t>
            </a:r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6600" b="1" dirty="0" err="1">
                <a:solidFill>
                  <a:schemeClr val="accent3">
                    <a:lumMod val="50000"/>
                  </a:schemeClr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cho</a:t>
            </a:r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6600" b="1" dirty="0" err="1">
                <a:solidFill>
                  <a:schemeClr val="accent3">
                    <a:lumMod val="50000"/>
                  </a:schemeClr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chú</a:t>
            </a:r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6600" b="1" dirty="0" err="1">
                <a:solidFill>
                  <a:schemeClr val="accent3">
                    <a:lumMod val="50000"/>
                  </a:schemeClr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mèo</a:t>
            </a:r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? </a:t>
            </a:r>
            <a:endParaRPr lang="en-US" sz="6600" b="1" dirty="0">
              <a:solidFill>
                <a:schemeClr val="accent3">
                  <a:lumMod val="50000"/>
                </a:schemeClr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41A060-2473-423B-AB9A-0BED8D9A1637}"/>
              </a:ext>
            </a:extLst>
          </p:cNvPr>
          <p:cNvSpPr txBox="1"/>
          <p:nvPr/>
        </p:nvSpPr>
        <p:spPr>
          <a:xfrm>
            <a:off x="5091462" y="4703165"/>
            <a:ext cx="1100795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Gắn</a:t>
            </a:r>
            <a:r>
              <a:rPr lang="en-US" sz="54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bó</a:t>
            </a:r>
            <a:r>
              <a:rPr lang="en-US" sz="54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, </a:t>
            </a:r>
            <a:r>
              <a:rPr lang="en-US" sz="54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chở</a:t>
            </a:r>
            <a:r>
              <a:rPr lang="en-US" sz="54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che</a:t>
            </a:r>
            <a:r>
              <a:rPr lang="en-US" sz="54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, </a:t>
            </a:r>
            <a:r>
              <a:rPr lang="en-US" sz="54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yêu</a:t>
            </a:r>
            <a:r>
              <a:rPr lang="en-US" sz="54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thương</a:t>
            </a:r>
            <a:r>
              <a:rPr lang="en-US" sz="54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đùm</a:t>
            </a:r>
            <a:r>
              <a:rPr lang="en-US" sz="54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bọc</a:t>
            </a:r>
            <a:r>
              <a:rPr lang="en-US" sz="54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và</a:t>
            </a:r>
            <a:r>
              <a:rPr lang="en-US" sz="54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luôn</a:t>
            </a:r>
            <a:r>
              <a:rPr lang="en-US" sz="54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cảm</a:t>
            </a:r>
            <a:r>
              <a:rPr lang="en-US" sz="54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thấy</a:t>
            </a:r>
            <a:r>
              <a:rPr lang="en-US" sz="54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hạnh</a:t>
            </a:r>
            <a:r>
              <a:rPr lang="en-US" sz="54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phúc</a:t>
            </a:r>
            <a:r>
              <a:rPr lang="en-US" sz="54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, </a:t>
            </a:r>
            <a:r>
              <a:rPr lang="en-US" sz="54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vui</a:t>
            </a:r>
            <a:r>
              <a:rPr lang="en-US" sz="54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sướng</a:t>
            </a:r>
            <a:r>
              <a:rPr lang="en-US" sz="54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khi</a:t>
            </a:r>
            <a:r>
              <a:rPr lang="en-US" sz="54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được</a:t>
            </a:r>
            <a:r>
              <a:rPr lang="en-US" sz="54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bên</a:t>
            </a:r>
            <a:r>
              <a:rPr lang="en-US" sz="54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cạnh</a:t>
            </a:r>
            <a:r>
              <a:rPr lang="en-US" sz="54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chú</a:t>
            </a:r>
            <a:r>
              <a:rPr lang="en-US" sz="54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mèo</a:t>
            </a:r>
            <a:endParaRPr lang="en-US" sz="5400" b="1" dirty="0"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08E2DD5-F80E-4C5F-AD2E-97DDB2F0FC3F}"/>
              </a:ext>
            </a:extLst>
          </p:cNvPr>
          <p:cNvSpPr/>
          <p:nvPr/>
        </p:nvSpPr>
        <p:spPr>
          <a:xfrm>
            <a:off x="4800600" y="4216623"/>
            <a:ext cx="11658600" cy="4060908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40B988FA-3B2F-8355-3176-E82ADB4A7C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10388" y="6285419"/>
            <a:ext cx="3024000" cy="2502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62200" y="1317461"/>
            <a:ext cx="13563600" cy="2103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160"/>
              </a:lnSpc>
            </a:pPr>
            <a:r>
              <a:rPr lang="en-US" sz="68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3. </a:t>
            </a:r>
            <a:r>
              <a:rPr lang="en-US" sz="68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Tình</a:t>
            </a:r>
            <a:r>
              <a:rPr lang="en-US" sz="68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68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cảm</a:t>
            </a:r>
            <a:r>
              <a:rPr lang="en-US" sz="68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68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cảm</a:t>
            </a:r>
            <a:r>
              <a:rPr lang="en-US" sz="68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68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xúc</a:t>
            </a:r>
            <a:r>
              <a:rPr lang="en-US" sz="68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68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của</a:t>
            </a:r>
            <a:r>
              <a:rPr lang="en-US" sz="68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68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nhà</a:t>
            </a:r>
            <a:r>
              <a:rPr lang="en-US" sz="68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68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thơ</a:t>
            </a:r>
            <a:endParaRPr lang="en-US" sz="6800" dirty="0">
              <a:solidFill>
                <a:srgbClr val="FF000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lvl="0" indent="0">
              <a:lnSpc>
                <a:spcPts val="8160"/>
              </a:lnSpc>
              <a:spcBef>
                <a:spcPct val="0"/>
              </a:spcBef>
            </a:pPr>
            <a:endParaRPr lang="en-US" sz="6800" dirty="0">
              <a:solidFill>
                <a:srgbClr val="00000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pic>
        <p:nvPicPr>
          <p:cNvPr id="3" name="Picture 4" descr="Muốn vượt qua kì thi THPT sắp tới, hãy bắt đầu làm ngay những điều này -  Cao đẳng Anh Quốc BTEC FPT">
            <a:extLst>
              <a:ext uri="{FF2B5EF4-FFF2-40B4-BE49-F238E27FC236}">
                <a16:creationId xmlns:a16="http://schemas.microsoft.com/office/drawing/2014/main" id="{C5086A12-5483-0861-A9B6-4059F54C5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9177">
            <a:off x="370105" y="1189657"/>
            <a:ext cx="1603806" cy="127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2">
            <a:extLst>
              <a:ext uri="{FF2B5EF4-FFF2-40B4-BE49-F238E27FC236}">
                <a16:creationId xmlns:a16="http://schemas.microsoft.com/office/drawing/2014/main" id="{2F77927B-B9BF-30A5-8075-3C172B199F9B}"/>
              </a:ext>
            </a:extLst>
          </p:cNvPr>
          <p:cNvGrpSpPr/>
          <p:nvPr/>
        </p:nvGrpSpPr>
        <p:grpSpPr>
          <a:xfrm>
            <a:off x="702469" y="5143500"/>
            <a:ext cx="16883063" cy="7216141"/>
            <a:chOff x="0" y="0"/>
            <a:chExt cx="26225717" cy="10305599"/>
          </a:xfrm>
          <a:solidFill>
            <a:schemeClr val="bg1"/>
          </a:solidFill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147DF55A-D206-57DC-8659-949F5454EBFF}"/>
                </a:ext>
              </a:extLst>
            </p:cNvPr>
            <p:cNvSpPr/>
            <p:nvPr/>
          </p:nvSpPr>
          <p:spPr>
            <a:xfrm>
              <a:off x="57150" y="58420"/>
              <a:ext cx="26155867" cy="10234479"/>
            </a:xfrm>
            <a:custGeom>
              <a:avLst/>
              <a:gdLst/>
              <a:ahLst/>
              <a:cxnLst/>
              <a:rect l="l" t="t" r="r" b="b"/>
              <a:pathLst>
                <a:path w="26155867" h="10234479">
                  <a:moveTo>
                    <a:pt x="26070775" y="10203999"/>
                  </a:moveTo>
                  <a:lnTo>
                    <a:pt x="0" y="10203999"/>
                  </a:lnTo>
                  <a:cubicBezTo>
                    <a:pt x="5080" y="10221779"/>
                    <a:pt x="21590" y="10234479"/>
                    <a:pt x="40640" y="10234479"/>
                  </a:cubicBezTo>
                  <a:lnTo>
                    <a:pt x="26112685" y="10234479"/>
                  </a:lnTo>
                  <a:cubicBezTo>
                    <a:pt x="26136817" y="10234479"/>
                    <a:pt x="26155867" y="10215429"/>
                    <a:pt x="26155867" y="10191299"/>
                  </a:cubicBezTo>
                  <a:lnTo>
                    <a:pt x="26155867" y="40640"/>
                  </a:lnTo>
                  <a:cubicBezTo>
                    <a:pt x="26155867" y="21590"/>
                    <a:pt x="26143167" y="6350"/>
                    <a:pt x="26126656" y="0"/>
                  </a:cubicBezTo>
                  <a:lnTo>
                    <a:pt x="26126656" y="10148119"/>
                  </a:lnTo>
                  <a:cubicBezTo>
                    <a:pt x="26126656" y="10178599"/>
                    <a:pt x="26101256" y="10203999"/>
                    <a:pt x="26070775" y="10203999"/>
                  </a:cubicBezTo>
                  <a:close/>
                </a:path>
              </a:pathLst>
            </a:custGeom>
            <a:grpFill/>
          </p:spPr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B4793E99-6927-9C24-C032-C341EC0EA6F6}"/>
                </a:ext>
              </a:extLst>
            </p:cNvPr>
            <p:cNvSpPr/>
            <p:nvPr/>
          </p:nvSpPr>
          <p:spPr>
            <a:xfrm>
              <a:off x="0" y="0"/>
              <a:ext cx="26225717" cy="10305599"/>
            </a:xfrm>
            <a:custGeom>
              <a:avLst/>
              <a:gdLst/>
              <a:ahLst/>
              <a:cxnLst/>
              <a:rect l="l" t="t" r="r" b="b"/>
              <a:pathLst>
                <a:path w="26225717" h="10305599">
                  <a:moveTo>
                    <a:pt x="26182535" y="44450"/>
                  </a:moveTo>
                  <a:cubicBezTo>
                    <a:pt x="26177456" y="19050"/>
                    <a:pt x="26154596" y="0"/>
                    <a:pt x="26127925" y="0"/>
                  </a:cubicBezTo>
                  <a:lnTo>
                    <a:pt x="55880" y="0"/>
                  </a:lnTo>
                  <a:cubicBezTo>
                    <a:pt x="25400" y="0"/>
                    <a:pt x="0" y="25400"/>
                    <a:pt x="0" y="55880"/>
                  </a:cubicBezTo>
                  <a:lnTo>
                    <a:pt x="0" y="10206539"/>
                  </a:lnTo>
                  <a:cubicBezTo>
                    <a:pt x="0" y="10233209"/>
                    <a:pt x="17780" y="10254799"/>
                    <a:pt x="43180" y="10261149"/>
                  </a:cubicBezTo>
                  <a:cubicBezTo>
                    <a:pt x="48260" y="10286549"/>
                    <a:pt x="71120" y="10305599"/>
                    <a:pt x="97790" y="10305599"/>
                  </a:cubicBezTo>
                  <a:lnTo>
                    <a:pt x="26169835" y="10305599"/>
                  </a:lnTo>
                  <a:cubicBezTo>
                    <a:pt x="26200317" y="10305599"/>
                    <a:pt x="26225717" y="10280199"/>
                    <a:pt x="26225717" y="10249719"/>
                  </a:cubicBezTo>
                  <a:lnTo>
                    <a:pt x="26225717" y="99060"/>
                  </a:lnTo>
                  <a:cubicBezTo>
                    <a:pt x="26225717" y="72390"/>
                    <a:pt x="26207935" y="50800"/>
                    <a:pt x="26182535" y="44450"/>
                  </a:cubicBezTo>
                  <a:close/>
                  <a:moveTo>
                    <a:pt x="12700" y="10206539"/>
                  </a:moveTo>
                  <a:lnTo>
                    <a:pt x="12700" y="55880"/>
                  </a:lnTo>
                  <a:cubicBezTo>
                    <a:pt x="12700" y="31750"/>
                    <a:pt x="31750" y="12700"/>
                    <a:pt x="55880" y="12700"/>
                  </a:cubicBezTo>
                  <a:lnTo>
                    <a:pt x="26127925" y="12700"/>
                  </a:lnTo>
                  <a:cubicBezTo>
                    <a:pt x="26152056" y="12700"/>
                    <a:pt x="26171106" y="31750"/>
                    <a:pt x="26171106" y="55880"/>
                  </a:cubicBezTo>
                  <a:lnTo>
                    <a:pt x="26171106" y="10206539"/>
                  </a:lnTo>
                  <a:cubicBezTo>
                    <a:pt x="26171106" y="10230669"/>
                    <a:pt x="26152056" y="10249719"/>
                    <a:pt x="26127925" y="10249719"/>
                  </a:cubicBezTo>
                  <a:lnTo>
                    <a:pt x="55880" y="10249719"/>
                  </a:lnTo>
                  <a:cubicBezTo>
                    <a:pt x="31750" y="10249719"/>
                    <a:pt x="12700" y="10230669"/>
                    <a:pt x="12700" y="10206539"/>
                  </a:cubicBezTo>
                  <a:close/>
                  <a:moveTo>
                    <a:pt x="26213017" y="10249719"/>
                  </a:moveTo>
                  <a:cubicBezTo>
                    <a:pt x="26213017" y="10273849"/>
                    <a:pt x="26193967" y="10292899"/>
                    <a:pt x="26169835" y="10292899"/>
                  </a:cubicBezTo>
                  <a:lnTo>
                    <a:pt x="97790" y="10292899"/>
                  </a:lnTo>
                  <a:cubicBezTo>
                    <a:pt x="78740" y="10292899"/>
                    <a:pt x="62230" y="10280199"/>
                    <a:pt x="57150" y="10262419"/>
                  </a:cubicBezTo>
                  <a:lnTo>
                    <a:pt x="26127925" y="10262419"/>
                  </a:lnTo>
                  <a:cubicBezTo>
                    <a:pt x="26158406" y="10262419"/>
                    <a:pt x="26183806" y="10237019"/>
                    <a:pt x="26183806" y="10206539"/>
                  </a:cubicBezTo>
                  <a:lnTo>
                    <a:pt x="26183806" y="58420"/>
                  </a:lnTo>
                  <a:cubicBezTo>
                    <a:pt x="26200317" y="64770"/>
                    <a:pt x="26213017" y="80010"/>
                    <a:pt x="26213017" y="99060"/>
                  </a:cubicBezTo>
                  <a:lnTo>
                    <a:pt x="26213017" y="10249719"/>
                  </a:lnTo>
                  <a:close/>
                </a:path>
              </a:pathLst>
            </a:custGeom>
            <a:grpFill/>
          </p:spPr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5718A22-865A-88FC-3C4F-69F1BC256214}"/>
              </a:ext>
            </a:extLst>
          </p:cNvPr>
          <p:cNvSpPr txBox="1"/>
          <p:nvPr/>
        </p:nvSpPr>
        <p:spPr>
          <a:xfrm>
            <a:off x="1202488" y="3072632"/>
            <a:ext cx="16078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Gắn</a:t>
            </a:r>
            <a:r>
              <a:rPr lang="en-US" sz="54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bó</a:t>
            </a:r>
            <a:r>
              <a:rPr lang="en-US" sz="54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, </a:t>
            </a:r>
            <a:r>
              <a:rPr lang="en-US" sz="54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chở</a:t>
            </a:r>
            <a:r>
              <a:rPr lang="en-US" sz="54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che</a:t>
            </a:r>
            <a:r>
              <a:rPr lang="en-US" sz="54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, </a:t>
            </a:r>
            <a:r>
              <a:rPr lang="en-US" sz="54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yêu</a:t>
            </a:r>
            <a:r>
              <a:rPr lang="en-US" sz="54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thương</a:t>
            </a:r>
            <a:r>
              <a:rPr lang="en-US" sz="54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đùm</a:t>
            </a:r>
            <a:r>
              <a:rPr lang="en-US" sz="54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bọc</a:t>
            </a:r>
            <a:r>
              <a:rPr lang="en-US" sz="5400" b="1" dirty="0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, </a:t>
            </a:r>
            <a:r>
              <a:rPr lang="en-US" sz="54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hạnh</a:t>
            </a:r>
            <a:r>
              <a:rPr lang="en-US" sz="54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phúc</a:t>
            </a:r>
            <a:r>
              <a:rPr lang="en-US" sz="54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, </a:t>
            </a:r>
            <a:r>
              <a:rPr lang="en-US" sz="54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vui</a:t>
            </a:r>
            <a:r>
              <a:rPr lang="en-US" sz="54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sướng</a:t>
            </a:r>
            <a:r>
              <a:rPr lang="en-US" sz="54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khi</a:t>
            </a:r>
            <a:r>
              <a:rPr lang="en-US" sz="54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được</a:t>
            </a:r>
            <a:r>
              <a:rPr lang="en-US" sz="54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bên</a:t>
            </a:r>
            <a:r>
              <a:rPr lang="en-US" sz="54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cạnh</a:t>
            </a:r>
            <a:r>
              <a:rPr lang="en-US" sz="54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chú</a:t>
            </a:r>
            <a:r>
              <a:rPr lang="en-US" sz="54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54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mèo</a:t>
            </a:r>
            <a:r>
              <a:rPr lang="en-US" sz="54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.</a:t>
            </a:r>
            <a:endParaRPr lang="en-US" sz="5400" b="1" dirty="0"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pic>
        <p:nvPicPr>
          <p:cNvPr id="5122" name="Picture 2" descr="Dạy Trẻ Giữ An Toàn Khi Tiếp Xúc Với Mèo">
            <a:extLst>
              <a:ext uri="{FF2B5EF4-FFF2-40B4-BE49-F238E27FC236}">
                <a16:creationId xmlns:a16="http://schemas.microsoft.com/office/drawing/2014/main" id="{32015161-6F2D-F6BB-917E-5D424CE45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125720"/>
            <a:ext cx="14421923" cy="516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82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6" name="Google Shape;2036;p39"/>
          <p:cNvGrpSpPr/>
          <p:nvPr/>
        </p:nvGrpSpPr>
        <p:grpSpPr>
          <a:xfrm rot="-445559">
            <a:off x="16079243" y="1582400"/>
            <a:ext cx="889513" cy="1253014"/>
            <a:chOff x="6126813" y="4180951"/>
            <a:chExt cx="695894" cy="1040850"/>
          </a:xfrm>
        </p:grpSpPr>
        <p:sp>
          <p:nvSpPr>
            <p:cNvPr id="2037" name="Google Shape;2037;p39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38" name="Google Shape;2038;p39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39" name="Google Shape;2039;p39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40" name="Google Shape;2040;p39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41" name="Google Shape;2041;p39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42" name="Google Shape;2042;p39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43" name="Google Shape;2043;p39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44" name="Google Shape;2044;p39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45" name="Google Shape;2045;p39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46" name="Google Shape;2046;p39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47" name="Google Shape;2047;p39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48" name="Google Shape;2048;p39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49" name="Google Shape;2049;p39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</p:grpSp>
      <p:grpSp>
        <p:nvGrpSpPr>
          <p:cNvPr id="2050" name="Google Shape;2050;p39"/>
          <p:cNvGrpSpPr/>
          <p:nvPr/>
        </p:nvGrpSpPr>
        <p:grpSpPr>
          <a:xfrm rot="-1531692">
            <a:off x="1627320" y="1919170"/>
            <a:ext cx="725786" cy="1022350"/>
            <a:chOff x="6126813" y="4180951"/>
            <a:chExt cx="695894" cy="1040850"/>
          </a:xfrm>
        </p:grpSpPr>
        <p:sp>
          <p:nvSpPr>
            <p:cNvPr id="2051" name="Google Shape;2051;p39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52" name="Google Shape;2052;p39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53" name="Google Shape;2053;p39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54" name="Google Shape;2054;p39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55" name="Google Shape;2055;p39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56" name="Google Shape;2056;p39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57" name="Google Shape;2057;p39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58" name="Google Shape;2058;p39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59" name="Google Shape;2059;p39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60" name="Google Shape;2060;p39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61" name="Google Shape;2061;p39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62" name="Google Shape;2062;p39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63" name="Google Shape;2063;p39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</p:grpSp>
      <p:grpSp>
        <p:nvGrpSpPr>
          <p:cNvPr id="2078" name="Google Shape;2078;p39"/>
          <p:cNvGrpSpPr/>
          <p:nvPr/>
        </p:nvGrpSpPr>
        <p:grpSpPr>
          <a:xfrm rot="-846409">
            <a:off x="8798609" y="1292164"/>
            <a:ext cx="889524" cy="1253063"/>
            <a:chOff x="6126813" y="4180951"/>
            <a:chExt cx="695894" cy="1040850"/>
          </a:xfrm>
        </p:grpSpPr>
        <p:sp>
          <p:nvSpPr>
            <p:cNvPr id="2079" name="Google Shape;2079;p39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80" name="Google Shape;2080;p39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81" name="Google Shape;2081;p39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82" name="Google Shape;2082;p39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83" name="Google Shape;2083;p39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84" name="Google Shape;2084;p39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85" name="Google Shape;2085;p39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86" name="Google Shape;2086;p39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87" name="Google Shape;2087;p39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88" name="Google Shape;2088;p39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89" name="Google Shape;2089;p39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90" name="Google Shape;2090;p39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91" name="Google Shape;2091;p39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</p:grpSp>
      <p:grpSp>
        <p:nvGrpSpPr>
          <p:cNvPr id="2092" name="Google Shape;2092;p39"/>
          <p:cNvGrpSpPr/>
          <p:nvPr/>
        </p:nvGrpSpPr>
        <p:grpSpPr>
          <a:xfrm rot="-2229702">
            <a:off x="12306817" y="1380161"/>
            <a:ext cx="889537" cy="1253057"/>
            <a:chOff x="6126813" y="4180951"/>
            <a:chExt cx="695894" cy="1040850"/>
          </a:xfrm>
        </p:grpSpPr>
        <p:sp>
          <p:nvSpPr>
            <p:cNvPr id="2093" name="Google Shape;2093;p39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94" name="Google Shape;2094;p39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95" name="Google Shape;2095;p39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96" name="Google Shape;2096;p39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97" name="Google Shape;2097;p39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98" name="Google Shape;2098;p39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099" name="Google Shape;2099;p39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100" name="Google Shape;2100;p39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101" name="Google Shape;2101;p39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102" name="Google Shape;2102;p39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103" name="Google Shape;2103;p39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104" name="Google Shape;2104;p39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2105" name="Google Shape;2105;p39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</p:grpSp>
      <p:sp>
        <p:nvSpPr>
          <p:cNvPr id="2107" name="Google Shape;2107;p39"/>
          <p:cNvSpPr txBox="1">
            <a:spLocks noGrp="1"/>
          </p:cNvSpPr>
          <p:nvPr>
            <p:ph type="title"/>
          </p:nvPr>
        </p:nvSpPr>
        <p:spPr>
          <a:xfrm>
            <a:off x="2403840" y="435706"/>
            <a:ext cx="13679311" cy="114525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 algn="ctr"/>
            <a:r>
              <a:rPr lang="en" sz="6600" b="1" dirty="0">
                <a:solidFill>
                  <a:srgbClr val="BF410E"/>
                </a:solidFill>
                <a:latin typeface="#9Slide03 Arima Madurai Black" panose="020B0604020202020204" charset="0"/>
                <a:cs typeface="#9Slide03 Arima Madurai Black" panose="020B060402020202020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THÔNG ĐIỆP CỦA VĂN BẢN</a:t>
            </a:r>
            <a:endParaRPr sz="6600" b="1" dirty="0">
              <a:solidFill>
                <a:srgbClr val="BF410E"/>
              </a:solidFill>
              <a:latin typeface="#9Slide03 Arima Madurai Black" panose="020B0604020202020204" charset="0"/>
              <a:cs typeface="#9Slide03 Arima Madurai Black" panose="020B0604020202020204" charset="0"/>
              <a:hlinkClick r:id="rId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grpSp>
        <p:nvGrpSpPr>
          <p:cNvPr id="100" name="Google Shape;2092;p39">
            <a:extLst>
              <a:ext uri="{FF2B5EF4-FFF2-40B4-BE49-F238E27FC236}">
                <a16:creationId xmlns:a16="http://schemas.microsoft.com/office/drawing/2014/main" id="{427A50C3-2A1B-4A77-BD41-B9583A961EAB}"/>
              </a:ext>
            </a:extLst>
          </p:cNvPr>
          <p:cNvGrpSpPr/>
          <p:nvPr/>
        </p:nvGrpSpPr>
        <p:grpSpPr>
          <a:xfrm rot="-2229702">
            <a:off x="5386219" y="1655388"/>
            <a:ext cx="889537" cy="1253057"/>
            <a:chOff x="6126813" y="4180951"/>
            <a:chExt cx="695894" cy="1040850"/>
          </a:xfrm>
        </p:grpSpPr>
        <p:sp>
          <p:nvSpPr>
            <p:cNvPr id="101" name="Google Shape;2093;p39">
              <a:extLst>
                <a:ext uri="{FF2B5EF4-FFF2-40B4-BE49-F238E27FC236}">
                  <a16:creationId xmlns:a16="http://schemas.microsoft.com/office/drawing/2014/main" id="{90AB3454-08C0-49AE-9C82-354D65B5B061}"/>
                </a:ext>
              </a:extLst>
            </p:cNvPr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102" name="Google Shape;2094;p39">
              <a:extLst>
                <a:ext uri="{FF2B5EF4-FFF2-40B4-BE49-F238E27FC236}">
                  <a16:creationId xmlns:a16="http://schemas.microsoft.com/office/drawing/2014/main" id="{7561242B-D0EF-44A4-A131-5DF9825FE6B7}"/>
                </a:ext>
              </a:extLst>
            </p:cNvPr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103" name="Google Shape;2095;p39">
              <a:extLst>
                <a:ext uri="{FF2B5EF4-FFF2-40B4-BE49-F238E27FC236}">
                  <a16:creationId xmlns:a16="http://schemas.microsoft.com/office/drawing/2014/main" id="{EF111FCE-5873-4E10-ABDF-972F1D96F0BD}"/>
                </a:ext>
              </a:extLst>
            </p:cNvPr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104" name="Google Shape;2096;p39">
              <a:extLst>
                <a:ext uri="{FF2B5EF4-FFF2-40B4-BE49-F238E27FC236}">
                  <a16:creationId xmlns:a16="http://schemas.microsoft.com/office/drawing/2014/main" id="{33EEB7B0-BBF8-4793-A552-7230CEBEA849}"/>
                </a:ext>
              </a:extLst>
            </p:cNvPr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105" name="Google Shape;2097;p39">
              <a:extLst>
                <a:ext uri="{FF2B5EF4-FFF2-40B4-BE49-F238E27FC236}">
                  <a16:creationId xmlns:a16="http://schemas.microsoft.com/office/drawing/2014/main" id="{FC07C9D5-179B-4ED6-890C-7FEF5DE522B2}"/>
                </a:ext>
              </a:extLst>
            </p:cNvPr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106" name="Google Shape;2098;p39">
              <a:extLst>
                <a:ext uri="{FF2B5EF4-FFF2-40B4-BE49-F238E27FC236}">
                  <a16:creationId xmlns:a16="http://schemas.microsoft.com/office/drawing/2014/main" id="{DEFBA8A8-1FEC-475F-B0AD-AF9092A5BD23}"/>
                </a:ext>
              </a:extLst>
            </p:cNvPr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107" name="Google Shape;2099;p39">
              <a:extLst>
                <a:ext uri="{FF2B5EF4-FFF2-40B4-BE49-F238E27FC236}">
                  <a16:creationId xmlns:a16="http://schemas.microsoft.com/office/drawing/2014/main" id="{68CD03E2-F60F-45B4-8F5C-3DDA1D896736}"/>
                </a:ext>
              </a:extLst>
            </p:cNvPr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108" name="Google Shape;2100;p39">
              <a:extLst>
                <a:ext uri="{FF2B5EF4-FFF2-40B4-BE49-F238E27FC236}">
                  <a16:creationId xmlns:a16="http://schemas.microsoft.com/office/drawing/2014/main" id="{23675B74-20AC-4515-B80F-4AA87440A591}"/>
                </a:ext>
              </a:extLst>
            </p:cNvPr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109" name="Google Shape;2101;p39">
              <a:extLst>
                <a:ext uri="{FF2B5EF4-FFF2-40B4-BE49-F238E27FC236}">
                  <a16:creationId xmlns:a16="http://schemas.microsoft.com/office/drawing/2014/main" id="{7B3D62B6-68CA-4378-9620-7C6674C2EAD9}"/>
                </a:ext>
              </a:extLst>
            </p:cNvPr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110" name="Google Shape;2102;p39">
              <a:extLst>
                <a:ext uri="{FF2B5EF4-FFF2-40B4-BE49-F238E27FC236}">
                  <a16:creationId xmlns:a16="http://schemas.microsoft.com/office/drawing/2014/main" id="{C759E779-0B53-4FD1-B9B9-6FC450D0E13D}"/>
                </a:ext>
              </a:extLst>
            </p:cNvPr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111" name="Google Shape;2103;p39">
              <a:extLst>
                <a:ext uri="{FF2B5EF4-FFF2-40B4-BE49-F238E27FC236}">
                  <a16:creationId xmlns:a16="http://schemas.microsoft.com/office/drawing/2014/main" id="{715657B6-15E2-4557-9995-731B98C8423C}"/>
                </a:ext>
              </a:extLst>
            </p:cNvPr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112" name="Google Shape;2104;p39">
              <a:extLst>
                <a:ext uri="{FF2B5EF4-FFF2-40B4-BE49-F238E27FC236}">
                  <a16:creationId xmlns:a16="http://schemas.microsoft.com/office/drawing/2014/main" id="{4ED5FD2F-41AE-4260-AD22-A5ED009A5094}"/>
                </a:ext>
              </a:extLst>
            </p:cNvPr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  <p:sp>
          <p:nvSpPr>
            <p:cNvPr id="113" name="Google Shape;2105;p39">
              <a:extLst>
                <a:ext uri="{FF2B5EF4-FFF2-40B4-BE49-F238E27FC236}">
                  <a16:creationId xmlns:a16="http://schemas.microsoft.com/office/drawing/2014/main" id="{06F33DCC-6B2E-4FFE-8948-8EDFB9619BF5}"/>
                </a:ext>
              </a:extLst>
            </p:cNvPr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700" b="1">
                <a:solidFill>
                  <a:srgbClr val="000000"/>
                </a:solidFill>
                <a:latin typeface="#9Slide03 Arima Madurai Black" panose="020B0604020202020204" charset="0"/>
                <a:ea typeface="Calibri"/>
                <a:cs typeface="#9Slide03 Arima Madurai Black" panose="020B0604020202020204" charset="0"/>
                <a:sym typeface="Calibri"/>
              </a:endParaRP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CD4FED8E-814D-4CB1-B85E-946583E7FF65}"/>
              </a:ext>
            </a:extLst>
          </p:cNvPr>
          <p:cNvSpPr txBox="1"/>
          <p:nvPr/>
        </p:nvSpPr>
        <p:spPr>
          <a:xfrm>
            <a:off x="356687" y="2148266"/>
            <a:ext cx="17678400" cy="40934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-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Hãy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biết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yêu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thương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,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chở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che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cho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những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loài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vật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nhỏ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bé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gần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gũi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quanh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mình</a:t>
            </a:r>
            <a:r>
              <a:rPr lang="en-US" sz="4000" b="1" dirty="0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.</a:t>
            </a:r>
            <a:endParaRPr lang="en-US" sz="3200" b="1" dirty="0">
              <a:effectLst/>
              <a:latin typeface="#9Slide03 Arima Madurai Black" panose="020B0604020202020204" charset="0"/>
              <a:ea typeface="Calibri" panose="020F0502020204030204" pitchFamily="34" charset="0"/>
              <a:cs typeface="#9Slide03 Arima Madurai Black" panose="020B0604020202020204" charset="0"/>
            </a:endParaRPr>
          </a:p>
          <a:p>
            <a:pPr>
              <a:lnSpc>
                <a:spcPct val="130000"/>
              </a:lnSpc>
            </a:pP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-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Hãy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để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trái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tim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mình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được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rung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cảm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,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được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đập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những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nhịp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đập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yêu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thương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và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lắng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nghe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những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nhịp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đập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ấy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để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biết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sống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sâu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,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sống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chậm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,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sống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ý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nghĩa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000" b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hơn</a:t>
            </a:r>
            <a:r>
              <a:rPr lang="en-US" sz="4000" b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.</a:t>
            </a:r>
            <a:endParaRPr lang="en-US" sz="4000" b="1" dirty="0"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pic>
        <p:nvPicPr>
          <p:cNvPr id="74" name="Picture 4" descr="Muốn vượt qua kì thi THPT sắp tới, hãy bắt đầu làm ngay những điều này -  Cao đẳng Anh Quốc BTEC FPT">
            <a:extLst>
              <a:ext uri="{FF2B5EF4-FFF2-40B4-BE49-F238E27FC236}">
                <a16:creationId xmlns:a16="http://schemas.microsoft.com/office/drawing/2014/main" id="{81A70FBE-C702-3975-BD67-00BF96F60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9177">
            <a:off x="447208" y="188578"/>
            <a:ext cx="2185663" cy="175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ì sao nên cho bé nuôi thú cưng - VnExpress Đời sống">
            <a:extLst>
              <a:ext uri="{FF2B5EF4-FFF2-40B4-BE49-F238E27FC236}">
                <a16:creationId xmlns:a16="http://schemas.microsoft.com/office/drawing/2014/main" id="{983EBBB5-1278-2E69-D099-77CBF95FA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" y="6403845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an chảy vì những bức ảnh đáng yêu của bé và mèo con">
            <a:extLst>
              <a:ext uri="{FF2B5EF4-FFF2-40B4-BE49-F238E27FC236}">
                <a16:creationId xmlns:a16="http://schemas.microsoft.com/office/drawing/2014/main" id="{6EEEFA49-9ED1-3480-C63E-FB3252D3F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393" y="6310506"/>
            <a:ext cx="4976921" cy="379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20 bức ảnh chứng tỏ bé cần một bạn mèo">
            <a:extLst>
              <a:ext uri="{FF2B5EF4-FFF2-40B4-BE49-F238E27FC236}">
                <a16:creationId xmlns:a16="http://schemas.microsoft.com/office/drawing/2014/main" id="{F0E4D299-04F7-7889-EF10-6842B7477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6399" y="6314043"/>
            <a:ext cx="4380169" cy="373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7" grpId="0"/>
      <p:bldP spid="8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3200400" y="342900"/>
            <a:ext cx="16687800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13800" spc="35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13800" spc="35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13800" spc="35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800" spc="35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13800" spc="354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662CD8-A7E5-4B65-9E91-40EC2DFC3E2C}"/>
              </a:ext>
            </a:extLst>
          </p:cNvPr>
          <p:cNvSpPr txBox="1"/>
          <p:nvPr/>
        </p:nvSpPr>
        <p:spPr>
          <a:xfrm>
            <a:off x="1143000" y="2666880"/>
            <a:ext cx="16459200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nay?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Ngày Bảo Tồn Động Vật Hoang Dã Động Vật Hoang Dã Đến Nhà Hoặc Bảo Vệ Động  Vật Hoang Dã Hình ảnh Sẵn có - Tải xuống Hình ảnh Ngay bây giờ -">
            <a:extLst>
              <a:ext uri="{FF2B5EF4-FFF2-40B4-BE49-F238E27FC236}">
                <a16:creationId xmlns:a16="http://schemas.microsoft.com/office/drawing/2014/main" id="{173AD13D-422D-8A02-EB87-213B017DF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6515100"/>
            <a:ext cx="8153400" cy="363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1005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ảo vệ môi trường là gì? Tại sao phải bảo vệ môi trường?">
            <a:extLst>
              <a:ext uri="{FF2B5EF4-FFF2-40B4-BE49-F238E27FC236}">
                <a16:creationId xmlns:a16="http://schemas.microsoft.com/office/drawing/2014/main" id="{C3A31DD0-C3EA-0078-E6CC-7216A36DC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7100"/>
            <a:ext cx="18288000" cy="68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E494246-12BB-647B-B919-CEE491BA63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077571"/>
              </p:ext>
            </p:extLst>
          </p:nvPr>
        </p:nvGraphicFramePr>
        <p:xfrm>
          <a:off x="1981200" y="-886"/>
          <a:ext cx="15392400" cy="46441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392400">
                  <a:extLst>
                    <a:ext uri="{9D8B030D-6E8A-4147-A177-3AD203B41FA5}">
                      <a16:colId xmlns:a16="http://schemas.microsoft.com/office/drawing/2014/main" val="2282949372"/>
                    </a:ext>
                  </a:extLst>
                </a:gridCol>
              </a:tblGrid>
              <a:tr h="157575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30000"/>
                        </a:lnSpc>
                        <a:spcAft>
                          <a:spcPts val="1000"/>
                        </a:spcAft>
                        <a:buFontTx/>
                        <a:buNone/>
                      </a:pPr>
                      <a:r>
                        <a:rPr lang="en-US" sz="4800" dirty="0" err="1">
                          <a:solidFill>
                            <a:srgbClr val="0070C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Để</a:t>
                      </a:r>
                      <a:r>
                        <a:rPr lang="en-US" sz="4800" dirty="0">
                          <a:solidFill>
                            <a:srgbClr val="0070C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70C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bảo</a:t>
                      </a:r>
                      <a:r>
                        <a:rPr lang="en-US" sz="4800" dirty="0">
                          <a:solidFill>
                            <a:srgbClr val="0070C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70C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vệ</a:t>
                      </a:r>
                      <a:r>
                        <a:rPr lang="en-US" sz="4800" dirty="0">
                          <a:solidFill>
                            <a:srgbClr val="0070C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70C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các</a:t>
                      </a:r>
                      <a:r>
                        <a:rPr lang="en-US" sz="4800" dirty="0">
                          <a:solidFill>
                            <a:srgbClr val="0070C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70C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loài</a:t>
                      </a:r>
                      <a:r>
                        <a:rPr lang="en-US" sz="4800" dirty="0">
                          <a:solidFill>
                            <a:srgbClr val="0070C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70C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động</a:t>
                      </a:r>
                      <a:r>
                        <a:rPr lang="en-US" sz="4800" dirty="0">
                          <a:solidFill>
                            <a:srgbClr val="0070C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70C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vật</a:t>
                      </a:r>
                      <a:r>
                        <a:rPr lang="en-US" sz="4800" dirty="0">
                          <a:solidFill>
                            <a:srgbClr val="0070C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70C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bản</a:t>
                      </a:r>
                      <a:r>
                        <a:rPr lang="en-US" sz="4800" dirty="0">
                          <a:solidFill>
                            <a:srgbClr val="0070C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70C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thân</a:t>
                      </a:r>
                      <a:r>
                        <a:rPr lang="en-US" sz="4800" dirty="0">
                          <a:solidFill>
                            <a:srgbClr val="0070C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70C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em</a:t>
                      </a:r>
                      <a:r>
                        <a:rPr lang="en-US" sz="4800" dirty="0">
                          <a:solidFill>
                            <a:srgbClr val="0070C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70C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cần</a:t>
                      </a:r>
                      <a:r>
                        <a:rPr lang="en-US" sz="4800" dirty="0">
                          <a:solidFill>
                            <a:srgbClr val="0070C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70C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phải</a:t>
                      </a:r>
                      <a:r>
                        <a:rPr lang="en-US" sz="4800" dirty="0">
                          <a:solidFill>
                            <a:srgbClr val="0070C0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:</a:t>
                      </a:r>
                    </a:p>
                    <a:p>
                      <a:pPr marL="0" indent="0" algn="l">
                        <a:lnSpc>
                          <a:spcPct val="130000"/>
                        </a:lnSpc>
                        <a:spcAft>
                          <a:spcPts val="1000"/>
                        </a:spcAft>
                        <a:buFontTx/>
                        <a:buNone/>
                      </a:pPr>
                      <a:b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</a:b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+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Không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săn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bắt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ngược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đãi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các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loài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động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.</a:t>
                      </a:r>
                      <a:b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</a:b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+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Báo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cho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cơ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quan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chức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năng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những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hành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động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như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săn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bắt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buôn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bán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trái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phép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…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động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vật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.</a:t>
                      </a:r>
                      <a:b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</a:b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+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Tuyên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truyền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cho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mọi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người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biết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về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vai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trò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của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động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vật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trong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đời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sống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#9Slide03 Arima Madurai Black" panose="020B0604020202020204" charset="0"/>
                          <a:cs typeface="#9Slide03 Arima Madurai Black" panose="020B0604020202020204" charset="0"/>
                        </a:rPr>
                        <a:t>.</a:t>
                      </a:r>
                      <a:endParaRPr lang="en-GB" sz="3600" dirty="0">
                        <a:solidFill>
                          <a:schemeClr val="tx1"/>
                        </a:solidFill>
                        <a:effectLst/>
                        <a:latin typeface="#9Slide03 Arima Madurai Black" panose="020B0604020202020204" charset="0"/>
                        <a:ea typeface="Calibri" panose="020F0502020204030204" pitchFamily="34" charset="0"/>
                        <a:cs typeface="#9Slide03 Arima Madurai Black" panose="020B060402020202020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64621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862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loud 13">
            <a:extLst>
              <a:ext uri="{FF2B5EF4-FFF2-40B4-BE49-F238E27FC236}">
                <a16:creationId xmlns:a16="http://schemas.microsoft.com/office/drawing/2014/main" id="{A3537223-ABF0-44E9-929A-512FBFB80C64}"/>
              </a:ext>
            </a:extLst>
          </p:cNvPr>
          <p:cNvSpPr/>
          <p:nvPr/>
        </p:nvSpPr>
        <p:spPr>
          <a:xfrm>
            <a:off x="0" y="647700"/>
            <a:ext cx="14706424" cy="987053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AFC2F0-8DE5-488C-803D-3D015AF8441B}"/>
              </a:ext>
            </a:extLst>
          </p:cNvPr>
          <p:cNvSpPr txBox="1"/>
          <p:nvPr/>
        </p:nvSpPr>
        <p:spPr>
          <a:xfrm>
            <a:off x="1618785" y="2512010"/>
            <a:ext cx="11520893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800" b="1" i="1" dirty="0">
                <a:effectLst/>
                <a:latin typeface="True Typewriter Bold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Hình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ảnh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những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chú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cún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, 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chú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mèo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… 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thân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thiện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dễ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thương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trong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thực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tế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hay 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trong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những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câu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chuyện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, 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những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bộ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phim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..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ít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nhiều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hẳn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đã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trở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thành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một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phần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trong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kí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ức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tuổi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thơ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của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em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. 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Hãy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chia 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sẻ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về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tình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cảm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của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bản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thân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về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một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trong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số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những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thú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cưng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800" b="1" i="1" dirty="0" err="1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ấy</a:t>
            </a:r>
            <a:r>
              <a:rPr lang="en-US" sz="4800" b="1" i="1" dirty="0"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?</a:t>
            </a:r>
            <a:r>
              <a:rPr lang="en-US" sz="4800" b="1" i="1" dirty="0"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endParaRPr lang="en-US" sz="4800" b="1" i="1" dirty="0"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D94706F-A460-6702-84D2-C4ABA5BA47E7}"/>
              </a:ext>
            </a:extLst>
          </p:cNvPr>
          <p:cNvSpPr txBox="1"/>
          <p:nvPr/>
        </p:nvSpPr>
        <p:spPr>
          <a:xfrm>
            <a:off x="381000" y="571500"/>
            <a:ext cx="16916400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Từ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khi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biết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thuần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hóa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các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loài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vật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để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nuôi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trong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nhà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, con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người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đã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có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tình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yêu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mến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các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loài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vật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.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Đặc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biệt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là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các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loài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vật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gần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gũi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với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con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người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như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chó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mèo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trâu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bò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chim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chóc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,…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Các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loài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vật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nuôi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đóng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vai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trò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rất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lớn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trong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đời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sống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lao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động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và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tình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cảm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của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con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người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.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Thế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nhưng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ngày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nay,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khi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đời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sống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phát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triển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, con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người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ngày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càng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phai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nhạt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tình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yêu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thương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đối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với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chúng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.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Phải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chăng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chúng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ta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ngày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càng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mất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dần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đi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tình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yêu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thương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loài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vật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nuôi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? Theo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các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em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chúng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ta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cần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có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những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hành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động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và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suy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nghĩ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gì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về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động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vật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trong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cuộc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sống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hiện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nay? </a:t>
            </a:r>
            <a:r>
              <a:rPr lang="en-US" sz="4400" b="1" dirty="0" err="1">
                <a:solidFill>
                  <a:srgbClr val="000000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Để</a:t>
            </a:r>
            <a:r>
              <a:rPr lang="en-US" sz="4400" b="1" dirty="0">
                <a:solidFill>
                  <a:srgbClr val="000000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trả</a:t>
            </a:r>
            <a:r>
              <a:rPr lang="en-US" sz="4400" b="1" dirty="0">
                <a:solidFill>
                  <a:srgbClr val="000000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lời</a:t>
            </a:r>
            <a:r>
              <a:rPr lang="en-US" sz="4400" b="1" dirty="0">
                <a:solidFill>
                  <a:srgbClr val="000000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được</a:t>
            </a:r>
            <a:r>
              <a:rPr lang="en-US" sz="4400" b="1" dirty="0">
                <a:solidFill>
                  <a:srgbClr val="000000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câu</a:t>
            </a:r>
            <a:r>
              <a:rPr lang="en-US" sz="4400" b="1" dirty="0">
                <a:solidFill>
                  <a:srgbClr val="000000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hỏi</a:t>
            </a:r>
            <a:r>
              <a:rPr lang="en-US" sz="4400" b="1" dirty="0">
                <a:solidFill>
                  <a:srgbClr val="000000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trên</a:t>
            </a:r>
            <a:r>
              <a:rPr lang="en-US" sz="4400" b="1" dirty="0">
                <a:solidFill>
                  <a:srgbClr val="000000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chúng</a:t>
            </a:r>
            <a:r>
              <a:rPr lang="en-US" sz="4400" b="1" dirty="0">
                <a:solidFill>
                  <a:srgbClr val="000000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ta </a:t>
            </a:r>
            <a:r>
              <a:rPr lang="en-US" sz="4400" b="1" dirty="0" err="1">
                <a:solidFill>
                  <a:srgbClr val="000000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sẽ</a:t>
            </a:r>
            <a:r>
              <a:rPr lang="en-US" sz="4400" b="1" dirty="0">
                <a:solidFill>
                  <a:srgbClr val="000000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cùng</a:t>
            </a:r>
            <a:r>
              <a:rPr lang="en-US" sz="4400" b="1" dirty="0">
                <a:solidFill>
                  <a:srgbClr val="000000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qua </a:t>
            </a:r>
            <a:r>
              <a:rPr lang="en-US" sz="4400" b="1" dirty="0" err="1">
                <a:solidFill>
                  <a:srgbClr val="000000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bài</a:t>
            </a:r>
            <a:r>
              <a:rPr lang="en-US" sz="4400" b="1" dirty="0">
                <a:solidFill>
                  <a:srgbClr val="000000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học</a:t>
            </a:r>
            <a:r>
              <a:rPr lang="en-US" sz="4400" b="1" dirty="0">
                <a:solidFill>
                  <a:srgbClr val="000000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hôm</a:t>
            </a:r>
            <a:r>
              <a:rPr lang="en-US" sz="4400" b="1" dirty="0">
                <a:solidFill>
                  <a:srgbClr val="000000"/>
                </a:solidFill>
                <a:latin typeface="#9Slide03 Arima Madurai Black" panose="020B0604020202020204" charset="0"/>
                <a:ea typeface="Calibri" panose="020F0502020204030204" pitchFamily="34" charset="0"/>
                <a:cs typeface="#9Slide03 Arima Madurai Black" panose="020B0604020202020204" charset="0"/>
              </a:rPr>
              <a:t> nay.</a:t>
            </a:r>
            <a:endParaRPr lang="en-GB" sz="4400" b="1" dirty="0"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pic>
        <p:nvPicPr>
          <p:cNvPr id="1026" name="Picture 2" descr="Chỉ là động vật, vì sao nhiều người yêu chó mèo đến mức làm mọi thứ vì  chúng?">
            <a:extLst>
              <a:ext uri="{FF2B5EF4-FFF2-40B4-BE49-F238E27FC236}">
                <a16:creationId xmlns:a16="http://schemas.microsoft.com/office/drawing/2014/main" id="{01F7344F-7B45-6A6C-87A1-415F8B84B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" y="7569200"/>
            <a:ext cx="627888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ăn mẫu lớp 6: Ý kiến về vấn đề nên có vật nuôi trong nhà (4 mẫu) Những bài  văn mẫu lớp 6 - Ôn Thi HSG">
            <a:extLst>
              <a:ext uri="{FF2B5EF4-FFF2-40B4-BE49-F238E27FC236}">
                <a16:creationId xmlns:a16="http://schemas.microsoft.com/office/drawing/2014/main" id="{746B26D0-C773-AADD-690B-031745985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7551420"/>
            <a:ext cx="6667500" cy="266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83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9C88E5-710D-4B58-B204-FA8726D097E0}"/>
              </a:ext>
            </a:extLst>
          </p:cNvPr>
          <p:cNvSpPr/>
          <p:nvPr/>
        </p:nvSpPr>
        <p:spPr>
          <a:xfrm>
            <a:off x="0" y="0"/>
            <a:ext cx="18288000" cy="4152901"/>
          </a:xfrm>
          <a:prstGeom prst="rect">
            <a:avLst/>
          </a:prstGeom>
          <a:solidFill>
            <a:srgbClr val="FEF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61D121-1C00-930B-E863-E5E2A1FFD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4847839"/>
            <a:ext cx="5195671" cy="4707066"/>
          </a:xfrm>
          <a:prstGeom prst="rect">
            <a:avLst/>
          </a:prstGeom>
        </p:spPr>
      </p:pic>
      <p:pic>
        <p:nvPicPr>
          <p:cNvPr id="6" name="Picture 5" descr="MỘT CON MÈO NẰM NGỦ TRÊN NGỰC TÔI&#10;Anh Ngọc&#10;&#10;">
            <a:extLst>
              <a:ext uri="{FF2B5EF4-FFF2-40B4-BE49-F238E27FC236}">
                <a16:creationId xmlns:a16="http://schemas.microsoft.com/office/drawing/2014/main" id="{38CA47AA-0587-3C46-2E0E-E2970D9A1B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585"/>
          <a:stretch>
            <a:fillRect/>
          </a:stretch>
        </p:blipFill>
        <p:spPr>
          <a:xfrm>
            <a:off x="-286704" y="38100"/>
            <a:ext cx="18955704" cy="34584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D15824-3225-DD99-3BE9-0AF1AFADE19A}"/>
              </a:ext>
            </a:extLst>
          </p:cNvPr>
          <p:cNvSpPr txBox="1"/>
          <p:nvPr/>
        </p:nvSpPr>
        <p:spPr>
          <a:xfrm>
            <a:off x="450695" y="1553225"/>
            <a:ext cx="1709990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600" b="1" spc="354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 Black" panose="020B0604020202020204" charset="0"/>
                <a:cs typeface="#9Slide03 Arima Madurai Black" panose="020B0604020202020204" charset="0"/>
              </a:rPr>
              <a:t>MỘT CON MÈO NẰM </a:t>
            </a:r>
            <a:r>
              <a:rPr lang="vi-VN" sz="6600" b="1" spc="354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 Black" panose="020B0604020202020204" charset="0"/>
                <a:cs typeface="#9Slide03 Arima Madurai Black" panose="020B0604020202020204" charset="0"/>
              </a:rPr>
              <a:t>NGỦ </a:t>
            </a:r>
            <a:r>
              <a:rPr lang="en-US" sz="6600" b="1" spc="354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 Black" panose="020B0604020202020204" charset="0"/>
                <a:cs typeface="#9Slide03 Arima Madurai Black" panose="020B0604020202020204" charset="0"/>
              </a:rPr>
              <a:t>TRÊN NGỰC TÔI</a:t>
            </a:r>
            <a:endParaRPr lang="vi-VN" sz="6600" b="1" spc="354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lvl="0" indent="0" algn="r">
              <a:spcBef>
                <a:spcPct val="0"/>
              </a:spcBef>
            </a:pPr>
            <a:r>
              <a:rPr lang="vi-VN" sz="5400" b="1" spc="354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e Typewriter"/>
              </a:rPr>
              <a:t>Anh Ngọc</a:t>
            </a:r>
            <a:endParaRPr lang="en-US" sz="5400" b="1" spc="354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ue Typewriter"/>
            </a:endParaRPr>
          </a:p>
          <a:p>
            <a:endParaRPr lang="en-GB" sz="5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75D7F3-2904-A334-4206-8ECD1648AE9B}"/>
              </a:ext>
            </a:extLst>
          </p:cNvPr>
          <p:cNvSpPr txBox="1"/>
          <p:nvPr/>
        </p:nvSpPr>
        <p:spPr>
          <a:xfrm>
            <a:off x="1656886" y="518664"/>
            <a:ext cx="304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tx2"/>
                </a:solidFill>
                <a:latin typeface="True Typewriter Bold"/>
              </a:rPr>
              <a:t>VĂN BẢN:</a:t>
            </a:r>
          </a:p>
          <a:p>
            <a:endParaRPr lang="en-GB" sz="6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9F8D17-38DD-FC08-97C1-151504F010F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14400" y="4996014"/>
            <a:ext cx="5342027" cy="478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41 Background pp ý tưởng | hình ảnh, hình nền, power points">
            <a:extLst>
              <a:ext uri="{FF2B5EF4-FFF2-40B4-BE49-F238E27FC236}">
                <a16:creationId xmlns:a16="http://schemas.microsoft.com/office/drawing/2014/main" id="{27FD579F-4ED9-629A-0982-7C26AC0C7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C43D0A-6846-7B85-64A3-4E6FAD2A5412}"/>
              </a:ext>
            </a:extLst>
          </p:cNvPr>
          <p:cNvSpPr txBox="1"/>
          <p:nvPr/>
        </p:nvSpPr>
        <p:spPr>
          <a:xfrm rot="21256596">
            <a:off x="3556690" y="3554946"/>
            <a:ext cx="97260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AutoNum type="romanUcPeriod"/>
            </a:pPr>
            <a:r>
              <a:rPr lang="en-US" sz="48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TRẢI NGHIỆM CÙNG VĂN BẢN</a:t>
            </a:r>
            <a:endParaRPr lang="en-GB" sz="4800" b="1" dirty="0">
              <a:solidFill>
                <a:srgbClr val="FF000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r>
              <a:rPr lang="en-GB" sz="48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- </a:t>
            </a:r>
            <a:r>
              <a:rPr lang="vi-VN" sz="48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Tác giả</a:t>
            </a:r>
            <a:endParaRPr lang="en-US" sz="4800" b="1" dirty="0">
              <a:solidFill>
                <a:srgbClr val="FF000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endParaRPr lang="en-GB" sz="4800" dirty="0"/>
          </a:p>
        </p:txBody>
      </p:sp>
      <p:pic>
        <p:nvPicPr>
          <p:cNvPr id="2052" name="Picture 4" descr="Muốn vượt qua kì thi THPT sắp tới, hãy bắt đầu làm ngay những điều này -  Cao đẳng Anh Quốc BTEC FPT">
            <a:extLst>
              <a:ext uri="{FF2B5EF4-FFF2-40B4-BE49-F238E27FC236}">
                <a16:creationId xmlns:a16="http://schemas.microsoft.com/office/drawing/2014/main" id="{36807CDD-31D5-F301-9FC0-50E2019C1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9177">
            <a:off x="195402" y="3080284"/>
            <a:ext cx="3271630" cy="371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627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DC7BE20-09F4-D40B-7E02-9AAFBE4B1C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7324383"/>
              </p:ext>
            </p:extLst>
          </p:nvPr>
        </p:nvGraphicFramePr>
        <p:xfrm>
          <a:off x="4007015" y="1295400"/>
          <a:ext cx="14280985" cy="899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47">
            <a:extLst>
              <a:ext uri="{FF2B5EF4-FFF2-40B4-BE49-F238E27FC236}">
                <a16:creationId xmlns:a16="http://schemas.microsoft.com/office/drawing/2014/main" id="{0FE20598-86EE-BE29-A0B7-072EE9645287}"/>
              </a:ext>
            </a:extLst>
          </p:cNvPr>
          <p:cNvSpPr txBox="1"/>
          <p:nvPr/>
        </p:nvSpPr>
        <p:spPr>
          <a:xfrm>
            <a:off x="7086600" y="582399"/>
            <a:ext cx="7575385" cy="370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90"/>
              </a:lnSpc>
            </a:pPr>
            <a:r>
              <a:rPr lang="en-US" sz="4400" b="1" i="1" spc="-24" dirty="0">
                <a:solidFill>
                  <a:srgbClr val="FF0000"/>
                </a:solidFill>
                <a:latin typeface="Public Sans"/>
              </a:rPr>
              <a:t>NHÀ THƠ ANH NGỌC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5070AB-D5DA-B0B9-3E9A-037EDBFC74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3136106"/>
            <a:ext cx="4007015" cy="531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3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600200" y="1562100"/>
            <a:ext cx="15316200" cy="9162077"/>
            <a:chOff x="-6020529" y="-304801"/>
            <a:chExt cx="20421600" cy="12216104"/>
          </a:xfrm>
        </p:grpSpPr>
        <p:sp>
          <p:nvSpPr>
            <p:cNvPr id="5" name="TextBox 5"/>
            <p:cNvSpPr txBox="1"/>
            <p:nvPr/>
          </p:nvSpPr>
          <p:spPr>
            <a:xfrm>
              <a:off x="-2769329" y="-304801"/>
              <a:ext cx="12598400" cy="15266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432"/>
                </a:lnSpc>
                <a:spcBef>
                  <a:spcPct val="0"/>
                </a:spcBef>
              </a:pPr>
              <a:r>
                <a:rPr lang="en-US" sz="7200" b="1" spc="404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 DẪN ĐỌC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6020529" y="2474525"/>
              <a:ext cx="20421600" cy="10088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5871"/>
                </a:lnSpc>
              </a:pPr>
              <a:r>
                <a:rPr lang="en-US" sz="54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5400" b="1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54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54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giọng</a:t>
              </a:r>
              <a:r>
                <a:rPr lang="en-US" sz="54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to, </a:t>
              </a:r>
              <a:r>
                <a:rPr lang="en-US" sz="5400" b="1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sz="54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ràng</a:t>
              </a:r>
              <a:r>
                <a:rPr lang="en-US" sz="54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5400" b="1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54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54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54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54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thú</a:t>
              </a:r>
              <a:r>
                <a:rPr lang="en-US" sz="54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1198513"/>
              <a:ext cx="10557464" cy="7127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52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41 Background pp ý tưởng | hình ảnh, hình nền, power points">
            <a:extLst>
              <a:ext uri="{FF2B5EF4-FFF2-40B4-BE49-F238E27FC236}">
                <a16:creationId xmlns:a16="http://schemas.microsoft.com/office/drawing/2014/main" id="{27FD579F-4ED9-629A-0982-7C26AC0C7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C43D0A-6846-7B85-64A3-4E6FAD2A5412}"/>
              </a:ext>
            </a:extLst>
          </p:cNvPr>
          <p:cNvSpPr txBox="1"/>
          <p:nvPr/>
        </p:nvSpPr>
        <p:spPr>
          <a:xfrm>
            <a:off x="934791" y="1259016"/>
            <a:ext cx="11384412" cy="7073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GB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GB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GB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GB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GB" sz="4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en-GB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GB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GB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GB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GB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GB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GB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GB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GB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GB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GB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  <a:endParaRPr lang="en-GB" sz="4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GB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GB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GB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GB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GB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GB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GB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GB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GB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GB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GB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GB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GB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GB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GB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GB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GB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GB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GB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  <a:endParaRPr lang="en-GB" sz="4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en-GB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Theo </a:t>
            </a:r>
            <a:r>
              <a:rPr lang="en-GB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GB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GB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GB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ca </a:t>
            </a:r>
            <a:r>
              <a:rPr lang="en-GB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GB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GB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4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394796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</TotalTime>
  <Words>1473</Words>
  <Application>Microsoft Office PowerPoint</Application>
  <PresentationFormat>Custom</PresentationFormat>
  <Paragraphs>234</Paragraphs>
  <Slides>29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Prompt Medium Bold</vt:lpstr>
      <vt:lpstr>Aldrich</vt:lpstr>
      <vt:lpstr>True Typewriter</vt:lpstr>
      <vt:lpstr>Public Sans</vt:lpstr>
      <vt:lpstr>Times New Roman</vt:lpstr>
      <vt:lpstr>#9Slide03 Arima Madurai Black</vt:lpstr>
      <vt:lpstr>True Typewriter Bold</vt:lpstr>
      <vt:lpstr>Calibri</vt:lpstr>
      <vt:lpstr>Tw Cen MT Condensed</vt:lpstr>
      <vt:lpstr>Abril Fatface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THÔNG ĐIỆP CỦA VĂN BẢN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White Collage Geography Quiz Presentation</dc:title>
  <cp:lastModifiedBy>B480</cp:lastModifiedBy>
  <cp:revision>28</cp:revision>
  <dcterms:created xsi:type="dcterms:W3CDTF">2006-08-16T00:00:00Z</dcterms:created>
  <dcterms:modified xsi:type="dcterms:W3CDTF">2022-06-27T09:04:38Z</dcterms:modified>
  <dc:identifier>DAEwgdHjGy4</dc:identifier>
</cp:coreProperties>
</file>