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1"/>
    <p:sldId id="257" r:id="rId42"/>
    <p:sldId id="258" r:id="rId43"/>
    <p:sldId id="259" r:id="rId44"/>
    <p:sldId id="260" r:id="rId45"/>
    <p:sldId id="261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loo Bhai" charset="1" panose="03080902040302020200"/>
      <p:regular r:id="rId10"/>
    </p:embeddedFont>
    <p:embeddedFont>
      <p:font typeface="Open Sans Extra Bold" charset="1" panose="020B0906030804020204"/>
      <p:regular r:id="rId11"/>
    </p:embeddedFont>
    <p:embeddedFont>
      <p:font typeface="Open Sans Extra Bold Italics" charset="1" panose="020B0906030804020204"/>
      <p:regular r:id="rId12"/>
    </p:embeddedFont>
    <p:embeddedFont>
      <p:font typeface="Baloo" charset="1" panose="03080902040302020200"/>
      <p:regular r:id="rId13"/>
    </p:embeddedFont>
    <p:embeddedFont>
      <p:font typeface="Itim" charset="1" panose="00000500000000000000"/>
      <p:regular r:id="rId14"/>
    </p:embeddedFont>
    <p:embeddedFont>
      <p:font typeface="Blacker Sans Pro" charset="1" panose="00000500000000000000"/>
      <p:regular r:id="rId15"/>
    </p:embeddedFont>
    <p:embeddedFont>
      <p:font typeface="Blacker Sans Pro Bold" charset="1" panose="00000700000000000000"/>
      <p:regular r:id="rId16"/>
    </p:embeddedFont>
    <p:embeddedFont>
      <p:font typeface="Blacker Sans Pro Italics" charset="1" panose="00000500000000000000"/>
      <p:regular r:id="rId17"/>
    </p:embeddedFont>
    <p:embeddedFont>
      <p:font typeface="Blacker Sans Pro Bold Italics" charset="1" panose="00000700000000000000"/>
      <p:regular r:id="rId18"/>
    </p:embeddedFont>
    <p:embeddedFont>
      <p:font typeface="อีฟดอวอิ้ง" charset="1" panose="00000000000000000000"/>
      <p:regular r:id="rId19"/>
    </p:embeddedFont>
    <p:embeddedFont>
      <p:font typeface="อีฟดอวอิ้ง Bold" charset="1" panose="00000000000000000000"/>
      <p:regular r:id="rId20"/>
    </p:embeddedFont>
    <p:embeddedFont>
      <p:font typeface="อีฟดอวอิ้ง Italics" charset="1" panose="00000000000000000000"/>
      <p:regular r:id="rId21"/>
    </p:embeddedFont>
    <p:embeddedFont>
      <p:font typeface="อีฟดอวอิ้ง Bold Italics" charset="1" panose="00000000000000000000"/>
      <p:regular r:id="rId22"/>
    </p:embeddedFont>
    <p:embeddedFont>
      <p:font typeface="Grenze" charset="1" panose="020E0504060403050404"/>
      <p:regular r:id="rId23"/>
    </p:embeddedFont>
    <p:embeddedFont>
      <p:font typeface="Grenze Bold" charset="1" panose="020E0804060403050404"/>
      <p:regular r:id="rId24"/>
    </p:embeddedFont>
    <p:embeddedFont>
      <p:font typeface="Grenze Italics" charset="1" panose="020E0504060403050404"/>
      <p:regular r:id="rId25"/>
    </p:embeddedFont>
    <p:embeddedFont>
      <p:font typeface="Grenze Bold Italics" charset="1" panose="020E0804060403050404"/>
      <p:regular r:id="rId26"/>
    </p:embeddedFont>
    <p:embeddedFont>
      <p:font typeface="Grenze Thin" charset="1" panose="020E0204060403050404"/>
      <p:regular r:id="rId27"/>
    </p:embeddedFont>
    <p:embeddedFont>
      <p:font typeface="Grenze Thin Italics" charset="1" panose="020E0204060403050404"/>
      <p:regular r:id="rId28"/>
    </p:embeddedFont>
    <p:embeddedFont>
      <p:font typeface="Grenze Medium" charset="1" panose="020E0604060403050404"/>
      <p:regular r:id="rId29"/>
    </p:embeddedFont>
    <p:embeddedFont>
      <p:font typeface="Grenze Medium Italics" charset="1" panose="020E0604060403050404"/>
      <p:regular r:id="rId30"/>
    </p:embeddedFont>
    <p:embeddedFont>
      <p:font typeface="Bogart" charset="1" panose="00000500000000000000"/>
      <p:regular r:id="rId31"/>
    </p:embeddedFont>
    <p:embeddedFont>
      <p:font typeface="Bogart Bold" charset="1" panose="00000800000000000000"/>
      <p:regular r:id="rId32"/>
    </p:embeddedFont>
    <p:embeddedFont>
      <p:font typeface="Bogart Italics" charset="1" panose="00000500000000000000"/>
      <p:regular r:id="rId33"/>
    </p:embeddedFont>
    <p:embeddedFont>
      <p:font typeface="Bogart Bold Italics" charset="1" panose="00000800000000000000"/>
      <p:regular r:id="rId34"/>
    </p:embeddedFont>
    <p:embeddedFont>
      <p:font typeface="Bogart Thin" charset="1" panose="00000200000000000000"/>
      <p:regular r:id="rId35"/>
    </p:embeddedFont>
    <p:embeddedFont>
      <p:font typeface="Bogart Thin Italics" charset="1" panose="00000200000000000000"/>
      <p:regular r:id="rId36"/>
    </p:embeddedFont>
    <p:embeddedFont>
      <p:font typeface="Bogart Heavy" charset="1" panose="00000A00000000000000"/>
      <p:regular r:id="rId37"/>
    </p:embeddedFont>
    <p:embeddedFont>
      <p:font typeface="Bogart Heavy Italics" charset="1" panose="00000A00000000000000"/>
      <p:regular r:id="rId38"/>
    </p:embeddedFont>
    <p:embeddedFont>
      <p:font typeface="Dancing Script" charset="1" panose="03080600040507000D00"/>
      <p:regular r:id="rId39"/>
    </p:embeddedFont>
    <p:embeddedFont>
      <p:font typeface="Dancing Script Bold" charset="1" panose="03080800040507000D0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slides/slide1.xml" Type="http://schemas.openxmlformats.org/officeDocument/2006/relationships/slide"/><Relationship Id="rId42" Target="slides/slide2.xml" Type="http://schemas.openxmlformats.org/officeDocument/2006/relationships/slide"/><Relationship Id="rId43" Target="slides/slide3.xml" Type="http://schemas.openxmlformats.org/officeDocument/2006/relationships/slide"/><Relationship Id="rId44" Target="slides/slide4.xml" Type="http://schemas.openxmlformats.org/officeDocument/2006/relationships/slide"/><Relationship Id="rId45" Target="slides/slide5.xml" Type="http://schemas.openxmlformats.org/officeDocument/2006/relationships/slide"/><Relationship Id="rId46" Target="slides/slide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321831">
            <a:off x="15573820" y="4127513"/>
            <a:ext cx="2188952" cy="2137213"/>
          </a:xfrm>
          <a:custGeom>
            <a:avLst/>
            <a:gdLst/>
            <a:ahLst/>
            <a:cxnLst/>
            <a:rect r="r" b="b" t="t" l="l"/>
            <a:pathLst>
              <a:path h="2137213" w="2188952">
                <a:moveTo>
                  <a:pt x="0" y="0"/>
                </a:moveTo>
                <a:lnTo>
                  <a:pt x="2188952" y="0"/>
                </a:lnTo>
                <a:lnTo>
                  <a:pt x="2188952" y="2137213"/>
                </a:lnTo>
                <a:lnTo>
                  <a:pt x="0" y="21372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942681">
            <a:off x="14424694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290446">
            <a:off x="-3981609" y="7453434"/>
            <a:ext cx="7963217" cy="7572296"/>
          </a:xfrm>
          <a:custGeom>
            <a:avLst/>
            <a:gdLst/>
            <a:ahLst/>
            <a:cxnLst/>
            <a:rect r="r" b="b" t="t" l="l"/>
            <a:pathLst>
              <a:path h="7572296" w="7963217">
                <a:moveTo>
                  <a:pt x="0" y="0"/>
                </a:moveTo>
                <a:lnTo>
                  <a:pt x="7963218" y="0"/>
                </a:lnTo>
                <a:lnTo>
                  <a:pt x="7963218" y="7572296"/>
                </a:lnTo>
                <a:lnTo>
                  <a:pt x="0" y="7572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86969">
            <a:off x="14946050" y="7583288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346126">
            <a:off x="-2882523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899" y="0"/>
                </a:lnTo>
                <a:lnTo>
                  <a:pt x="6683899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72523" y="7040985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2" y="0"/>
                </a:lnTo>
                <a:lnTo>
                  <a:pt x="1189562" y="1544114"/>
                </a:lnTo>
                <a:lnTo>
                  <a:pt x="0" y="15441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43786">
            <a:off x="1359065" y="7697437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80907">
            <a:off x="210465" y="3303335"/>
            <a:ext cx="2702902" cy="3208203"/>
          </a:xfrm>
          <a:custGeom>
            <a:avLst/>
            <a:gdLst/>
            <a:ahLst/>
            <a:cxnLst/>
            <a:rect r="r" b="b" t="t" l="l"/>
            <a:pathLst>
              <a:path h="3208203" w="2702902">
                <a:moveTo>
                  <a:pt x="0" y="0"/>
                </a:moveTo>
                <a:lnTo>
                  <a:pt x="2702902" y="0"/>
                </a:lnTo>
                <a:lnTo>
                  <a:pt x="2702902" y="3208203"/>
                </a:lnTo>
                <a:lnTo>
                  <a:pt x="0" y="32082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34515" t="0" r="0" b="-1023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43786">
            <a:off x="13945739" y="565353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432101" y="6345727"/>
            <a:ext cx="5423798" cy="976001"/>
            <a:chOff x="0" y="0"/>
            <a:chExt cx="1428490" cy="25705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28490" cy="257054"/>
            </a:xfrm>
            <a:custGeom>
              <a:avLst/>
              <a:gdLst/>
              <a:ahLst/>
              <a:cxnLst/>
              <a:rect r="r" b="b" t="t" l="l"/>
              <a:pathLst>
                <a:path h="257054" w="1428490">
                  <a:moveTo>
                    <a:pt x="72797" y="0"/>
                  </a:moveTo>
                  <a:lnTo>
                    <a:pt x="1355693" y="0"/>
                  </a:lnTo>
                  <a:cubicBezTo>
                    <a:pt x="1395898" y="0"/>
                    <a:pt x="1428490" y="32592"/>
                    <a:pt x="1428490" y="72797"/>
                  </a:cubicBezTo>
                  <a:lnTo>
                    <a:pt x="1428490" y="184256"/>
                  </a:lnTo>
                  <a:cubicBezTo>
                    <a:pt x="1428490" y="224461"/>
                    <a:pt x="1395898" y="257054"/>
                    <a:pt x="1355693" y="257054"/>
                  </a:cubicBezTo>
                  <a:lnTo>
                    <a:pt x="72797" y="257054"/>
                  </a:lnTo>
                  <a:cubicBezTo>
                    <a:pt x="32592" y="257054"/>
                    <a:pt x="0" y="224461"/>
                    <a:pt x="0" y="184256"/>
                  </a:cubicBezTo>
                  <a:lnTo>
                    <a:pt x="0" y="72797"/>
                  </a:lnTo>
                  <a:cubicBezTo>
                    <a:pt x="0" y="32592"/>
                    <a:pt x="32592" y="0"/>
                    <a:pt x="72797" y="0"/>
                  </a:cubicBezTo>
                  <a:close/>
                </a:path>
              </a:pathLst>
            </a:custGeom>
            <a:solidFill>
              <a:srgbClr val="F7AC8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123832" y="3450127"/>
            <a:ext cx="12581242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02667"/>
                </a:solidFill>
                <a:latin typeface="Baloo"/>
              </a:rPr>
              <a:t>HỌP PHỤ HUYNH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68915" y="1476759"/>
            <a:ext cx="8064171" cy="1385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15"/>
              </a:lnSpc>
            </a:pPr>
            <a:r>
              <a:rPr lang="en-US" sz="8082">
                <a:solidFill>
                  <a:srgbClr val="102667"/>
                </a:solidFill>
                <a:latin typeface="Dancing Script Bold"/>
              </a:rPr>
              <a:t>LỚP 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50981" y="6374392"/>
            <a:ext cx="4986039" cy="756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9"/>
              </a:lnSpc>
            </a:pPr>
            <a:r>
              <a:rPr lang="en-US" sz="3956">
                <a:solidFill>
                  <a:srgbClr val="FFF9EB"/>
                </a:solidFill>
                <a:latin typeface="อีฟดอวอิ้ง Bold"/>
              </a:rPr>
              <a:t>Năm học 2023 - 2034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42681">
            <a:off x="14424694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01418">
            <a:off x="-3369965" y="7731386"/>
            <a:ext cx="10628138" cy="10106393"/>
          </a:xfrm>
          <a:custGeom>
            <a:avLst/>
            <a:gdLst/>
            <a:ahLst/>
            <a:cxnLst/>
            <a:rect r="r" b="b" t="t" l="l"/>
            <a:pathLst>
              <a:path h="10106393" w="10628138">
                <a:moveTo>
                  <a:pt x="0" y="0"/>
                </a:moveTo>
                <a:lnTo>
                  <a:pt x="10628139" y="0"/>
                </a:lnTo>
                <a:lnTo>
                  <a:pt x="10628139" y="10106393"/>
                </a:lnTo>
                <a:lnTo>
                  <a:pt x="0" y="101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86969">
            <a:off x="14946050" y="7583288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346126">
            <a:off x="-2882523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899" y="0"/>
                </a:lnTo>
                <a:lnTo>
                  <a:pt x="6683899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43786">
            <a:off x="543081" y="638651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92849" y="3191257"/>
            <a:ext cx="3531247" cy="4114800"/>
          </a:xfrm>
          <a:custGeom>
            <a:avLst/>
            <a:gdLst/>
            <a:ahLst/>
            <a:cxnLst/>
            <a:rect r="r" b="b" t="t" l="l"/>
            <a:pathLst>
              <a:path h="4114800" w="3531247">
                <a:moveTo>
                  <a:pt x="0" y="0"/>
                </a:moveTo>
                <a:lnTo>
                  <a:pt x="3531247" y="0"/>
                </a:lnTo>
                <a:lnTo>
                  <a:pt x="3531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43786">
            <a:off x="13765841" y="8247720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9961" y="3599385"/>
            <a:ext cx="2394065" cy="4114800"/>
          </a:xfrm>
          <a:custGeom>
            <a:avLst/>
            <a:gdLst/>
            <a:ahLst/>
            <a:cxnLst/>
            <a:rect r="r" b="b" t="t" l="l"/>
            <a:pathLst>
              <a:path h="4114800" w="2394065">
                <a:moveTo>
                  <a:pt x="0" y="0"/>
                </a:moveTo>
                <a:lnTo>
                  <a:pt x="2394065" y="0"/>
                </a:lnTo>
                <a:lnTo>
                  <a:pt x="2394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44104" y="3257932"/>
            <a:ext cx="12348745" cy="569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95400" indent="-647700" lvl="1">
              <a:lnSpc>
                <a:spcPts val="6420"/>
              </a:lnSpc>
              <a:buFont typeface="Arial"/>
              <a:buChar char="•"/>
            </a:pPr>
            <a:r>
              <a:rPr lang="en-US" sz="6000">
                <a:solidFill>
                  <a:srgbClr val="E67C4F"/>
                </a:solidFill>
                <a:latin typeface="Blacker Sans Pro"/>
              </a:rPr>
              <a:t>Giới thiệu về Giáo viên, trường lớp</a:t>
            </a:r>
          </a:p>
          <a:p>
            <a:pPr marL="1295400" indent="-647700" lvl="1">
              <a:lnSpc>
                <a:spcPts val="6420"/>
              </a:lnSpc>
              <a:buFont typeface="Arial"/>
              <a:buChar char="•"/>
            </a:pPr>
            <a:r>
              <a:rPr lang="en-US" sz="6000">
                <a:solidFill>
                  <a:srgbClr val="E67C4F"/>
                </a:solidFill>
                <a:latin typeface="Blacker Sans Pro"/>
              </a:rPr>
              <a:t> Chỉ tiêu phấn đấu trong năm học</a:t>
            </a:r>
          </a:p>
          <a:p>
            <a:pPr marL="1295400" indent="-647700" lvl="1">
              <a:lnSpc>
                <a:spcPts val="6420"/>
              </a:lnSpc>
              <a:buFont typeface="Arial"/>
              <a:buChar char="•"/>
            </a:pPr>
            <a:r>
              <a:rPr lang="en-US" sz="6000">
                <a:solidFill>
                  <a:srgbClr val="E67C4F"/>
                </a:solidFill>
                <a:latin typeface="Blacker Sans Pro"/>
              </a:rPr>
              <a:t> Thông báo các khoản thu đầu năm</a:t>
            </a:r>
          </a:p>
          <a:p>
            <a:pPr marL="1295400" indent="-647700" lvl="1">
              <a:lnSpc>
                <a:spcPts val="6420"/>
              </a:lnSpc>
              <a:buFont typeface="Arial"/>
              <a:buChar char="•"/>
            </a:pPr>
            <a:r>
              <a:rPr lang="en-US" sz="6000">
                <a:solidFill>
                  <a:srgbClr val="E67C4F"/>
                </a:solidFill>
                <a:latin typeface="Blacker Sans Pro"/>
              </a:rPr>
              <a:t>Bình bầu ban phụ huynh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46451" y="1196088"/>
            <a:ext cx="11930333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02667"/>
                </a:solidFill>
                <a:latin typeface="Baloo"/>
              </a:rPr>
              <a:t>Nội dung cuộc họp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42681">
            <a:off x="14424694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01418">
            <a:off x="-3369965" y="7731386"/>
            <a:ext cx="10628138" cy="10106393"/>
          </a:xfrm>
          <a:custGeom>
            <a:avLst/>
            <a:gdLst/>
            <a:ahLst/>
            <a:cxnLst/>
            <a:rect r="r" b="b" t="t" l="l"/>
            <a:pathLst>
              <a:path h="10106393" w="10628138">
                <a:moveTo>
                  <a:pt x="0" y="0"/>
                </a:moveTo>
                <a:lnTo>
                  <a:pt x="10628139" y="0"/>
                </a:lnTo>
                <a:lnTo>
                  <a:pt x="10628139" y="10106393"/>
                </a:lnTo>
                <a:lnTo>
                  <a:pt x="0" y="101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86969">
            <a:off x="14946050" y="7583288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346126">
            <a:off x="-2882523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899" y="0"/>
                </a:lnTo>
                <a:lnTo>
                  <a:pt x="6683899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17199" y="2689797"/>
            <a:ext cx="12159522" cy="473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02667"/>
                </a:solidFill>
                <a:latin typeface="Bogart Bold"/>
              </a:rPr>
              <a:t>Giới thiệu về Giáo viên, trường lớp</a:t>
            </a:r>
          </a:p>
          <a:p>
            <a:pPr algn="ctr">
              <a:lnSpc>
                <a:spcPts val="1259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397203" y="1028700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3" y="0"/>
                </a:lnTo>
                <a:lnTo>
                  <a:pt x="1189563" y="1544115"/>
                </a:lnTo>
                <a:lnTo>
                  <a:pt x="0" y="1544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43786">
            <a:off x="14139742" y="7941524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2"/>
                </a:lnTo>
                <a:lnTo>
                  <a:pt x="0" y="1495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43786">
            <a:off x="1112354" y="7941524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2"/>
                </a:lnTo>
                <a:lnTo>
                  <a:pt x="0" y="1495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44104" y="1028700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3" y="0"/>
                </a:lnTo>
                <a:lnTo>
                  <a:pt x="1189563" y="1544115"/>
                </a:lnTo>
                <a:lnTo>
                  <a:pt x="0" y="1544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975755" y="3308922"/>
            <a:ext cx="3606061" cy="4114800"/>
          </a:xfrm>
          <a:custGeom>
            <a:avLst/>
            <a:gdLst/>
            <a:ahLst/>
            <a:cxnLst/>
            <a:rect r="r" b="b" t="t" l="l"/>
            <a:pathLst>
              <a:path h="4114800" w="3606061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498172" y="5148091"/>
            <a:ext cx="1976983" cy="123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884">
                <a:solidFill>
                  <a:srgbClr val="FFF9EB"/>
                </a:solidFill>
                <a:latin typeface="อีฟดอวอิ้ง Bold"/>
              </a:rPr>
              <a:t>2020 -</a:t>
            </a:r>
          </a:p>
          <a:p>
            <a:pPr algn="ctr">
              <a:lnSpc>
                <a:spcPts val="3085"/>
              </a:lnSpc>
            </a:pPr>
            <a:r>
              <a:rPr lang="en-US" sz="2884">
                <a:solidFill>
                  <a:srgbClr val="FFF9EB"/>
                </a:solidFill>
                <a:latin typeface="อีฟดอวอิ้ง Bold"/>
              </a:rPr>
              <a:t>2023</a:t>
            </a:r>
          </a:p>
          <a:p>
            <a:pPr algn="ctr">
              <a:lnSpc>
                <a:spcPts val="3085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5963613" y="3222407"/>
            <a:ext cx="3606061" cy="4114800"/>
          </a:xfrm>
          <a:custGeom>
            <a:avLst/>
            <a:gdLst/>
            <a:ahLst/>
            <a:cxnLst/>
            <a:rect r="r" b="b" t="t" l="l"/>
            <a:pathLst>
              <a:path h="4114800" w="3606061">
                <a:moveTo>
                  <a:pt x="3606061" y="0"/>
                </a:moveTo>
                <a:lnTo>
                  <a:pt x="0" y="0"/>
                </a:lnTo>
                <a:lnTo>
                  <a:pt x="0" y="4114800"/>
                </a:lnTo>
                <a:lnTo>
                  <a:pt x="3606061" y="4114800"/>
                </a:lnTo>
                <a:lnTo>
                  <a:pt x="360606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42681">
            <a:off x="14424694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01418">
            <a:off x="-3369965" y="7731386"/>
            <a:ext cx="10628138" cy="10106393"/>
          </a:xfrm>
          <a:custGeom>
            <a:avLst/>
            <a:gdLst/>
            <a:ahLst/>
            <a:cxnLst/>
            <a:rect r="r" b="b" t="t" l="l"/>
            <a:pathLst>
              <a:path h="10106393" w="10628138">
                <a:moveTo>
                  <a:pt x="0" y="0"/>
                </a:moveTo>
                <a:lnTo>
                  <a:pt x="10628139" y="0"/>
                </a:lnTo>
                <a:lnTo>
                  <a:pt x="10628139" y="10106393"/>
                </a:lnTo>
                <a:lnTo>
                  <a:pt x="0" y="101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86969">
            <a:off x="14946050" y="7583288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346126">
            <a:off x="-2882523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899" y="0"/>
                </a:lnTo>
                <a:lnTo>
                  <a:pt x="6683899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78756" y="7714185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3" y="0"/>
                </a:lnTo>
                <a:lnTo>
                  <a:pt x="1189563" y="1544115"/>
                </a:lnTo>
                <a:lnTo>
                  <a:pt x="0" y="1544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43786">
            <a:off x="543081" y="638651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92849" y="3191257"/>
            <a:ext cx="3531247" cy="4114800"/>
          </a:xfrm>
          <a:custGeom>
            <a:avLst/>
            <a:gdLst/>
            <a:ahLst/>
            <a:cxnLst/>
            <a:rect r="r" b="b" t="t" l="l"/>
            <a:pathLst>
              <a:path h="4114800" w="3531247">
                <a:moveTo>
                  <a:pt x="0" y="0"/>
                </a:moveTo>
                <a:lnTo>
                  <a:pt x="3531247" y="0"/>
                </a:lnTo>
                <a:lnTo>
                  <a:pt x="3531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43786">
            <a:off x="13765841" y="8247720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49961" y="3599385"/>
            <a:ext cx="2394065" cy="4114800"/>
          </a:xfrm>
          <a:custGeom>
            <a:avLst/>
            <a:gdLst/>
            <a:ahLst/>
            <a:cxnLst/>
            <a:rect r="r" b="b" t="t" l="l"/>
            <a:pathLst>
              <a:path h="4114800" w="2394065">
                <a:moveTo>
                  <a:pt x="0" y="0"/>
                </a:moveTo>
                <a:lnTo>
                  <a:pt x="2394065" y="0"/>
                </a:lnTo>
                <a:lnTo>
                  <a:pt x="2394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44104" y="3740532"/>
            <a:ext cx="12348745" cy="347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02667"/>
                </a:solidFill>
                <a:latin typeface="Grenze Bold"/>
              </a:rPr>
              <a:t>Chỉ tiêu phấn đấu trong năm học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42681">
            <a:off x="14424694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01418">
            <a:off x="-3369965" y="7731386"/>
            <a:ext cx="10628138" cy="10106393"/>
          </a:xfrm>
          <a:custGeom>
            <a:avLst/>
            <a:gdLst/>
            <a:ahLst/>
            <a:cxnLst/>
            <a:rect r="r" b="b" t="t" l="l"/>
            <a:pathLst>
              <a:path h="10106393" w="10628138">
                <a:moveTo>
                  <a:pt x="0" y="0"/>
                </a:moveTo>
                <a:lnTo>
                  <a:pt x="10628139" y="0"/>
                </a:lnTo>
                <a:lnTo>
                  <a:pt x="10628139" y="10106393"/>
                </a:lnTo>
                <a:lnTo>
                  <a:pt x="0" y="101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86969">
            <a:off x="14946050" y="7583288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346126">
            <a:off x="-2882523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899" y="0"/>
                </a:lnTo>
                <a:lnTo>
                  <a:pt x="6683899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603285">
            <a:off x="15693456" y="4395564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2"/>
                </a:lnTo>
                <a:lnTo>
                  <a:pt x="0" y="1495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011348">
            <a:off x="-448114" y="4923208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80690" y="1142690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2" y="0"/>
                </a:lnTo>
                <a:lnTo>
                  <a:pt x="1189562" y="1544114"/>
                </a:lnTo>
                <a:lnTo>
                  <a:pt x="0" y="15441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8124" y="1028700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2" y="0"/>
                </a:lnTo>
                <a:lnTo>
                  <a:pt x="1189562" y="1544115"/>
                </a:lnTo>
                <a:lnTo>
                  <a:pt x="0" y="15441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587686" y="2980310"/>
            <a:ext cx="13547129" cy="3706240"/>
            <a:chOff x="0" y="0"/>
            <a:chExt cx="3567968" cy="9761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67968" cy="976129"/>
            </a:xfrm>
            <a:custGeom>
              <a:avLst/>
              <a:gdLst/>
              <a:ahLst/>
              <a:cxnLst/>
              <a:rect r="r" b="b" t="t" l="l"/>
              <a:pathLst>
                <a:path h="976129" w="3567968">
                  <a:moveTo>
                    <a:pt x="29146" y="0"/>
                  </a:moveTo>
                  <a:lnTo>
                    <a:pt x="3538823" y="0"/>
                  </a:lnTo>
                  <a:cubicBezTo>
                    <a:pt x="3546553" y="0"/>
                    <a:pt x="3553966" y="3071"/>
                    <a:pt x="3559432" y="8537"/>
                  </a:cubicBezTo>
                  <a:cubicBezTo>
                    <a:pt x="3564898" y="14002"/>
                    <a:pt x="3567968" y="21416"/>
                    <a:pt x="3567968" y="29146"/>
                  </a:cubicBezTo>
                  <a:lnTo>
                    <a:pt x="3567968" y="946984"/>
                  </a:lnTo>
                  <a:cubicBezTo>
                    <a:pt x="3567968" y="954713"/>
                    <a:pt x="3564898" y="962127"/>
                    <a:pt x="3559432" y="967593"/>
                  </a:cubicBezTo>
                  <a:cubicBezTo>
                    <a:pt x="3553966" y="973058"/>
                    <a:pt x="3546553" y="976129"/>
                    <a:pt x="3538823" y="976129"/>
                  </a:cubicBezTo>
                  <a:lnTo>
                    <a:pt x="29146" y="976129"/>
                  </a:lnTo>
                  <a:cubicBezTo>
                    <a:pt x="21416" y="976129"/>
                    <a:pt x="14002" y="973058"/>
                    <a:pt x="8537" y="967593"/>
                  </a:cubicBezTo>
                  <a:cubicBezTo>
                    <a:pt x="3071" y="962127"/>
                    <a:pt x="0" y="954713"/>
                    <a:pt x="0" y="946984"/>
                  </a:cubicBezTo>
                  <a:lnTo>
                    <a:pt x="0" y="29146"/>
                  </a:lnTo>
                  <a:cubicBezTo>
                    <a:pt x="0" y="21416"/>
                    <a:pt x="3071" y="14002"/>
                    <a:pt x="8537" y="8537"/>
                  </a:cubicBezTo>
                  <a:cubicBezTo>
                    <a:pt x="14002" y="3071"/>
                    <a:pt x="21416" y="0"/>
                    <a:pt x="29146" y="0"/>
                  </a:cubicBezTo>
                  <a:close/>
                </a:path>
              </a:pathLst>
            </a:custGeom>
            <a:solidFill>
              <a:srgbClr val="ED919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463142" y="4450556"/>
            <a:ext cx="2245095" cy="60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5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370435" y="3499071"/>
            <a:ext cx="13547129" cy="275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9"/>
              </a:lnSpc>
              <a:spcBef>
                <a:spcPct val="0"/>
              </a:spcBef>
            </a:pPr>
            <a:r>
              <a:rPr lang="en-US" sz="9999">
                <a:solidFill>
                  <a:srgbClr val="FFF9EB"/>
                </a:solidFill>
                <a:latin typeface="Itim"/>
              </a:rPr>
              <a:t>Thông báo các khoản thu đầu năm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42681">
            <a:off x="14424694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01418">
            <a:off x="-3369965" y="7731386"/>
            <a:ext cx="10628138" cy="10106393"/>
          </a:xfrm>
          <a:custGeom>
            <a:avLst/>
            <a:gdLst/>
            <a:ahLst/>
            <a:cxnLst/>
            <a:rect r="r" b="b" t="t" l="l"/>
            <a:pathLst>
              <a:path h="10106393" w="10628138">
                <a:moveTo>
                  <a:pt x="0" y="0"/>
                </a:moveTo>
                <a:lnTo>
                  <a:pt x="10628139" y="0"/>
                </a:lnTo>
                <a:lnTo>
                  <a:pt x="10628139" y="10106393"/>
                </a:lnTo>
                <a:lnTo>
                  <a:pt x="0" y="101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86969">
            <a:off x="14946050" y="7583288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900" y="0"/>
                </a:lnTo>
                <a:lnTo>
                  <a:pt x="6683900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346126">
            <a:off x="-2882523" y="-4277370"/>
            <a:ext cx="6683899" cy="6355781"/>
          </a:xfrm>
          <a:custGeom>
            <a:avLst/>
            <a:gdLst/>
            <a:ahLst/>
            <a:cxnLst/>
            <a:rect r="r" b="b" t="t" l="l"/>
            <a:pathLst>
              <a:path h="6355781" w="6683899">
                <a:moveTo>
                  <a:pt x="0" y="0"/>
                </a:moveTo>
                <a:lnTo>
                  <a:pt x="6683899" y="0"/>
                </a:lnTo>
                <a:lnTo>
                  <a:pt x="6683899" y="6355781"/>
                </a:lnTo>
                <a:lnTo>
                  <a:pt x="0" y="635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60583" y="2789810"/>
            <a:ext cx="14551265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02667"/>
                </a:solidFill>
                <a:latin typeface="Baloo Bhai"/>
              </a:rPr>
              <a:t>Bình bầu ban phụ huynh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443786">
            <a:off x="13835618" y="1052821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3"/>
                </a:lnTo>
                <a:lnTo>
                  <a:pt x="0" y="149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43786">
            <a:off x="1112354" y="7941524"/>
            <a:ext cx="3035904" cy="1495873"/>
          </a:xfrm>
          <a:custGeom>
            <a:avLst/>
            <a:gdLst/>
            <a:ahLst/>
            <a:cxnLst/>
            <a:rect r="r" b="b" t="t" l="l"/>
            <a:pathLst>
              <a:path h="1495873" w="3035904">
                <a:moveTo>
                  <a:pt x="0" y="0"/>
                </a:moveTo>
                <a:lnTo>
                  <a:pt x="3035904" y="0"/>
                </a:lnTo>
                <a:lnTo>
                  <a:pt x="3035904" y="1495872"/>
                </a:lnTo>
                <a:lnTo>
                  <a:pt x="0" y="1495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44104" y="1028700"/>
            <a:ext cx="1189563" cy="1544115"/>
          </a:xfrm>
          <a:custGeom>
            <a:avLst/>
            <a:gdLst/>
            <a:ahLst/>
            <a:cxnLst/>
            <a:rect r="r" b="b" t="t" l="l"/>
            <a:pathLst>
              <a:path h="1544115" w="1189563">
                <a:moveTo>
                  <a:pt x="0" y="0"/>
                </a:moveTo>
                <a:lnTo>
                  <a:pt x="1189563" y="0"/>
                </a:lnTo>
                <a:lnTo>
                  <a:pt x="1189563" y="1544115"/>
                </a:lnTo>
                <a:lnTo>
                  <a:pt x="0" y="15441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93939" y="4275794"/>
            <a:ext cx="4804968" cy="4114800"/>
          </a:xfrm>
          <a:custGeom>
            <a:avLst/>
            <a:gdLst/>
            <a:ahLst/>
            <a:cxnLst/>
            <a:rect r="r" b="b" t="t" l="l"/>
            <a:pathLst>
              <a:path h="4114800" w="4804968">
                <a:moveTo>
                  <a:pt x="0" y="0"/>
                </a:moveTo>
                <a:lnTo>
                  <a:pt x="4804968" y="0"/>
                </a:lnTo>
                <a:lnTo>
                  <a:pt x="48049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459888"/>
            <a:ext cx="3121167" cy="3379216"/>
          </a:xfrm>
          <a:custGeom>
            <a:avLst/>
            <a:gdLst/>
            <a:ahLst/>
            <a:cxnLst/>
            <a:rect r="r" b="b" t="t" l="l"/>
            <a:pathLst>
              <a:path h="3379216" w="3121167">
                <a:moveTo>
                  <a:pt x="0" y="0"/>
                </a:moveTo>
                <a:lnTo>
                  <a:pt x="3121167" y="0"/>
                </a:lnTo>
                <a:lnTo>
                  <a:pt x="3121167" y="3379216"/>
                </a:lnTo>
                <a:lnTo>
                  <a:pt x="0" y="3379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2011-08-01T06:04:30Z</dcterms:modified>
  <dc:identifier>DAFrxWecv9g</dc:identifier>
</cp:coreProperties>
</file>