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79300" cy="9134475" type="ledger"/>
  <p:notesSz cx="6858000" cy="9144000"/>
  <p:defaultTextStyle>
    <a:defPPr>
      <a:defRPr lang="en-US"/>
    </a:defPPr>
    <a:lvl1pPr marL="0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580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11615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67423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2323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7903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34846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90654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4646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434" y="72"/>
      </p:cViewPr>
      <p:guideLst>
        <p:guide orient="horz" pos="287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10"/>
            <a:ext cx="10352405" cy="19579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7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4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6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24-Aug-2021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24-Aug-2021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0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5"/>
            <a:ext cx="2740343" cy="77939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5"/>
            <a:ext cx="8018039" cy="77939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24-Aug-2021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24-Aug-2021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8"/>
            <a:ext cx="10352405" cy="1814207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580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116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674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232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790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348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906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46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24-Aug-2021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1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79"/>
            <a:ext cx="537919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9"/>
            <a:ext cx="537919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24-Aug-2021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2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6"/>
            <a:ext cx="5381306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08" indent="0">
              <a:buNone/>
              <a:defRPr sz="2900" b="1"/>
            </a:lvl2pPr>
            <a:lvl3pPr marL="1311615" indent="0">
              <a:buNone/>
              <a:defRPr sz="2600" b="1"/>
            </a:lvl3pPr>
            <a:lvl4pPr marL="1967423" indent="0">
              <a:buNone/>
              <a:defRPr sz="2300" b="1"/>
            </a:lvl4pPr>
            <a:lvl5pPr marL="2623231" indent="0">
              <a:buNone/>
              <a:defRPr sz="2300" b="1"/>
            </a:lvl5pPr>
            <a:lvl6pPr marL="3279038" indent="0">
              <a:buNone/>
              <a:defRPr sz="2300" b="1"/>
            </a:lvl6pPr>
            <a:lvl7pPr marL="3934846" indent="0">
              <a:buNone/>
              <a:defRPr sz="2300" b="1"/>
            </a:lvl7pPr>
            <a:lvl8pPr marL="4590654" indent="0">
              <a:buNone/>
              <a:defRPr sz="2300" b="1"/>
            </a:lvl8pPr>
            <a:lvl9pPr marL="5246461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8" y="2044686"/>
            <a:ext cx="5383420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08" indent="0">
              <a:buNone/>
              <a:defRPr sz="2900" b="1"/>
            </a:lvl2pPr>
            <a:lvl3pPr marL="1311615" indent="0">
              <a:buNone/>
              <a:defRPr sz="2600" b="1"/>
            </a:lvl3pPr>
            <a:lvl4pPr marL="1967423" indent="0">
              <a:buNone/>
              <a:defRPr sz="2300" b="1"/>
            </a:lvl4pPr>
            <a:lvl5pPr marL="2623231" indent="0">
              <a:buNone/>
              <a:defRPr sz="2300" b="1"/>
            </a:lvl5pPr>
            <a:lvl6pPr marL="3279038" indent="0">
              <a:buNone/>
              <a:defRPr sz="2300" b="1"/>
            </a:lvl6pPr>
            <a:lvl7pPr marL="3934846" indent="0">
              <a:buNone/>
              <a:defRPr sz="2300" b="1"/>
            </a:lvl7pPr>
            <a:lvl8pPr marL="4590654" indent="0">
              <a:buNone/>
              <a:defRPr sz="2300" b="1"/>
            </a:lvl8pPr>
            <a:lvl9pPr marL="5246461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8" y="2896813"/>
            <a:ext cx="5383420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24-Aug-2021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24-Aug-2021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24-Aug-2021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8" y="363686"/>
            <a:ext cx="4006906" cy="154778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90"/>
            <a:ext cx="6808567" cy="779602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8" y="1911476"/>
            <a:ext cx="4006906" cy="6248235"/>
          </a:xfrm>
        </p:spPr>
        <p:txBody>
          <a:bodyPr/>
          <a:lstStyle>
            <a:lvl1pPr marL="0" indent="0">
              <a:buNone/>
              <a:defRPr sz="2000"/>
            </a:lvl1pPr>
            <a:lvl2pPr marL="655808" indent="0">
              <a:buNone/>
              <a:defRPr sz="1700"/>
            </a:lvl2pPr>
            <a:lvl3pPr marL="1311615" indent="0">
              <a:buNone/>
              <a:defRPr sz="1400"/>
            </a:lvl3pPr>
            <a:lvl4pPr marL="1967423" indent="0">
              <a:buNone/>
              <a:defRPr sz="1300"/>
            </a:lvl4pPr>
            <a:lvl5pPr marL="2623231" indent="0">
              <a:buNone/>
              <a:defRPr sz="1300"/>
            </a:lvl5pPr>
            <a:lvl6pPr marL="3279038" indent="0">
              <a:buNone/>
              <a:defRPr sz="1300"/>
            </a:lvl6pPr>
            <a:lvl7pPr marL="3934846" indent="0">
              <a:buNone/>
              <a:defRPr sz="1300"/>
            </a:lvl7pPr>
            <a:lvl8pPr marL="4590654" indent="0">
              <a:buNone/>
              <a:defRPr sz="1300"/>
            </a:lvl8pPr>
            <a:lvl9pPr marL="524646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24-Aug-2021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0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3"/>
            <a:ext cx="7307580" cy="75486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3"/>
            <a:ext cx="7307580" cy="5480685"/>
          </a:xfrm>
        </p:spPr>
        <p:txBody>
          <a:bodyPr/>
          <a:lstStyle>
            <a:lvl1pPr marL="0" indent="0">
              <a:buNone/>
              <a:defRPr sz="4600"/>
            </a:lvl1pPr>
            <a:lvl2pPr marL="655808" indent="0">
              <a:buNone/>
              <a:defRPr sz="4000"/>
            </a:lvl2pPr>
            <a:lvl3pPr marL="1311615" indent="0">
              <a:buNone/>
              <a:defRPr sz="3400"/>
            </a:lvl3pPr>
            <a:lvl4pPr marL="1967423" indent="0">
              <a:buNone/>
              <a:defRPr sz="2900"/>
            </a:lvl4pPr>
            <a:lvl5pPr marL="2623231" indent="0">
              <a:buNone/>
              <a:defRPr sz="2900"/>
            </a:lvl5pPr>
            <a:lvl6pPr marL="3279038" indent="0">
              <a:buNone/>
              <a:defRPr sz="2900"/>
            </a:lvl6pPr>
            <a:lvl7pPr marL="3934846" indent="0">
              <a:buNone/>
              <a:defRPr sz="2900"/>
            </a:lvl7pPr>
            <a:lvl8pPr marL="4590654" indent="0">
              <a:buNone/>
              <a:defRPr sz="2900"/>
            </a:lvl8pPr>
            <a:lvl9pPr marL="5246461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7"/>
            <a:ext cx="7307580" cy="1072033"/>
          </a:xfrm>
        </p:spPr>
        <p:txBody>
          <a:bodyPr/>
          <a:lstStyle>
            <a:lvl1pPr marL="0" indent="0">
              <a:buNone/>
              <a:defRPr sz="2000"/>
            </a:lvl1pPr>
            <a:lvl2pPr marL="655808" indent="0">
              <a:buNone/>
              <a:defRPr sz="1700"/>
            </a:lvl2pPr>
            <a:lvl3pPr marL="1311615" indent="0">
              <a:buNone/>
              <a:defRPr sz="1400"/>
            </a:lvl3pPr>
            <a:lvl4pPr marL="1967423" indent="0">
              <a:buNone/>
              <a:defRPr sz="1300"/>
            </a:lvl4pPr>
            <a:lvl5pPr marL="2623231" indent="0">
              <a:buNone/>
              <a:defRPr sz="1300"/>
            </a:lvl5pPr>
            <a:lvl6pPr marL="3279038" indent="0">
              <a:buNone/>
              <a:defRPr sz="1300"/>
            </a:lvl6pPr>
            <a:lvl7pPr marL="3934846" indent="0">
              <a:buNone/>
              <a:defRPr sz="1300"/>
            </a:lvl7pPr>
            <a:lvl8pPr marL="4590654" indent="0">
              <a:buNone/>
              <a:defRPr sz="1300"/>
            </a:lvl8pPr>
            <a:lvl9pPr marL="524646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24-Aug-2021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4"/>
            <a:ext cx="10961370" cy="1522413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79"/>
            <a:ext cx="10961370" cy="6028332"/>
          </a:xfrm>
          <a:prstGeom prst="rect">
            <a:avLst/>
          </a:prstGeom>
        </p:spPr>
        <p:txBody>
          <a:bodyPr vert="horz" lIns="131162" tIns="65581" rIns="131162" bIns="655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07"/>
            <a:ext cx="2841837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6027-A882-422D-A9D1-F849DA847806}" type="datetimeFigureOut">
              <a:rPr lang="en-US" smtClean="0"/>
              <a:t>24-Aug-2021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7"/>
            <a:ext cx="3856778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7"/>
            <a:ext cx="2841837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1161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1856" indent="-491856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5687" indent="-409880" algn="l" defTabSz="1311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9519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95327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1135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06942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62750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18558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74365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5808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615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7423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3231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9038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34846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0654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461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slide" Target="slide5.xml"/><Relationship Id="rId26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8.xml"/><Relationship Id="rId34" Type="http://schemas.openxmlformats.org/officeDocument/2006/relationships/slide" Target="slide2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33" Type="http://schemas.openxmlformats.org/officeDocument/2006/relationships/slide" Target="slide20.xml"/><Relationship Id="rId2" Type="http://schemas.microsoft.com/office/2007/relationships/media" Target="../media/media1.mp3"/><Relationship Id="rId16" Type="http://schemas.openxmlformats.org/officeDocument/2006/relationships/slide" Target="slide3.xml"/><Relationship Id="rId20" Type="http://schemas.openxmlformats.org/officeDocument/2006/relationships/slide" Target="slide7.xml"/><Relationship Id="rId29" Type="http://schemas.openxmlformats.org/officeDocument/2006/relationships/slide" Target="slide16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24" Type="http://schemas.openxmlformats.org/officeDocument/2006/relationships/slide" Target="slide11.xml"/><Relationship Id="rId32" Type="http://schemas.openxmlformats.org/officeDocument/2006/relationships/slide" Target="slide19.xml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slide" Target="slide10.xml"/><Relationship Id="rId28" Type="http://schemas.openxmlformats.org/officeDocument/2006/relationships/slide" Target="slide15.xml"/><Relationship Id="rId36" Type="http://schemas.openxmlformats.org/officeDocument/2006/relationships/image" Target="../media/image3.png"/><Relationship Id="rId10" Type="http://schemas.openxmlformats.org/officeDocument/2006/relationships/image" Target="../media/image9.png"/><Relationship Id="rId19" Type="http://schemas.openxmlformats.org/officeDocument/2006/relationships/slide" Target="slide6.xml"/><Relationship Id="rId31" Type="http://schemas.openxmlformats.org/officeDocument/2006/relationships/slide" Target="slide18.xml"/><Relationship Id="rId4" Type="http://schemas.openxmlformats.org/officeDocument/2006/relationships/image" Target="../media/image4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9.xml"/><Relationship Id="rId27" Type="http://schemas.openxmlformats.org/officeDocument/2006/relationships/slide" Target="slide14.xml"/><Relationship Id="rId30" Type="http://schemas.openxmlformats.org/officeDocument/2006/relationships/slide" Target="slide17.xml"/><Relationship Id="rId35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300" cy="91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>
            <a:hlinkClick r:id="rId5" action="ppaction://hlinksldjump"/>
          </p:cNvPr>
          <p:cNvSpPr/>
          <p:nvPr/>
        </p:nvSpPr>
        <p:spPr>
          <a:xfrm>
            <a:off x="8832850" y="7615237"/>
            <a:ext cx="2971800" cy="990600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Chơi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557504">
            <a:off x="1048450" y="5998945"/>
            <a:ext cx="10352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 err="1">
                <a:solidFill>
                  <a:srgbClr val="CC0099"/>
                </a:solidFill>
                <a:latin typeface="UTM Showcard" panose="02040603050506020204" pitchFamily="18" charset="0"/>
              </a:rPr>
              <a:t>Cánh</a:t>
            </a:r>
            <a:r>
              <a:rPr lang="en-US" sz="9000" dirty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dirty="0" err="1">
                <a:solidFill>
                  <a:srgbClr val="CC0099"/>
                </a:solidFill>
                <a:latin typeface="UTM Showcard" panose="02040603050506020204" pitchFamily="18" charset="0"/>
              </a:rPr>
              <a:t>cụt</a:t>
            </a:r>
            <a:r>
              <a:rPr lang="en-US" sz="9000" dirty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dirty="0" err="1">
                <a:solidFill>
                  <a:srgbClr val="CC0099"/>
                </a:solidFill>
                <a:latin typeface="UTM Showcard" panose="02040603050506020204" pitchFamily="18" charset="0"/>
              </a:rPr>
              <a:t>về</a:t>
            </a:r>
            <a:r>
              <a:rPr lang="en-US" sz="9000" dirty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>
                <a:solidFill>
                  <a:srgbClr val="CC0099"/>
                </a:solidFill>
                <a:latin typeface="UTM Showcard" panose="02040603050506020204" pitchFamily="18" charset="0"/>
              </a:rPr>
              <a:t>nhà</a:t>
            </a:r>
            <a:endParaRPr lang="en-US" sz="9000" dirty="0">
              <a:solidFill>
                <a:srgbClr val="CC0099"/>
              </a:solidFill>
              <a:latin typeface="UTM Showcard" panose="02040603050506020204" pitchFamily="18" charset="0"/>
            </a:endParaRPr>
          </a:p>
        </p:txBody>
      </p:sp>
      <p:pic>
        <p:nvPicPr>
          <p:cNvPr id="8" name="Donkey Kong Theme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19.02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6650" y="7805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ph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" y="3901184"/>
            <a:ext cx="12229866" cy="52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096"/>
            <a:ext cx="12255239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" y="-532846"/>
            <a:ext cx="12179300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547788"/>
            <a:ext cx="12255239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ADMIN\Desktop\Untitled (a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347" y="2594240"/>
            <a:ext cx="8777132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ADMIN\Desktop\Untitled (a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460" y="2664222"/>
            <a:ext cx="4315616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ADMIN\Desktop\Untitled (a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09" y="2664222"/>
            <a:ext cx="6292638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6" y="1522413"/>
            <a:ext cx="1497039" cy="18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50" y="1519957"/>
            <a:ext cx="1767690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C:\Users\ADMIN\Desktop\Untitlead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48" y="1488581"/>
            <a:ext cx="1395545" cy="175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39" y="1458978"/>
            <a:ext cx="1530870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57" y="1458979"/>
            <a:ext cx="1234846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6833" y="1446292"/>
            <a:ext cx="1247867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021" y="1361713"/>
            <a:ext cx="1530870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Untitlead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71" y="4181583"/>
            <a:ext cx="1259314" cy="158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85213" y="4058015"/>
            <a:ext cx="1126051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68" y="3971787"/>
            <a:ext cx="1381428" cy="16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47" y="4050385"/>
            <a:ext cx="1350899" cy="16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50" y="4078336"/>
            <a:ext cx="1595130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457" y="3956521"/>
            <a:ext cx="1114301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65" y="3976842"/>
            <a:ext cx="1595130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84" y="6264924"/>
            <a:ext cx="1318849" cy="15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45" y="626375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70" y="6458737"/>
            <a:ext cx="1289703" cy="15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27" y="638639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76" y="6364534"/>
            <a:ext cx="1522869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39" y="6364534"/>
            <a:ext cx="1063823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22" y="6487886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30" y="638639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781" y="6364534"/>
            <a:ext cx="1522869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26" y="6487886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6792" y="6379104"/>
            <a:ext cx="1268146" cy="15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23" y="6589378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16" action="ppaction://hlinksldjump"/>
          </p:cNvPr>
          <p:cNvSpPr/>
          <p:nvPr/>
        </p:nvSpPr>
        <p:spPr>
          <a:xfrm>
            <a:off x="201240" y="877042"/>
            <a:ext cx="1524164" cy="47879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ounded Rectangle 95">
            <a:hlinkClick r:id="rId17" action="ppaction://hlinksldjump"/>
          </p:cNvPr>
          <p:cNvSpPr/>
          <p:nvPr/>
        </p:nvSpPr>
        <p:spPr>
          <a:xfrm>
            <a:off x="2028135" y="945989"/>
            <a:ext cx="1524164" cy="47492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>
            <a:hlinkClick r:id="rId18" action="ppaction://hlinksldjump"/>
          </p:cNvPr>
          <p:cNvSpPr/>
          <p:nvPr/>
        </p:nvSpPr>
        <p:spPr>
          <a:xfrm>
            <a:off x="3758023" y="945994"/>
            <a:ext cx="1524164" cy="51133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>
            <a:hlinkClick r:id="rId19" action="ppaction://hlinksldjump"/>
          </p:cNvPr>
          <p:cNvSpPr/>
          <p:nvPr/>
        </p:nvSpPr>
        <p:spPr>
          <a:xfrm>
            <a:off x="5418063" y="877042"/>
            <a:ext cx="1524164" cy="58028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ounded Rectangle 98">
            <a:hlinkClick r:id="rId20" action="ppaction://hlinksldjump"/>
          </p:cNvPr>
          <p:cNvSpPr/>
          <p:nvPr/>
        </p:nvSpPr>
        <p:spPr>
          <a:xfrm>
            <a:off x="7206089" y="877043"/>
            <a:ext cx="1524164" cy="54387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ounded Rectangle 99">
            <a:hlinkClick r:id="rId21" action="ppaction://hlinksldjump"/>
          </p:cNvPr>
          <p:cNvSpPr/>
          <p:nvPr/>
        </p:nvSpPr>
        <p:spPr>
          <a:xfrm>
            <a:off x="8955987" y="945989"/>
            <a:ext cx="1524164" cy="47492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sp>
        <p:nvSpPr>
          <p:cNvPr id="101" name="Rounded Rectangle 100">
            <a:hlinkClick r:id="rId22" action="ppaction://hlinksldjump"/>
          </p:cNvPr>
          <p:cNvSpPr/>
          <p:nvPr/>
        </p:nvSpPr>
        <p:spPr>
          <a:xfrm>
            <a:off x="10655139" y="710461"/>
            <a:ext cx="1524164" cy="50747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ounded Rectangle 114">
            <a:hlinkClick r:id="rId23" action="ppaction://hlinksldjump"/>
          </p:cNvPr>
          <p:cNvSpPr/>
          <p:nvPr/>
        </p:nvSpPr>
        <p:spPr>
          <a:xfrm>
            <a:off x="3" y="343811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ounded Rectangle 115">
            <a:hlinkClick r:id="rId24" action="ppaction://hlinksldjump"/>
          </p:cNvPr>
          <p:cNvSpPr/>
          <p:nvPr/>
        </p:nvSpPr>
        <p:spPr>
          <a:xfrm>
            <a:off x="2028135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ounded Rectangle 116">
            <a:hlinkClick r:id="rId25" action="ppaction://hlinksldjump"/>
          </p:cNvPr>
          <p:cNvSpPr/>
          <p:nvPr/>
        </p:nvSpPr>
        <p:spPr>
          <a:xfrm>
            <a:off x="3653793" y="355229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ounded Rectangle 117">
            <a:hlinkClick r:id="rId26" action="ppaction://hlinksldjump"/>
          </p:cNvPr>
          <p:cNvSpPr/>
          <p:nvPr/>
        </p:nvSpPr>
        <p:spPr>
          <a:xfrm>
            <a:off x="5377443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18">
            <a:hlinkClick r:id="rId27" action="ppaction://hlinksldjump"/>
          </p:cNvPr>
          <p:cNvSpPr/>
          <p:nvPr/>
        </p:nvSpPr>
        <p:spPr>
          <a:xfrm>
            <a:off x="7102843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>
            <a:hlinkClick r:id="rId28" action="ppaction://hlinksldjump"/>
          </p:cNvPr>
          <p:cNvSpPr/>
          <p:nvPr/>
        </p:nvSpPr>
        <p:spPr>
          <a:xfrm>
            <a:off x="8929737" y="3539610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Nhẫn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nại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ounded Rectangle 120">
            <a:hlinkClick r:id="rId29" action="ppaction://hlinksldjump"/>
          </p:cNvPr>
          <p:cNvSpPr/>
          <p:nvPr/>
        </p:nvSpPr>
        <p:spPr>
          <a:xfrm>
            <a:off x="10656891" y="343811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ounded Rectangle 121">
            <a:hlinkClick r:id="rId30" action="ppaction://hlinksldjump"/>
          </p:cNvPr>
          <p:cNvSpPr/>
          <p:nvPr/>
        </p:nvSpPr>
        <p:spPr>
          <a:xfrm>
            <a:off x="1114688" y="5742880"/>
            <a:ext cx="1524164" cy="44826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ounded Rectangle 122">
            <a:hlinkClick r:id="rId31" action="ppaction://hlinksldjump"/>
          </p:cNvPr>
          <p:cNvSpPr/>
          <p:nvPr/>
        </p:nvSpPr>
        <p:spPr>
          <a:xfrm>
            <a:off x="2941581" y="587397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>
            <a:hlinkClick r:id="rId32" action="ppaction://hlinksldjump"/>
          </p:cNvPr>
          <p:cNvSpPr/>
          <p:nvPr/>
        </p:nvSpPr>
        <p:spPr>
          <a:xfrm>
            <a:off x="4728996" y="5873976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ounded Rectangle 124">
            <a:hlinkClick r:id="rId33" action="ppaction://hlinksldjump"/>
          </p:cNvPr>
          <p:cNvSpPr/>
          <p:nvPr/>
        </p:nvSpPr>
        <p:spPr>
          <a:xfrm>
            <a:off x="6493876" y="578516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ounded Rectangle 125">
            <a:hlinkClick r:id="rId34" action="ppaction://hlinksldjump"/>
          </p:cNvPr>
          <p:cNvSpPr/>
          <p:nvPr/>
        </p:nvSpPr>
        <p:spPr>
          <a:xfrm>
            <a:off x="8221031" y="5886662"/>
            <a:ext cx="1806249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127" name="Rounded Rectangle 126">
            <a:hlinkClick r:id="rId35" action="ppaction://hlinksldjump"/>
          </p:cNvPr>
          <p:cNvSpPr/>
          <p:nvPr/>
        </p:nvSpPr>
        <p:spPr>
          <a:xfrm>
            <a:off x="10149420" y="578516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95" y="151293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96" y="1788835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97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65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72" y="1661968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79" y="1370173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20" y="4050485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5" y="4058941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49" y="4283902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59" y="4166316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01" y="4059768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993" y="4202726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91" y="4029340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Donkey Kong Theme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19.022"/>
                </p14:media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566650" y="7805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94815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740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97361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8681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0902 1.0347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51736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729 0.92083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46042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00104 0.93611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6806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104 1.18611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3.33333E-6 L 0.00833 0.82731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34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38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3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43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44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46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 vol="80000" numSld="23">
                <p:cTn id="4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  <p:bldLst>
      <p:bldP spid="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5050" y="4548231"/>
            <a:ext cx="7425993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609770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7450" y="4472031"/>
            <a:ext cx="7033789" cy="2763932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57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danh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349619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5063" y="395751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?</a:t>
            </a: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7450" y="4472031"/>
            <a:ext cx="7109989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309</Words>
  <Application>Microsoft Office PowerPoint</Application>
  <PresentationFormat>Ledger Paper (11x17 in)</PresentationFormat>
  <Paragraphs>61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VnTeach.Com; ADMIN</dc:creator>
  <cp:keywords>VnTeach.Com</cp:keywords>
  <cp:lastModifiedBy>Admin</cp:lastModifiedBy>
  <cp:revision>58</cp:revision>
  <dcterms:created xsi:type="dcterms:W3CDTF">2017-12-12T22:18:35Z</dcterms:created>
  <dcterms:modified xsi:type="dcterms:W3CDTF">2021-08-24T15:54:57Z</dcterms:modified>
</cp:coreProperties>
</file>