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1" r:id="rId4"/>
    <p:sldId id="283" r:id="rId5"/>
    <p:sldId id="284" r:id="rId6"/>
    <p:sldId id="285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</a:t>
            </a:r>
            <a:r>
              <a:rPr lang="en-US" sz="6600" b="1" i="1" u="sng" dirty="0" smtClean="0">
                <a:solidFill>
                  <a:srgbClr val="3333FF"/>
                </a:solidFill>
                <a:latin typeface="VNI-Brush" pitchFamily="2" charset="0"/>
              </a:rPr>
              <a:t>6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905000"/>
            <a:ext cx="8728075" cy="1001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HOẠT ĐỘNG THỰC HÀNH VÀ TRẢI NGHIỆM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595745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HOẠT ĐỘNG THỰC HÀNH VÀ TRẢI NGHIỆM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61263" y="1132820"/>
            <a:ext cx="8799802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986997"/>
              </p:ext>
            </p:extLst>
          </p:nvPr>
        </p:nvGraphicFramePr>
        <p:xfrm>
          <a:off x="2133600" y="2362200"/>
          <a:ext cx="67818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992"/>
                <a:gridCol w="3797808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ngân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OCB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VietinBank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TechcomBank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AgriBank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16609" y="5410200"/>
            <a:ext cx="89361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7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457200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HOẠT ĐỘNG THỰC HÀNH VÀ TRẢI NGHIỆM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3352800" y="914400"/>
            <a:ext cx="2758137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78538"/>
              </p:ext>
            </p:extLst>
          </p:nvPr>
        </p:nvGraphicFramePr>
        <p:xfrm>
          <a:off x="304799" y="1447800"/>
          <a:ext cx="8596745" cy="4275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67"/>
                <a:gridCol w="2532234"/>
                <a:gridCol w="3719944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ngân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Tiền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OCB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VietinBank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TechcomBank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AgriBank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243944" y="2417618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(200.10%)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240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223162" y="3248615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200.9,5%)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238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209307" y="4079612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200.9%)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236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223161" y="4910609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200.8,5%)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234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30923" y="6039600"/>
            <a:ext cx="8201889" cy="46166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4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/>
      <p:bldP spid="8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457200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HOẠT ĐỘNG THỰC HÀNH VÀ TRẢI NGHIỆM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52067"/>
              </p:ext>
            </p:extLst>
          </p:nvPr>
        </p:nvGraphicFramePr>
        <p:xfrm>
          <a:off x="304799" y="990601"/>
          <a:ext cx="8596745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67"/>
                <a:gridCol w="2532234"/>
                <a:gridCol w="3719944"/>
              </a:tblGrid>
              <a:tr h="86368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ngân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Tiền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OCB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VietinBank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TechcomBank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AgriBank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195452" y="1828800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(200.10%)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240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195451" y="2666448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200.9,5%)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238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195450" y="3497445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200.9%)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236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223160" y="4320686"/>
            <a:ext cx="36437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200.8,5%)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234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07818" y="5151683"/>
            <a:ext cx="89361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OCB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8 000 000 đ.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79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457200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HOẠT ĐỘNG THỰC HÀNH VÀ TRẢI NGHIỆM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400" y="840768"/>
            <a:ext cx="8936182" cy="2078644"/>
            <a:chOff x="25400" y="840768"/>
            <a:chExt cx="8936182" cy="2078644"/>
          </a:xfrm>
        </p:grpSpPr>
        <p:sp>
          <p:nvSpPr>
            <p:cNvPr id="12" name="TextBox 4"/>
            <p:cNvSpPr txBox="1">
              <a:spLocks noChangeArrowheads="1"/>
            </p:cNvSpPr>
            <p:nvPr/>
          </p:nvSpPr>
          <p:spPr bwMode="auto">
            <a:xfrm>
              <a:off x="25400" y="980420"/>
              <a:ext cx="8936182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2: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6A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khá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cò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yếu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kém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trăm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khá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hóc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6A.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114147"/>
                </p:ext>
              </p:extLst>
            </p:nvPr>
          </p:nvGraphicFramePr>
          <p:xfrm>
            <a:off x="4038600" y="1316229"/>
            <a:ext cx="244029" cy="63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1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038600" y="1316229"/>
                          <a:ext cx="244029" cy="633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8568775"/>
                </p:ext>
              </p:extLst>
            </p:nvPr>
          </p:nvGraphicFramePr>
          <p:xfrm>
            <a:off x="5967156" y="840768"/>
            <a:ext cx="224350" cy="63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2" name="Equation" r:id="rId5" imgW="139680" imgH="393480" progId="Equation.DSMT4">
                    <p:embed/>
                  </p:oleObj>
                </mc:Choice>
                <mc:Fallback>
                  <p:oleObj name="Equation" r:id="rId5" imgW="13968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67156" y="840768"/>
                          <a:ext cx="224350" cy="633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657600" y="2590800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96982" y="3160815"/>
            <a:ext cx="358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473450" y="3035975"/>
            <a:ext cx="2330450" cy="766763"/>
            <a:chOff x="3473450" y="3035975"/>
            <a:chExt cx="2330450" cy="766763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3386923"/>
                </p:ext>
              </p:extLst>
            </p:nvPr>
          </p:nvGraphicFramePr>
          <p:xfrm>
            <a:off x="3473450" y="3035975"/>
            <a:ext cx="1111250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3" name="Equation" r:id="rId7" imgW="571320" imgH="393480" progId="Equation.DSMT4">
                    <p:embed/>
                  </p:oleObj>
                </mc:Choice>
                <mc:Fallback>
                  <p:oleObj name="Equation" r:id="rId7" imgW="57132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3450" y="3035975"/>
                          <a:ext cx="1111250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4584700" y="3181022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(HS)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6200" y="3962400"/>
            <a:ext cx="358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425825" y="3886200"/>
            <a:ext cx="2391930" cy="766763"/>
            <a:chOff x="3411970" y="3035975"/>
            <a:chExt cx="2391930" cy="766763"/>
          </a:xfrm>
        </p:grpSpPr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5794340"/>
                </p:ext>
              </p:extLst>
            </p:nvPr>
          </p:nvGraphicFramePr>
          <p:xfrm>
            <a:off x="3411970" y="3035975"/>
            <a:ext cx="1235075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4" name="Equation" r:id="rId9" imgW="634680" imgH="393480" progId="Equation.DSMT4">
                    <p:embed/>
                  </p:oleObj>
                </mc:Choice>
                <mc:Fallback>
                  <p:oleObj name="Equation" r:id="rId9" imgW="634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1970" y="3035975"/>
                          <a:ext cx="1235075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4584700" y="3181022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(HS)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31618" y="4724400"/>
            <a:ext cx="7259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707446"/>
              </p:ext>
            </p:extLst>
          </p:nvPr>
        </p:nvGraphicFramePr>
        <p:xfrm>
          <a:off x="6781800" y="4643437"/>
          <a:ext cx="192563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Equation" r:id="rId11" imgW="990360" imgH="393480" progId="Equation.DSMT4">
                  <p:embed/>
                </p:oleObj>
              </mc:Choice>
              <mc:Fallback>
                <p:oleObj name="Equation" r:id="rId11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643437"/>
                        <a:ext cx="1925638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0" y="5410200"/>
            <a:ext cx="7259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580217"/>
              </p:ext>
            </p:extLst>
          </p:nvPr>
        </p:nvGraphicFramePr>
        <p:xfrm>
          <a:off x="6623050" y="5257800"/>
          <a:ext cx="24447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Equation" r:id="rId13" imgW="1257120" imgH="393480" progId="Equation.DSMT4">
                  <p:embed/>
                </p:oleObj>
              </mc:Choice>
              <mc:Fallback>
                <p:oleObj name="Equation" r:id="rId13" imgW="1257120" imgH="393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0" y="5257800"/>
                        <a:ext cx="24447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6927" y="5943600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5400" y="6432974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100% - 20% - 42,85% = 37,15%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6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" grpId="0"/>
      <p:bldP spid="16" grpId="0"/>
      <p:bldP spid="19" grpId="0"/>
      <p:bldP spid="23" grpId="0"/>
      <p:bldP spid="26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:\DU LIEU QUAN TRONG -HUEBOM\CA VIDEO NEN PPT\87032695_2366654480291534_75504472710793134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18"/>
            <a:ext cx="9102478" cy="682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6917" y="210875"/>
            <a:ext cx="8680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en-US" sz="5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587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211</cp:revision>
  <dcterms:created xsi:type="dcterms:W3CDTF">2021-07-27T23:26:22Z</dcterms:created>
  <dcterms:modified xsi:type="dcterms:W3CDTF">2021-07-31T02:51:58Z</dcterms:modified>
</cp:coreProperties>
</file>