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9144000"/>
  <p:notesSz cx="6858000" cy="9144000"/>
  <p:embeddedFontLst>
    <p:embeddedFont>
      <p:font typeface="Open Sans Light"/>
      <p:regular r:id="rId27"/>
      <p:bold r:id="rId28"/>
      <p:italic r:id="rId29"/>
      <p:boldItalic r:id="rId30"/>
    </p:embeddedFont>
    <p:embeddedFont>
      <p:font typeface="Century Gothic"/>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gmYIQe2ZuLzSMIwy47OSIanH6k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OpenSansLight-bold.fntdata"/><Relationship Id="rId27" Type="http://schemas.openxmlformats.org/officeDocument/2006/relationships/font" Target="fonts/OpenSans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Light-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enturyGothic-regular.fntdata"/><Relationship Id="rId30" Type="http://schemas.openxmlformats.org/officeDocument/2006/relationships/font" Target="fonts/OpenSansLight-boldItalic.fntdata"/><Relationship Id="rId11" Type="http://schemas.openxmlformats.org/officeDocument/2006/relationships/slide" Target="slides/slide7.xml"/><Relationship Id="rId33" Type="http://schemas.openxmlformats.org/officeDocument/2006/relationships/font" Target="fonts/CenturyGothic-italic.fntdata"/><Relationship Id="rId10" Type="http://schemas.openxmlformats.org/officeDocument/2006/relationships/slide" Target="slides/slide6.xml"/><Relationship Id="rId32" Type="http://schemas.openxmlformats.org/officeDocument/2006/relationships/font" Target="fonts/CenturyGothic-bold.fntdata"/><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CenturyGothic-bold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7" name="Google Shape;61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8" name="Google Shape;758;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7" name="Google Shape;767;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3"/>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4"/>
          <p:cNvSpPr txBox="1"/>
          <p:nvPr>
            <p:ph type="title"/>
          </p:nvPr>
        </p:nvSpPr>
        <p:spPr>
          <a:xfrm rot="5400000">
            <a:off x="4623594" y="2285207"/>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4"/>
          <p:cNvSpPr txBox="1"/>
          <p:nvPr>
            <p:ph idx="1" type="body"/>
          </p:nvPr>
        </p:nvSpPr>
        <p:spPr>
          <a:xfrm rot="5400000">
            <a:off x="623094"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5"/>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5"/>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6"/>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6"/>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7"/>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7"/>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8"/>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8"/>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8"/>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8"/>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8"/>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1"/>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1"/>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2"/>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2"/>
          <p:cNvSpPr/>
          <p:nvPr>
            <p:ph idx="2" type="pic"/>
          </p:nvPr>
        </p:nvSpPr>
        <p:spPr>
          <a:xfrm>
            <a:off x="3887391" y="987426"/>
            <a:ext cx="4629150" cy="4873625"/>
          </a:xfrm>
          <a:prstGeom prst="rect">
            <a:avLst/>
          </a:prstGeom>
          <a:noFill/>
          <a:ln>
            <a:noFill/>
          </a:ln>
        </p:spPr>
      </p:sp>
      <p:sp>
        <p:nvSpPr>
          <p:cNvPr id="68" name="Google Shape;68;p32"/>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29.png"/><Relationship Id="rId7"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image" Target="../media/image2.png"/><Relationship Id="rId5" Type="http://schemas.openxmlformats.org/officeDocument/2006/relationships/image" Target="../media/image12.png"/><Relationship Id="rId6" Type="http://schemas.openxmlformats.org/officeDocument/2006/relationships/image" Target="../media/image7.png"/><Relationship Id="rId7" Type="http://schemas.openxmlformats.org/officeDocument/2006/relationships/image" Target="../media/image9.png"/><Relationship Id="rId8"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20.png"/><Relationship Id="rId6"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8.png"/><Relationship Id="rId6"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24.png"/><Relationship Id="rId6" Type="http://schemas.openxmlformats.org/officeDocument/2006/relationships/image" Target="../media/image6.png"/><Relationship Id="rId7"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11017" y="-1078"/>
            <a:ext cx="9144000" cy="6858000"/>
          </a:xfrm>
          <a:prstGeom prst="rect">
            <a:avLst/>
          </a:prstGeom>
          <a:noFill/>
          <a:ln>
            <a:noFill/>
          </a:ln>
        </p:spPr>
      </p:pic>
      <p:pic>
        <p:nvPicPr>
          <p:cNvPr id="89" name="Google Shape;89;p1"/>
          <p:cNvPicPr preferRelativeResize="0"/>
          <p:nvPr/>
        </p:nvPicPr>
        <p:blipFill rotWithShape="1">
          <a:blip r:embed="rId4">
            <a:alphaModFix/>
          </a:blip>
          <a:srcRect b="0" l="0" r="0" t="0"/>
          <a:stretch/>
        </p:blipFill>
        <p:spPr>
          <a:xfrm>
            <a:off x="2091773" y="538470"/>
            <a:ext cx="4937581" cy="692840"/>
          </a:xfrm>
          <a:prstGeom prst="rect">
            <a:avLst/>
          </a:prstGeom>
          <a:noFill/>
          <a:ln>
            <a:noFill/>
          </a:ln>
        </p:spPr>
      </p:pic>
      <p:sp>
        <p:nvSpPr>
          <p:cNvPr id="90" name="Google Shape;90;p1"/>
          <p:cNvSpPr/>
          <p:nvPr/>
        </p:nvSpPr>
        <p:spPr>
          <a:xfrm>
            <a:off x="98939" y="2221019"/>
            <a:ext cx="8902052" cy="20108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300" u="none" cap="none" strike="noStrike">
                <a:solidFill>
                  <a:srgbClr val="FF0000"/>
                </a:solidFill>
                <a:latin typeface="Times New Roman"/>
                <a:ea typeface="Times New Roman"/>
                <a:cs typeface="Times New Roman"/>
                <a:sym typeface="Times New Roman"/>
              </a:rPr>
              <a:t>GIỚI THIỆU</a:t>
            </a:r>
            <a:endParaRPr/>
          </a:p>
          <a:p>
            <a:pPr indent="0" lvl="0" marL="0" marR="0" rtl="0" algn="ctr">
              <a:spcBef>
                <a:spcPts val="200"/>
              </a:spcBef>
              <a:spcAft>
                <a:spcPts val="0"/>
              </a:spcAft>
              <a:buNone/>
            </a:pPr>
            <a:r>
              <a:rPr b="1" i="0" lang="en-US" sz="2600" u="none" cap="none" strike="noStrike">
                <a:solidFill>
                  <a:srgbClr val="FF0000"/>
                </a:solidFill>
                <a:latin typeface="Times New Roman"/>
                <a:ea typeface="Times New Roman"/>
                <a:cs typeface="Times New Roman"/>
                <a:sym typeface="Times New Roman"/>
              </a:rPr>
              <a:t>THIẾT BỊ DẠY HỌC LỚP 8 - NXBGDVN </a:t>
            </a:r>
            <a:endParaRPr/>
          </a:p>
          <a:p>
            <a:pPr indent="0" lvl="0" marL="0" marR="0" rtl="0" algn="ctr">
              <a:spcBef>
                <a:spcPts val="400"/>
              </a:spcBef>
              <a:spcAft>
                <a:spcPts val="0"/>
              </a:spcAft>
              <a:buNone/>
            </a:pPr>
            <a:r>
              <a:rPr b="1" i="0" lang="en-US" sz="2600" u="none" cap="none" strike="noStrike">
                <a:solidFill>
                  <a:srgbClr val="FF0000"/>
                </a:solidFill>
                <a:latin typeface="Times New Roman"/>
                <a:ea typeface="Times New Roman"/>
                <a:cs typeface="Times New Roman"/>
                <a:sym typeface="Times New Roman"/>
              </a:rPr>
              <a:t>THEO CHƯƠNG TRÌNH GIÁO DỤC PHỔ THÔNG 2018</a:t>
            </a:r>
            <a:endParaRPr/>
          </a:p>
          <a:p>
            <a:pPr indent="0" lvl="0" marL="0" marR="0" rtl="0" algn="ctr">
              <a:spcBef>
                <a:spcPts val="200"/>
              </a:spcBef>
              <a:spcAft>
                <a:spcPts val="0"/>
              </a:spcAft>
              <a:buNone/>
            </a:pPr>
            <a:r>
              <a:t/>
            </a:r>
            <a:endParaRPr b="1" i="0" sz="900" u="none" cap="none" strike="noStrike">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None/>
            </a:pPr>
            <a:r>
              <a:rPr b="0" i="1" lang="en-US" sz="2000" u="none" cap="none" strike="noStrike">
                <a:solidFill>
                  <a:srgbClr val="0070C0"/>
                </a:solidFill>
                <a:latin typeface="Times New Roman"/>
                <a:ea typeface="Times New Roman"/>
                <a:cs typeface="Times New Roman"/>
                <a:sym typeface="Times New Roman"/>
              </a:rPr>
              <a:t>(Thông tư 38/2021/TT-BGDĐT ngày 30 tháng 12 năm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10"/>
          <p:cNvPicPr preferRelativeResize="0"/>
          <p:nvPr/>
        </p:nvPicPr>
        <p:blipFill rotWithShape="1">
          <a:blip r:embed="rId3">
            <a:alphaModFix/>
          </a:blip>
          <a:srcRect b="0" l="0" r="0" t="0"/>
          <a:stretch/>
        </p:blipFill>
        <p:spPr>
          <a:xfrm>
            <a:off x="0" y="-932"/>
            <a:ext cx="9144000" cy="6858000"/>
          </a:xfrm>
          <a:prstGeom prst="rect">
            <a:avLst/>
          </a:prstGeom>
          <a:noFill/>
          <a:ln>
            <a:noFill/>
          </a:ln>
        </p:spPr>
      </p:pic>
      <p:pic>
        <p:nvPicPr>
          <p:cNvPr id="351" name="Google Shape;351;p10"/>
          <p:cNvPicPr preferRelativeResize="0"/>
          <p:nvPr/>
        </p:nvPicPr>
        <p:blipFill rotWithShape="1">
          <a:blip r:embed="rId4">
            <a:alphaModFix/>
          </a:blip>
          <a:srcRect b="0" l="0" r="0" t="0"/>
          <a:stretch/>
        </p:blipFill>
        <p:spPr>
          <a:xfrm>
            <a:off x="94008" y="93417"/>
            <a:ext cx="4937581" cy="692840"/>
          </a:xfrm>
          <a:prstGeom prst="rect">
            <a:avLst/>
          </a:prstGeom>
          <a:noFill/>
          <a:ln>
            <a:noFill/>
          </a:ln>
        </p:spPr>
      </p:pic>
      <p:cxnSp>
        <p:nvCxnSpPr>
          <p:cNvPr id="352" name="Google Shape;352;p10"/>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pic>
        <p:nvPicPr>
          <p:cNvPr id="353" name="Google Shape;353;p10"/>
          <p:cNvPicPr preferRelativeResize="0"/>
          <p:nvPr/>
        </p:nvPicPr>
        <p:blipFill rotWithShape="1">
          <a:blip r:embed="rId5">
            <a:alphaModFix/>
          </a:blip>
          <a:srcRect b="0" l="0" r="0" t="0"/>
          <a:stretch/>
        </p:blipFill>
        <p:spPr>
          <a:xfrm>
            <a:off x="7520615" y="43291"/>
            <a:ext cx="1487837" cy="711970"/>
          </a:xfrm>
          <a:prstGeom prst="rect">
            <a:avLst/>
          </a:prstGeom>
          <a:noFill/>
          <a:ln>
            <a:noFill/>
          </a:ln>
        </p:spPr>
      </p:pic>
      <p:sp>
        <p:nvSpPr>
          <p:cNvPr id="354" name="Google Shape;354;p10"/>
          <p:cNvSpPr/>
          <p:nvPr/>
        </p:nvSpPr>
        <p:spPr>
          <a:xfrm>
            <a:off x="120901" y="3456717"/>
            <a:ext cx="1976823"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700">
                <a:solidFill>
                  <a:srgbClr val="FF0000"/>
                </a:solidFill>
                <a:latin typeface="Times New Roman"/>
                <a:ea typeface="Times New Roman"/>
                <a:cs typeface="Times New Roman"/>
                <a:sym typeface="Times New Roman"/>
              </a:rPr>
              <a:t>PHẦN MĨ THUẬT</a:t>
            </a:r>
            <a:endParaRPr/>
          </a:p>
        </p:txBody>
      </p:sp>
      <p:sp>
        <p:nvSpPr>
          <p:cNvPr id="355" name="Google Shape;355;p10"/>
          <p:cNvSpPr/>
          <p:nvPr/>
        </p:nvSpPr>
        <p:spPr>
          <a:xfrm>
            <a:off x="5639463" y="3509358"/>
            <a:ext cx="2756621" cy="2946526"/>
          </a:xfrm>
          <a:prstGeom prst="roundRect">
            <a:avLst>
              <a:gd fmla="val 17509" name="adj"/>
            </a:avLst>
          </a:prstGeom>
          <a:solidFill>
            <a:srgbClr val="FF9953"/>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356" name="Google Shape;356;p10"/>
          <p:cNvSpPr txBox="1"/>
          <p:nvPr/>
        </p:nvSpPr>
        <p:spPr>
          <a:xfrm>
            <a:off x="5848787" y="3605733"/>
            <a:ext cx="2361186" cy="22698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C00000"/>
              </a:buClr>
              <a:buSzPts val="1600"/>
              <a:buFont typeface="Noto Sans Symbols"/>
              <a:buNone/>
            </a:pPr>
            <a:r>
              <a:rPr b="1" lang="en-US" sz="1600">
                <a:solidFill>
                  <a:srgbClr val="C00000"/>
                </a:solidFill>
                <a:latin typeface="Times New Roman"/>
                <a:ea typeface="Times New Roman"/>
                <a:cs typeface="Times New Roman"/>
                <a:sym typeface="Times New Roman"/>
              </a:rPr>
              <a:t>TRANH ẢNH</a:t>
            </a:r>
            <a:endParaRPr/>
          </a:p>
          <a:p>
            <a:pPr indent="0" lvl="0" marL="0" marR="0" rtl="0" algn="l">
              <a:lnSpc>
                <a:spcPct val="140000"/>
              </a:lnSpc>
              <a:spcBef>
                <a:spcPts val="900"/>
              </a:spcBef>
              <a:spcAft>
                <a:spcPts val="0"/>
              </a:spcAft>
              <a:buClr>
                <a:srgbClr val="1F3864"/>
              </a:buClr>
              <a:buSzPts val="1500"/>
              <a:buFont typeface="Noto Sans Symbols"/>
              <a:buNone/>
            </a:pPr>
            <a:r>
              <a:rPr b="1" lang="en-US" sz="1500">
                <a:solidFill>
                  <a:srgbClr val="1F3864"/>
                </a:solidFill>
                <a:latin typeface="Calibri"/>
                <a:ea typeface="Calibri"/>
                <a:cs typeface="Calibri"/>
                <a:sym typeface="Calibri"/>
              </a:rPr>
              <a:t>- </a:t>
            </a:r>
            <a:r>
              <a:rPr b="1" lang="en-US" sz="1500">
                <a:solidFill>
                  <a:srgbClr val="1E4E79"/>
                </a:solidFill>
                <a:latin typeface="Calibri"/>
                <a:ea typeface="Calibri"/>
                <a:cs typeface="Calibri"/>
                <a:sym typeface="Calibri"/>
              </a:rPr>
              <a:t>Bảng yếu tố và nguyên            </a:t>
            </a:r>
            <a:endParaRPr/>
          </a:p>
          <a:p>
            <a:pPr indent="0" lvl="0" marL="0" marR="0" rtl="0" algn="l">
              <a:spcBef>
                <a:spcPts val="0"/>
              </a:spcBef>
              <a:spcAft>
                <a:spcPts val="0"/>
              </a:spcAft>
              <a:buClr>
                <a:srgbClr val="1E4E79"/>
              </a:buClr>
              <a:buSzPts val="1500"/>
              <a:buFont typeface="Noto Sans Symbols"/>
              <a:buNone/>
            </a:pPr>
            <a:r>
              <a:rPr b="1" lang="en-US" sz="1500">
                <a:solidFill>
                  <a:srgbClr val="1E4E79"/>
                </a:solidFill>
                <a:latin typeface="Calibri"/>
                <a:ea typeface="Calibri"/>
                <a:cs typeface="Calibri"/>
                <a:sym typeface="Calibri"/>
              </a:rPr>
              <a:t>  lí tạo hình</a:t>
            </a:r>
            <a:endParaRPr b="1" sz="1500">
              <a:solidFill>
                <a:srgbClr val="1E4E79"/>
              </a:solidFill>
              <a:latin typeface="Calibri"/>
              <a:ea typeface="Calibri"/>
              <a:cs typeface="Calibri"/>
              <a:sym typeface="Calibri"/>
            </a:endParaRPr>
          </a:p>
          <a:p>
            <a:pPr indent="0" lvl="0" marL="0" marR="0" rtl="0" algn="l">
              <a:lnSpc>
                <a:spcPct val="140000"/>
              </a:lnSpc>
              <a:spcBef>
                <a:spcPts val="600"/>
              </a:spcBef>
              <a:spcAft>
                <a:spcPts val="0"/>
              </a:spcAft>
              <a:buClr>
                <a:srgbClr val="1E4E79"/>
              </a:buClr>
              <a:buSzPts val="1500"/>
              <a:buFont typeface="Noto Sans Symbols"/>
              <a:buNone/>
            </a:pPr>
            <a:r>
              <a:rPr b="1" lang="en-US" sz="1500">
                <a:solidFill>
                  <a:srgbClr val="1E4E79"/>
                </a:solidFill>
                <a:latin typeface="Calibri"/>
                <a:ea typeface="Calibri"/>
                <a:cs typeface="Calibri"/>
                <a:sym typeface="Calibri"/>
              </a:rPr>
              <a:t>- Bộ tranh về mĩ thuật </a:t>
            </a:r>
            <a:endParaRPr/>
          </a:p>
          <a:p>
            <a:pPr indent="0" lvl="0" marL="0" marR="0" rtl="0" algn="l">
              <a:spcBef>
                <a:spcPts val="0"/>
              </a:spcBef>
              <a:spcAft>
                <a:spcPts val="0"/>
              </a:spcAft>
              <a:buClr>
                <a:srgbClr val="1E4E79"/>
              </a:buClr>
              <a:buSzPts val="1500"/>
              <a:buFont typeface="Noto Sans Symbols"/>
              <a:buNone/>
            </a:pPr>
            <a:r>
              <a:rPr b="1" lang="en-US" sz="1500">
                <a:solidFill>
                  <a:srgbClr val="1E4E79"/>
                </a:solidFill>
                <a:latin typeface="Calibri"/>
                <a:ea typeface="Calibri"/>
                <a:cs typeface="Calibri"/>
                <a:sym typeface="Calibri"/>
              </a:rPr>
              <a:t>  Việt Nam thời kì hiện đại</a:t>
            </a:r>
            <a:endParaRPr b="1" sz="1500">
              <a:solidFill>
                <a:srgbClr val="1E4E79"/>
              </a:solidFill>
              <a:latin typeface="Calibri"/>
              <a:ea typeface="Calibri"/>
              <a:cs typeface="Calibri"/>
              <a:sym typeface="Calibri"/>
            </a:endParaRPr>
          </a:p>
          <a:p>
            <a:pPr indent="0" lvl="0" marL="0" marR="0" rtl="0" algn="l">
              <a:lnSpc>
                <a:spcPct val="140000"/>
              </a:lnSpc>
              <a:spcBef>
                <a:spcPts val="600"/>
              </a:spcBef>
              <a:spcAft>
                <a:spcPts val="0"/>
              </a:spcAft>
              <a:buClr>
                <a:srgbClr val="1E4E79"/>
              </a:buClr>
              <a:buSzPts val="1500"/>
              <a:buFont typeface="Noto Sans Symbols"/>
              <a:buNone/>
            </a:pPr>
            <a:r>
              <a:rPr b="1" lang="en-US" sz="1500">
                <a:solidFill>
                  <a:srgbClr val="1E4E79"/>
                </a:solidFill>
                <a:latin typeface="Calibri"/>
                <a:ea typeface="Calibri"/>
                <a:cs typeface="Calibri"/>
                <a:sym typeface="Calibri"/>
              </a:rPr>
              <a:t>- Bộ tranh về mĩ thuật </a:t>
            </a:r>
            <a:endParaRPr/>
          </a:p>
          <a:p>
            <a:pPr indent="0" lvl="0" marL="0" marR="0" rtl="0" algn="l">
              <a:spcBef>
                <a:spcPts val="0"/>
              </a:spcBef>
              <a:spcAft>
                <a:spcPts val="0"/>
              </a:spcAft>
              <a:buClr>
                <a:srgbClr val="1E4E79"/>
              </a:buClr>
              <a:buSzPts val="1500"/>
              <a:buFont typeface="Noto Sans Symbols"/>
              <a:buNone/>
            </a:pPr>
            <a:r>
              <a:rPr b="1" lang="en-US" sz="1500">
                <a:solidFill>
                  <a:srgbClr val="1E4E79"/>
                </a:solidFill>
                <a:latin typeface="Calibri"/>
                <a:ea typeface="Calibri"/>
                <a:cs typeface="Calibri"/>
                <a:sym typeface="Calibri"/>
              </a:rPr>
              <a:t>  thế giới thời kì hiện đại</a:t>
            </a:r>
            <a:endParaRPr sz="1500">
              <a:solidFill>
                <a:srgbClr val="1E4E79"/>
              </a:solidFill>
              <a:latin typeface="Calibri"/>
              <a:ea typeface="Calibri"/>
              <a:cs typeface="Calibri"/>
              <a:sym typeface="Calibri"/>
            </a:endParaRPr>
          </a:p>
        </p:txBody>
      </p:sp>
      <p:sp>
        <p:nvSpPr>
          <p:cNvPr id="357" name="Google Shape;357;p10"/>
          <p:cNvSpPr/>
          <p:nvPr/>
        </p:nvSpPr>
        <p:spPr>
          <a:xfrm>
            <a:off x="2269687" y="3509380"/>
            <a:ext cx="2876306" cy="2946504"/>
          </a:xfrm>
          <a:prstGeom prst="roundRect">
            <a:avLst>
              <a:gd fmla="val 17509" name="adj"/>
            </a:avLst>
          </a:prstGeom>
          <a:solidFill>
            <a:srgbClr val="9CC2E5"/>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358" name="Google Shape;358;p10"/>
          <p:cNvSpPr txBox="1"/>
          <p:nvPr/>
        </p:nvSpPr>
        <p:spPr>
          <a:xfrm>
            <a:off x="2325252" y="3632251"/>
            <a:ext cx="2820741" cy="27007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C00000"/>
              </a:buClr>
              <a:buSzPts val="1600"/>
              <a:buFont typeface="Noto Sans Symbols"/>
              <a:buNone/>
            </a:pPr>
            <a:r>
              <a:rPr b="1" lang="en-US" sz="1600">
                <a:solidFill>
                  <a:srgbClr val="C00000"/>
                </a:solidFill>
                <a:latin typeface="Times New Roman"/>
                <a:ea typeface="Times New Roman"/>
                <a:cs typeface="Times New Roman"/>
                <a:sym typeface="Times New Roman"/>
              </a:rPr>
              <a:t>THIẾT BỊ DÙNG CHUNG </a:t>
            </a:r>
            <a:endParaRPr/>
          </a:p>
          <a:p>
            <a:pPr indent="0" lvl="0" marL="0" marR="0" rtl="0" algn="ctr">
              <a:spcBef>
                <a:spcPts val="0"/>
              </a:spcBef>
              <a:spcAft>
                <a:spcPts val="0"/>
              </a:spcAft>
              <a:buClr>
                <a:srgbClr val="C00000"/>
              </a:buClr>
              <a:buSzPts val="1600"/>
              <a:buFont typeface="Noto Sans Symbols"/>
              <a:buNone/>
            </a:pPr>
            <a:r>
              <a:rPr b="1" lang="en-US" sz="1600">
                <a:solidFill>
                  <a:srgbClr val="C00000"/>
                </a:solidFill>
                <a:latin typeface="Times New Roman"/>
                <a:ea typeface="Times New Roman"/>
                <a:cs typeface="Times New Roman"/>
                <a:sym typeface="Times New Roman"/>
              </a:rPr>
              <a:t>(PHBM)</a:t>
            </a:r>
            <a:endParaRPr/>
          </a:p>
          <a:p>
            <a:pPr indent="0" lvl="0" marL="0" marR="0" rtl="0" algn="l">
              <a:lnSpc>
                <a:spcPct val="120000"/>
              </a:lnSpc>
              <a:spcBef>
                <a:spcPts val="300"/>
              </a:spcBef>
              <a:spcAft>
                <a:spcPts val="0"/>
              </a:spcAft>
              <a:buClr>
                <a:srgbClr val="002060"/>
              </a:buClr>
              <a:buSzPts val="1500"/>
              <a:buFont typeface="Noto Sans Symbols"/>
              <a:buNone/>
            </a:pPr>
            <a:r>
              <a:rPr b="1" lang="en-US" sz="1500">
                <a:solidFill>
                  <a:srgbClr val="002060"/>
                </a:solidFill>
                <a:latin typeface="Times New Roman"/>
                <a:ea typeface="Times New Roman"/>
                <a:cs typeface="Times New Roman"/>
                <a:sym typeface="Times New Roman"/>
              </a:rPr>
              <a:t>- </a:t>
            </a:r>
            <a:r>
              <a:rPr b="1" lang="en-US" sz="1500">
                <a:solidFill>
                  <a:srgbClr val="1E4E79"/>
                </a:solidFill>
                <a:latin typeface="Calibri"/>
                <a:ea typeface="Calibri"/>
                <a:cs typeface="Calibri"/>
                <a:sym typeface="Calibri"/>
              </a:rPr>
              <a:t>Máy tính, máy chiếu</a:t>
            </a:r>
            <a:endParaRPr b="1" sz="1500">
              <a:solidFill>
                <a:srgbClr val="1E4E79"/>
              </a:solidFill>
              <a:latin typeface="Calibri"/>
              <a:ea typeface="Calibri"/>
              <a:cs typeface="Calibri"/>
              <a:sym typeface="Calibri"/>
            </a:endParaRPr>
          </a:p>
          <a:p>
            <a:pPr indent="0" lvl="0" marL="0" marR="0" rtl="0" algn="l">
              <a:lnSpc>
                <a:spcPct val="120000"/>
              </a:lnSpc>
              <a:spcBef>
                <a:spcPts val="0"/>
              </a:spcBef>
              <a:spcAft>
                <a:spcPts val="0"/>
              </a:spcAft>
              <a:buClr>
                <a:srgbClr val="1E4E79"/>
              </a:buClr>
              <a:buSzPts val="1500"/>
              <a:buFont typeface="Noto Sans Symbols"/>
              <a:buNone/>
            </a:pPr>
            <a:r>
              <a:rPr b="1" lang="en-US" sz="1500">
                <a:solidFill>
                  <a:srgbClr val="1E4E79"/>
                </a:solidFill>
                <a:latin typeface="Calibri"/>
                <a:ea typeface="Calibri"/>
                <a:cs typeface="Calibri"/>
                <a:sym typeface="Calibri"/>
              </a:rPr>
              <a:t>- Đèn chiếu sáng</a:t>
            </a:r>
            <a:endParaRPr b="1" sz="1500">
              <a:solidFill>
                <a:srgbClr val="1E4E79"/>
              </a:solidFill>
              <a:latin typeface="Calibri"/>
              <a:ea typeface="Calibri"/>
              <a:cs typeface="Calibri"/>
              <a:sym typeface="Calibri"/>
            </a:endParaRPr>
          </a:p>
          <a:p>
            <a:pPr indent="0" lvl="0" marL="0" marR="0" rtl="0" algn="l">
              <a:lnSpc>
                <a:spcPct val="120000"/>
              </a:lnSpc>
              <a:spcBef>
                <a:spcPts val="0"/>
              </a:spcBef>
              <a:spcAft>
                <a:spcPts val="0"/>
              </a:spcAft>
              <a:buClr>
                <a:srgbClr val="1E4E79"/>
              </a:buClr>
              <a:buSzPts val="1500"/>
              <a:buFont typeface="Noto Sans Symbols"/>
              <a:buNone/>
            </a:pPr>
            <a:r>
              <a:rPr b="1" lang="en-US" sz="1500">
                <a:solidFill>
                  <a:srgbClr val="1E4E79"/>
                </a:solidFill>
                <a:latin typeface="Calibri"/>
                <a:ea typeface="Calibri"/>
                <a:cs typeface="Calibri"/>
                <a:sym typeface="Calibri"/>
              </a:rPr>
              <a:t>- Giá để mẫu vẽ và dụng cụ</a:t>
            </a:r>
            <a:endParaRPr b="1" sz="1500">
              <a:solidFill>
                <a:srgbClr val="1E4E79"/>
              </a:solidFill>
              <a:latin typeface="Calibri"/>
              <a:ea typeface="Calibri"/>
              <a:cs typeface="Calibri"/>
              <a:sym typeface="Calibri"/>
            </a:endParaRPr>
          </a:p>
          <a:p>
            <a:pPr indent="0" lvl="0" marL="0" marR="0" rtl="0" algn="l">
              <a:lnSpc>
                <a:spcPct val="120000"/>
              </a:lnSpc>
              <a:spcBef>
                <a:spcPts val="0"/>
              </a:spcBef>
              <a:spcAft>
                <a:spcPts val="0"/>
              </a:spcAft>
              <a:buClr>
                <a:srgbClr val="1E4E79"/>
              </a:buClr>
              <a:buSzPts val="1500"/>
              <a:buFont typeface="Noto Sans Symbols"/>
              <a:buNone/>
            </a:pPr>
            <a:r>
              <a:rPr b="1" lang="en-US" sz="1500">
                <a:solidFill>
                  <a:srgbClr val="1E4E79"/>
                </a:solidFill>
                <a:latin typeface="Calibri"/>
                <a:ea typeface="Calibri"/>
                <a:cs typeface="Calibri"/>
                <a:sym typeface="Calibri"/>
              </a:rPr>
              <a:t>- Bục, bệ, giá vẽ, bảng pha màu</a:t>
            </a:r>
            <a:endParaRPr b="1" sz="1500">
              <a:solidFill>
                <a:srgbClr val="1E4E79"/>
              </a:solidFill>
              <a:latin typeface="Calibri"/>
              <a:ea typeface="Calibri"/>
              <a:cs typeface="Calibri"/>
              <a:sym typeface="Calibri"/>
            </a:endParaRPr>
          </a:p>
          <a:p>
            <a:pPr indent="0" lvl="0" marL="0" marR="0" rtl="0" algn="l">
              <a:lnSpc>
                <a:spcPct val="120000"/>
              </a:lnSpc>
              <a:spcBef>
                <a:spcPts val="0"/>
              </a:spcBef>
              <a:spcAft>
                <a:spcPts val="0"/>
              </a:spcAft>
              <a:buClr>
                <a:srgbClr val="1E4E79"/>
              </a:buClr>
              <a:buSzPts val="1500"/>
              <a:buFont typeface="Noto Sans Symbols"/>
              <a:buNone/>
            </a:pPr>
            <a:r>
              <a:rPr b="1" lang="en-US" sz="1500">
                <a:solidFill>
                  <a:srgbClr val="1E4E79"/>
                </a:solidFill>
                <a:latin typeface="Calibri"/>
                <a:ea typeface="Calibri"/>
                <a:cs typeface="Calibri"/>
                <a:sym typeface="Calibri"/>
              </a:rPr>
              <a:t>- Bàn, ghế học mĩ thuật</a:t>
            </a:r>
            <a:endParaRPr b="1" sz="1500">
              <a:solidFill>
                <a:srgbClr val="1E4E79"/>
              </a:solidFill>
              <a:latin typeface="Calibri"/>
              <a:ea typeface="Calibri"/>
              <a:cs typeface="Calibri"/>
              <a:sym typeface="Calibri"/>
            </a:endParaRPr>
          </a:p>
          <a:p>
            <a:pPr indent="0" lvl="0" marL="0" marR="0" rtl="0" algn="l">
              <a:lnSpc>
                <a:spcPct val="120000"/>
              </a:lnSpc>
              <a:spcBef>
                <a:spcPts val="0"/>
              </a:spcBef>
              <a:spcAft>
                <a:spcPts val="0"/>
              </a:spcAft>
              <a:buClr>
                <a:srgbClr val="1E4E79"/>
              </a:buClr>
              <a:buSzPts val="1500"/>
              <a:buFont typeface="Noto Sans Symbols"/>
              <a:buNone/>
            </a:pPr>
            <a:r>
              <a:rPr b="1" lang="en-US" sz="1500">
                <a:solidFill>
                  <a:srgbClr val="1E4E79"/>
                </a:solidFill>
                <a:latin typeface="Calibri"/>
                <a:ea typeface="Calibri"/>
                <a:cs typeface="Calibri"/>
                <a:sym typeface="Calibri"/>
              </a:rPr>
              <a:t>- Tủ/giá</a:t>
            </a:r>
            <a:endParaRPr b="1" sz="1500">
              <a:solidFill>
                <a:srgbClr val="1E4E79"/>
              </a:solidFill>
              <a:latin typeface="Calibri"/>
              <a:ea typeface="Calibri"/>
              <a:cs typeface="Calibri"/>
              <a:sym typeface="Calibri"/>
            </a:endParaRPr>
          </a:p>
          <a:p>
            <a:pPr indent="0" lvl="0" marL="0" marR="0" rtl="0" algn="l">
              <a:lnSpc>
                <a:spcPct val="120000"/>
              </a:lnSpc>
              <a:spcBef>
                <a:spcPts val="0"/>
              </a:spcBef>
              <a:spcAft>
                <a:spcPts val="0"/>
              </a:spcAft>
              <a:buClr>
                <a:srgbClr val="1E4E79"/>
              </a:buClr>
              <a:buSzPts val="1500"/>
              <a:buFont typeface="Noto Sans Symbols"/>
              <a:buNone/>
            </a:pPr>
            <a:r>
              <a:rPr b="1" lang="en-US" sz="1500">
                <a:solidFill>
                  <a:srgbClr val="1E4E79"/>
                </a:solidFill>
                <a:latin typeface="Calibri"/>
                <a:ea typeface="Calibri"/>
                <a:cs typeface="Calibri"/>
                <a:sym typeface="Calibri"/>
              </a:rPr>
              <a:t>- Mẫu vẽ</a:t>
            </a:r>
            <a:endParaRPr b="1" sz="1500">
              <a:solidFill>
                <a:srgbClr val="1E4E79"/>
              </a:solidFill>
              <a:latin typeface="Calibri"/>
              <a:ea typeface="Calibri"/>
              <a:cs typeface="Calibri"/>
              <a:sym typeface="Calibri"/>
            </a:endParaRPr>
          </a:p>
          <a:p>
            <a:pPr indent="0" lvl="0" marL="0" marR="0" rtl="0" algn="l">
              <a:lnSpc>
                <a:spcPct val="120000"/>
              </a:lnSpc>
              <a:spcBef>
                <a:spcPts val="0"/>
              </a:spcBef>
              <a:spcAft>
                <a:spcPts val="0"/>
              </a:spcAft>
              <a:buClr>
                <a:srgbClr val="1E4E79"/>
              </a:buClr>
              <a:buSzPts val="1500"/>
              <a:buFont typeface="Noto Sans Symbols"/>
              <a:buNone/>
            </a:pPr>
            <a:r>
              <a:rPr b="1" lang="en-US" sz="1500">
                <a:solidFill>
                  <a:srgbClr val="1E4E79"/>
                </a:solidFill>
                <a:latin typeface="Calibri"/>
                <a:ea typeface="Calibri"/>
                <a:cs typeface="Calibri"/>
                <a:sym typeface="Calibri"/>
              </a:rPr>
              <a:t>- Bảng vẽ, bút lông, lô đồ họa</a:t>
            </a:r>
            <a:endParaRPr b="1" sz="1500">
              <a:solidFill>
                <a:srgbClr val="1E4E79"/>
              </a:solidFill>
              <a:latin typeface="Calibri"/>
              <a:ea typeface="Calibri"/>
              <a:cs typeface="Calibri"/>
              <a:sym typeface="Calibri"/>
            </a:endParaRPr>
          </a:p>
          <a:p>
            <a:pPr indent="0" lvl="0" marL="0" marR="0" rtl="0" algn="l">
              <a:lnSpc>
                <a:spcPct val="120000"/>
              </a:lnSpc>
              <a:spcBef>
                <a:spcPts val="0"/>
              </a:spcBef>
              <a:spcAft>
                <a:spcPts val="0"/>
              </a:spcAft>
              <a:buClr>
                <a:srgbClr val="1E4E79"/>
              </a:buClr>
              <a:buSzPts val="1500"/>
              <a:buFont typeface="Noto Sans Symbols"/>
              <a:buNone/>
            </a:pPr>
            <a:r>
              <a:rPr b="1" lang="en-US" sz="1500">
                <a:solidFill>
                  <a:srgbClr val="1E4E79"/>
                </a:solidFill>
                <a:latin typeface="Calibri"/>
                <a:ea typeface="Calibri"/>
                <a:cs typeface="Calibri"/>
                <a:sym typeface="Calibri"/>
              </a:rPr>
              <a:t>- Màu Goát, đất nặn</a:t>
            </a:r>
            <a:endParaRPr sz="1500">
              <a:solidFill>
                <a:srgbClr val="1E4E79"/>
              </a:solidFill>
              <a:latin typeface="Calibri"/>
              <a:ea typeface="Calibri"/>
              <a:cs typeface="Calibri"/>
              <a:sym typeface="Calibri"/>
            </a:endParaRPr>
          </a:p>
        </p:txBody>
      </p:sp>
      <p:pic>
        <p:nvPicPr>
          <p:cNvPr id="359" name="Google Shape;359;p10"/>
          <p:cNvPicPr preferRelativeResize="0"/>
          <p:nvPr/>
        </p:nvPicPr>
        <p:blipFill rotWithShape="1">
          <a:blip r:embed="rId6">
            <a:alphaModFix/>
          </a:blip>
          <a:srcRect b="0" l="0" r="0" t="0"/>
          <a:stretch/>
        </p:blipFill>
        <p:spPr>
          <a:xfrm flipH="1">
            <a:off x="455518" y="3890900"/>
            <a:ext cx="1197012" cy="1521219"/>
          </a:xfrm>
          <a:prstGeom prst="rect">
            <a:avLst/>
          </a:prstGeom>
          <a:noFill/>
          <a:ln>
            <a:noFill/>
          </a:ln>
        </p:spPr>
      </p:pic>
      <p:sp>
        <p:nvSpPr>
          <p:cNvPr id="360" name="Google Shape;360;p10"/>
          <p:cNvSpPr/>
          <p:nvPr/>
        </p:nvSpPr>
        <p:spPr>
          <a:xfrm>
            <a:off x="2508805" y="1663216"/>
            <a:ext cx="6100632" cy="417306"/>
          </a:xfrm>
          <a:prstGeom prst="roundRect">
            <a:avLst>
              <a:gd fmla="val 50000" name="adj"/>
            </a:avLst>
          </a:prstGeom>
          <a:solidFill>
            <a:srgbClr val="C4E0B2"/>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a:p>
            <a:pPr indent="0" lvl="0" marL="0" marR="0" rtl="0" algn="ctr">
              <a:lnSpc>
                <a:spcPct val="90000"/>
              </a:lnSpc>
              <a:spcBef>
                <a:spcPts val="1015"/>
              </a:spcBef>
              <a:spcAft>
                <a:spcPts val="0"/>
              </a:spcAft>
              <a:buNone/>
            </a:pPr>
            <a:r>
              <a:rPr lang="en-US" sz="2900">
                <a:solidFill>
                  <a:schemeClr val="lt1"/>
                </a:solidFill>
                <a:latin typeface="Calibri"/>
                <a:ea typeface="Calibri"/>
                <a:cs typeface="Calibri"/>
                <a:sym typeface="Calibri"/>
              </a:rPr>
              <a:t> </a:t>
            </a:r>
            <a:endParaRPr/>
          </a:p>
        </p:txBody>
      </p:sp>
      <p:sp>
        <p:nvSpPr>
          <p:cNvPr id="361" name="Google Shape;361;p10"/>
          <p:cNvSpPr/>
          <p:nvPr/>
        </p:nvSpPr>
        <p:spPr>
          <a:xfrm>
            <a:off x="2463859" y="2749087"/>
            <a:ext cx="6130266" cy="434762"/>
          </a:xfrm>
          <a:prstGeom prst="roundRect">
            <a:avLst>
              <a:gd fmla="val 50000" name="adj"/>
            </a:avLst>
          </a:prstGeom>
          <a:solidFill>
            <a:srgbClr val="C4E0B2"/>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a:p>
            <a:pPr indent="0" lvl="0" marL="0" marR="0" rtl="0" algn="ctr">
              <a:lnSpc>
                <a:spcPct val="90000"/>
              </a:lnSpc>
              <a:spcBef>
                <a:spcPts val="1015"/>
              </a:spcBef>
              <a:spcAft>
                <a:spcPts val="0"/>
              </a:spcAft>
              <a:buNone/>
            </a:pPr>
            <a:r>
              <a:rPr lang="en-US" sz="2900">
                <a:solidFill>
                  <a:schemeClr val="lt1"/>
                </a:solidFill>
                <a:latin typeface="Calibri"/>
                <a:ea typeface="Calibri"/>
                <a:cs typeface="Calibri"/>
                <a:sym typeface="Calibri"/>
              </a:rPr>
              <a:t> </a:t>
            </a:r>
            <a:endParaRPr/>
          </a:p>
        </p:txBody>
      </p:sp>
      <p:sp>
        <p:nvSpPr>
          <p:cNvPr id="362" name="Google Shape;362;p10"/>
          <p:cNvSpPr/>
          <p:nvPr/>
        </p:nvSpPr>
        <p:spPr>
          <a:xfrm>
            <a:off x="2482890" y="2196699"/>
            <a:ext cx="6126547" cy="414803"/>
          </a:xfrm>
          <a:prstGeom prst="roundRect">
            <a:avLst>
              <a:gd fmla="val 50000" name="adj"/>
            </a:avLst>
          </a:prstGeom>
          <a:solidFill>
            <a:srgbClr val="C4E0B2"/>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a:p>
            <a:pPr indent="0" lvl="0" marL="0" marR="0" rtl="0" algn="ctr">
              <a:lnSpc>
                <a:spcPct val="90000"/>
              </a:lnSpc>
              <a:spcBef>
                <a:spcPts val="1015"/>
              </a:spcBef>
              <a:spcAft>
                <a:spcPts val="0"/>
              </a:spcAft>
              <a:buNone/>
            </a:pPr>
            <a:r>
              <a:rPr lang="en-US" sz="2900">
                <a:solidFill>
                  <a:schemeClr val="lt1"/>
                </a:solidFill>
                <a:latin typeface="Calibri"/>
                <a:ea typeface="Calibri"/>
                <a:cs typeface="Calibri"/>
                <a:sym typeface="Calibri"/>
              </a:rPr>
              <a:t> </a:t>
            </a:r>
            <a:endParaRPr/>
          </a:p>
        </p:txBody>
      </p:sp>
      <p:sp>
        <p:nvSpPr>
          <p:cNvPr id="363" name="Google Shape;363;p10"/>
          <p:cNvSpPr/>
          <p:nvPr/>
        </p:nvSpPr>
        <p:spPr>
          <a:xfrm>
            <a:off x="138428" y="1479097"/>
            <a:ext cx="1914307"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700">
                <a:solidFill>
                  <a:srgbClr val="FF0000"/>
                </a:solidFill>
                <a:latin typeface="Times New Roman"/>
                <a:ea typeface="Times New Roman"/>
                <a:cs typeface="Times New Roman"/>
                <a:sym typeface="Times New Roman"/>
              </a:rPr>
              <a:t>PHẦN ÂM NHẠC</a:t>
            </a:r>
            <a:endParaRPr/>
          </a:p>
        </p:txBody>
      </p:sp>
      <p:pic>
        <p:nvPicPr>
          <p:cNvPr id="364" name="Google Shape;364;p10"/>
          <p:cNvPicPr preferRelativeResize="0"/>
          <p:nvPr/>
        </p:nvPicPr>
        <p:blipFill rotWithShape="1">
          <a:blip r:embed="rId7">
            <a:alphaModFix/>
          </a:blip>
          <a:srcRect b="0" l="0" r="0" t="0"/>
          <a:stretch/>
        </p:blipFill>
        <p:spPr>
          <a:xfrm>
            <a:off x="264949" y="1906183"/>
            <a:ext cx="1387581" cy="1277666"/>
          </a:xfrm>
          <a:prstGeom prst="rect">
            <a:avLst/>
          </a:prstGeom>
          <a:noFill/>
          <a:ln>
            <a:noFill/>
          </a:ln>
        </p:spPr>
      </p:pic>
      <p:sp>
        <p:nvSpPr>
          <p:cNvPr id="365" name="Google Shape;365;p10"/>
          <p:cNvSpPr/>
          <p:nvPr/>
        </p:nvSpPr>
        <p:spPr>
          <a:xfrm>
            <a:off x="2581251" y="2221880"/>
            <a:ext cx="609493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36A2"/>
                </a:solidFill>
                <a:latin typeface="Times New Roman"/>
                <a:ea typeface="Times New Roman"/>
                <a:cs typeface="Times New Roman"/>
                <a:sym typeface="Times New Roman"/>
              </a:rPr>
              <a:t>Nhạc cụ thể hiện giai điệu, hòa âm: kèn phím, xylophone, ukulele…</a:t>
            </a:r>
            <a:endParaRPr b="1" sz="1600">
              <a:solidFill>
                <a:srgbClr val="0036A2"/>
              </a:solidFill>
              <a:latin typeface="Times New Roman"/>
              <a:ea typeface="Times New Roman"/>
              <a:cs typeface="Times New Roman"/>
              <a:sym typeface="Times New Roman"/>
            </a:endParaRPr>
          </a:p>
        </p:txBody>
      </p:sp>
      <p:sp>
        <p:nvSpPr>
          <p:cNvPr id="366" name="Google Shape;366;p10"/>
          <p:cNvSpPr/>
          <p:nvPr/>
        </p:nvSpPr>
        <p:spPr>
          <a:xfrm>
            <a:off x="2577974" y="1685250"/>
            <a:ext cx="53190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36A2"/>
                </a:solidFill>
                <a:latin typeface="Times New Roman"/>
                <a:ea typeface="Times New Roman"/>
                <a:cs typeface="Times New Roman"/>
                <a:sym typeface="Times New Roman"/>
              </a:rPr>
              <a:t>Nhạc cụ thể hiện tiết tấu: song loan, woodblock, maracas...</a:t>
            </a:r>
            <a:endParaRPr/>
          </a:p>
        </p:txBody>
      </p:sp>
      <p:sp>
        <p:nvSpPr>
          <p:cNvPr id="367" name="Google Shape;367;p10"/>
          <p:cNvSpPr/>
          <p:nvPr/>
        </p:nvSpPr>
        <p:spPr>
          <a:xfrm>
            <a:off x="2562767" y="2771890"/>
            <a:ext cx="5766643"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36A2"/>
                </a:solidFill>
                <a:latin typeface="Times New Roman"/>
                <a:ea typeface="Times New Roman"/>
                <a:cs typeface="Times New Roman"/>
                <a:sym typeface="Times New Roman"/>
              </a:rPr>
              <a:t>TB dùng chung cho các nội dung: Thiết bị âm thanh đa năng di động</a:t>
            </a:r>
            <a:endParaRPr b="1" sz="1600">
              <a:solidFill>
                <a:srgbClr val="0036A2"/>
              </a:solidFill>
              <a:latin typeface="Times New Roman"/>
              <a:ea typeface="Times New Roman"/>
              <a:cs typeface="Times New Roman"/>
              <a:sym typeface="Times New Roman"/>
            </a:endParaRPr>
          </a:p>
        </p:txBody>
      </p:sp>
      <p:sp>
        <p:nvSpPr>
          <p:cNvPr id="368" name="Google Shape;368;p10"/>
          <p:cNvSpPr/>
          <p:nvPr/>
        </p:nvSpPr>
        <p:spPr>
          <a:xfrm>
            <a:off x="3597499" y="1003942"/>
            <a:ext cx="3393610" cy="464774"/>
          </a:xfrm>
          <a:prstGeom prst="roundRect">
            <a:avLst>
              <a:gd fmla="val 50000" name="adj"/>
            </a:avLst>
          </a:prstGeom>
          <a:solidFill>
            <a:schemeClr val="accent1"/>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369" name="Google Shape;369;p10"/>
          <p:cNvSpPr/>
          <p:nvPr/>
        </p:nvSpPr>
        <p:spPr>
          <a:xfrm>
            <a:off x="3425810" y="1019006"/>
            <a:ext cx="1808301" cy="433493"/>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70C0"/>
              </a:buClr>
              <a:buSzPts val="2000"/>
              <a:buFont typeface="Arial"/>
              <a:buNone/>
            </a:pPr>
            <a:r>
              <a:rPr b="1" i="0" lang="en-US" sz="2000" u="none" cap="none" strike="noStrike">
                <a:solidFill>
                  <a:srgbClr val="0070C0"/>
                </a:solidFill>
                <a:latin typeface="Arial"/>
                <a:ea typeface="Arial"/>
                <a:cs typeface="Arial"/>
                <a:sym typeface="Arial"/>
              </a:rPr>
              <a:t>  </a:t>
            </a:r>
            <a:r>
              <a:rPr b="1" i="0" lang="en-US" sz="2000" u="none" cap="none" strike="noStrike">
                <a:solidFill>
                  <a:srgbClr val="0070C0"/>
                </a:solidFill>
                <a:latin typeface="Arial"/>
                <a:ea typeface="Arial"/>
                <a:cs typeface="Arial"/>
                <a:sym typeface="Arial"/>
              </a:rPr>
              <a:t>    </a:t>
            </a:r>
            <a:r>
              <a:rPr b="1" i="0" lang="en-US" sz="2000" u="none" cap="none" strike="noStrike">
                <a:solidFill>
                  <a:srgbClr val="002060"/>
                </a:solidFill>
                <a:latin typeface="Arial"/>
                <a:ea typeface="Arial"/>
                <a:cs typeface="Arial"/>
                <a:sym typeface="Arial"/>
              </a:rPr>
              <a:t>6. </a:t>
            </a:r>
            <a:r>
              <a:rPr b="1" i="0" lang="en-US" sz="2000" u="none" cap="none" strike="noStrike">
                <a:solidFill>
                  <a:srgbClr val="002060"/>
                </a:solidFill>
                <a:latin typeface="Arial"/>
                <a:ea typeface="Arial"/>
                <a:cs typeface="Arial"/>
                <a:sym typeface="Arial"/>
              </a:rPr>
              <a:t>MÔN</a:t>
            </a:r>
            <a:r>
              <a:rPr b="1" i="0" lang="en-US" sz="2000" u="none" cap="none" strike="noStrike">
                <a:solidFill>
                  <a:srgbClr val="002060"/>
                </a:solidFill>
                <a:latin typeface="Arial"/>
                <a:ea typeface="Arial"/>
                <a:cs typeface="Arial"/>
                <a:sym typeface="Arial"/>
              </a:rPr>
              <a:t> </a:t>
            </a:r>
            <a:r>
              <a:rPr b="1" i="0" lang="en-US" sz="2000" u="none" cap="none" strike="noStrike">
                <a:solidFill>
                  <a:srgbClr val="002060"/>
                </a:solidFill>
                <a:latin typeface="Arial"/>
                <a:ea typeface="Arial"/>
                <a:cs typeface="Arial"/>
                <a:sym typeface="Arial"/>
              </a:rPr>
              <a:t>NGHỆ</a:t>
            </a:r>
            <a:r>
              <a:rPr b="1" i="0" lang="en-US" sz="2000" u="none" cap="none" strike="noStrike">
                <a:solidFill>
                  <a:srgbClr val="002060"/>
                </a:solidFill>
                <a:latin typeface="Arial"/>
                <a:ea typeface="Arial"/>
                <a:cs typeface="Arial"/>
                <a:sym typeface="Arial"/>
              </a:rPr>
              <a:t> THUẬT</a:t>
            </a:r>
            <a:endParaRPr b="1" i="0" sz="2000" u="none" cap="none" strike="noStrike">
              <a:solidFill>
                <a:srgbClr val="00206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11"/>
          <p:cNvPicPr preferRelativeResize="0"/>
          <p:nvPr/>
        </p:nvPicPr>
        <p:blipFill rotWithShape="1">
          <a:blip r:embed="rId3">
            <a:alphaModFix/>
          </a:blip>
          <a:srcRect b="0" l="0" r="0" t="0"/>
          <a:stretch/>
        </p:blipFill>
        <p:spPr>
          <a:xfrm>
            <a:off x="16249" y="-16754"/>
            <a:ext cx="9144000" cy="6655567"/>
          </a:xfrm>
          <a:prstGeom prst="rect">
            <a:avLst/>
          </a:prstGeom>
          <a:noFill/>
          <a:ln>
            <a:noFill/>
          </a:ln>
        </p:spPr>
      </p:pic>
      <p:pic>
        <p:nvPicPr>
          <p:cNvPr id="376" name="Google Shape;376;p11"/>
          <p:cNvPicPr preferRelativeResize="0"/>
          <p:nvPr/>
        </p:nvPicPr>
        <p:blipFill rotWithShape="1">
          <a:blip r:embed="rId4">
            <a:alphaModFix/>
          </a:blip>
          <a:srcRect b="0" l="0" r="0" t="0"/>
          <a:stretch/>
        </p:blipFill>
        <p:spPr>
          <a:xfrm>
            <a:off x="94008" y="38332"/>
            <a:ext cx="4937581" cy="692840"/>
          </a:xfrm>
          <a:prstGeom prst="rect">
            <a:avLst/>
          </a:prstGeom>
          <a:noFill/>
          <a:ln>
            <a:noFill/>
          </a:ln>
        </p:spPr>
      </p:pic>
      <p:cxnSp>
        <p:nvCxnSpPr>
          <p:cNvPr id="377" name="Google Shape;377;p11"/>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sp>
        <p:nvSpPr>
          <p:cNvPr id="378" name="Google Shape;378;p11"/>
          <p:cNvSpPr/>
          <p:nvPr/>
        </p:nvSpPr>
        <p:spPr>
          <a:xfrm>
            <a:off x="393461" y="1375607"/>
            <a:ext cx="166263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FF0000"/>
                </a:solidFill>
                <a:latin typeface="Arial"/>
                <a:ea typeface="Arial"/>
                <a:cs typeface="Arial"/>
                <a:sym typeface="Arial"/>
              </a:rPr>
              <a:t>PHẦN LỊCH SỬ</a:t>
            </a:r>
            <a:endParaRPr/>
          </a:p>
        </p:txBody>
      </p:sp>
      <p:sp>
        <p:nvSpPr>
          <p:cNvPr id="379" name="Google Shape;379;p11"/>
          <p:cNvSpPr/>
          <p:nvPr/>
        </p:nvSpPr>
        <p:spPr>
          <a:xfrm>
            <a:off x="4749627" y="1868062"/>
            <a:ext cx="4277870" cy="4409366"/>
          </a:xfrm>
          <a:custGeom>
            <a:rect b="b" l="l" r="r" t="t"/>
            <a:pathLst>
              <a:path extrusionOk="0" h="1569927" w="3974835">
                <a:moveTo>
                  <a:pt x="0" y="261660"/>
                </a:moveTo>
                <a:cubicBezTo>
                  <a:pt x="0" y="117149"/>
                  <a:pt x="117149" y="0"/>
                  <a:pt x="261660" y="0"/>
                </a:cubicBezTo>
                <a:lnTo>
                  <a:pt x="3713175" y="0"/>
                </a:lnTo>
                <a:cubicBezTo>
                  <a:pt x="3857686" y="0"/>
                  <a:pt x="3974835" y="117149"/>
                  <a:pt x="3974835" y="261660"/>
                </a:cubicBezTo>
                <a:lnTo>
                  <a:pt x="3974835" y="1308267"/>
                </a:lnTo>
                <a:cubicBezTo>
                  <a:pt x="3974835" y="1452778"/>
                  <a:pt x="3857686" y="1569927"/>
                  <a:pt x="3713175" y="1569927"/>
                </a:cubicBezTo>
                <a:lnTo>
                  <a:pt x="261660" y="1569927"/>
                </a:lnTo>
                <a:cubicBezTo>
                  <a:pt x="117149" y="1569927"/>
                  <a:pt x="0" y="1452778"/>
                  <a:pt x="0" y="1308267"/>
                </a:cubicBezTo>
                <a:lnTo>
                  <a:pt x="0" y="261660"/>
                </a:lnTo>
                <a:close/>
              </a:path>
            </a:pathLst>
          </a:custGeom>
          <a:solidFill>
            <a:srgbClr val="FF8533"/>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380" name="Google Shape;380;p11"/>
          <p:cNvSpPr/>
          <p:nvPr/>
        </p:nvSpPr>
        <p:spPr>
          <a:xfrm>
            <a:off x="472352" y="4955904"/>
            <a:ext cx="4144524" cy="1321524"/>
          </a:xfrm>
          <a:custGeom>
            <a:rect b="b" l="l" r="r" t="t"/>
            <a:pathLst>
              <a:path extrusionOk="0" h="582954" w="2025528">
                <a:moveTo>
                  <a:pt x="0" y="97161"/>
                </a:moveTo>
                <a:cubicBezTo>
                  <a:pt x="0" y="43500"/>
                  <a:pt x="43500" y="0"/>
                  <a:pt x="97161" y="0"/>
                </a:cubicBezTo>
                <a:lnTo>
                  <a:pt x="1928367" y="0"/>
                </a:lnTo>
                <a:cubicBezTo>
                  <a:pt x="1982028" y="0"/>
                  <a:pt x="2025528" y="43500"/>
                  <a:pt x="2025528" y="97161"/>
                </a:cubicBezTo>
                <a:lnTo>
                  <a:pt x="2025528" y="485793"/>
                </a:lnTo>
                <a:cubicBezTo>
                  <a:pt x="2025528" y="539454"/>
                  <a:pt x="1982028" y="582954"/>
                  <a:pt x="1928367" y="582954"/>
                </a:cubicBezTo>
                <a:lnTo>
                  <a:pt x="97161" y="582954"/>
                </a:lnTo>
                <a:cubicBezTo>
                  <a:pt x="43500" y="582954"/>
                  <a:pt x="0" y="539454"/>
                  <a:pt x="0" y="485793"/>
                </a:cubicBezTo>
                <a:lnTo>
                  <a:pt x="0" y="97161"/>
                </a:lnTo>
                <a:close/>
              </a:path>
            </a:pathLst>
          </a:custGeom>
          <a:solidFill>
            <a:srgbClr val="FFD966"/>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381" name="Google Shape;381;p11"/>
          <p:cNvSpPr/>
          <p:nvPr/>
        </p:nvSpPr>
        <p:spPr>
          <a:xfrm>
            <a:off x="477572" y="3149167"/>
            <a:ext cx="4005778" cy="1712049"/>
          </a:xfrm>
          <a:custGeom>
            <a:rect b="b" l="l" r="r" t="t"/>
            <a:pathLst>
              <a:path extrusionOk="0" h="521943" w="2228053">
                <a:moveTo>
                  <a:pt x="0" y="86992"/>
                </a:moveTo>
                <a:cubicBezTo>
                  <a:pt x="0" y="38948"/>
                  <a:pt x="38948" y="0"/>
                  <a:pt x="86992" y="0"/>
                </a:cubicBezTo>
                <a:lnTo>
                  <a:pt x="2141061" y="0"/>
                </a:lnTo>
                <a:cubicBezTo>
                  <a:pt x="2189105" y="0"/>
                  <a:pt x="2228053" y="38948"/>
                  <a:pt x="2228053" y="86992"/>
                </a:cubicBezTo>
                <a:lnTo>
                  <a:pt x="2228053" y="434951"/>
                </a:lnTo>
                <a:cubicBezTo>
                  <a:pt x="2228053" y="482995"/>
                  <a:pt x="2189105" y="521943"/>
                  <a:pt x="2141061" y="521943"/>
                </a:cubicBezTo>
                <a:lnTo>
                  <a:pt x="86992" y="521943"/>
                </a:lnTo>
                <a:cubicBezTo>
                  <a:pt x="38948" y="521943"/>
                  <a:pt x="0" y="482995"/>
                  <a:pt x="0" y="434951"/>
                </a:cubicBezTo>
                <a:lnTo>
                  <a:pt x="0" y="86992"/>
                </a:lnTo>
                <a:close/>
              </a:path>
            </a:pathLst>
          </a:custGeom>
          <a:solidFill>
            <a:srgbClr val="007FDE"/>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382" name="Google Shape;382;p11"/>
          <p:cNvSpPr/>
          <p:nvPr/>
        </p:nvSpPr>
        <p:spPr>
          <a:xfrm>
            <a:off x="4856972" y="1941739"/>
            <a:ext cx="4112649" cy="424731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700" u="sng">
                <a:solidFill>
                  <a:srgbClr val="2F5496"/>
                </a:solidFill>
                <a:latin typeface="Times New Roman"/>
                <a:ea typeface="Times New Roman"/>
                <a:cs typeface="Times New Roman"/>
                <a:sym typeface="Times New Roman"/>
              </a:rPr>
              <a:t>Nội dung: </a:t>
            </a:r>
            <a:endParaRPr/>
          </a:p>
          <a:p>
            <a:pPr indent="-342900" lvl="0" marL="342900" marR="0" rtl="0" algn="l">
              <a:lnSpc>
                <a:spcPct val="116129"/>
              </a:lnSpc>
              <a:spcBef>
                <a:spcPts val="400"/>
              </a:spcBef>
              <a:spcAft>
                <a:spcPts val="0"/>
              </a:spcAft>
              <a:buClr>
                <a:schemeClr val="lt1"/>
              </a:buClr>
              <a:buSzPts val="1550"/>
              <a:buFont typeface="Calibri"/>
              <a:buAutoNum type="arabicPeriod"/>
            </a:pPr>
            <a:r>
              <a:rPr lang="en-US" sz="1550">
                <a:solidFill>
                  <a:schemeClr val="lt1"/>
                </a:solidFill>
                <a:latin typeface="Times New Roman"/>
                <a:ea typeface="Times New Roman"/>
                <a:cs typeface="Times New Roman"/>
                <a:sym typeface="Times New Roman"/>
              </a:rPr>
              <a:t>Châu Âu và Bắc Mĩ từ nửa sau thế kỉ XVI đến thế kỉ XVIII, từ cuối thế kỉ XVIII đến đầu thế kỉ XX</a:t>
            </a:r>
            <a:endParaRPr/>
          </a:p>
          <a:p>
            <a:pPr indent="-342900" lvl="0" marL="342900" marR="0" rtl="0" algn="l">
              <a:lnSpc>
                <a:spcPct val="116129"/>
              </a:lnSpc>
              <a:spcBef>
                <a:spcPts val="400"/>
              </a:spcBef>
              <a:spcAft>
                <a:spcPts val="0"/>
              </a:spcAft>
              <a:buClr>
                <a:schemeClr val="lt1"/>
              </a:buClr>
              <a:buSzPts val="1550"/>
              <a:buFont typeface="Calibri"/>
              <a:buAutoNum type="arabicPeriod"/>
            </a:pPr>
            <a:r>
              <a:rPr lang="en-US" sz="1550">
                <a:solidFill>
                  <a:schemeClr val="lt1"/>
                </a:solidFill>
                <a:latin typeface="Times New Roman"/>
                <a:ea typeface="Times New Roman"/>
                <a:cs typeface="Times New Roman"/>
                <a:sym typeface="Times New Roman"/>
              </a:rPr>
              <a:t>Đông Nam Á từ nửa sau thế kỉ XVI đến thế kỉ XIX</a:t>
            </a:r>
            <a:endParaRPr/>
          </a:p>
          <a:p>
            <a:pPr indent="-342900" lvl="0" marL="342900" marR="0" rtl="0" algn="l">
              <a:lnSpc>
                <a:spcPct val="116129"/>
              </a:lnSpc>
              <a:spcBef>
                <a:spcPts val="400"/>
              </a:spcBef>
              <a:spcAft>
                <a:spcPts val="0"/>
              </a:spcAft>
              <a:buClr>
                <a:schemeClr val="lt1"/>
              </a:buClr>
              <a:buSzPts val="1550"/>
              <a:buFont typeface="Calibri"/>
              <a:buAutoNum type="arabicPeriod"/>
            </a:pPr>
            <a:r>
              <a:rPr lang="en-US" sz="1550">
                <a:solidFill>
                  <a:schemeClr val="lt1"/>
                </a:solidFill>
                <a:latin typeface="Times New Roman"/>
                <a:ea typeface="Times New Roman"/>
                <a:cs typeface="Times New Roman"/>
                <a:sym typeface="Times New Roman"/>
              </a:rPr>
              <a:t>Việt Nam từ đầu thế kỉ XVI đến thế kỉ XVIII</a:t>
            </a:r>
            <a:endParaRPr/>
          </a:p>
          <a:p>
            <a:pPr indent="-342900" lvl="0" marL="342900" marR="0" rtl="0" algn="l">
              <a:lnSpc>
                <a:spcPct val="116129"/>
              </a:lnSpc>
              <a:spcBef>
                <a:spcPts val="400"/>
              </a:spcBef>
              <a:spcAft>
                <a:spcPts val="0"/>
              </a:spcAft>
              <a:buClr>
                <a:schemeClr val="lt1"/>
              </a:buClr>
              <a:buSzPts val="1550"/>
              <a:buFont typeface="Calibri"/>
              <a:buAutoNum type="arabicPeriod"/>
            </a:pPr>
            <a:r>
              <a:rPr lang="en-US" sz="1550">
                <a:solidFill>
                  <a:schemeClr val="lt1"/>
                </a:solidFill>
                <a:latin typeface="Times New Roman"/>
                <a:ea typeface="Times New Roman"/>
                <a:cs typeface="Times New Roman"/>
                <a:sym typeface="Times New Roman"/>
              </a:rPr>
              <a:t>Châu Âu và Bắc Mĩ từ cuối thế kỉ XVIII đến đầu thế kỉ XX</a:t>
            </a:r>
            <a:endParaRPr/>
          </a:p>
          <a:p>
            <a:pPr indent="-342900" lvl="0" marL="342900" marR="0" rtl="0" algn="l">
              <a:lnSpc>
                <a:spcPct val="116129"/>
              </a:lnSpc>
              <a:spcBef>
                <a:spcPts val="400"/>
              </a:spcBef>
              <a:spcAft>
                <a:spcPts val="0"/>
              </a:spcAft>
              <a:buClr>
                <a:schemeClr val="lt1"/>
              </a:buClr>
              <a:buSzPts val="1550"/>
              <a:buFont typeface="Calibri"/>
              <a:buAutoNum type="arabicPeriod"/>
            </a:pPr>
            <a:r>
              <a:rPr lang="en-US" sz="1550">
                <a:solidFill>
                  <a:schemeClr val="lt1"/>
                </a:solidFill>
                <a:latin typeface="Times New Roman"/>
                <a:ea typeface="Times New Roman"/>
                <a:cs typeface="Times New Roman"/>
                <a:sym typeface="Times New Roman"/>
              </a:rPr>
              <a:t>Sự phát triển của khoa học, kĩ thuật, văn học, nghệ thuật trong các thế kỉ XVIII-XIX</a:t>
            </a:r>
            <a:endParaRPr/>
          </a:p>
          <a:p>
            <a:pPr indent="-342900" lvl="0" marL="342900" marR="0" rtl="0" algn="l">
              <a:lnSpc>
                <a:spcPct val="116129"/>
              </a:lnSpc>
              <a:spcBef>
                <a:spcPts val="400"/>
              </a:spcBef>
              <a:spcAft>
                <a:spcPts val="0"/>
              </a:spcAft>
              <a:buClr>
                <a:schemeClr val="lt1"/>
              </a:buClr>
              <a:buSzPts val="1550"/>
              <a:buFont typeface="Calibri"/>
              <a:buAutoNum type="arabicPeriod"/>
            </a:pPr>
            <a:r>
              <a:rPr lang="en-US" sz="1550">
                <a:solidFill>
                  <a:schemeClr val="lt1"/>
                </a:solidFill>
                <a:latin typeface="Times New Roman"/>
                <a:ea typeface="Times New Roman"/>
                <a:cs typeface="Times New Roman"/>
                <a:sym typeface="Times New Roman"/>
              </a:rPr>
              <a:t>Châu Á từ nửa sau thế kỉ XIX đến đầu thế kỉ XX</a:t>
            </a:r>
            <a:endParaRPr/>
          </a:p>
          <a:p>
            <a:pPr indent="-342900" lvl="0" marL="342900" marR="0" rtl="0" algn="l">
              <a:lnSpc>
                <a:spcPct val="116129"/>
              </a:lnSpc>
              <a:spcBef>
                <a:spcPts val="400"/>
              </a:spcBef>
              <a:spcAft>
                <a:spcPts val="0"/>
              </a:spcAft>
              <a:buClr>
                <a:schemeClr val="lt1"/>
              </a:buClr>
              <a:buSzPts val="1550"/>
              <a:buFont typeface="Calibri"/>
              <a:buAutoNum type="arabicPeriod"/>
            </a:pPr>
            <a:r>
              <a:rPr lang="en-US" sz="1550">
                <a:solidFill>
                  <a:schemeClr val="lt1"/>
                </a:solidFill>
                <a:latin typeface="Times New Roman"/>
                <a:ea typeface="Times New Roman"/>
                <a:cs typeface="Times New Roman"/>
                <a:sym typeface="Times New Roman"/>
              </a:rPr>
              <a:t>Việt Nam từ thế kỉ XIX đến đầu thế kỉ XX</a:t>
            </a:r>
            <a:endParaRPr/>
          </a:p>
          <a:p>
            <a:pPr indent="-342900" lvl="0" marL="342900" marR="0" rtl="0" algn="l">
              <a:lnSpc>
                <a:spcPct val="116129"/>
              </a:lnSpc>
              <a:spcBef>
                <a:spcPts val="400"/>
              </a:spcBef>
              <a:spcAft>
                <a:spcPts val="0"/>
              </a:spcAft>
              <a:buClr>
                <a:schemeClr val="lt1"/>
              </a:buClr>
              <a:buSzPts val="1550"/>
              <a:buFont typeface="Calibri"/>
              <a:buAutoNum type="arabicPeriod"/>
            </a:pPr>
            <a:r>
              <a:rPr lang="en-US" sz="1550">
                <a:solidFill>
                  <a:schemeClr val="lt1"/>
                </a:solidFill>
                <a:latin typeface="Times New Roman"/>
                <a:ea typeface="Times New Roman"/>
                <a:cs typeface="Times New Roman"/>
                <a:sym typeface="Times New Roman"/>
              </a:rPr>
              <a:t>Văn minh châu thổ sông Hồng và sông Cửu Long</a:t>
            </a:r>
            <a:endParaRPr/>
          </a:p>
          <a:p>
            <a:pPr indent="-342900" lvl="0" marL="342900" marR="0" rtl="0" algn="l">
              <a:lnSpc>
                <a:spcPct val="116129"/>
              </a:lnSpc>
              <a:spcBef>
                <a:spcPts val="400"/>
              </a:spcBef>
              <a:spcAft>
                <a:spcPts val="0"/>
              </a:spcAft>
              <a:buClr>
                <a:schemeClr val="lt1"/>
              </a:buClr>
              <a:buSzPts val="1550"/>
              <a:buFont typeface="Calibri"/>
              <a:buAutoNum type="arabicPeriod"/>
            </a:pPr>
            <a:r>
              <a:rPr lang="en-US" sz="1550">
                <a:solidFill>
                  <a:schemeClr val="lt1"/>
                </a:solidFill>
                <a:latin typeface="Times New Roman"/>
                <a:ea typeface="Times New Roman"/>
                <a:cs typeface="Times New Roman"/>
                <a:sym typeface="Times New Roman"/>
              </a:rPr>
              <a:t>Bảo vệ chủ quyền, các quyền và lợi ích hợp pháp của VN ở biển Đông</a:t>
            </a:r>
            <a:endParaRPr sz="1550">
              <a:solidFill>
                <a:schemeClr val="lt1"/>
              </a:solidFill>
              <a:latin typeface="Times New Roman"/>
              <a:ea typeface="Times New Roman"/>
              <a:cs typeface="Times New Roman"/>
              <a:sym typeface="Times New Roman"/>
            </a:endParaRPr>
          </a:p>
        </p:txBody>
      </p:sp>
      <p:sp>
        <p:nvSpPr>
          <p:cNvPr id="383" name="Google Shape;383;p11"/>
          <p:cNvSpPr/>
          <p:nvPr/>
        </p:nvSpPr>
        <p:spPr>
          <a:xfrm>
            <a:off x="571452" y="4988714"/>
            <a:ext cx="4019523"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4472C4"/>
                </a:solidFill>
                <a:latin typeface="Times New Roman"/>
                <a:ea typeface="Times New Roman"/>
                <a:cs typeface="Times New Roman"/>
                <a:sym typeface="Times New Roman"/>
              </a:rPr>
              <a:t>BỘ HỌC LIỆU ĐIỆN TỬ</a:t>
            </a:r>
            <a:endParaRPr/>
          </a:p>
          <a:p>
            <a:pPr indent="0" lvl="0" marL="0" marR="0" rtl="0" algn="l">
              <a:spcBef>
                <a:spcPts val="0"/>
              </a:spcBef>
              <a:spcAft>
                <a:spcPts val="0"/>
              </a:spcAft>
              <a:buNone/>
            </a:pPr>
            <a:r>
              <a:rPr lang="en-US" sz="1550">
                <a:solidFill>
                  <a:srgbClr val="2E75B5"/>
                </a:solidFill>
                <a:latin typeface="Times New Roman"/>
                <a:ea typeface="Times New Roman"/>
                <a:cs typeface="Times New Roman"/>
                <a:sym typeface="Times New Roman"/>
              </a:rPr>
              <a:t>Xây dựng theo Chương trình GDPT 2018 - môn Lịch sử và Địa lí (gồm hệ thống học liệu điện tử và đảm bảo các chức năng như hỗ trợ soạn giáo án, bài  giảng, hướng dẫn chuẩn bị bài tập….)</a:t>
            </a:r>
            <a:endParaRPr sz="1550">
              <a:solidFill>
                <a:srgbClr val="2E75B5"/>
              </a:solidFill>
              <a:latin typeface="Times New Roman"/>
              <a:ea typeface="Times New Roman"/>
              <a:cs typeface="Times New Roman"/>
              <a:sym typeface="Times New Roman"/>
            </a:endParaRPr>
          </a:p>
        </p:txBody>
      </p:sp>
      <p:sp>
        <p:nvSpPr>
          <p:cNvPr id="384" name="Google Shape;384;p11"/>
          <p:cNvSpPr/>
          <p:nvPr/>
        </p:nvSpPr>
        <p:spPr>
          <a:xfrm>
            <a:off x="555633" y="3193539"/>
            <a:ext cx="3972043" cy="18966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FEFEFE"/>
                </a:solidFill>
                <a:latin typeface="Times New Roman"/>
                <a:ea typeface="Times New Roman"/>
                <a:cs typeface="Times New Roman"/>
                <a:sym typeface="Times New Roman"/>
              </a:rPr>
              <a:t>PHIM TƯ LIỆU (16 phim tài liệu ngắn)</a:t>
            </a:r>
            <a:endParaRPr/>
          </a:p>
          <a:p>
            <a:pPr indent="0" lvl="0" marL="0" marR="0" rtl="0" algn="l">
              <a:lnSpc>
                <a:spcPct val="110000"/>
              </a:lnSpc>
              <a:spcBef>
                <a:spcPts val="0"/>
              </a:spcBef>
              <a:spcAft>
                <a:spcPts val="0"/>
              </a:spcAft>
              <a:buNone/>
            </a:pPr>
            <a:r>
              <a:rPr lang="en-US" sz="1550">
                <a:solidFill>
                  <a:schemeClr val="lt1"/>
                </a:solidFill>
                <a:latin typeface="Times New Roman"/>
                <a:ea typeface="Times New Roman"/>
                <a:cs typeface="Times New Roman"/>
                <a:sym typeface="Times New Roman"/>
              </a:rPr>
              <a:t>Cuộc cách mạng tư sản Pháp thế kỉ XVIII, cuộc cách mạng công nghiệp lần thứ 1, một số cuộc đấu tranh tiêu biểu của nhân dân Đông Nam Á chống thực dân phương Tây từ thế kỉ XVI đến thế kỉ XIX, cuộc đại phá quân Thanh xâm lược….</a:t>
            </a:r>
            <a:endParaRPr/>
          </a:p>
          <a:p>
            <a:pPr indent="0" lvl="0" marL="0" marR="0" rtl="0" algn="l">
              <a:spcBef>
                <a:spcPts val="0"/>
              </a:spcBef>
              <a:spcAft>
                <a:spcPts val="0"/>
              </a:spcAft>
              <a:buNone/>
            </a:pPr>
            <a:r>
              <a:rPr b="1" lang="en-US" sz="1600">
                <a:solidFill>
                  <a:srgbClr val="FEFEFE"/>
                </a:solidFill>
                <a:latin typeface="Calibri"/>
                <a:ea typeface="Calibri"/>
                <a:cs typeface="Calibri"/>
                <a:sym typeface="Calibri"/>
              </a:rPr>
              <a:t>… </a:t>
            </a:r>
            <a:endParaRPr sz="1600">
              <a:solidFill>
                <a:srgbClr val="FEFEFE"/>
              </a:solidFill>
              <a:latin typeface="Calibri"/>
              <a:ea typeface="Calibri"/>
              <a:cs typeface="Calibri"/>
              <a:sym typeface="Calibri"/>
            </a:endParaRPr>
          </a:p>
        </p:txBody>
      </p:sp>
      <p:sp>
        <p:nvSpPr>
          <p:cNvPr id="385" name="Google Shape;385;p11"/>
          <p:cNvSpPr/>
          <p:nvPr/>
        </p:nvSpPr>
        <p:spPr>
          <a:xfrm>
            <a:off x="476203" y="1868062"/>
            <a:ext cx="4038647" cy="1172655"/>
          </a:xfrm>
          <a:custGeom>
            <a:rect b="b" l="l" r="r" t="t"/>
            <a:pathLst>
              <a:path extrusionOk="0" h="582954" w="2025528">
                <a:moveTo>
                  <a:pt x="0" y="97161"/>
                </a:moveTo>
                <a:cubicBezTo>
                  <a:pt x="0" y="43500"/>
                  <a:pt x="43500" y="0"/>
                  <a:pt x="97161" y="0"/>
                </a:cubicBezTo>
                <a:lnTo>
                  <a:pt x="1928367" y="0"/>
                </a:lnTo>
                <a:cubicBezTo>
                  <a:pt x="1982028" y="0"/>
                  <a:pt x="2025528" y="43500"/>
                  <a:pt x="2025528" y="97161"/>
                </a:cubicBezTo>
                <a:lnTo>
                  <a:pt x="2025528" y="485793"/>
                </a:lnTo>
                <a:cubicBezTo>
                  <a:pt x="2025528" y="539454"/>
                  <a:pt x="1982028" y="582954"/>
                  <a:pt x="1928367" y="582954"/>
                </a:cubicBezTo>
                <a:lnTo>
                  <a:pt x="97161" y="582954"/>
                </a:lnTo>
                <a:cubicBezTo>
                  <a:pt x="43500" y="582954"/>
                  <a:pt x="0" y="539454"/>
                  <a:pt x="0" y="485793"/>
                </a:cubicBezTo>
                <a:lnTo>
                  <a:pt x="0" y="97161"/>
                </a:lnTo>
                <a:close/>
              </a:path>
            </a:pathLst>
          </a:custGeom>
          <a:solidFill>
            <a:srgbClr val="D0CECE"/>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386" name="Google Shape;386;p11"/>
          <p:cNvSpPr/>
          <p:nvPr/>
        </p:nvSpPr>
        <p:spPr>
          <a:xfrm>
            <a:off x="580833" y="1905624"/>
            <a:ext cx="3934017" cy="11256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C00000"/>
                </a:solidFill>
                <a:latin typeface="Times New Roman"/>
                <a:ea typeface="Times New Roman"/>
                <a:cs typeface="Times New Roman"/>
                <a:sym typeface="Times New Roman"/>
              </a:rPr>
              <a:t>TRANH/ẢNH (17 bản đồ/lược đồ)</a:t>
            </a:r>
            <a:endParaRPr/>
          </a:p>
          <a:p>
            <a:pPr indent="0" lvl="0" marL="0" marR="0" rtl="0" algn="l">
              <a:lnSpc>
                <a:spcPct val="110000"/>
              </a:lnSpc>
              <a:spcBef>
                <a:spcPts val="0"/>
              </a:spcBef>
              <a:spcAft>
                <a:spcPts val="0"/>
              </a:spcAft>
              <a:buNone/>
            </a:pPr>
            <a:r>
              <a:rPr lang="en-US" sz="1550">
                <a:solidFill>
                  <a:srgbClr val="C00000"/>
                </a:solidFill>
                <a:latin typeface="Times New Roman"/>
                <a:ea typeface="Times New Roman"/>
                <a:cs typeface="Times New Roman"/>
                <a:sym typeface="Times New Roman"/>
              </a:rPr>
              <a:t>Lược đồ nước Anh thế kỉ XVII, thế giới kỉ XVIII, Việt Nam từ thế kỉ XVI đến thế kỉ XVIII, lược đồ diễn biến chính của cuộc CMT10 Nga năm 1917…</a:t>
            </a:r>
            <a:endParaRPr/>
          </a:p>
        </p:txBody>
      </p:sp>
      <p:cxnSp>
        <p:nvCxnSpPr>
          <p:cNvPr id="387" name="Google Shape;387;p11"/>
          <p:cNvCxnSpPr/>
          <p:nvPr/>
        </p:nvCxnSpPr>
        <p:spPr>
          <a:xfrm rot="10800000">
            <a:off x="4479905" y="2592912"/>
            <a:ext cx="269722" cy="364385"/>
          </a:xfrm>
          <a:prstGeom prst="straightConnector1">
            <a:avLst/>
          </a:prstGeom>
          <a:noFill/>
          <a:ln cap="flat" cmpd="sng" w="9525">
            <a:solidFill>
              <a:schemeClr val="accent3"/>
            </a:solidFill>
            <a:prstDash val="solid"/>
            <a:miter lim="800000"/>
            <a:headEnd len="sm" w="sm" type="none"/>
            <a:tailEnd len="sm" w="sm" type="none"/>
          </a:ln>
        </p:spPr>
      </p:cxnSp>
      <p:cxnSp>
        <p:nvCxnSpPr>
          <p:cNvPr id="388" name="Google Shape;388;p11"/>
          <p:cNvCxnSpPr/>
          <p:nvPr/>
        </p:nvCxnSpPr>
        <p:spPr>
          <a:xfrm flipH="1" rot="10800000">
            <a:off x="4442301" y="3954379"/>
            <a:ext cx="294676" cy="4444"/>
          </a:xfrm>
          <a:prstGeom prst="straightConnector1">
            <a:avLst/>
          </a:prstGeom>
          <a:noFill/>
          <a:ln cap="flat" cmpd="sng" w="9525">
            <a:solidFill>
              <a:schemeClr val="accent1"/>
            </a:solidFill>
            <a:prstDash val="solid"/>
            <a:miter lim="800000"/>
            <a:headEnd len="sm" w="sm" type="none"/>
            <a:tailEnd len="sm" w="sm" type="none"/>
          </a:ln>
        </p:spPr>
      </p:cxnSp>
      <p:cxnSp>
        <p:nvCxnSpPr>
          <p:cNvPr id="389" name="Google Shape;389;p11"/>
          <p:cNvCxnSpPr/>
          <p:nvPr/>
        </p:nvCxnSpPr>
        <p:spPr>
          <a:xfrm flipH="1" rot="10800000">
            <a:off x="4553982" y="5496169"/>
            <a:ext cx="271770" cy="183259"/>
          </a:xfrm>
          <a:prstGeom prst="straightConnector1">
            <a:avLst/>
          </a:prstGeom>
          <a:noFill/>
          <a:ln cap="flat" cmpd="sng" w="9525">
            <a:solidFill>
              <a:schemeClr val="accent4"/>
            </a:solidFill>
            <a:prstDash val="solid"/>
            <a:miter lim="800000"/>
            <a:headEnd len="sm" w="sm" type="none"/>
            <a:tailEnd len="sm" w="sm" type="none"/>
          </a:ln>
        </p:spPr>
      </p:cxnSp>
      <p:sp>
        <p:nvSpPr>
          <p:cNvPr id="390" name="Google Shape;390;p11"/>
          <p:cNvSpPr/>
          <p:nvPr/>
        </p:nvSpPr>
        <p:spPr>
          <a:xfrm>
            <a:off x="2602077" y="995336"/>
            <a:ext cx="3972344" cy="464774"/>
          </a:xfrm>
          <a:prstGeom prst="roundRect">
            <a:avLst>
              <a:gd fmla="val 50000" name="adj"/>
            </a:avLst>
          </a:prstGeom>
          <a:solidFill>
            <a:schemeClr val="accent1"/>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391" name="Google Shape;391;p11"/>
          <p:cNvSpPr/>
          <p:nvPr/>
        </p:nvSpPr>
        <p:spPr>
          <a:xfrm>
            <a:off x="2800779" y="1010400"/>
            <a:ext cx="1808301" cy="433493"/>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002060"/>
                </a:solidFill>
                <a:latin typeface="Arial"/>
                <a:ea typeface="Arial"/>
                <a:cs typeface="Arial"/>
                <a:sym typeface="Arial"/>
              </a:rPr>
              <a:t>7. MÔN LỊCH SỬ VÀ ĐỊA LÍ</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p12"/>
          <p:cNvPicPr preferRelativeResize="0"/>
          <p:nvPr/>
        </p:nvPicPr>
        <p:blipFill rotWithShape="1">
          <a:blip r:embed="rId3">
            <a:alphaModFix/>
          </a:blip>
          <a:srcRect b="0" l="0" r="0" t="0"/>
          <a:stretch/>
        </p:blipFill>
        <p:spPr>
          <a:xfrm>
            <a:off x="16249" y="0"/>
            <a:ext cx="9144000" cy="6638814"/>
          </a:xfrm>
          <a:prstGeom prst="rect">
            <a:avLst/>
          </a:prstGeom>
          <a:noFill/>
          <a:ln>
            <a:noFill/>
          </a:ln>
        </p:spPr>
      </p:pic>
      <p:pic>
        <p:nvPicPr>
          <p:cNvPr id="398" name="Google Shape;398;p12"/>
          <p:cNvPicPr preferRelativeResize="0"/>
          <p:nvPr/>
        </p:nvPicPr>
        <p:blipFill rotWithShape="1">
          <a:blip r:embed="rId4">
            <a:alphaModFix/>
          </a:blip>
          <a:srcRect b="0" l="0" r="0" t="0"/>
          <a:stretch/>
        </p:blipFill>
        <p:spPr>
          <a:xfrm>
            <a:off x="94008" y="60366"/>
            <a:ext cx="4937581" cy="692840"/>
          </a:xfrm>
          <a:prstGeom prst="rect">
            <a:avLst/>
          </a:prstGeom>
          <a:noFill/>
          <a:ln>
            <a:noFill/>
          </a:ln>
        </p:spPr>
      </p:pic>
      <p:cxnSp>
        <p:nvCxnSpPr>
          <p:cNvPr id="399" name="Google Shape;399;p12"/>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sp>
        <p:nvSpPr>
          <p:cNvPr id="400" name="Google Shape;400;p12"/>
          <p:cNvSpPr/>
          <p:nvPr/>
        </p:nvSpPr>
        <p:spPr>
          <a:xfrm>
            <a:off x="2602077" y="918217"/>
            <a:ext cx="3972344" cy="464774"/>
          </a:xfrm>
          <a:prstGeom prst="roundRect">
            <a:avLst>
              <a:gd fmla="val 50000" name="adj"/>
            </a:avLst>
          </a:prstGeom>
          <a:solidFill>
            <a:schemeClr val="accent1"/>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401" name="Google Shape;401;p12"/>
          <p:cNvSpPr/>
          <p:nvPr/>
        </p:nvSpPr>
        <p:spPr>
          <a:xfrm>
            <a:off x="2800779" y="933281"/>
            <a:ext cx="1808301" cy="433493"/>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002060"/>
                </a:solidFill>
                <a:latin typeface="Arial"/>
                <a:ea typeface="Arial"/>
                <a:cs typeface="Arial"/>
                <a:sym typeface="Arial"/>
              </a:rPr>
              <a:t>7. MÔN LỊCH SỬ VÀ ĐỊA LÍ</a:t>
            </a:r>
            <a:endParaRPr/>
          </a:p>
        </p:txBody>
      </p:sp>
      <p:sp>
        <p:nvSpPr>
          <p:cNvPr id="402" name="Google Shape;402;p12"/>
          <p:cNvSpPr/>
          <p:nvPr/>
        </p:nvSpPr>
        <p:spPr>
          <a:xfrm>
            <a:off x="636736" y="1171894"/>
            <a:ext cx="13580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cap="none">
                <a:solidFill>
                  <a:srgbClr val="FF0000"/>
                </a:solidFill>
                <a:latin typeface="Calibri"/>
                <a:ea typeface="Calibri"/>
                <a:cs typeface="Calibri"/>
                <a:sym typeface="Calibri"/>
              </a:rPr>
              <a:t>PHẦN </a:t>
            </a:r>
            <a:r>
              <a:rPr b="1" lang="en-US" sz="1800">
                <a:solidFill>
                  <a:srgbClr val="FF0000"/>
                </a:solidFill>
                <a:latin typeface="Calibri"/>
                <a:ea typeface="Calibri"/>
                <a:cs typeface="Calibri"/>
                <a:sym typeface="Calibri"/>
              </a:rPr>
              <a:t>ĐỊA LÍ</a:t>
            </a:r>
            <a:endParaRPr b="1" sz="1800" cap="none">
              <a:solidFill>
                <a:srgbClr val="FF0000"/>
              </a:solidFill>
              <a:latin typeface="Calibri"/>
              <a:ea typeface="Calibri"/>
              <a:cs typeface="Calibri"/>
              <a:sym typeface="Calibri"/>
            </a:endParaRPr>
          </a:p>
        </p:txBody>
      </p:sp>
      <p:grpSp>
        <p:nvGrpSpPr>
          <p:cNvPr id="403" name="Google Shape;403;p12"/>
          <p:cNvGrpSpPr/>
          <p:nvPr/>
        </p:nvGrpSpPr>
        <p:grpSpPr>
          <a:xfrm>
            <a:off x="489499" y="1769160"/>
            <a:ext cx="1870039" cy="1061802"/>
            <a:chOff x="1120810" y="2244597"/>
            <a:chExt cx="1870039" cy="1440211"/>
          </a:xfrm>
        </p:grpSpPr>
        <p:sp>
          <p:nvSpPr>
            <p:cNvPr id="404" name="Google Shape;404;p12"/>
            <p:cNvSpPr/>
            <p:nvPr/>
          </p:nvSpPr>
          <p:spPr>
            <a:xfrm>
              <a:off x="1120810" y="2244597"/>
              <a:ext cx="1870039" cy="1440211"/>
            </a:xfrm>
            <a:custGeom>
              <a:rect b="b" l="l" r="r" t="t"/>
              <a:pathLst>
                <a:path extrusionOk="0" h="1181404" w="1365590">
                  <a:moveTo>
                    <a:pt x="0" y="590702"/>
                  </a:moveTo>
                  <a:lnTo>
                    <a:pt x="337527" y="0"/>
                  </a:lnTo>
                  <a:lnTo>
                    <a:pt x="1028063" y="0"/>
                  </a:lnTo>
                  <a:lnTo>
                    <a:pt x="1365590" y="590702"/>
                  </a:lnTo>
                  <a:lnTo>
                    <a:pt x="1028063" y="1181404"/>
                  </a:lnTo>
                  <a:lnTo>
                    <a:pt x="337527" y="1181404"/>
                  </a:lnTo>
                  <a:lnTo>
                    <a:pt x="0" y="590702"/>
                  </a:lnTo>
                  <a:close/>
                </a:path>
              </a:pathLst>
            </a:custGeom>
            <a:solidFill>
              <a:srgbClr val="548135"/>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405" name="Google Shape;405;p12"/>
            <p:cNvSpPr txBox="1"/>
            <p:nvPr/>
          </p:nvSpPr>
          <p:spPr>
            <a:xfrm>
              <a:off x="1162998" y="2584276"/>
              <a:ext cx="177473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THIẾT BỊ</a:t>
              </a:r>
              <a:endParaRPr/>
            </a:p>
            <a:p>
              <a:pPr indent="0" lvl="0" marL="0" marR="0" rtl="0" algn="ctr">
                <a:spcBef>
                  <a:spcPts val="0"/>
                </a:spcBef>
                <a:spcAft>
                  <a:spcPts val="0"/>
                </a:spcAft>
                <a:buNone/>
              </a:pPr>
              <a:r>
                <a:rPr b="1" lang="en-US" sz="1400">
                  <a:solidFill>
                    <a:schemeClr val="lt1"/>
                  </a:solidFill>
                  <a:latin typeface="Arial"/>
                  <a:ea typeface="Arial"/>
                  <a:cs typeface="Arial"/>
                  <a:sym typeface="Arial"/>
                </a:rPr>
                <a:t>DÙNG CHUNG</a:t>
              </a:r>
              <a:endParaRPr/>
            </a:p>
          </p:txBody>
        </p:sp>
      </p:grpSp>
      <p:sp>
        <p:nvSpPr>
          <p:cNvPr id="406" name="Google Shape;406;p12"/>
          <p:cNvSpPr/>
          <p:nvPr/>
        </p:nvSpPr>
        <p:spPr>
          <a:xfrm>
            <a:off x="2359537" y="1714995"/>
            <a:ext cx="5084983" cy="1031871"/>
          </a:xfrm>
          <a:prstGeom prst="rect">
            <a:avLst/>
          </a:prstGeom>
          <a:solidFill>
            <a:srgbClr val="FEE599"/>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407" name="Google Shape;407;p12"/>
          <p:cNvSpPr txBox="1"/>
          <p:nvPr/>
        </p:nvSpPr>
        <p:spPr>
          <a:xfrm>
            <a:off x="2465776" y="1713148"/>
            <a:ext cx="4172942" cy="1046890"/>
          </a:xfrm>
          <a:prstGeom prst="rect">
            <a:avLst/>
          </a:prstGeom>
          <a:noFill/>
          <a:ln>
            <a:noFill/>
          </a:ln>
        </p:spPr>
        <p:txBody>
          <a:bodyPr anchorCtr="0" anchor="t" bIns="45700" lIns="91425" spcFirstLastPara="1" rIns="91425" wrap="square" tIns="45700">
            <a:spAutoFit/>
          </a:bodyPr>
          <a:lstStyle/>
          <a:p>
            <a:pPr indent="0" lvl="0" marL="0" marR="0" rtl="0" algn="l">
              <a:lnSpc>
                <a:spcPct val="135714"/>
              </a:lnSpc>
              <a:spcBef>
                <a:spcPts val="0"/>
              </a:spcBef>
              <a:spcAft>
                <a:spcPts val="0"/>
              </a:spcAft>
              <a:buNone/>
            </a:pPr>
            <a:r>
              <a:rPr b="1" lang="en-US" sz="1400">
                <a:solidFill>
                  <a:srgbClr val="0070C0"/>
                </a:solidFill>
                <a:latin typeface="Arial"/>
                <a:ea typeface="Arial"/>
                <a:cs typeface="Arial"/>
                <a:sym typeface="Arial"/>
              </a:rPr>
              <a:t>- Quả địa cầu tự nhiên, hành chính</a:t>
            </a:r>
            <a:endParaRPr/>
          </a:p>
          <a:p>
            <a:pPr indent="0" lvl="0" marL="0" marR="0" rtl="0" algn="l">
              <a:lnSpc>
                <a:spcPct val="135714"/>
              </a:lnSpc>
              <a:spcBef>
                <a:spcPts val="0"/>
              </a:spcBef>
              <a:spcAft>
                <a:spcPts val="0"/>
              </a:spcAft>
              <a:buNone/>
            </a:pPr>
            <a:r>
              <a:rPr b="1" lang="en-US" sz="1400">
                <a:solidFill>
                  <a:srgbClr val="0070C0"/>
                </a:solidFill>
                <a:latin typeface="Arial"/>
                <a:ea typeface="Arial"/>
                <a:cs typeface="Arial"/>
                <a:sym typeface="Arial"/>
              </a:rPr>
              <a:t>- La bàn</a:t>
            </a:r>
            <a:endParaRPr/>
          </a:p>
          <a:p>
            <a:pPr indent="0" lvl="0" marL="0" marR="0" rtl="0" algn="l">
              <a:lnSpc>
                <a:spcPct val="135714"/>
              </a:lnSpc>
              <a:spcBef>
                <a:spcPts val="0"/>
              </a:spcBef>
              <a:spcAft>
                <a:spcPts val="0"/>
              </a:spcAft>
              <a:buNone/>
            </a:pPr>
            <a:r>
              <a:rPr b="1" lang="en-US" sz="1400">
                <a:solidFill>
                  <a:srgbClr val="0070C0"/>
                </a:solidFill>
                <a:latin typeface="Arial"/>
                <a:ea typeface="Arial"/>
                <a:cs typeface="Arial"/>
                <a:sym typeface="Arial"/>
              </a:rPr>
              <a:t>- Hộp quặng và khoáng sản chính ở Việt Nam </a:t>
            </a:r>
            <a:endParaRPr/>
          </a:p>
          <a:p>
            <a:pPr indent="0" lvl="0" marL="0" marR="0" rtl="0" algn="l">
              <a:lnSpc>
                <a:spcPct val="135714"/>
              </a:lnSpc>
              <a:spcBef>
                <a:spcPts val="0"/>
              </a:spcBef>
              <a:spcAft>
                <a:spcPts val="0"/>
              </a:spcAft>
              <a:buNone/>
            </a:pPr>
            <a:r>
              <a:rPr b="1" lang="en-US" sz="1400">
                <a:solidFill>
                  <a:srgbClr val="0070C0"/>
                </a:solidFill>
                <a:latin typeface="Arial"/>
                <a:ea typeface="Arial"/>
                <a:cs typeface="Arial"/>
                <a:sym typeface="Arial"/>
              </a:rPr>
              <a:t>- Nhiệt - ẩm kế treo tường</a:t>
            </a:r>
            <a:endParaRPr/>
          </a:p>
        </p:txBody>
      </p:sp>
      <p:pic>
        <p:nvPicPr>
          <p:cNvPr id="408" name="Google Shape;408;p12"/>
          <p:cNvPicPr preferRelativeResize="0"/>
          <p:nvPr/>
        </p:nvPicPr>
        <p:blipFill rotWithShape="1">
          <a:blip r:embed="rId5">
            <a:alphaModFix/>
          </a:blip>
          <a:srcRect b="0" l="0" r="0" t="0"/>
          <a:stretch/>
        </p:blipFill>
        <p:spPr>
          <a:xfrm flipH="1">
            <a:off x="6523566" y="1781169"/>
            <a:ext cx="707814" cy="856943"/>
          </a:xfrm>
          <a:prstGeom prst="rect">
            <a:avLst/>
          </a:prstGeom>
          <a:noFill/>
          <a:ln>
            <a:noFill/>
          </a:ln>
        </p:spPr>
      </p:pic>
      <p:sp>
        <p:nvSpPr>
          <p:cNvPr id="409" name="Google Shape;409;p12"/>
          <p:cNvSpPr/>
          <p:nvPr/>
        </p:nvSpPr>
        <p:spPr>
          <a:xfrm>
            <a:off x="2389575" y="2853777"/>
            <a:ext cx="5573325" cy="1497882"/>
          </a:xfrm>
          <a:prstGeom prst="rect">
            <a:avLst/>
          </a:prstGeom>
          <a:gradFill>
            <a:gsLst>
              <a:gs pos="0">
                <a:srgbClr val="6EA5DA"/>
              </a:gs>
              <a:gs pos="50000">
                <a:srgbClr val="529BDA"/>
              </a:gs>
              <a:gs pos="100000">
                <a:srgbClr val="4188C8"/>
              </a:gs>
            </a:gsLst>
            <a:lin ang="5400000" scaled="0"/>
          </a:gradFill>
          <a:ln>
            <a:noFill/>
          </a:ln>
        </p:spPr>
        <p:txBody>
          <a:bodyPr anchorCtr="0" anchor="ctr" bIns="283300" lIns="320600" spcFirstLastPara="1" rIns="320600" wrap="square" tIns="283300">
            <a:noAutofit/>
          </a:bodyPr>
          <a:lstStyle/>
          <a:p>
            <a:pPr indent="0" lvl="0" marL="0" marR="0" rtl="0" algn="ctr">
              <a:lnSpc>
                <a:spcPct val="90000"/>
              </a:lnSpc>
              <a:spcBef>
                <a:spcPts val="0"/>
              </a:spcBef>
              <a:spcAft>
                <a:spcPts val="0"/>
              </a:spcAft>
              <a:buNone/>
            </a:pPr>
            <a:r>
              <a:t/>
            </a:r>
            <a:endParaRPr sz="3500">
              <a:solidFill>
                <a:schemeClr val="lt1"/>
              </a:solidFill>
              <a:latin typeface="Calibri"/>
              <a:ea typeface="Calibri"/>
              <a:cs typeface="Calibri"/>
              <a:sym typeface="Calibri"/>
            </a:endParaRPr>
          </a:p>
        </p:txBody>
      </p:sp>
      <p:sp>
        <p:nvSpPr>
          <p:cNvPr id="410" name="Google Shape;410;p12"/>
          <p:cNvSpPr txBox="1"/>
          <p:nvPr/>
        </p:nvSpPr>
        <p:spPr>
          <a:xfrm>
            <a:off x="2495814" y="2858425"/>
            <a:ext cx="5040124" cy="1508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BẢN ĐỒ/LƯỢC ĐỒ</a:t>
            </a:r>
            <a:endParaRPr/>
          </a:p>
          <a:p>
            <a:pPr indent="0" lvl="0" marL="0" marR="0" rtl="0" algn="l">
              <a:spcBef>
                <a:spcPts val="0"/>
              </a:spcBef>
              <a:spcAft>
                <a:spcPts val="0"/>
              </a:spcAft>
              <a:buNone/>
            </a:pPr>
            <a:r>
              <a:rPr b="1" lang="en-US" sz="1300">
                <a:solidFill>
                  <a:schemeClr val="lt1"/>
                </a:solidFill>
                <a:latin typeface="Arial"/>
                <a:ea typeface="Arial"/>
                <a:cs typeface="Arial"/>
                <a:sym typeface="Arial"/>
              </a:rPr>
              <a:t>- Bản đồ hành chính Việt Nam</a:t>
            </a:r>
            <a:endParaRPr/>
          </a:p>
          <a:p>
            <a:pPr indent="0" lvl="0" marL="0" marR="0" rtl="0" algn="l">
              <a:spcBef>
                <a:spcPts val="0"/>
              </a:spcBef>
              <a:spcAft>
                <a:spcPts val="0"/>
              </a:spcAft>
              <a:buNone/>
            </a:pPr>
            <a:r>
              <a:rPr b="1" lang="en-US" sz="1300">
                <a:solidFill>
                  <a:schemeClr val="lt1"/>
                </a:solidFill>
                <a:latin typeface="Arial"/>
                <a:ea typeface="Arial"/>
                <a:cs typeface="Arial"/>
                <a:sym typeface="Arial"/>
              </a:rPr>
              <a:t>- Địa hình và khoáng sản Việt Nam</a:t>
            </a:r>
            <a:endParaRPr/>
          </a:p>
          <a:p>
            <a:pPr indent="0" lvl="0" marL="0" marR="0" rtl="0" algn="l">
              <a:spcBef>
                <a:spcPts val="0"/>
              </a:spcBef>
              <a:spcAft>
                <a:spcPts val="0"/>
              </a:spcAft>
              <a:buNone/>
            </a:pPr>
            <a:r>
              <a:rPr b="1" lang="en-US" sz="1300">
                <a:solidFill>
                  <a:schemeClr val="lt1"/>
                </a:solidFill>
                <a:latin typeface="Arial"/>
                <a:ea typeface="Arial"/>
                <a:cs typeface="Arial"/>
                <a:sym typeface="Arial"/>
              </a:rPr>
              <a:t>- Khí hậu Việt Nam</a:t>
            </a:r>
            <a:endParaRPr/>
          </a:p>
          <a:p>
            <a:pPr indent="0" lvl="0" marL="0" marR="0" rtl="0" algn="l">
              <a:spcBef>
                <a:spcPts val="0"/>
              </a:spcBef>
              <a:spcAft>
                <a:spcPts val="0"/>
              </a:spcAft>
              <a:buNone/>
            </a:pPr>
            <a:r>
              <a:rPr b="1" lang="en-US" sz="1300">
                <a:solidFill>
                  <a:schemeClr val="lt1"/>
                </a:solidFill>
                <a:latin typeface="Arial"/>
                <a:ea typeface="Arial"/>
                <a:cs typeface="Arial"/>
                <a:sym typeface="Arial"/>
              </a:rPr>
              <a:t>- Các hệ thống sông lớn ở Việt Nam</a:t>
            </a:r>
            <a:endParaRPr/>
          </a:p>
          <a:p>
            <a:pPr indent="0" lvl="0" marL="0" marR="0" rtl="0" algn="l">
              <a:spcBef>
                <a:spcPts val="0"/>
              </a:spcBef>
              <a:spcAft>
                <a:spcPts val="0"/>
              </a:spcAft>
              <a:buNone/>
            </a:pPr>
            <a:r>
              <a:rPr b="1" lang="en-US" sz="1300">
                <a:solidFill>
                  <a:schemeClr val="lt1"/>
                </a:solidFill>
                <a:latin typeface="Arial"/>
                <a:ea typeface="Arial"/>
                <a:cs typeface="Arial"/>
                <a:sym typeface="Arial"/>
              </a:rPr>
              <a:t>- Các nhóm đất chính của Việt Nam</a:t>
            </a:r>
            <a:endParaRPr/>
          </a:p>
          <a:p>
            <a:pPr indent="0" lvl="0" marL="0" marR="0" rtl="0" algn="l">
              <a:spcBef>
                <a:spcPts val="0"/>
              </a:spcBef>
              <a:spcAft>
                <a:spcPts val="0"/>
              </a:spcAft>
              <a:buNone/>
            </a:pPr>
            <a:r>
              <a:rPr b="1" lang="en-US" sz="1300">
                <a:solidFill>
                  <a:schemeClr val="lt1"/>
                </a:solidFill>
                <a:latin typeface="Arial"/>
                <a:ea typeface="Arial"/>
                <a:cs typeface="Arial"/>
                <a:sym typeface="Arial"/>
              </a:rPr>
              <a:t>- Vùng biển của Việt Nam trong biển Dông</a:t>
            </a:r>
            <a:endParaRPr b="1" sz="1300">
              <a:solidFill>
                <a:schemeClr val="lt1"/>
              </a:solidFill>
              <a:latin typeface="Arial"/>
              <a:ea typeface="Arial"/>
              <a:cs typeface="Arial"/>
              <a:sym typeface="Arial"/>
            </a:endParaRPr>
          </a:p>
        </p:txBody>
      </p:sp>
      <p:sp>
        <p:nvSpPr>
          <p:cNvPr id="411" name="Google Shape;411;p12"/>
          <p:cNvSpPr/>
          <p:nvPr/>
        </p:nvSpPr>
        <p:spPr>
          <a:xfrm>
            <a:off x="2371489" y="4424221"/>
            <a:ext cx="5591411" cy="734564"/>
          </a:xfrm>
          <a:prstGeom prst="rect">
            <a:avLst/>
          </a:prstGeom>
          <a:solidFill>
            <a:srgbClr val="DF5353"/>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412" name="Google Shape;412;p12"/>
          <p:cNvSpPr txBox="1"/>
          <p:nvPr/>
        </p:nvSpPr>
        <p:spPr>
          <a:xfrm>
            <a:off x="2466055" y="4423486"/>
            <a:ext cx="513979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Arial"/>
                <a:ea typeface="Arial"/>
                <a:cs typeface="Arial"/>
                <a:sym typeface="Arial"/>
              </a:rPr>
              <a:t>VIDEO/CLIP</a:t>
            </a:r>
            <a:endParaRPr/>
          </a:p>
          <a:p>
            <a:pPr indent="0" lvl="0" marL="0" marR="0" rtl="0" algn="l">
              <a:spcBef>
                <a:spcPts val="0"/>
              </a:spcBef>
              <a:spcAft>
                <a:spcPts val="0"/>
              </a:spcAft>
              <a:buNone/>
            </a:pPr>
            <a:r>
              <a:rPr b="1" lang="en-US" sz="1300">
                <a:solidFill>
                  <a:schemeClr val="lt1"/>
                </a:solidFill>
                <a:latin typeface="Arial"/>
                <a:ea typeface="Arial"/>
                <a:cs typeface="Arial"/>
                <a:sym typeface="Arial"/>
              </a:rPr>
              <a:t>- Bảo tồn đa dạng sinh học ở Việt Nam</a:t>
            </a:r>
            <a:endParaRPr/>
          </a:p>
          <a:p>
            <a:pPr indent="0" lvl="0" marL="0" marR="0" rtl="0" algn="l">
              <a:spcBef>
                <a:spcPts val="0"/>
              </a:spcBef>
              <a:spcAft>
                <a:spcPts val="0"/>
              </a:spcAft>
              <a:buNone/>
            </a:pPr>
            <a:r>
              <a:rPr b="1" lang="en-US" sz="1300">
                <a:solidFill>
                  <a:schemeClr val="lt1"/>
                </a:solidFill>
                <a:latin typeface="Arial"/>
                <a:ea typeface="Arial"/>
                <a:cs typeface="Arial"/>
                <a:sym typeface="Arial"/>
              </a:rPr>
              <a:t>- Bảo vệ môi trường biển đảo Việt Nam</a:t>
            </a:r>
            <a:endParaRPr/>
          </a:p>
        </p:txBody>
      </p:sp>
      <p:sp>
        <p:nvSpPr>
          <p:cNvPr id="413" name="Google Shape;413;p12"/>
          <p:cNvSpPr/>
          <p:nvPr/>
        </p:nvSpPr>
        <p:spPr>
          <a:xfrm>
            <a:off x="2373299" y="5301106"/>
            <a:ext cx="5770576" cy="908455"/>
          </a:xfrm>
          <a:prstGeom prst="rect">
            <a:avLst/>
          </a:prstGeom>
          <a:solidFill>
            <a:srgbClr val="FFDA65"/>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414" name="Google Shape;414;p12"/>
          <p:cNvSpPr txBox="1"/>
          <p:nvPr/>
        </p:nvSpPr>
        <p:spPr>
          <a:xfrm>
            <a:off x="2495814" y="5301620"/>
            <a:ext cx="5126716" cy="9079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1E4E79"/>
                </a:solidFill>
                <a:latin typeface="Arial"/>
                <a:ea typeface="Arial"/>
                <a:cs typeface="Arial"/>
                <a:sym typeface="Arial"/>
              </a:rPr>
              <a:t>HỌC LIỆU ĐIỆN TỬ</a:t>
            </a:r>
            <a:endParaRPr/>
          </a:p>
          <a:p>
            <a:pPr indent="0" lvl="0" marL="0" marR="0" rtl="0" algn="l">
              <a:spcBef>
                <a:spcPts val="0"/>
              </a:spcBef>
              <a:spcAft>
                <a:spcPts val="0"/>
              </a:spcAft>
              <a:buNone/>
            </a:pPr>
            <a:r>
              <a:rPr b="1" lang="en-US" sz="1300">
                <a:solidFill>
                  <a:srgbClr val="1E4E79"/>
                </a:solidFill>
                <a:latin typeface="Arial"/>
                <a:ea typeface="Arial"/>
                <a:cs typeface="Arial"/>
                <a:sym typeface="Arial"/>
              </a:rPr>
              <a:t>Xây dựng theo CT GDPT 2018 - môn Lịch sử và Địa lí (gồm hệ thống học liệu điện tử đảm bảo các chức năng như hỗ trợ</a:t>
            </a:r>
            <a:br>
              <a:rPr b="1" lang="en-US" sz="1300">
                <a:solidFill>
                  <a:srgbClr val="1E4E79"/>
                </a:solidFill>
                <a:latin typeface="Arial"/>
                <a:ea typeface="Arial"/>
                <a:cs typeface="Arial"/>
                <a:sym typeface="Arial"/>
              </a:rPr>
            </a:br>
            <a:r>
              <a:rPr b="1" lang="en-US" sz="1300">
                <a:solidFill>
                  <a:srgbClr val="1E4E79"/>
                </a:solidFill>
                <a:latin typeface="Arial"/>
                <a:ea typeface="Arial"/>
                <a:cs typeface="Arial"/>
                <a:sym typeface="Arial"/>
              </a:rPr>
              <a:t>soạn giáo án, hướng dẫn chuẩn bị bài tập….)</a:t>
            </a:r>
            <a:endParaRPr b="1" sz="1300">
              <a:solidFill>
                <a:srgbClr val="1E4E79"/>
              </a:solidFill>
              <a:latin typeface="Arial"/>
              <a:ea typeface="Arial"/>
              <a:cs typeface="Arial"/>
              <a:sym typeface="Arial"/>
            </a:endParaRPr>
          </a:p>
        </p:txBody>
      </p:sp>
      <p:pic>
        <p:nvPicPr>
          <p:cNvPr id="415" name="Google Shape;415;p12"/>
          <p:cNvPicPr preferRelativeResize="0"/>
          <p:nvPr/>
        </p:nvPicPr>
        <p:blipFill rotWithShape="1">
          <a:blip r:embed="rId6">
            <a:alphaModFix/>
          </a:blip>
          <a:srcRect b="0" l="65886" r="0" t="598"/>
          <a:stretch/>
        </p:blipFill>
        <p:spPr>
          <a:xfrm>
            <a:off x="7460839" y="5448051"/>
            <a:ext cx="608640" cy="630238"/>
          </a:xfrm>
          <a:prstGeom prst="rect">
            <a:avLst/>
          </a:prstGeom>
          <a:noFill/>
          <a:ln>
            <a:noFill/>
          </a:ln>
        </p:spPr>
      </p:pic>
      <p:cxnSp>
        <p:nvCxnSpPr>
          <p:cNvPr id="416" name="Google Shape;416;p12"/>
          <p:cNvCxnSpPr/>
          <p:nvPr/>
        </p:nvCxnSpPr>
        <p:spPr>
          <a:xfrm>
            <a:off x="1543665" y="3669866"/>
            <a:ext cx="845911" cy="1"/>
          </a:xfrm>
          <a:prstGeom prst="straightConnector1">
            <a:avLst/>
          </a:prstGeom>
          <a:noFill/>
          <a:ln cap="flat" cmpd="sng" w="9525">
            <a:solidFill>
              <a:schemeClr val="dk1"/>
            </a:solidFill>
            <a:prstDash val="solid"/>
            <a:miter lim="800000"/>
            <a:headEnd len="sm" w="sm" type="none"/>
            <a:tailEnd len="sm" w="sm" type="none"/>
          </a:ln>
        </p:spPr>
      </p:cxnSp>
      <p:cxnSp>
        <p:nvCxnSpPr>
          <p:cNvPr id="417" name="Google Shape;417;p12"/>
          <p:cNvCxnSpPr/>
          <p:nvPr/>
        </p:nvCxnSpPr>
        <p:spPr>
          <a:xfrm flipH="1">
            <a:off x="1543663" y="3669866"/>
            <a:ext cx="2" cy="626326"/>
          </a:xfrm>
          <a:prstGeom prst="straightConnector1">
            <a:avLst/>
          </a:prstGeom>
          <a:noFill/>
          <a:ln cap="flat" cmpd="sng" w="9525">
            <a:solidFill>
              <a:schemeClr val="dk1"/>
            </a:solidFill>
            <a:prstDash val="solid"/>
            <a:miter lim="800000"/>
            <a:headEnd len="sm" w="sm" type="none"/>
            <a:tailEnd len="sm" w="sm" type="none"/>
          </a:ln>
        </p:spPr>
      </p:cxnSp>
      <p:cxnSp>
        <p:nvCxnSpPr>
          <p:cNvPr id="418" name="Google Shape;418;p12"/>
          <p:cNvCxnSpPr/>
          <p:nvPr/>
        </p:nvCxnSpPr>
        <p:spPr>
          <a:xfrm>
            <a:off x="1505963" y="5785391"/>
            <a:ext cx="845911" cy="1"/>
          </a:xfrm>
          <a:prstGeom prst="straightConnector1">
            <a:avLst/>
          </a:prstGeom>
          <a:noFill/>
          <a:ln cap="flat" cmpd="sng" w="9525">
            <a:solidFill>
              <a:schemeClr val="accent5"/>
            </a:solidFill>
            <a:prstDash val="solid"/>
            <a:miter lim="800000"/>
            <a:headEnd len="sm" w="sm" type="none"/>
            <a:tailEnd len="sm" w="sm" type="none"/>
          </a:ln>
        </p:spPr>
      </p:cxnSp>
      <p:cxnSp>
        <p:nvCxnSpPr>
          <p:cNvPr id="419" name="Google Shape;419;p12"/>
          <p:cNvCxnSpPr/>
          <p:nvPr/>
        </p:nvCxnSpPr>
        <p:spPr>
          <a:xfrm>
            <a:off x="1505963" y="4921424"/>
            <a:ext cx="0" cy="863967"/>
          </a:xfrm>
          <a:prstGeom prst="straightConnector1">
            <a:avLst/>
          </a:prstGeom>
          <a:noFill/>
          <a:ln cap="flat" cmpd="sng" w="9525">
            <a:solidFill>
              <a:schemeClr val="accent5"/>
            </a:solidFill>
            <a:prstDash val="solid"/>
            <a:miter lim="800000"/>
            <a:headEnd len="sm" w="sm" type="none"/>
            <a:tailEnd len="sm" w="sm" type="none"/>
          </a:ln>
        </p:spPr>
      </p:cxnSp>
      <p:cxnSp>
        <p:nvCxnSpPr>
          <p:cNvPr id="420" name="Google Shape;420;p12"/>
          <p:cNvCxnSpPr/>
          <p:nvPr/>
        </p:nvCxnSpPr>
        <p:spPr>
          <a:xfrm>
            <a:off x="1519791" y="4788433"/>
            <a:ext cx="864962" cy="0"/>
          </a:xfrm>
          <a:prstGeom prst="straightConnector1">
            <a:avLst/>
          </a:prstGeom>
          <a:noFill/>
          <a:ln cap="flat" cmpd="sng" w="9525">
            <a:solidFill>
              <a:schemeClr val="accent1"/>
            </a:solidFill>
            <a:prstDash val="solid"/>
            <a:miter lim="800000"/>
            <a:headEnd len="sm" w="sm" type="none"/>
            <a:tailEnd len="sm" w="sm" type="none"/>
          </a:ln>
        </p:spPr>
      </p:cxnSp>
      <p:sp>
        <p:nvSpPr>
          <p:cNvPr id="421" name="Google Shape;421;p12"/>
          <p:cNvSpPr/>
          <p:nvPr/>
        </p:nvSpPr>
        <p:spPr>
          <a:xfrm>
            <a:off x="490413" y="4298599"/>
            <a:ext cx="1870039" cy="924907"/>
          </a:xfrm>
          <a:custGeom>
            <a:rect b="b" l="l" r="r" t="t"/>
            <a:pathLst>
              <a:path extrusionOk="0" h="1181404" w="1365590">
                <a:moveTo>
                  <a:pt x="0" y="590702"/>
                </a:moveTo>
                <a:lnTo>
                  <a:pt x="337527" y="0"/>
                </a:lnTo>
                <a:lnTo>
                  <a:pt x="1028063" y="0"/>
                </a:lnTo>
                <a:lnTo>
                  <a:pt x="1365590" y="590702"/>
                </a:lnTo>
                <a:lnTo>
                  <a:pt x="1028063" y="1181404"/>
                </a:lnTo>
                <a:lnTo>
                  <a:pt x="337527" y="1181404"/>
                </a:lnTo>
                <a:lnTo>
                  <a:pt x="0" y="590702"/>
                </a:lnTo>
                <a:close/>
              </a:path>
            </a:pathLst>
          </a:custGeom>
          <a:solidFill>
            <a:srgbClr val="FF8533"/>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422" name="Google Shape;422;p12"/>
          <p:cNvSpPr txBox="1"/>
          <p:nvPr/>
        </p:nvSpPr>
        <p:spPr>
          <a:xfrm>
            <a:off x="523011" y="4393539"/>
            <a:ext cx="1774732"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THIẾT BỊ</a:t>
            </a:r>
            <a:endParaRPr/>
          </a:p>
          <a:p>
            <a:pPr indent="0" lvl="0" marL="0" marR="0" rtl="0" algn="ctr">
              <a:spcBef>
                <a:spcPts val="0"/>
              </a:spcBef>
              <a:spcAft>
                <a:spcPts val="0"/>
              </a:spcAft>
              <a:buNone/>
            </a:pPr>
            <a:r>
              <a:rPr b="1" lang="en-US" sz="1400">
                <a:solidFill>
                  <a:schemeClr val="lt1"/>
                </a:solidFill>
                <a:latin typeface="Arial"/>
                <a:ea typeface="Arial"/>
                <a:cs typeface="Arial"/>
                <a:sym typeface="Arial"/>
              </a:rPr>
              <a:t>THEO CÁC </a:t>
            </a:r>
            <a:endParaRPr/>
          </a:p>
          <a:p>
            <a:pPr indent="0" lvl="0" marL="0" marR="0" rtl="0" algn="ctr">
              <a:spcBef>
                <a:spcPts val="0"/>
              </a:spcBef>
              <a:spcAft>
                <a:spcPts val="0"/>
              </a:spcAft>
              <a:buNone/>
            </a:pPr>
            <a:r>
              <a:rPr b="1" lang="en-US" sz="1400">
                <a:solidFill>
                  <a:schemeClr val="lt1"/>
                </a:solidFill>
                <a:latin typeface="Arial"/>
                <a:ea typeface="Arial"/>
                <a:cs typeface="Arial"/>
                <a:sym typeface="Arial"/>
              </a:rPr>
              <a:t>CHỦ ĐỀ</a:t>
            </a:r>
            <a:endParaRPr/>
          </a:p>
        </p:txBody>
      </p:sp>
      <p:pic>
        <p:nvPicPr>
          <p:cNvPr descr="LỜI GIẢI] Cho bản đồ khí hậu Việt Nam trả lời các câu hỏi sau: &lt; - Tự Học  365" id="423" name="Google Shape;423;p12"/>
          <p:cNvPicPr preferRelativeResize="0"/>
          <p:nvPr/>
        </p:nvPicPr>
        <p:blipFill rotWithShape="1">
          <a:blip r:embed="rId7">
            <a:alphaModFix/>
          </a:blip>
          <a:srcRect b="0" l="0" r="0" t="0"/>
          <a:stretch/>
        </p:blipFill>
        <p:spPr>
          <a:xfrm>
            <a:off x="6740213" y="2954539"/>
            <a:ext cx="1024946" cy="1285110"/>
          </a:xfrm>
          <a:prstGeom prst="rect">
            <a:avLst/>
          </a:prstGeom>
          <a:noFill/>
          <a:ln>
            <a:noFill/>
          </a:ln>
        </p:spPr>
      </p:pic>
      <p:pic>
        <p:nvPicPr>
          <p:cNvPr descr="Tuần lễ Biển và Hải đảo Việt Nam hưởng ứng Ngày Đại dương thế giới năm 2022" id="424" name="Google Shape;424;p12"/>
          <p:cNvPicPr preferRelativeResize="0"/>
          <p:nvPr/>
        </p:nvPicPr>
        <p:blipFill rotWithShape="1">
          <a:blip r:embed="rId8">
            <a:alphaModFix/>
          </a:blip>
          <a:srcRect b="0" l="0" r="0" t="0"/>
          <a:stretch/>
        </p:blipFill>
        <p:spPr>
          <a:xfrm>
            <a:off x="7112560" y="4480199"/>
            <a:ext cx="696557" cy="59625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p13"/>
          <p:cNvPicPr preferRelativeResize="0"/>
          <p:nvPr/>
        </p:nvPicPr>
        <p:blipFill rotWithShape="1">
          <a:blip r:embed="rId3">
            <a:alphaModFix/>
          </a:blip>
          <a:srcRect b="0" l="0" r="0" t="0"/>
          <a:stretch/>
        </p:blipFill>
        <p:spPr>
          <a:xfrm>
            <a:off x="921" y="0"/>
            <a:ext cx="9144000" cy="6858000"/>
          </a:xfrm>
          <a:prstGeom prst="rect">
            <a:avLst/>
          </a:prstGeom>
          <a:noFill/>
          <a:ln>
            <a:noFill/>
          </a:ln>
        </p:spPr>
      </p:pic>
      <p:pic>
        <p:nvPicPr>
          <p:cNvPr id="431" name="Google Shape;431;p13"/>
          <p:cNvPicPr preferRelativeResize="0"/>
          <p:nvPr/>
        </p:nvPicPr>
        <p:blipFill rotWithShape="1">
          <a:blip r:embed="rId4">
            <a:alphaModFix/>
          </a:blip>
          <a:srcRect b="0" l="0" r="0" t="0"/>
          <a:stretch/>
        </p:blipFill>
        <p:spPr>
          <a:xfrm>
            <a:off x="94008" y="71383"/>
            <a:ext cx="4937581" cy="692840"/>
          </a:xfrm>
          <a:prstGeom prst="rect">
            <a:avLst/>
          </a:prstGeom>
          <a:noFill/>
          <a:ln>
            <a:noFill/>
          </a:ln>
        </p:spPr>
      </p:pic>
      <p:cxnSp>
        <p:nvCxnSpPr>
          <p:cNvPr id="432" name="Google Shape;432;p13"/>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pic>
        <p:nvPicPr>
          <p:cNvPr id="433" name="Google Shape;433;p13"/>
          <p:cNvPicPr preferRelativeResize="0"/>
          <p:nvPr/>
        </p:nvPicPr>
        <p:blipFill rotWithShape="1">
          <a:blip r:embed="rId5">
            <a:alphaModFix/>
          </a:blip>
          <a:srcRect b="0" l="0" r="0" t="0"/>
          <a:stretch/>
        </p:blipFill>
        <p:spPr>
          <a:xfrm>
            <a:off x="7467851" y="133882"/>
            <a:ext cx="1520227" cy="611910"/>
          </a:xfrm>
          <a:prstGeom prst="rect">
            <a:avLst/>
          </a:prstGeom>
          <a:noFill/>
          <a:ln>
            <a:noFill/>
          </a:ln>
        </p:spPr>
      </p:pic>
      <p:sp>
        <p:nvSpPr>
          <p:cNvPr id="434" name="Google Shape;434;p13"/>
          <p:cNvSpPr/>
          <p:nvPr/>
        </p:nvSpPr>
        <p:spPr>
          <a:xfrm>
            <a:off x="2793727" y="988090"/>
            <a:ext cx="4093209" cy="472992"/>
          </a:xfrm>
          <a:prstGeom prst="roundRect">
            <a:avLst>
              <a:gd fmla="val 50000" name="adj"/>
            </a:avLst>
          </a:prstGeom>
          <a:solidFill>
            <a:srgbClr val="FFD966"/>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2000">
              <a:solidFill>
                <a:srgbClr val="C00000"/>
              </a:solidFill>
              <a:latin typeface="Arial"/>
              <a:ea typeface="Arial"/>
              <a:cs typeface="Arial"/>
              <a:sym typeface="Arial"/>
            </a:endParaRPr>
          </a:p>
        </p:txBody>
      </p:sp>
      <p:sp>
        <p:nvSpPr>
          <p:cNvPr id="435" name="Google Shape;435;p13"/>
          <p:cNvSpPr/>
          <p:nvPr/>
        </p:nvSpPr>
        <p:spPr>
          <a:xfrm>
            <a:off x="2794573" y="987259"/>
            <a:ext cx="1959813" cy="44579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DF5353"/>
                </a:solidFill>
                <a:latin typeface="Arial"/>
                <a:ea typeface="Arial"/>
                <a:cs typeface="Arial"/>
                <a:sym typeface="Arial"/>
              </a:rPr>
              <a:t> </a:t>
            </a:r>
            <a:r>
              <a:rPr b="1" lang="en-US" sz="2000">
                <a:solidFill>
                  <a:srgbClr val="DF5353"/>
                </a:solidFill>
                <a:latin typeface="Arial"/>
                <a:ea typeface="Arial"/>
                <a:cs typeface="Arial"/>
                <a:sym typeface="Arial"/>
              </a:rPr>
              <a:t>8. MÔN KHOA HỌC TỰ NHIÊN</a:t>
            </a:r>
            <a:endParaRPr b="1" i="0" sz="2000" u="none" cap="none" strike="noStrike">
              <a:solidFill>
                <a:srgbClr val="DF5353"/>
              </a:solidFill>
              <a:latin typeface="Arial"/>
              <a:ea typeface="Arial"/>
              <a:cs typeface="Arial"/>
              <a:sym typeface="Arial"/>
            </a:endParaRPr>
          </a:p>
        </p:txBody>
      </p:sp>
      <p:sp>
        <p:nvSpPr>
          <p:cNvPr id="436" name="Google Shape;436;p13"/>
          <p:cNvSpPr/>
          <p:nvPr/>
        </p:nvSpPr>
        <p:spPr>
          <a:xfrm>
            <a:off x="2988529" y="1602353"/>
            <a:ext cx="5793075" cy="1377991"/>
          </a:xfrm>
          <a:prstGeom prst="rect">
            <a:avLst/>
          </a:prstGeom>
          <a:solidFill>
            <a:srgbClr val="BFBFBF"/>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a:p>
            <a:pPr indent="0" lvl="0" marL="0" marR="0" rtl="0" algn="ctr">
              <a:lnSpc>
                <a:spcPct val="90000"/>
              </a:lnSpc>
              <a:spcBef>
                <a:spcPts val="1015"/>
              </a:spcBef>
              <a:spcAft>
                <a:spcPts val="0"/>
              </a:spcAft>
              <a:buNone/>
            </a:pPr>
            <a:r>
              <a:t/>
            </a:r>
            <a:endParaRPr sz="2900">
              <a:solidFill>
                <a:schemeClr val="lt1"/>
              </a:solidFill>
              <a:latin typeface="Calibri"/>
              <a:ea typeface="Calibri"/>
              <a:cs typeface="Calibri"/>
              <a:sym typeface="Calibri"/>
            </a:endParaRPr>
          </a:p>
          <a:p>
            <a:pPr indent="0" lvl="0" marL="0" marR="0" rtl="0" algn="ctr">
              <a:lnSpc>
                <a:spcPct val="90000"/>
              </a:lnSpc>
              <a:spcBef>
                <a:spcPts val="1015"/>
              </a:spcBef>
              <a:spcAft>
                <a:spcPts val="0"/>
              </a:spcAft>
              <a:buNone/>
            </a:pPr>
            <a:r>
              <a:t/>
            </a:r>
            <a:endParaRPr sz="2900">
              <a:solidFill>
                <a:schemeClr val="lt1"/>
              </a:solidFill>
              <a:latin typeface="Calibri"/>
              <a:ea typeface="Calibri"/>
              <a:cs typeface="Calibri"/>
              <a:sym typeface="Calibri"/>
            </a:endParaRPr>
          </a:p>
          <a:p>
            <a:pPr indent="0" lvl="0" marL="0" marR="0" rtl="0" algn="ctr">
              <a:lnSpc>
                <a:spcPct val="90000"/>
              </a:lnSpc>
              <a:spcBef>
                <a:spcPts val="1015"/>
              </a:spcBef>
              <a:spcAft>
                <a:spcPts val="0"/>
              </a:spcAft>
              <a:buNone/>
            </a:pPr>
            <a:r>
              <a:t/>
            </a:r>
            <a:endParaRPr sz="2900">
              <a:solidFill>
                <a:schemeClr val="lt1"/>
              </a:solidFill>
              <a:latin typeface="Calibri"/>
              <a:ea typeface="Calibri"/>
              <a:cs typeface="Calibri"/>
              <a:sym typeface="Calibri"/>
            </a:endParaRPr>
          </a:p>
          <a:p>
            <a:pPr indent="0" lvl="0" marL="0" marR="0" rtl="0" algn="ctr">
              <a:lnSpc>
                <a:spcPct val="90000"/>
              </a:lnSpc>
              <a:spcBef>
                <a:spcPts val="1015"/>
              </a:spcBef>
              <a:spcAft>
                <a:spcPts val="0"/>
              </a:spcAft>
              <a:buNone/>
            </a:pPr>
            <a:r>
              <a:t/>
            </a:r>
            <a:endParaRPr sz="2900">
              <a:solidFill>
                <a:schemeClr val="lt1"/>
              </a:solidFill>
              <a:latin typeface="Calibri"/>
              <a:ea typeface="Calibri"/>
              <a:cs typeface="Calibri"/>
              <a:sym typeface="Calibri"/>
            </a:endParaRPr>
          </a:p>
        </p:txBody>
      </p:sp>
      <p:sp>
        <p:nvSpPr>
          <p:cNvPr id="437" name="Google Shape;437;p13"/>
          <p:cNvSpPr/>
          <p:nvPr/>
        </p:nvSpPr>
        <p:spPr>
          <a:xfrm>
            <a:off x="294352" y="1839037"/>
            <a:ext cx="2165578" cy="573390"/>
          </a:xfrm>
          <a:prstGeom prst="parallelogram">
            <a:avLst>
              <a:gd fmla="val 65580" name="adj"/>
            </a:avLst>
          </a:prstGeom>
          <a:solidFill>
            <a:srgbClr val="0036A2"/>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438" name="Google Shape;438;p13"/>
          <p:cNvSpPr/>
          <p:nvPr/>
        </p:nvSpPr>
        <p:spPr>
          <a:xfrm>
            <a:off x="745507" y="1956455"/>
            <a:ext cx="125226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TRANH/ẢNH</a:t>
            </a:r>
            <a:endParaRPr/>
          </a:p>
        </p:txBody>
      </p:sp>
      <p:sp>
        <p:nvSpPr>
          <p:cNvPr id="439" name="Google Shape;439;p13"/>
          <p:cNvSpPr/>
          <p:nvPr/>
        </p:nvSpPr>
        <p:spPr>
          <a:xfrm>
            <a:off x="227374" y="3994197"/>
            <a:ext cx="2232556" cy="540148"/>
          </a:xfrm>
          <a:prstGeom prst="parallelogram">
            <a:avLst>
              <a:gd fmla="val 65580" name="adj"/>
            </a:avLst>
          </a:prstGeom>
          <a:solidFill>
            <a:srgbClr val="AF2020"/>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440" name="Google Shape;440;p13"/>
          <p:cNvSpPr/>
          <p:nvPr/>
        </p:nvSpPr>
        <p:spPr>
          <a:xfrm>
            <a:off x="920649" y="4083626"/>
            <a:ext cx="68319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Arial"/>
                <a:ea typeface="Arial"/>
                <a:cs typeface="Arial"/>
                <a:sym typeface="Arial"/>
              </a:rPr>
              <a:t>TBDC</a:t>
            </a:r>
            <a:endParaRPr/>
          </a:p>
        </p:txBody>
      </p:sp>
      <p:sp>
        <p:nvSpPr>
          <p:cNvPr id="441" name="Google Shape;441;p13"/>
          <p:cNvSpPr/>
          <p:nvPr/>
        </p:nvSpPr>
        <p:spPr>
          <a:xfrm>
            <a:off x="2967034" y="3139342"/>
            <a:ext cx="5799822" cy="679292"/>
          </a:xfrm>
          <a:prstGeom prst="rect">
            <a:avLst/>
          </a:prstGeom>
          <a:solidFill>
            <a:srgbClr val="FFD966"/>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a:p>
            <a:pPr indent="0" lvl="0" marL="0" marR="0" rtl="0" algn="ctr">
              <a:lnSpc>
                <a:spcPct val="90000"/>
              </a:lnSpc>
              <a:spcBef>
                <a:spcPts val="1015"/>
              </a:spcBef>
              <a:spcAft>
                <a:spcPts val="0"/>
              </a:spcAft>
              <a:buNone/>
            </a:pPr>
            <a:r>
              <a:t/>
            </a:r>
            <a:endParaRPr sz="2900">
              <a:solidFill>
                <a:schemeClr val="lt1"/>
              </a:solidFill>
              <a:latin typeface="Calibri"/>
              <a:ea typeface="Calibri"/>
              <a:cs typeface="Calibri"/>
              <a:sym typeface="Calibri"/>
            </a:endParaRPr>
          </a:p>
        </p:txBody>
      </p:sp>
      <p:sp>
        <p:nvSpPr>
          <p:cNvPr id="442" name="Google Shape;442;p13"/>
          <p:cNvSpPr/>
          <p:nvPr/>
        </p:nvSpPr>
        <p:spPr>
          <a:xfrm>
            <a:off x="3008625" y="3917305"/>
            <a:ext cx="5772979" cy="702893"/>
          </a:xfrm>
          <a:prstGeom prst="rect">
            <a:avLst/>
          </a:prstGeom>
          <a:solidFill>
            <a:srgbClr val="FF8533"/>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a:p>
            <a:pPr indent="0" lvl="0" marL="0" marR="0" rtl="0" algn="ctr">
              <a:lnSpc>
                <a:spcPct val="90000"/>
              </a:lnSpc>
              <a:spcBef>
                <a:spcPts val="1015"/>
              </a:spcBef>
              <a:spcAft>
                <a:spcPts val="0"/>
              </a:spcAft>
              <a:buNone/>
            </a:pPr>
            <a:r>
              <a:t/>
            </a:r>
            <a:endParaRPr sz="2900">
              <a:solidFill>
                <a:schemeClr val="lt1"/>
              </a:solidFill>
              <a:latin typeface="Calibri"/>
              <a:ea typeface="Calibri"/>
              <a:cs typeface="Calibri"/>
              <a:sym typeface="Calibri"/>
            </a:endParaRPr>
          </a:p>
        </p:txBody>
      </p:sp>
      <p:cxnSp>
        <p:nvCxnSpPr>
          <p:cNvPr id="443" name="Google Shape;443;p13"/>
          <p:cNvCxnSpPr>
            <a:stCxn id="439" idx="2"/>
            <a:endCxn id="442" idx="1"/>
          </p:cNvCxnSpPr>
          <p:nvPr/>
        </p:nvCxnSpPr>
        <p:spPr>
          <a:xfrm>
            <a:off x="2282815" y="4264271"/>
            <a:ext cx="725700" cy="4500"/>
          </a:xfrm>
          <a:prstGeom prst="straightConnector1">
            <a:avLst/>
          </a:prstGeom>
          <a:noFill/>
          <a:ln cap="flat" cmpd="sng" w="9525">
            <a:solidFill>
              <a:srgbClr val="961A1A"/>
            </a:solidFill>
            <a:prstDash val="solid"/>
            <a:miter lim="800000"/>
            <a:headEnd len="sm" w="sm" type="none"/>
            <a:tailEnd len="sm" w="sm" type="none"/>
          </a:ln>
        </p:spPr>
      </p:cxnSp>
      <p:sp>
        <p:nvSpPr>
          <p:cNvPr id="444" name="Google Shape;444;p13"/>
          <p:cNvSpPr/>
          <p:nvPr/>
        </p:nvSpPr>
        <p:spPr>
          <a:xfrm>
            <a:off x="3048990" y="1631257"/>
            <a:ext cx="5658875" cy="1349087"/>
          </a:xfrm>
          <a:prstGeom prst="rect">
            <a:avLst/>
          </a:prstGeom>
          <a:noFill/>
          <a:ln>
            <a:noFill/>
          </a:ln>
        </p:spPr>
        <p:txBody>
          <a:bodyPr anchorCtr="0" anchor="t" bIns="45700" lIns="91425" spcFirstLastPara="1" rIns="91425" wrap="square" tIns="45700">
            <a:spAutoFit/>
          </a:bodyPr>
          <a:lstStyle/>
          <a:p>
            <a:pPr indent="0" lvl="0" marL="0" marR="0" rtl="0" algn="just">
              <a:lnSpc>
                <a:spcPct val="114285"/>
              </a:lnSpc>
              <a:spcBef>
                <a:spcPts val="0"/>
              </a:spcBef>
              <a:spcAft>
                <a:spcPts val="0"/>
              </a:spcAft>
              <a:buNone/>
            </a:pPr>
            <a:r>
              <a:rPr lang="en-US" sz="1400">
                <a:solidFill>
                  <a:srgbClr val="002060"/>
                </a:solidFill>
                <a:latin typeface="Calibri"/>
                <a:ea typeface="Calibri"/>
                <a:cs typeface="Calibri"/>
                <a:sym typeface="Calibri"/>
              </a:rPr>
              <a:t>Quy tắc an toàn trong phòng TN, Bảng tính tan trong nước của Acid-Base-Muối, Cấu tạo tai người, Cấu tạo sơ lược các cơ quan của hệ vận động, Hướng dẫn thao tác sơ cứu băng bó cho người gãy xương, Hệ tiêu hoá ở người, Hướng dẫn thao tác cấp cứu người bị chảy máu, tai biến, đột quỵ, Hướng dẫn thao tác hô hấp nhân tạo, cấp cứu người đuối nước, Hệ sinh thái và vòng tuần hoàn của các chất trong hệ sinh thái…</a:t>
            </a:r>
            <a:endParaRPr/>
          </a:p>
        </p:txBody>
      </p:sp>
      <p:cxnSp>
        <p:nvCxnSpPr>
          <p:cNvPr id="445" name="Google Shape;445;p13"/>
          <p:cNvCxnSpPr/>
          <p:nvPr/>
        </p:nvCxnSpPr>
        <p:spPr>
          <a:xfrm>
            <a:off x="2156380" y="2151380"/>
            <a:ext cx="868071" cy="1887"/>
          </a:xfrm>
          <a:prstGeom prst="straightConnector1">
            <a:avLst/>
          </a:prstGeom>
          <a:noFill/>
          <a:ln cap="flat" cmpd="sng" w="9525">
            <a:solidFill>
              <a:srgbClr val="2F5597"/>
            </a:solidFill>
            <a:prstDash val="solid"/>
            <a:miter lim="800000"/>
            <a:headEnd len="sm" w="sm" type="none"/>
            <a:tailEnd len="sm" w="sm" type="none"/>
          </a:ln>
        </p:spPr>
      </p:cxnSp>
      <p:sp>
        <p:nvSpPr>
          <p:cNvPr id="446" name="Google Shape;446;p13"/>
          <p:cNvSpPr/>
          <p:nvPr/>
        </p:nvSpPr>
        <p:spPr>
          <a:xfrm>
            <a:off x="3143684" y="3906355"/>
            <a:ext cx="5623172" cy="739241"/>
          </a:xfrm>
          <a:prstGeom prst="rect">
            <a:avLst/>
          </a:prstGeom>
          <a:noFill/>
          <a:ln>
            <a:noFill/>
          </a:ln>
        </p:spPr>
        <p:txBody>
          <a:bodyPr anchorCtr="0" anchor="t" bIns="45700" lIns="91425" spcFirstLastPara="1" rIns="91425" wrap="square" tIns="45700">
            <a:spAutoFit/>
          </a:bodyPr>
          <a:lstStyle/>
          <a:p>
            <a:pPr indent="0" lvl="0" marL="0" marR="0" rtl="0" algn="l">
              <a:lnSpc>
                <a:spcPct val="121428"/>
              </a:lnSpc>
              <a:spcBef>
                <a:spcPts val="0"/>
              </a:spcBef>
              <a:spcAft>
                <a:spcPts val="0"/>
              </a:spcAft>
              <a:buNone/>
            </a:pPr>
            <a:r>
              <a:rPr lang="en-US" sz="1400">
                <a:solidFill>
                  <a:srgbClr val="002060"/>
                </a:solidFill>
                <a:latin typeface="Calibri"/>
                <a:ea typeface="Calibri"/>
                <a:cs typeface="Calibri"/>
                <a:sym typeface="Calibri"/>
              </a:rPr>
              <a:t>Biến áp nguồn, bộ giá TN, vôn kế, ampe kế, bút thử điện, kính lúp, kính hiển vi, nhiệt kế, cân, các loại cảm biến điện thế, nhiệt độ…, ống đong, ống nghiệm, lọ thủy tinh..., bộ học liệu điện tử, các loại hóa chất dùng chung.</a:t>
            </a:r>
            <a:endParaRPr/>
          </a:p>
        </p:txBody>
      </p:sp>
      <p:cxnSp>
        <p:nvCxnSpPr>
          <p:cNvPr id="447" name="Google Shape;447;p13"/>
          <p:cNvCxnSpPr/>
          <p:nvPr/>
        </p:nvCxnSpPr>
        <p:spPr>
          <a:xfrm>
            <a:off x="2268645" y="3335169"/>
            <a:ext cx="698389" cy="10174"/>
          </a:xfrm>
          <a:prstGeom prst="straightConnector1">
            <a:avLst/>
          </a:prstGeom>
          <a:noFill/>
          <a:ln cap="flat" cmpd="sng" w="9525">
            <a:solidFill>
              <a:srgbClr val="961A1A"/>
            </a:solidFill>
            <a:prstDash val="solid"/>
            <a:miter lim="800000"/>
            <a:headEnd len="sm" w="sm" type="none"/>
            <a:tailEnd len="sm" w="sm" type="none"/>
          </a:ln>
        </p:spPr>
      </p:cxnSp>
      <p:sp>
        <p:nvSpPr>
          <p:cNvPr id="448" name="Google Shape;448;p13"/>
          <p:cNvSpPr/>
          <p:nvPr/>
        </p:nvSpPr>
        <p:spPr>
          <a:xfrm>
            <a:off x="294352" y="3026920"/>
            <a:ext cx="2203753" cy="587375"/>
          </a:xfrm>
          <a:prstGeom prst="parallelogram">
            <a:avLst>
              <a:gd fmla="val 65580" name="adj"/>
            </a:avLst>
          </a:prstGeom>
          <a:solidFill>
            <a:srgbClr val="FFD966"/>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449" name="Google Shape;449;p13"/>
          <p:cNvSpPr txBox="1"/>
          <p:nvPr/>
        </p:nvSpPr>
        <p:spPr>
          <a:xfrm>
            <a:off x="586955" y="3055545"/>
            <a:ext cx="161714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2060"/>
                </a:solidFill>
                <a:latin typeface="Arial"/>
                <a:ea typeface="Arial"/>
                <a:cs typeface="Arial"/>
                <a:sym typeface="Arial"/>
              </a:rPr>
              <a:t>BĂNG ĐĨA, PHẦN MỀM</a:t>
            </a:r>
            <a:endParaRPr/>
          </a:p>
        </p:txBody>
      </p:sp>
      <p:sp>
        <p:nvSpPr>
          <p:cNvPr id="450" name="Google Shape;450;p13"/>
          <p:cNvSpPr/>
          <p:nvPr/>
        </p:nvSpPr>
        <p:spPr>
          <a:xfrm>
            <a:off x="3119574" y="3148303"/>
            <a:ext cx="5662029" cy="669414"/>
          </a:xfrm>
          <a:prstGeom prst="rect">
            <a:avLst/>
          </a:prstGeom>
          <a:noFill/>
          <a:ln>
            <a:noFill/>
          </a:ln>
        </p:spPr>
        <p:txBody>
          <a:bodyPr anchorCtr="0" anchor="t" bIns="45700" lIns="91425" spcFirstLastPara="1" rIns="91425" wrap="square" tIns="45700">
            <a:spAutoFit/>
          </a:bodyPr>
          <a:lstStyle/>
          <a:p>
            <a:pPr indent="0" lvl="0" marL="0" marR="0" rtl="0" algn="l">
              <a:lnSpc>
                <a:spcPct val="107142"/>
              </a:lnSpc>
              <a:spcBef>
                <a:spcPts val="0"/>
              </a:spcBef>
              <a:spcAft>
                <a:spcPts val="0"/>
              </a:spcAft>
              <a:buNone/>
            </a:pPr>
            <a:r>
              <a:rPr lang="en-US" sz="1400">
                <a:solidFill>
                  <a:srgbClr val="002060"/>
                </a:solidFill>
                <a:latin typeface="Calibri"/>
                <a:ea typeface="Calibri"/>
                <a:cs typeface="Calibri"/>
                <a:sym typeface="Calibri"/>
              </a:rPr>
              <a:t>Phần mềm mô phỏng 3D cấu tại tai người, Video hiệu ứng nhà kính, Phần mềm mô phỏng 3D hệ tiêu hoá ở người, Phần mềm mô phỏng 3D hệ hô hấp ở người, video về thao tác mẫu hô hấp nhân tạo…</a:t>
            </a:r>
            <a:endParaRPr/>
          </a:p>
        </p:txBody>
      </p:sp>
      <p:sp>
        <p:nvSpPr>
          <p:cNvPr id="451" name="Google Shape;451;p13"/>
          <p:cNvSpPr/>
          <p:nvPr/>
        </p:nvSpPr>
        <p:spPr>
          <a:xfrm>
            <a:off x="294353" y="4836814"/>
            <a:ext cx="2165578" cy="588320"/>
          </a:xfrm>
          <a:prstGeom prst="parallelogram">
            <a:avLst>
              <a:gd fmla="val 65580" name="adj"/>
            </a:avLst>
          </a:prstGeom>
          <a:solidFill>
            <a:srgbClr val="9CC2E5"/>
          </a:solidFill>
          <a:ln>
            <a:noFill/>
          </a:ln>
        </p:spPr>
        <p:txBody>
          <a:bodyPr anchorCtr="0" anchor="ctr" bIns="232600" lIns="263125" spcFirstLastPara="1" rIns="263125" wrap="square" tIns="2326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13"/>
          <p:cNvSpPr txBox="1"/>
          <p:nvPr/>
        </p:nvSpPr>
        <p:spPr>
          <a:xfrm>
            <a:off x="598782" y="4864637"/>
            <a:ext cx="165511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2060"/>
                </a:solidFill>
                <a:latin typeface="Arial"/>
                <a:ea typeface="Arial"/>
                <a:cs typeface="Arial"/>
                <a:sym typeface="Arial"/>
              </a:rPr>
              <a:t>TB, DỤNG CỤ, HC THEO CHỦ ĐỀ</a:t>
            </a:r>
            <a:endParaRPr/>
          </a:p>
        </p:txBody>
      </p:sp>
      <p:sp>
        <p:nvSpPr>
          <p:cNvPr id="453" name="Google Shape;453;p13"/>
          <p:cNvSpPr/>
          <p:nvPr/>
        </p:nvSpPr>
        <p:spPr>
          <a:xfrm>
            <a:off x="2988529" y="4742262"/>
            <a:ext cx="5793075" cy="747018"/>
          </a:xfrm>
          <a:prstGeom prst="rect">
            <a:avLst/>
          </a:prstGeom>
          <a:solidFill>
            <a:srgbClr val="2E75B5"/>
          </a:solidFill>
          <a:ln>
            <a:noFill/>
          </a:ln>
        </p:spPr>
        <p:txBody>
          <a:bodyPr anchorCtr="0" anchor="ctr" bIns="232600" lIns="263125" spcFirstLastPara="1" rIns="263125" wrap="square" tIns="2326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cxnSp>
        <p:nvCxnSpPr>
          <p:cNvPr id="454" name="Google Shape;454;p13"/>
          <p:cNvCxnSpPr>
            <a:stCxn id="451" idx="2"/>
            <a:endCxn id="453" idx="1"/>
          </p:cNvCxnSpPr>
          <p:nvPr/>
        </p:nvCxnSpPr>
        <p:spPr>
          <a:xfrm flipH="1" rot="10800000">
            <a:off x="2267021" y="5115674"/>
            <a:ext cx="721500" cy="15300"/>
          </a:xfrm>
          <a:prstGeom prst="straightConnector1">
            <a:avLst/>
          </a:prstGeom>
          <a:noFill/>
          <a:ln cap="flat" cmpd="sng" w="9525">
            <a:solidFill>
              <a:srgbClr val="2F5597"/>
            </a:solidFill>
            <a:prstDash val="solid"/>
            <a:miter lim="800000"/>
            <a:headEnd len="sm" w="sm" type="none"/>
            <a:tailEnd len="sm" w="sm" type="none"/>
          </a:ln>
        </p:spPr>
      </p:cxnSp>
      <p:sp>
        <p:nvSpPr>
          <p:cNvPr id="455" name="Google Shape;455;p13"/>
          <p:cNvSpPr/>
          <p:nvPr/>
        </p:nvSpPr>
        <p:spPr>
          <a:xfrm>
            <a:off x="2996530" y="5645058"/>
            <a:ext cx="5799822" cy="557407"/>
          </a:xfrm>
          <a:prstGeom prst="rect">
            <a:avLst/>
          </a:prstGeom>
          <a:solidFill>
            <a:srgbClr val="FFD966"/>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a:p>
            <a:pPr indent="0" lvl="0" marL="0" marR="0" rtl="0" algn="ctr">
              <a:lnSpc>
                <a:spcPct val="90000"/>
              </a:lnSpc>
              <a:spcBef>
                <a:spcPts val="1015"/>
              </a:spcBef>
              <a:spcAft>
                <a:spcPts val="0"/>
              </a:spcAft>
              <a:buNone/>
            </a:pPr>
            <a:r>
              <a:t/>
            </a:r>
            <a:endParaRPr sz="2900">
              <a:solidFill>
                <a:schemeClr val="lt1"/>
              </a:solidFill>
              <a:latin typeface="Calibri"/>
              <a:ea typeface="Calibri"/>
              <a:cs typeface="Calibri"/>
              <a:sym typeface="Calibri"/>
            </a:endParaRPr>
          </a:p>
        </p:txBody>
      </p:sp>
      <p:cxnSp>
        <p:nvCxnSpPr>
          <p:cNvPr id="456" name="Google Shape;456;p13"/>
          <p:cNvCxnSpPr/>
          <p:nvPr/>
        </p:nvCxnSpPr>
        <p:spPr>
          <a:xfrm>
            <a:off x="2121165" y="5929373"/>
            <a:ext cx="903286" cy="4653"/>
          </a:xfrm>
          <a:prstGeom prst="straightConnector1">
            <a:avLst/>
          </a:prstGeom>
          <a:solidFill>
            <a:srgbClr val="FFD966"/>
          </a:solidFill>
          <a:ln cap="flat" cmpd="sng" w="9525">
            <a:solidFill>
              <a:srgbClr val="FFFF00"/>
            </a:solidFill>
            <a:prstDash val="solid"/>
            <a:round/>
            <a:headEnd len="sm" w="sm" type="none"/>
            <a:tailEnd len="sm" w="sm" type="none"/>
          </a:ln>
        </p:spPr>
      </p:cxnSp>
      <p:sp>
        <p:nvSpPr>
          <p:cNvPr id="457" name="Google Shape;457;p13"/>
          <p:cNvSpPr/>
          <p:nvPr/>
        </p:nvSpPr>
        <p:spPr>
          <a:xfrm>
            <a:off x="227374" y="5664496"/>
            <a:ext cx="2232555" cy="529255"/>
          </a:xfrm>
          <a:prstGeom prst="parallelogram">
            <a:avLst>
              <a:gd fmla="val 65580" name="adj"/>
            </a:avLst>
          </a:prstGeom>
          <a:solidFill>
            <a:srgbClr val="FFD966"/>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458" name="Google Shape;458;p13"/>
          <p:cNvSpPr txBox="1"/>
          <p:nvPr/>
        </p:nvSpPr>
        <p:spPr>
          <a:xfrm>
            <a:off x="483719" y="5679245"/>
            <a:ext cx="161714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2060"/>
                </a:solidFill>
                <a:latin typeface="Arial"/>
                <a:ea typeface="Arial"/>
                <a:cs typeface="Arial"/>
                <a:sym typeface="Arial"/>
              </a:rPr>
              <a:t>MẪU VẬT,</a:t>
            </a:r>
            <a:endParaRPr/>
          </a:p>
          <a:p>
            <a:pPr indent="0" lvl="0" marL="0" marR="0" rtl="0" algn="ctr">
              <a:spcBef>
                <a:spcPts val="0"/>
              </a:spcBef>
              <a:spcAft>
                <a:spcPts val="0"/>
              </a:spcAft>
              <a:buNone/>
            </a:pPr>
            <a:r>
              <a:rPr b="1" lang="en-US" sz="1400">
                <a:solidFill>
                  <a:srgbClr val="002060"/>
                </a:solidFill>
                <a:latin typeface="Arial"/>
                <a:ea typeface="Arial"/>
                <a:cs typeface="Arial"/>
                <a:sym typeface="Arial"/>
              </a:rPr>
              <a:t>MÔ HÌNH</a:t>
            </a:r>
            <a:endParaRPr/>
          </a:p>
        </p:txBody>
      </p:sp>
      <p:sp>
        <p:nvSpPr>
          <p:cNvPr id="459" name="Google Shape;459;p13"/>
          <p:cNvSpPr/>
          <p:nvPr/>
        </p:nvSpPr>
        <p:spPr>
          <a:xfrm>
            <a:off x="3044752" y="5820443"/>
            <a:ext cx="5853923" cy="284693"/>
          </a:xfrm>
          <a:prstGeom prst="rect">
            <a:avLst/>
          </a:prstGeom>
          <a:noFill/>
          <a:ln>
            <a:noFill/>
          </a:ln>
        </p:spPr>
        <p:txBody>
          <a:bodyPr anchorCtr="0" anchor="t" bIns="45700" lIns="91425" spcFirstLastPara="1" rIns="91425" wrap="square" tIns="45700">
            <a:spAutoFit/>
          </a:bodyPr>
          <a:lstStyle/>
          <a:p>
            <a:pPr indent="0" lvl="0" marL="0" marR="0" rtl="0" algn="l">
              <a:lnSpc>
                <a:spcPct val="107142"/>
              </a:lnSpc>
              <a:spcBef>
                <a:spcPts val="0"/>
              </a:spcBef>
              <a:spcAft>
                <a:spcPts val="0"/>
              </a:spcAft>
              <a:buNone/>
            </a:pPr>
            <a:r>
              <a:rPr lang="en-US" sz="1400">
                <a:solidFill>
                  <a:srgbClr val="002060"/>
                </a:solidFill>
                <a:latin typeface="Calibri"/>
                <a:ea typeface="Calibri"/>
                <a:cs typeface="Calibri"/>
                <a:sym typeface="Calibri"/>
              </a:rPr>
              <a:t>Mẫu động vật ngâm trong lọ; Mô hình cấu tạo cơ thể người</a:t>
            </a:r>
            <a:endParaRPr/>
          </a:p>
        </p:txBody>
      </p:sp>
      <p:sp>
        <p:nvSpPr>
          <p:cNvPr id="460" name="Google Shape;460;p13"/>
          <p:cNvSpPr/>
          <p:nvPr/>
        </p:nvSpPr>
        <p:spPr>
          <a:xfrm>
            <a:off x="3048990" y="4791629"/>
            <a:ext cx="5732613" cy="669414"/>
          </a:xfrm>
          <a:prstGeom prst="rect">
            <a:avLst/>
          </a:prstGeom>
          <a:noFill/>
          <a:ln>
            <a:noFill/>
          </a:ln>
        </p:spPr>
        <p:txBody>
          <a:bodyPr anchorCtr="0" anchor="t" bIns="45700" lIns="91425" spcFirstLastPara="1" rIns="91425" wrap="square" tIns="45700">
            <a:spAutoFit/>
          </a:bodyPr>
          <a:lstStyle/>
          <a:p>
            <a:pPr indent="0" lvl="0" marL="0" marR="0" rtl="0" algn="l">
              <a:lnSpc>
                <a:spcPct val="107142"/>
              </a:lnSpc>
              <a:spcBef>
                <a:spcPts val="0"/>
              </a:spcBef>
              <a:spcAft>
                <a:spcPts val="0"/>
              </a:spcAft>
              <a:buNone/>
            </a:pPr>
            <a:r>
              <a:rPr lang="en-US" sz="1400">
                <a:solidFill>
                  <a:schemeClr val="lt1"/>
                </a:solidFill>
                <a:latin typeface="Calibri"/>
                <a:ea typeface="Calibri"/>
                <a:cs typeface="Calibri"/>
                <a:sym typeface="Calibri"/>
              </a:rPr>
              <a:t>Bộ dụng cụ và hoá chất thí nghiệm : tìm hiểu về hiện tượng chất biến đổi, chứng minh định luật bảo toàn khối lượng, thí nghiệm tác dụng của dòng điện, dụng cụ đo năng lượng nhiệt, bộ băng bó cho người gãy xương….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p14"/>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466" name="Google Shape;466;p14"/>
          <p:cNvPicPr preferRelativeResize="0"/>
          <p:nvPr/>
        </p:nvPicPr>
        <p:blipFill rotWithShape="1">
          <a:blip r:embed="rId4">
            <a:alphaModFix/>
          </a:blip>
          <a:srcRect b="0" l="0" r="0" t="0"/>
          <a:stretch/>
        </p:blipFill>
        <p:spPr>
          <a:xfrm>
            <a:off x="94008" y="93417"/>
            <a:ext cx="4937581" cy="692840"/>
          </a:xfrm>
          <a:prstGeom prst="rect">
            <a:avLst/>
          </a:prstGeom>
          <a:noFill/>
          <a:ln>
            <a:noFill/>
          </a:ln>
        </p:spPr>
      </p:pic>
      <p:cxnSp>
        <p:nvCxnSpPr>
          <p:cNvPr id="467" name="Google Shape;467;p14"/>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pic>
        <p:nvPicPr>
          <p:cNvPr id="468" name="Google Shape;468;p14"/>
          <p:cNvPicPr preferRelativeResize="0"/>
          <p:nvPr/>
        </p:nvPicPr>
        <p:blipFill rotWithShape="1">
          <a:blip r:embed="rId5">
            <a:alphaModFix/>
          </a:blip>
          <a:srcRect b="0" l="0" r="0" t="0"/>
          <a:stretch/>
        </p:blipFill>
        <p:spPr>
          <a:xfrm>
            <a:off x="6833061" y="39024"/>
            <a:ext cx="815123" cy="718045"/>
          </a:xfrm>
          <a:prstGeom prst="rect">
            <a:avLst/>
          </a:prstGeom>
          <a:noFill/>
          <a:ln>
            <a:noFill/>
          </a:ln>
        </p:spPr>
      </p:pic>
      <p:pic>
        <p:nvPicPr>
          <p:cNvPr id="469" name="Google Shape;469;p14"/>
          <p:cNvPicPr preferRelativeResize="0"/>
          <p:nvPr/>
        </p:nvPicPr>
        <p:blipFill rotWithShape="1">
          <a:blip r:embed="rId6">
            <a:alphaModFix/>
          </a:blip>
          <a:srcRect b="0" l="0" r="0" t="0"/>
          <a:stretch/>
        </p:blipFill>
        <p:spPr>
          <a:xfrm>
            <a:off x="7721793" y="48245"/>
            <a:ext cx="1318176" cy="694043"/>
          </a:xfrm>
          <a:prstGeom prst="rect">
            <a:avLst/>
          </a:prstGeom>
          <a:noFill/>
          <a:ln>
            <a:noFill/>
          </a:ln>
        </p:spPr>
      </p:pic>
      <p:sp>
        <p:nvSpPr>
          <p:cNvPr id="470" name="Google Shape;470;p14"/>
          <p:cNvSpPr/>
          <p:nvPr/>
        </p:nvSpPr>
        <p:spPr>
          <a:xfrm>
            <a:off x="3062110" y="3671812"/>
            <a:ext cx="2778838" cy="628295"/>
          </a:xfrm>
          <a:custGeom>
            <a:rect b="b" l="l" r="r" t="t"/>
            <a:pathLst>
              <a:path extrusionOk="0" h="131" w="467">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0070C0"/>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471" name="Google Shape;471;p14"/>
          <p:cNvSpPr/>
          <p:nvPr/>
        </p:nvSpPr>
        <p:spPr>
          <a:xfrm>
            <a:off x="5658483" y="3661962"/>
            <a:ext cx="2735977" cy="590887"/>
          </a:xfrm>
          <a:custGeom>
            <a:rect b="b" l="l" r="r" t="t"/>
            <a:pathLst>
              <a:path extrusionOk="0" h="131" w="461">
                <a:moveTo>
                  <a:pt x="70" y="123"/>
                </a:moveTo>
                <a:cubicBezTo>
                  <a:pt x="7" y="27"/>
                  <a:pt x="7" y="27"/>
                  <a:pt x="7" y="27"/>
                </a:cubicBezTo>
                <a:cubicBezTo>
                  <a:pt x="0" y="16"/>
                  <a:pt x="8" y="0"/>
                  <a:pt x="22" y="0"/>
                </a:cubicBezTo>
                <a:cubicBezTo>
                  <a:pt x="376" y="0"/>
                  <a:pt x="376" y="0"/>
                  <a:pt x="376" y="0"/>
                </a:cubicBezTo>
                <a:cubicBezTo>
                  <a:pt x="382" y="0"/>
                  <a:pt x="387" y="3"/>
                  <a:pt x="391" y="8"/>
                </a:cubicBezTo>
                <a:cubicBezTo>
                  <a:pt x="453" y="104"/>
                  <a:pt x="453" y="104"/>
                  <a:pt x="453" y="104"/>
                </a:cubicBezTo>
                <a:cubicBezTo>
                  <a:pt x="461" y="116"/>
                  <a:pt x="453" y="131"/>
                  <a:pt x="439" y="131"/>
                </a:cubicBezTo>
                <a:cubicBezTo>
                  <a:pt x="85" y="131"/>
                  <a:pt x="85" y="131"/>
                  <a:pt x="85" y="131"/>
                </a:cubicBezTo>
                <a:cubicBezTo>
                  <a:pt x="79" y="131"/>
                  <a:pt x="73" y="128"/>
                  <a:pt x="70" y="123"/>
                </a:cubicBezTo>
                <a:close/>
              </a:path>
            </a:pathLst>
          </a:custGeom>
          <a:solidFill>
            <a:srgbClr val="AF2020"/>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472" name="Google Shape;472;p14"/>
          <p:cNvSpPr/>
          <p:nvPr/>
        </p:nvSpPr>
        <p:spPr>
          <a:xfrm>
            <a:off x="439832" y="2312626"/>
            <a:ext cx="85645" cy="83933"/>
          </a:xfrm>
          <a:prstGeom prst="ellipse">
            <a:avLst/>
          </a:prstGeom>
          <a:solidFill>
            <a:srgbClr val="FF8533"/>
          </a:solidFill>
          <a:ln cap="flat" cmpd="sng" w="9525">
            <a:solidFill>
              <a:srgbClr val="FF8533"/>
            </a:solidFill>
            <a:prstDash val="solid"/>
            <a:round/>
            <a:headEnd len="sm" w="sm" type="none"/>
            <a:tailEnd len="sm" w="sm" type="none"/>
          </a:ln>
        </p:spPr>
        <p:txBody>
          <a:bodyPr anchorCtr="0" anchor="t" bIns="54850" lIns="109725" spcFirstLastPara="1" rIns="109725" wrap="square" tIns="54850">
            <a:noAutofit/>
          </a:bodyPr>
          <a:lstStyle/>
          <a:p>
            <a:pPr indent="0" lvl="0" marL="0" marR="0" rtl="0" algn="l">
              <a:spcBef>
                <a:spcPts val="0"/>
              </a:spcBef>
              <a:spcAft>
                <a:spcPts val="0"/>
              </a:spcAft>
              <a:buNone/>
            </a:pPr>
            <a:r>
              <a:t/>
            </a:r>
            <a:endParaRPr sz="2160">
              <a:solidFill>
                <a:srgbClr val="000000"/>
              </a:solidFill>
              <a:latin typeface="Arial"/>
              <a:ea typeface="Arial"/>
              <a:cs typeface="Arial"/>
              <a:sym typeface="Arial"/>
            </a:endParaRPr>
          </a:p>
        </p:txBody>
      </p:sp>
      <p:sp>
        <p:nvSpPr>
          <p:cNvPr id="473" name="Google Shape;473;p14"/>
          <p:cNvSpPr/>
          <p:nvPr/>
        </p:nvSpPr>
        <p:spPr>
          <a:xfrm>
            <a:off x="6024676" y="3823936"/>
            <a:ext cx="2103934" cy="24622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600">
                <a:solidFill>
                  <a:srgbClr val="EEEEEF"/>
                </a:solidFill>
                <a:latin typeface="Open Sans Light"/>
                <a:ea typeface="Open Sans Light"/>
                <a:cs typeface="Open Sans Light"/>
                <a:sym typeface="Open Sans Light"/>
              </a:rPr>
              <a:t>Thiết bị dùng chung</a:t>
            </a:r>
            <a:endParaRPr b="1" sz="1600">
              <a:solidFill>
                <a:srgbClr val="000000"/>
              </a:solidFill>
              <a:latin typeface="Arial"/>
              <a:ea typeface="Arial"/>
              <a:cs typeface="Arial"/>
              <a:sym typeface="Arial"/>
            </a:endParaRPr>
          </a:p>
        </p:txBody>
      </p:sp>
      <p:sp>
        <p:nvSpPr>
          <p:cNvPr id="474" name="Google Shape;474;p14"/>
          <p:cNvSpPr/>
          <p:nvPr/>
        </p:nvSpPr>
        <p:spPr>
          <a:xfrm>
            <a:off x="3447147" y="3755342"/>
            <a:ext cx="2020196" cy="461665"/>
          </a:xfrm>
          <a:prstGeom prst="rect">
            <a:avLst/>
          </a:prstGeom>
          <a:noFill/>
          <a:ln>
            <a:noFill/>
          </a:ln>
        </p:spPr>
        <p:txBody>
          <a:bodyPr anchorCtr="0" anchor="t" bIns="0" lIns="0" spcFirstLastPara="1" rIns="0" wrap="square" tIns="0">
            <a:spAutoFit/>
          </a:bodyPr>
          <a:lstStyle/>
          <a:p>
            <a:pPr indent="0" lvl="0" marL="0" marR="0" rtl="0" algn="ctr">
              <a:lnSpc>
                <a:spcPct val="112500"/>
              </a:lnSpc>
              <a:spcBef>
                <a:spcPts val="0"/>
              </a:spcBef>
              <a:spcAft>
                <a:spcPts val="0"/>
              </a:spcAft>
              <a:buNone/>
            </a:pPr>
            <a:r>
              <a:rPr b="1" lang="en-US" sz="1600">
                <a:solidFill>
                  <a:srgbClr val="EEEEEF"/>
                </a:solidFill>
                <a:latin typeface="Open Sans Light"/>
                <a:ea typeface="Open Sans Light"/>
                <a:cs typeface="Open Sans Light"/>
                <a:sym typeface="Open Sans Light"/>
              </a:rPr>
              <a:t>Thiết bị theo </a:t>
            </a:r>
            <a:endParaRPr/>
          </a:p>
          <a:p>
            <a:pPr indent="0" lvl="0" marL="0" marR="0" rtl="0" algn="ctr">
              <a:lnSpc>
                <a:spcPct val="112500"/>
              </a:lnSpc>
              <a:spcBef>
                <a:spcPts val="0"/>
              </a:spcBef>
              <a:spcAft>
                <a:spcPts val="0"/>
              </a:spcAft>
              <a:buNone/>
            </a:pPr>
            <a:r>
              <a:rPr b="1" lang="en-US" sz="1600">
                <a:solidFill>
                  <a:srgbClr val="EEEEEF"/>
                </a:solidFill>
                <a:latin typeface="Open Sans Light"/>
                <a:ea typeface="Open Sans Light"/>
                <a:cs typeface="Open Sans Light"/>
                <a:sym typeface="Open Sans Light"/>
              </a:rPr>
              <a:t>chủ đề tự chọn</a:t>
            </a:r>
            <a:endParaRPr/>
          </a:p>
        </p:txBody>
      </p:sp>
      <p:sp>
        <p:nvSpPr>
          <p:cNvPr id="475" name="Google Shape;475;p14"/>
          <p:cNvSpPr/>
          <p:nvPr/>
        </p:nvSpPr>
        <p:spPr>
          <a:xfrm>
            <a:off x="433217" y="3674211"/>
            <a:ext cx="2850785" cy="625895"/>
          </a:xfrm>
          <a:custGeom>
            <a:rect b="b" l="l" r="r" t="t"/>
            <a:pathLst>
              <a:path extrusionOk="0" h="131" w="467">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FF8533"/>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476" name="Google Shape;476;p14"/>
          <p:cNvSpPr/>
          <p:nvPr/>
        </p:nvSpPr>
        <p:spPr>
          <a:xfrm>
            <a:off x="789115" y="3878974"/>
            <a:ext cx="2119122" cy="230832"/>
          </a:xfrm>
          <a:prstGeom prst="rect">
            <a:avLst/>
          </a:prstGeom>
          <a:noFill/>
          <a:ln>
            <a:noFill/>
          </a:ln>
        </p:spPr>
        <p:txBody>
          <a:bodyPr anchorCtr="0" anchor="t" bIns="0" lIns="0" spcFirstLastPara="1" rIns="0" wrap="square" tIns="0">
            <a:spAutoFit/>
          </a:bodyPr>
          <a:lstStyle/>
          <a:p>
            <a:pPr indent="0" lvl="0" marL="0" marR="0" rtl="0" algn="ctr">
              <a:lnSpc>
                <a:spcPct val="112500"/>
              </a:lnSpc>
              <a:spcBef>
                <a:spcPts val="0"/>
              </a:spcBef>
              <a:spcAft>
                <a:spcPts val="0"/>
              </a:spcAft>
              <a:buNone/>
            </a:pPr>
            <a:r>
              <a:rPr b="1" lang="en-US" sz="1600">
                <a:solidFill>
                  <a:srgbClr val="EEEEEF"/>
                </a:solidFill>
                <a:latin typeface="Open Sans Light"/>
                <a:ea typeface="Open Sans Light"/>
                <a:cs typeface="Open Sans Light"/>
                <a:sym typeface="Open Sans Light"/>
              </a:rPr>
              <a:t>Thiết bị theo chủ đề</a:t>
            </a:r>
            <a:endParaRPr/>
          </a:p>
        </p:txBody>
      </p:sp>
      <p:cxnSp>
        <p:nvCxnSpPr>
          <p:cNvPr id="477" name="Google Shape;477;p14"/>
          <p:cNvCxnSpPr/>
          <p:nvPr/>
        </p:nvCxnSpPr>
        <p:spPr>
          <a:xfrm>
            <a:off x="476028" y="2383826"/>
            <a:ext cx="0" cy="1316958"/>
          </a:xfrm>
          <a:prstGeom prst="straightConnector1">
            <a:avLst/>
          </a:prstGeom>
          <a:noFill/>
          <a:ln cap="flat" cmpd="sng" w="9525">
            <a:solidFill>
              <a:srgbClr val="FF8533"/>
            </a:solidFill>
            <a:prstDash val="solid"/>
            <a:round/>
            <a:headEnd len="sm" w="sm" type="none"/>
            <a:tailEnd len="sm" w="sm" type="none"/>
          </a:ln>
        </p:spPr>
      </p:cxnSp>
      <p:sp>
        <p:nvSpPr>
          <p:cNvPr id="478" name="Google Shape;478;p14"/>
          <p:cNvSpPr/>
          <p:nvPr/>
        </p:nvSpPr>
        <p:spPr>
          <a:xfrm>
            <a:off x="3447496" y="5653029"/>
            <a:ext cx="85645" cy="83933"/>
          </a:xfrm>
          <a:prstGeom prst="ellipse">
            <a:avLst/>
          </a:prstGeom>
          <a:solidFill>
            <a:srgbClr val="548135"/>
          </a:solidFill>
          <a:ln cap="flat" cmpd="sng" w="9525">
            <a:solidFill>
              <a:srgbClr val="548135"/>
            </a:solidFill>
            <a:prstDash val="solid"/>
            <a:round/>
            <a:headEnd len="sm" w="sm" type="none"/>
            <a:tailEnd len="sm" w="sm" type="none"/>
          </a:ln>
        </p:spPr>
        <p:txBody>
          <a:bodyPr anchorCtr="0" anchor="t" bIns="54850" lIns="109725" spcFirstLastPara="1" rIns="109725" wrap="square" tIns="54850">
            <a:noAutofit/>
          </a:bodyPr>
          <a:lstStyle/>
          <a:p>
            <a:pPr indent="0" lvl="0" marL="0" marR="0" rtl="0" algn="l">
              <a:spcBef>
                <a:spcPts val="0"/>
              </a:spcBef>
              <a:spcAft>
                <a:spcPts val="0"/>
              </a:spcAft>
              <a:buNone/>
            </a:pPr>
            <a:r>
              <a:t/>
            </a:r>
            <a:endParaRPr sz="2160">
              <a:solidFill>
                <a:srgbClr val="000000"/>
              </a:solidFill>
              <a:latin typeface="Arial"/>
              <a:ea typeface="Arial"/>
              <a:cs typeface="Arial"/>
              <a:sym typeface="Arial"/>
            </a:endParaRPr>
          </a:p>
        </p:txBody>
      </p:sp>
      <p:sp>
        <p:nvSpPr>
          <p:cNvPr id="479" name="Google Shape;479;p14"/>
          <p:cNvSpPr/>
          <p:nvPr/>
        </p:nvSpPr>
        <p:spPr>
          <a:xfrm>
            <a:off x="5818177" y="1813311"/>
            <a:ext cx="3084882" cy="1887696"/>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963334"/>
              </a:buClr>
              <a:buSzPts val="1600"/>
              <a:buFont typeface="Noto Sans Symbols"/>
              <a:buChar char="▪"/>
            </a:pPr>
            <a:r>
              <a:rPr b="1" lang="en-US" sz="1600">
                <a:solidFill>
                  <a:srgbClr val="963334"/>
                </a:solidFill>
                <a:latin typeface="Arial"/>
                <a:ea typeface="Arial"/>
                <a:cs typeface="Arial"/>
                <a:sym typeface="Arial"/>
              </a:rPr>
              <a:t>Đồng hồ bấm giây, còi, thước dây, bơm</a:t>
            </a:r>
            <a:endParaRPr b="1" sz="1600">
              <a:solidFill>
                <a:srgbClr val="963334"/>
              </a:solidFill>
              <a:latin typeface="Arial"/>
              <a:ea typeface="Arial"/>
              <a:cs typeface="Arial"/>
              <a:sym typeface="Arial"/>
            </a:endParaRPr>
          </a:p>
          <a:p>
            <a:pPr indent="-285750" lvl="0" marL="285750" marR="0" rtl="0" algn="just">
              <a:lnSpc>
                <a:spcPct val="100000"/>
              </a:lnSpc>
              <a:spcBef>
                <a:spcPts val="300"/>
              </a:spcBef>
              <a:spcAft>
                <a:spcPts val="0"/>
              </a:spcAft>
              <a:buClr>
                <a:srgbClr val="963334"/>
              </a:buClr>
              <a:buSzPts val="1600"/>
              <a:buFont typeface="Noto Sans Symbols"/>
              <a:buChar char="▪"/>
            </a:pPr>
            <a:r>
              <a:rPr b="1" lang="en-US" sz="1600">
                <a:solidFill>
                  <a:srgbClr val="963334"/>
                </a:solidFill>
                <a:latin typeface="Arial"/>
                <a:ea typeface="Arial"/>
                <a:cs typeface="Arial"/>
                <a:sym typeface="Arial"/>
              </a:rPr>
              <a:t>Dây nhảy cá nhân, dây nhảy tập thể </a:t>
            </a:r>
            <a:endParaRPr/>
          </a:p>
          <a:p>
            <a:pPr indent="-285750" lvl="0" marL="285750" marR="0" rtl="0" algn="just">
              <a:lnSpc>
                <a:spcPct val="100000"/>
              </a:lnSpc>
              <a:spcBef>
                <a:spcPts val="300"/>
              </a:spcBef>
              <a:spcAft>
                <a:spcPts val="0"/>
              </a:spcAft>
              <a:buClr>
                <a:srgbClr val="963334"/>
              </a:buClr>
              <a:buSzPts val="1600"/>
              <a:buFont typeface="Noto Sans Symbols"/>
              <a:buChar char="▪"/>
            </a:pPr>
            <a:r>
              <a:rPr b="1" lang="en-US" sz="1600">
                <a:solidFill>
                  <a:srgbClr val="963334"/>
                </a:solidFill>
                <a:latin typeface="Arial"/>
                <a:ea typeface="Arial"/>
                <a:cs typeface="Arial"/>
                <a:sym typeface="Arial"/>
              </a:rPr>
              <a:t>Biển lật số, cờ lệnh, bóng nhồi</a:t>
            </a:r>
            <a:endParaRPr b="1" sz="1600">
              <a:solidFill>
                <a:srgbClr val="963334"/>
              </a:solidFill>
              <a:latin typeface="Arial"/>
              <a:ea typeface="Arial"/>
              <a:cs typeface="Arial"/>
              <a:sym typeface="Arial"/>
            </a:endParaRPr>
          </a:p>
          <a:p>
            <a:pPr indent="-285750" lvl="0" marL="285750" marR="0" rtl="0" algn="just">
              <a:lnSpc>
                <a:spcPct val="100000"/>
              </a:lnSpc>
              <a:spcBef>
                <a:spcPts val="300"/>
              </a:spcBef>
              <a:spcAft>
                <a:spcPts val="0"/>
              </a:spcAft>
              <a:buClr>
                <a:srgbClr val="963334"/>
              </a:buClr>
              <a:buSzPts val="1600"/>
              <a:buFont typeface="Noto Sans Symbols"/>
              <a:buChar char="▪"/>
            </a:pPr>
            <a:r>
              <a:rPr b="1" lang="en-US" sz="1600">
                <a:solidFill>
                  <a:srgbClr val="963334"/>
                </a:solidFill>
                <a:latin typeface="Arial"/>
                <a:ea typeface="Arial"/>
                <a:cs typeface="Arial"/>
                <a:sym typeface="Arial"/>
              </a:rPr>
              <a:t>Nấm thể thao, dây kéo co</a:t>
            </a:r>
            <a:endParaRPr/>
          </a:p>
          <a:p>
            <a:pPr indent="-285750" lvl="0" marL="285750" marR="0" rtl="0" algn="just">
              <a:lnSpc>
                <a:spcPct val="100000"/>
              </a:lnSpc>
              <a:spcBef>
                <a:spcPts val="300"/>
              </a:spcBef>
              <a:spcAft>
                <a:spcPts val="0"/>
              </a:spcAft>
              <a:buClr>
                <a:srgbClr val="963334"/>
              </a:buClr>
              <a:buSzPts val="1600"/>
              <a:buFont typeface="Noto Sans Symbols"/>
              <a:buChar char="▪"/>
            </a:pPr>
            <a:r>
              <a:rPr b="1" lang="en-US" sz="1600">
                <a:solidFill>
                  <a:srgbClr val="963334"/>
                </a:solidFill>
                <a:latin typeface="Arial"/>
                <a:ea typeface="Arial"/>
                <a:cs typeface="Arial"/>
                <a:sym typeface="Arial"/>
              </a:rPr>
              <a:t>Xà đơn, xà kép</a:t>
            </a:r>
            <a:endParaRPr b="1" sz="1600">
              <a:solidFill>
                <a:srgbClr val="963334"/>
              </a:solidFill>
              <a:latin typeface="Arial"/>
              <a:ea typeface="Arial"/>
              <a:cs typeface="Arial"/>
              <a:sym typeface="Arial"/>
            </a:endParaRPr>
          </a:p>
        </p:txBody>
      </p:sp>
      <p:cxnSp>
        <p:nvCxnSpPr>
          <p:cNvPr id="480" name="Google Shape;480;p14"/>
          <p:cNvCxnSpPr/>
          <p:nvPr/>
        </p:nvCxnSpPr>
        <p:spPr>
          <a:xfrm>
            <a:off x="3482227" y="3996953"/>
            <a:ext cx="0" cy="1698997"/>
          </a:xfrm>
          <a:prstGeom prst="straightConnector1">
            <a:avLst/>
          </a:prstGeom>
          <a:noFill/>
          <a:ln cap="flat" cmpd="sng" w="9525">
            <a:solidFill>
              <a:srgbClr val="548135"/>
            </a:solidFill>
            <a:prstDash val="solid"/>
            <a:round/>
            <a:headEnd len="sm" w="sm" type="none"/>
            <a:tailEnd len="sm" w="sm" type="none"/>
          </a:ln>
        </p:spPr>
      </p:cxnSp>
      <p:sp>
        <p:nvSpPr>
          <p:cNvPr id="481" name="Google Shape;481;p14"/>
          <p:cNvSpPr/>
          <p:nvPr/>
        </p:nvSpPr>
        <p:spPr>
          <a:xfrm>
            <a:off x="5692760" y="2026205"/>
            <a:ext cx="85645" cy="83933"/>
          </a:xfrm>
          <a:prstGeom prst="ellipse">
            <a:avLst/>
          </a:prstGeom>
          <a:solidFill>
            <a:srgbClr val="963334"/>
          </a:solidFill>
          <a:ln>
            <a:noFill/>
          </a:ln>
        </p:spPr>
        <p:txBody>
          <a:bodyPr anchorCtr="0" anchor="t" bIns="54850" lIns="109725" spcFirstLastPara="1" rIns="109725" wrap="square" tIns="54850">
            <a:noAutofit/>
          </a:bodyPr>
          <a:lstStyle/>
          <a:p>
            <a:pPr indent="0" lvl="0" marL="0" marR="0" rtl="0" algn="l">
              <a:lnSpc>
                <a:spcPct val="100000"/>
              </a:lnSpc>
              <a:spcBef>
                <a:spcPts val="0"/>
              </a:spcBef>
              <a:spcAft>
                <a:spcPts val="0"/>
              </a:spcAft>
              <a:buClr>
                <a:schemeClr val="dk1"/>
              </a:buClr>
              <a:buSzPts val="2160"/>
              <a:buFont typeface="Calibri"/>
              <a:buNone/>
            </a:pPr>
            <a:r>
              <a:t/>
            </a:r>
            <a:endParaRPr b="0" i="0" sz="2160" u="none" cap="none" strike="noStrike">
              <a:solidFill>
                <a:srgbClr val="000000"/>
              </a:solidFill>
              <a:latin typeface="Arial"/>
              <a:ea typeface="Arial"/>
              <a:cs typeface="Arial"/>
              <a:sym typeface="Arial"/>
            </a:endParaRPr>
          </a:p>
        </p:txBody>
      </p:sp>
      <p:cxnSp>
        <p:nvCxnSpPr>
          <p:cNvPr id="482" name="Google Shape;482;p14"/>
          <p:cNvCxnSpPr/>
          <p:nvPr/>
        </p:nvCxnSpPr>
        <p:spPr>
          <a:xfrm>
            <a:off x="5728359" y="2076450"/>
            <a:ext cx="0" cy="1624334"/>
          </a:xfrm>
          <a:prstGeom prst="straightConnector1">
            <a:avLst/>
          </a:prstGeom>
          <a:noFill/>
          <a:ln cap="flat" cmpd="sng" w="9525">
            <a:solidFill>
              <a:srgbClr val="C00000"/>
            </a:solidFill>
            <a:prstDash val="solid"/>
            <a:round/>
            <a:headEnd len="sm" w="sm" type="none"/>
            <a:tailEnd len="sm" w="sm" type="none"/>
          </a:ln>
        </p:spPr>
      </p:cxnSp>
      <p:sp>
        <p:nvSpPr>
          <p:cNvPr id="483" name="Google Shape;483;p14"/>
          <p:cNvSpPr/>
          <p:nvPr/>
        </p:nvSpPr>
        <p:spPr>
          <a:xfrm>
            <a:off x="3619041" y="4555870"/>
            <a:ext cx="3387100" cy="1246495"/>
          </a:xfrm>
          <a:prstGeom prst="rect">
            <a:avLst/>
          </a:prstGeom>
          <a:noFill/>
          <a:ln>
            <a:noFill/>
          </a:ln>
        </p:spPr>
        <p:txBody>
          <a:bodyPr anchorCtr="0" anchor="t" bIns="45700" lIns="91425" spcFirstLastPara="1" rIns="91425" wrap="square" tIns="45700">
            <a:spAutoFit/>
          </a:bodyPr>
          <a:lstStyle/>
          <a:p>
            <a:pPr indent="0" lvl="0" marL="0" marR="0" rtl="0" algn="just">
              <a:lnSpc>
                <a:spcPct val="112500"/>
              </a:lnSpc>
              <a:spcBef>
                <a:spcPts val="0"/>
              </a:spcBef>
              <a:spcAft>
                <a:spcPts val="0"/>
              </a:spcAft>
              <a:buNone/>
            </a:pPr>
            <a:r>
              <a:rPr b="1" i="1" lang="en-US" sz="1600">
                <a:solidFill>
                  <a:srgbClr val="548135"/>
                </a:solidFill>
                <a:latin typeface="Arial"/>
                <a:ea typeface="Arial"/>
                <a:cs typeface="Arial"/>
                <a:sym typeface="Arial"/>
              </a:rPr>
              <a:t>Thiết bị cho các môn thể thao tự chọn: </a:t>
            </a:r>
            <a:r>
              <a:rPr b="1" lang="en-US" sz="1600">
                <a:solidFill>
                  <a:srgbClr val="548135"/>
                </a:solidFill>
                <a:latin typeface="Arial"/>
                <a:ea typeface="Arial"/>
                <a:cs typeface="Arial"/>
                <a:sym typeface="Arial"/>
              </a:rPr>
              <a:t>Bóng đá, bóng rổ, bóng chuyền, bóng bàn, cầu lông, đá cầu, võ, đẩy gậy, kéo co, cờ vua, bơi, aerobic, khiêu vũ thể thao</a:t>
            </a:r>
            <a:endParaRPr b="1" sz="1600">
              <a:solidFill>
                <a:srgbClr val="548135"/>
              </a:solidFill>
              <a:latin typeface="Arial"/>
              <a:ea typeface="Arial"/>
              <a:cs typeface="Arial"/>
              <a:sym typeface="Arial"/>
            </a:endParaRPr>
          </a:p>
        </p:txBody>
      </p:sp>
      <p:sp>
        <p:nvSpPr>
          <p:cNvPr id="484" name="Google Shape;484;p14"/>
          <p:cNvSpPr/>
          <p:nvPr/>
        </p:nvSpPr>
        <p:spPr>
          <a:xfrm>
            <a:off x="525477" y="2216264"/>
            <a:ext cx="3093564" cy="1054135"/>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12500"/>
              </a:lnSpc>
              <a:spcBef>
                <a:spcPts val="0"/>
              </a:spcBef>
              <a:spcAft>
                <a:spcPts val="0"/>
              </a:spcAft>
              <a:buClr>
                <a:srgbClr val="0070C0"/>
              </a:buClr>
              <a:buSzPts val="1600"/>
              <a:buFont typeface="Noto Sans Symbols"/>
              <a:buChar char="▪"/>
            </a:pPr>
            <a:r>
              <a:rPr b="1" i="1" lang="en-US" sz="1600">
                <a:solidFill>
                  <a:srgbClr val="0070C0"/>
                </a:solidFill>
                <a:latin typeface="Arial"/>
                <a:ea typeface="Arial"/>
                <a:cs typeface="Arial"/>
                <a:sym typeface="Arial"/>
              </a:rPr>
              <a:t>Chạy cự li ngắn</a:t>
            </a:r>
            <a:r>
              <a:rPr b="1" lang="en-US" sz="1600">
                <a:solidFill>
                  <a:srgbClr val="0070C0"/>
                </a:solidFill>
                <a:latin typeface="Arial"/>
                <a:ea typeface="Arial"/>
                <a:cs typeface="Arial"/>
                <a:sym typeface="Arial"/>
              </a:rPr>
              <a:t>: Bàn đạp </a:t>
            </a:r>
            <a:br>
              <a:rPr b="1" lang="en-US" sz="1600">
                <a:solidFill>
                  <a:srgbClr val="0070C0"/>
                </a:solidFill>
                <a:latin typeface="Arial"/>
                <a:ea typeface="Arial"/>
                <a:cs typeface="Arial"/>
                <a:sym typeface="Arial"/>
              </a:rPr>
            </a:br>
            <a:r>
              <a:rPr b="1" lang="en-US" sz="1600">
                <a:solidFill>
                  <a:srgbClr val="0070C0"/>
                </a:solidFill>
                <a:latin typeface="Arial"/>
                <a:ea typeface="Arial"/>
                <a:cs typeface="Arial"/>
                <a:sym typeface="Arial"/>
              </a:rPr>
              <a:t>xuất phát, dây đích</a:t>
            </a:r>
            <a:endParaRPr b="1" sz="1600">
              <a:solidFill>
                <a:srgbClr val="0070C0"/>
              </a:solidFill>
              <a:latin typeface="Arial"/>
              <a:ea typeface="Arial"/>
              <a:cs typeface="Arial"/>
              <a:sym typeface="Arial"/>
            </a:endParaRPr>
          </a:p>
          <a:p>
            <a:pPr indent="-285750" lvl="0" marL="285750" marR="0" rtl="0" algn="just">
              <a:lnSpc>
                <a:spcPct val="112500"/>
              </a:lnSpc>
              <a:spcBef>
                <a:spcPts val="300"/>
              </a:spcBef>
              <a:spcAft>
                <a:spcPts val="0"/>
              </a:spcAft>
              <a:buClr>
                <a:srgbClr val="0070C0"/>
              </a:buClr>
              <a:buSzPts val="1600"/>
              <a:buFont typeface="Noto Sans Symbols"/>
              <a:buChar char="▪"/>
            </a:pPr>
            <a:r>
              <a:rPr b="1" i="1" lang="en-US" sz="1600">
                <a:solidFill>
                  <a:srgbClr val="0070C0"/>
                </a:solidFill>
                <a:latin typeface="Arial"/>
                <a:ea typeface="Arial"/>
                <a:cs typeface="Arial"/>
                <a:sym typeface="Arial"/>
              </a:rPr>
              <a:t>Nhảy cao</a:t>
            </a:r>
            <a:r>
              <a:rPr b="1" lang="en-US" sz="1600">
                <a:solidFill>
                  <a:srgbClr val="0070C0"/>
                </a:solidFill>
                <a:latin typeface="Arial"/>
                <a:ea typeface="Arial"/>
                <a:cs typeface="Arial"/>
                <a:sym typeface="Arial"/>
              </a:rPr>
              <a:t>: cột nhảy cao, xà nhảy cao, đệm nhảy cao</a:t>
            </a:r>
            <a:endParaRPr b="1" sz="1600">
              <a:solidFill>
                <a:srgbClr val="0070C0"/>
              </a:solidFill>
              <a:latin typeface="Arial"/>
              <a:ea typeface="Arial"/>
              <a:cs typeface="Arial"/>
              <a:sym typeface="Arial"/>
            </a:endParaRPr>
          </a:p>
        </p:txBody>
      </p:sp>
      <p:sp>
        <p:nvSpPr>
          <p:cNvPr id="485" name="Google Shape;485;p14"/>
          <p:cNvSpPr/>
          <p:nvPr/>
        </p:nvSpPr>
        <p:spPr>
          <a:xfrm>
            <a:off x="2793227" y="1114947"/>
            <a:ext cx="4128435" cy="455284"/>
          </a:xfrm>
          <a:prstGeom prst="roundRect">
            <a:avLst>
              <a:gd fmla="val 50000" name="adj"/>
            </a:avLst>
          </a:prstGeom>
          <a:solidFill>
            <a:srgbClr val="A8D08C"/>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486" name="Google Shape;486;p14"/>
          <p:cNvSpPr/>
          <p:nvPr/>
        </p:nvSpPr>
        <p:spPr>
          <a:xfrm>
            <a:off x="2949495" y="1124436"/>
            <a:ext cx="1959813" cy="44579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385623"/>
                </a:solidFill>
                <a:latin typeface="Arial"/>
                <a:ea typeface="Arial"/>
                <a:cs typeface="Arial"/>
                <a:sym typeface="Arial"/>
              </a:rPr>
              <a:t>9. MÔN GIÁO DỤC THỂ CHẤT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pic>
        <p:nvPicPr>
          <p:cNvPr id="492" name="Google Shape;492;p15"/>
          <p:cNvPicPr preferRelativeResize="0"/>
          <p:nvPr/>
        </p:nvPicPr>
        <p:blipFill rotWithShape="1">
          <a:blip r:embed="rId3">
            <a:alphaModFix/>
          </a:blip>
          <a:srcRect b="0" l="0" r="0" t="0"/>
          <a:stretch/>
        </p:blipFill>
        <p:spPr>
          <a:xfrm>
            <a:off x="0" y="0"/>
            <a:ext cx="9144000" cy="6858000"/>
          </a:xfrm>
          <a:prstGeom prst="rect">
            <a:avLst/>
          </a:prstGeom>
          <a:noFill/>
          <a:ln cap="flat" cmpd="sng" w="9525">
            <a:solidFill>
              <a:srgbClr val="0070C0"/>
            </a:solidFill>
            <a:prstDash val="solid"/>
            <a:round/>
            <a:headEnd len="sm" w="sm" type="none"/>
            <a:tailEnd len="sm" w="sm" type="none"/>
          </a:ln>
        </p:spPr>
      </p:pic>
      <p:pic>
        <p:nvPicPr>
          <p:cNvPr id="493" name="Google Shape;493;p15"/>
          <p:cNvPicPr preferRelativeResize="0"/>
          <p:nvPr/>
        </p:nvPicPr>
        <p:blipFill rotWithShape="1">
          <a:blip r:embed="rId4">
            <a:alphaModFix/>
          </a:blip>
          <a:srcRect b="0" l="0" r="0" t="0"/>
          <a:stretch/>
        </p:blipFill>
        <p:spPr>
          <a:xfrm>
            <a:off x="94008" y="93417"/>
            <a:ext cx="4937581" cy="692840"/>
          </a:xfrm>
          <a:prstGeom prst="rect">
            <a:avLst/>
          </a:prstGeom>
          <a:noFill/>
          <a:ln>
            <a:noFill/>
          </a:ln>
        </p:spPr>
      </p:pic>
      <p:cxnSp>
        <p:nvCxnSpPr>
          <p:cNvPr id="494" name="Google Shape;494;p15"/>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pic>
        <p:nvPicPr>
          <p:cNvPr id="495" name="Google Shape;495;p15"/>
          <p:cNvPicPr preferRelativeResize="0"/>
          <p:nvPr/>
        </p:nvPicPr>
        <p:blipFill rotWithShape="1">
          <a:blip r:embed="rId5">
            <a:alphaModFix/>
          </a:blip>
          <a:srcRect b="0" l="0" r="0" t="0"/>
          <a:stretch/>
        </p:blipFill>
        <p:spPr>
          <a:xfrm>
            <a:off x="7589931" y="44406"/>
            <a:ext cx="1437027" cy="720490"/>
          </a:xfrm>
          <a:prstGeom prst="rect">
            <a:avLst/>
          </a:prstGeom>
          <a:noFill/>
          <a:ln>
            <a:noFill/>
          </a:ln>
        </p:spPr>
      </p:pic>
      <p:pic>
        <p:nvPicPr>
          <p:cNvPr id="496" name="Google Shape;496;p15"/>
          <p:cNvPicPr preferRelativeResize="0"/>
          <p:nvPr/>
        </p:nvPicPr>
        <p:blipFill rotWithShape="1">
          <a:blip r:embed="rId6">
            <a:alphaModFix/>
          </a:blip>
          <a:srcRect b="0" l="0" r="0" t="0"/>
          <a:stretch/>
        </p:blipFill>
        <p:spPr>
          <a:xfrm>
            <a:off x="6717796" y="3040868"/>
            <a:ext cx="2372346" cy="2364252"/>
          </a:xfrm>
          <a:prstGeom prst="rect">
            <a:avLst/>
          </a:prstGeom>
          <a:noFill/>
          <a:ln>
            <a:noFill/>
          </a:ln>
        </p:spPr>
      </p:pic>
      <p:sp>
        <p:nvSpPr>
          <p:cNvPr id="497" name="Google Shape;497;p15"/>
          <p:cNvSpPr/>
          <p:nvPr/>
        </p:nvSpPr>
        <p:spPr>
          <a:xfrm>
            <a:off x="6912469" y="3745330"/>
            <a:ext cx="2218314"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FFFFFF"/>
              </a:solidFill>
              <a:latin typeface="Arial"/>
              <a:ea typeface="Arial"/>
              <a:cs typeface="Arial"/>
              <a:sym typeface="Arial"/>
            </a:endParaRPr>
          </a:p>
          <a:p>
            <a:pPr indent="0" lvl="0" marL="0" marR="0" rtl="0" algn="l">
              <a:spcBef>
                <a:spcPts val="0"/>
              </a:spcBef>
              <a:spcAft>
                <a:spcPts val="0"/>
              </a:spcAft>
              <a:buNone/>
            </a:pPr>
            <a:r>
              <a:rPr b="1" lang="en-US" sz="1400">
                <a:solidFill>
                  <a:schemeClr val="lt1"/>
                </a:solidFill>
                <a:latin typeface="Arial"/>
                <a:ea typeface="Arial"/>
                <a:cs typeface="Arial"/>
                <a:sym typeface="Arial"/>
              </a:rPr>
              <a:t>Hoạt động hướng đến bản thân</a:t>
            </a:r>
            <a:endParaRPr b="1" sz="1400">
              <a:solidFill>
                <a:schemeClr val="lt1"/>
              </a:solidFill>
              <a:latin typeface="Arial"/>
              <a:ea typeface="Arial"/>
              <a:cs typeface="Arial"/>
              <a:sym typeface="Arial"/>
            </a:endParaRPr>
          </a:p>
          <a:p>
            <a:pPr indent="0" lvl="0" marL="0" marR="0" rtl="0" algn="l">
              <a:spcBef>
                <a:spcPts val="0"/>
              </a:spcBef>
              <a:spcAft>
                <a:spcPts val="0"/>
              </a:spcAft>
              <a:buNone/>
            </a:pPr>
            <a:r>
              <a:rPr b="1" lang="en-US" sz="1400">
                <a:solidFill>
                  <a:schemeClr val="lt1"/>
                </a:solidFill>
                <a:latin typeface="Arial"/>
                <a:ea typeface="Arial"/>
                <a:cs typeface="Arial"/>
                <a:sym typeface="Arial"/>
              </a:rPr>
              <a:t>Hoạt động hướng đến xã hội</a:t>
            </a:r>
            <a:endParaRPr b="1" sz="1400">
              <a:solidFill>
                <a:schemeClr val="lt1"/>
              </a:solidFill>
              <a:latin typeface="Arial"/>
              <a:ea typeface="Arial"/>
              <a:cs typeface="Arial"/>
              <a:sym typeface="Arial"/>
            </a:endParaRPr>
          </a:p>
          <a:p>
            <a:pPr indent="0" lvl="0" marL="0" marR="0" rtl="0" algn="l">
              <a:spcBef>
                <a:spcPts val="0"/>
              </a:spcBef>
              <a:spcAft>
                <a:spcPts val="0"/>
              </a:spcAft>
              <a:buNone/>
            </a:pPr>
            <a:r>
              <a:rPr b="1" lang="en-US" sz="1400">
                <a:solidFill>
                  <a:schemeClr val="lt1"/>
                </a:solidFill>
                <a:latin typeface="Arial"/>
                <a:ea typeface="Arial"/>
                <a:cs typeface="Arial"/>
                <a:sym typeface="Arial"/>
              </a:rPr>
              <a:t>Hoạt động hướng đến tự nhiên</a:t>
            </a:r>
            <a:endParaRPr b="1" sz="1400">
              <a:solidFill>
                <a:schemeClr val="lt1"/>
              </a:solidFill>
              <a:latin typeface="Arial"/>
              <a:ea typeface="Arial"/>
              <a:cs typeface="Arial"/>
              <a:sym typeface="Arial"/>
            </a:endParaRPr>
          </a:p>
        </p:txBody>
      </p:sp>
      <p:sp>
        <p:nvSpPr>
          <p:cNvPr id="498" name="Google Shape;498;p15"/>
          <p:cNvSpPr/>
          <p:nvPr/>
        </p:nvSpPr>
        <p:spPr>
          <a:xfrm flipH="1" rot="7489469">
            <a:off x="1771709" y="3564550"/>
            <a:ext cx="1463708" cy="359502"/>
          </a:xfrm>
          <a:custGeom>
            <a:rect b="b" l="l" r="r" t="t"/>
            <a:pathLst>
              <a:path extrusionOk="0" h="35507" w="1123078">
                <a:moveTo>
                  <a:pt x="0" y="17753"/>
                </a:moveTo>
                <a:lnTo>
                  <a:pt x="1123078" y="17753"/>
                </a:lnTo>
              </a:path>
            </a:pathLst>
          </a:custGeom>
          <a:noFill/>
          <a:ln cap="flat" cmpd="sng" w="12700">
            <a:solidFill>
              <a:schemeClr val="accent4"/>
            </a:solidFill>
            <a:prstDash val="solid"/>
            <a:miter lim="800000"/>
            <a:headEnd len="sm" w="sm" type="none"/>
            <a:tailEnd len="sm" w="sm" type="none"/>
          </a:ln>
        </p:spPr>
        <p:txBody>
          <a:bodyPr anchorCtr="0" anchor="ctr" bIns="0" lIns="546150" spcFirstLastPara="1" rIns="54615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499" name="Google Shape;499;p15"/>
          <p:cNvSpPr/>
          <p:nvPr/>
        </p:nvSpPr>
        <p:spPr>
          <a:xfrm>
            <a:off x="2790613" y="2648980"/>
            <a:ext cx="3457787" cy="999841"/>
          </a:xfrm>
          <a:custGeom>
            <a:rect b="b" l="l" r="r" t="t"/>
            <a:pathLst>
              <a:path extrusionOk="0" h="801687" w="1603374">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FFDA65"/>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500" name="Google Shape;500;p15"/>
          <p:cNvSpPr/>
          <p:nvPr/>
        </p:nvSpPr>
        <p:spPr>
          <a:xfrm>
            <a:off x="2244794" y="4612188"/>
            <a:ext cx="1070296" cy="35507"/>
          </a:xfrm>
          <a:custGeom>
            <a:rect b="b" l="l" r="r" t="t"/>
            <a:pathLst>
              <a:path extrusionOk="0" h="35507" w="641349">
                <a:moveTo>
                  <a:pt x="0" y="17753"/>
                </a:moveTo>
                <a:lnTo>
                  <a:pt x="641349" y="17753"/>
                </a:lnTo>
              </a:path>
            </a:pathLst>
          </a:custGeom>
          <a:noFill/>
          <a:ln cap="flat" cmpd="sng" w="12700">
            <a:solidFill>
              <a:schemeClr val="accent4"/>
            </a:solidFill>
            <a:prstDash val="solid"/>
            <a:miter lim="800000"/>
            <a:headEnd len="sm" w="sm" type="none"/>
            <a:tailEnd len="sm" w="sm" type="none"/>
          </a:ln>
        </p:spPr>
        <p:txBody>
          <a:bodyPr anchorCtr="0" anchor="ctr" bIns="1700" lIns="317325" spcFirstLastPara="1" rIns="317325" wrap="square" tIns="170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501" name="Google Shape;501;p15"/>
          <p:cNvSpPr/>
          <p:nvPr/>
        </p:nvSpPr>
        <p:spPr>
          <a:xfrm>
            <a:off x="2775826" y="3716454"/>
            <a:ext cx="3472574" cy="1810282"/>
          </a:xfrm>
          <a:custGeom>
            <a:rect b="b" l="l" r="r" t="t"/>
            <a:pathLst>
              <a:path extrusionOk="0" h="801687" w="1603374">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FFDA65"/>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502" name="Google Shape;502;p15"/>
          <p:cNvSpPr/>
          <p:nvPr/>
        </p:nvSpPr>
        <p:spPr>
          <a:xfrm rot="3310531">
            <a:off x="1895216" y="5444176"/>
            <a:ext cx="1123078" cy="59255"/>
          </a:xfrm>
          <a:custGeom>
            <a:rect b="b" l="l" r="r" t="t"/>
            <a:pathLst>
              <a:path extrusionOk="0" h="35507" w="1123078">
                <a:moveTo>
                  <a:pt x="0" y="17753"/>
                </a:moveTo>
                <a:lnTo>
                  <a:pt x="1123078" y="17753"/>
                </a:lnTo>
              </a:path>
            </a:pathLst>
          </a:custGeom>
          <a:noFill/>
          <a:ln cap="flat" cmpd="sng" w="12700">
            <a:solidFill>
              <a:schemeClr val="accent4"/>
            </a:solidFill>
            <a:prstDash val="solid"/>
            <a:miter lim="800000"/>
            <a:headEnd len="sm" w="sm" type="none"/>
            <a:tailEnd len="sm" w="sm" type="none"/>
          </a:ln>
        </p:spPr>
        <p:txBody>
          <a:bodyPr anchorCtr="0" anchor="ctr" bIns="0" lIns="546150" spcFirstLastPara="1" rIns="546150" wrap="square" tIns="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503" name="Google Shape;503;p15"/>
          <p:cNvSpPr/>
          <p:nvPr/>
        </p:nvSpPr>
        <p:spPr>
          <a:xfrm>
            <a:off x="348552" y="1741275"/>
            <a:ext cx="1795208" cy="801687"/>
          </a:xfrm>
          <a:custGeom>
            <a:rect b="b" l="l" r="r" t="t"/>
            <a:pathLst>
              <a:path extrusionOk="0" h="801687" w="1603374">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0070C0"/>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504" name="Google Shape;504;p15"/>
          <p:cNvSpPr/>
          <p:nvPr/>
        </p:nvSpPr>
        <p:spPr>
          <a:xfrm>
            <a:off x="2056467" y="2008344"/>
            <a:ext cx="1070296" cy="286832"/>
          </a:xfrm>
          <a:custGeom>
            <a:rect b="b" l="l" r="r" t="t"/>
            <a:pathLst>
              <a:path extrusionOk="0" h="35507" w="641349">
                <a:moveTo>
                  <a:pt x="0" y="17753"/>
                </a:moveTo>
                <a:lnTo>
                  <a:pt x="641349" y="17753"/>
                </a:lnTo>
              </a:path>
            </a:pathLst>
          </a:custGeom>
          <a:noFill/>
          <a:ln cap="flat" cmpd="sng" w="12700">
            <a:solidFill>
              <a:srgbClr val="4472C4"/>
            </a:solidFill>
            <a:prstDash val="solid"/>
            <a:miter lim="800000"/>
            <a:headEnd len="sm" w="sm" type="none"/>
            <a:tailEnd len="sm" w="sm" type="none"/>
          </a:ln>
        </p:spPr>
        <p:txBody>
          <a:bodyPr anchorCtr="0" anchor="ctr" bIns="1700" lIns="317325" spcFirstLastPara="1" rIns="317325" wrap="square" tIns="1700">
            <a:noAutofit/>
          </a:bodyPr>
          <a:lstStyle/>
          <a:p>
            <a:pPr indent="0" lvl="0" marL="0" marR="0" rtl="0" algn="ctr">
              <a:lnSpc>
                <a:spcPct val="90000"/>
              </a:lnSpc>
              <a:spcBef>
                <a:spcPts val="0"/>
              </a:spcBef>
              <a:spcAft>
                <a:spcPts val="0"/>
              </a:spcAft>
              <a:buNone/>
            </a:pPr>
            <a:r>
              <a:t/>
            </a:r>
            <a:endParaRPr sz="500">
              <a:solidFill>
                <a:schemeClr val="dk1"/>
              </a:solidFill>
              <a:latin typeface="Calibri"/>
              <a:ea typeface="Calibri"/>
              <a:cs typeface="Calibri"/>
              <a:sym typeface="Calibri"/>
            </a:endParaRPr>
          </a:p>
        </p:txBody>
      </p:sp>
      <p:sp>
        <p:nvSpPr>
          <p:cNvPr id="505" name="Google Shape;505;p15"/>
          <p:cNvSpPr/>
          <p:nvPr/>
        </p:nvSpPr>
        <p:spPr>
          <a:xfrm>
            <a:off x="2775826" y="1740051"/>
            <a:ext cx="6083695" cy="792427"/>
          </a:xfrm>
          <a:custGeom>
            <a:rect b="b" l="l" r="r" t="t"/>
            <a:pathLst>
              <a:path extrusionOk="0" h="801687" w="1603374">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FFDA65"/>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506" name="Google Shape;506;p15"/>
          <p:cNvSpPr/>
          <p:nvPr/>
        </p:nvSpPr>
        <p:spPr>
          <a:xfrm>
            <a:off x="561993" y="1849434"/>
            <a:ext cx="1401345"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lang="en-US" sz="1600">
                <a:solidFill>
                  <a:srgbClr val="FEFEFE"/>
                </a:solidFill>
                <a:latin typeface="Calibri"/>
                <a:ea typeface="Calibri"/>
                <a:cs typeface="Calibri"/>
                <a:sym typeface="Calibri"/>
              </a:rPr>
              <a:t>THIẾT BỊ </a:t>
            </a:r>
            <a:endParaRPr/>
          </a:p>
          <a:p>
            <a:pPr indent="0" lvl="0" marL="0" marR="0" rtl="0" algn="ctr">
              <a:lnSpc>
                <a:spcPct val="90000"/>
              </a:lnSpc>
              <a:spcBef>
                <a:spcPts val="0"/>
              </a:spcBef>
              <a:spcAft>
                <a:spcPts val="0"/>
              </a:spcAft>
              <a:buNone/>
            </a:pPr>
            <a:r>
              <a:rPr b="1" lang="en-US" sz="1600">
                <a:solidFill>
                  <a:srgbClr val="FEFEFE"/>
                </a:solidFill>
                <a:latin typeface="Calibri"/>
                <a:ea typeface="Calibri"/>
                <a:cs typeface="Calibri"/>
                <a:sym typeface="Calibri"/>
              </a:rPr>
              <a:t>DÙNG CHUNG</a:t>
            </a:r>
            <a:endParaRPr/>
          </a:p>
        </p:txBody>
      </p:sp>
      <p:sp>
        <p:nvSpPr>
          <p:cNvPr id="507" name="Google Shape;507;p15"/>
          <p:cNvSpPr/>
          <p:nvPr/>
        </p:nvSpPr>
        <p:spPr>
          <a:xfrm>
            <a:off x="2816259" y="1765718"/>
            <a:ext cx="6043262"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Calibri"/>
                <a:ea typeface="Calibri"/>
                <a:cs typeface="Calibri"/>
                <a:sym typeface="Calibri"/>
              </a:rPr>
              <a:t>BỘ HỌC LIỆU ĐIỆN TỬ </a:t>
            </a:r>
            <a:endParaRPr/>
          </a:p>
          <a:p>
            <a:pPr indent="0" lvl="0" marL="0" marR="0" rtl="0" algn="ctr">
              <a:spcBef>
                <a:spcPts val="0"/>
              </a:spcBef>
              <a:spcAft>
                <a:spcPts val="0"/>
              </a:spcAft>
              <a:buNone/>
            </a:pPr>
            <a:r>
              <a:rPr lang="en-US" sz="1400">
                <a:solidFill>
                  <a:srgbClr val="002060"/>
                </a:solidFill>
                <a:latin typeface="Calibri"/>
                <a:ea typeface="Calibri"/>
                <a:cs typeface="Calibri"/>
                <a:sym typeface="Calibri"/>
              </a:rPr>
              <a:t>Được xây dựng theo Chương trình GDPT 2018 – HĐTN, HN (gồm hệ thống HLĐT đảm bảo các chức năng như hỗ trợ soạn giáo án, bài  giảng, hướng dẫn chuẩn bị bài tập….)</a:t>
            </a:r>
            <a:endParaRPr/>
          </a:p>
        </p:txBody>
      </p:sp>
      <p:sp>
        <p:nvSpPr>
          <p:cNvPr id="508" name="Google Shape;508;p15"/>
          <p:cNvSpPr/>
          <p:nvPr/>
        </p:nvSpPr>
        <p:spPr>
          <a:xfrm>
            <a:off x="2853124" y="2753359"/>
            <a:ext cx="3332764" cy="7899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2F5496"/>
                </a:solidFill>
                <a:latin typeface="Calibri"/>
                <a:ea typeface="Calibri"/>
                <a:cs typeface="Calibri"/>
                <a:sym typeface="Calibri"/>
              </a:rPr>
              <a:t> </a:t>
            </a:r>
            <a:r>
              <a:rPr b="1" lang="en-US" sz="1600">
                <a:solidFill>
                  <a:srgbClr val="002060"/>
                </a:solidFill>
                <a:latin typeface="Calibri"/>
                <a:ea typeface="Calibri"/>
                <a:cs typeface="Calibri"/>
                <a:sym typeface="Calibri"/>
              </a:rPr>
              <a:t>TRANH ẢNH </a:t>
            </a:r>
            <a:endParaRPr/>
          </a:p>
          <a:p>
            <a:pPr indent="0" lvl="0" marL="0" marR="0" rtl="0" algn="l">
              <a:spcBef>
                <a:spcPts val="0"/>
              </a:spcBef>
              <a:spcAft>
                <a:spcPts val="0"/>
              </a:spcAft>
              <a:buNone/>
            </a:pPr>
            <a:r>
              <a:rPr lang="en-US" sz="1400">
                <a:solidFill>
                  <a:srgbClr val="002060"/>
                </a:solidFill>
                <a:latin typeface="Calibri"/>
                <a:ea typeface="Calibri"/>
                <a:cs typeface="Calibri"/>
                <a:sym typeface="Calibri"/>
              </a:rPr>
              <a:t>- Về thiên tai, biến đổi khí hậu</a:t>
            </a:r>
            <a:endParaRPr/>
          </a:p>
          <a:p>
            <a:pPr indent="0" lvl="0" marL="0" marR="0" rtl="0" algn="l">
              <a:lnSpc>
                <a:spcPct val="114285"/>
              </a:lnSpc>
              <a:spcBef>
                <a:spcPts val="0"/>
              </a:spcBef>
              <a:spcAft>
                <a:spcPts val="0"/>
              </a:spcAft>
              <a:buNone/>
            </a:pPr>
            <a:r>
              <a:rPr lang="en-US" sz="1400">
                <a:solidFill>
                  <a:srgbClr val="002060"/>
                </a:solidFill>
                <a:latin typeface="Calibri"/>
                <a:ea typeface="Calibri"/>
                <a:cs typeface="Calibri"/>
                <a:sym typeface="Calibri"/>
              </a:rPr>
              <a:t>- Các hoạt động thiện nguyện, nhân đạo </a:t>
            </a:r>
            <a:endParaRPr/>
          </a:p>
        </p:txBody>
      </p:sp>
      <p:sp>
        <p:nvSpPr>
          <p:cNvPr id="509" name="Google Shape;509;p15"/>
          <p:cNvSpPr/>
          <p:nvPr/>
        </p:nvSpPr>
        <p:spPr>
          <a:xfrm>
            <a:off x="2775826" y="5636400"/>
            <a:ext cx="3472574" cy="758457"/>
          </a:xfrm>
          <a:custGeom>
            <a:rect b="b" l="l" r="r" t="t"/>
            <a:pathLst>
              <a:path extrusionOk="0" h="801687" w="1603374">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FFDA65"/>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510" name="Google Shape;510;p15"/>
          <p:cNvSpPr/>
          <p:nvPr/>
        </p:nvSpPr>
        <p:spPr>
          <a:xfrm>
            <a:off x="354891" y="4328131"/>
            <a:ext cx="1889903" cy="801687"/>
          </a:xfrm>
          <a:custGeom>
            <a:rect b="b" l="l" r="r" t="t"/>
            <a:pathLst>
              <a:path extrusionOk="0" h="801687" w="1603374">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FF8533"/>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511" name="Google Shape;511;p15"/>
          <p:cNvSpPr/>
          <p:nvPr/>
        </p:nvSpPr>
        <p:spPr>
          <a:xfrm>
            <a:off x="451346" y="4451362"/>
            <a:ext cx="1735219" cy="5355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lang="en-US" sz="1600">
                <a:solidFill>
                  <a:srgbClr val="FEFEFE"/>
                </a:solidFill>
                <a:latin typeface="Calibri"/>
                <a:ea typeface="Calibri"/>
                <a:cs typeface="Calibri"/>
                <a:sym typeface="Calibri"/>
              </a:rPr>
              <a:t>THIẾT BỊ </a:t>
            </a:r>
            <a:endParaRPr/>
          </a:p>
          <a:p>
            <a:pPr indent="0" lvl="0" marL="0" marR="0" rtl="0" algn="ctr">
              <a:lnSpc>
                <a:spcPct val="90000"/>
              </a:lnSpc>
              <a:spcBef>
                <a:spcPts val="0"/>
              </a:spcBef>
              <a:spcAft>
                <a:spcPts val="0"/>
              </a:spcAft>
              <a:buNone/>
            </a:pPr>
            <a:r>
              <a:rPr b="1" lang="en-US" sz="1600">
                <a:solidFill>
                  <a:srgbClr val="FEFEFE"/>
                </a:solidFill>
                <a:latin typeface="Calibri"/>
                <a:ea typeface="Calibri"/>
                <a:cs typeface="Calibri"/>
                <a:sym typeface="Calibri"/>
              </a:rPr>
              <a:t>THEO CÁC CHỦ ĐỀ</a:t>
            </a:r>
            <a:endParaRPr/>
          </a:p>
        </p:txBody>
      </p:sp>
      <p:sp>
        <p:nvSpPr>
          <p:cNvPr id="512" name="Google Shape;512;p15"/>
          <p:cNvSpPr/>
          <p:nvPr/>
        </p:nvSpPr>
        <p:spPr>
          <a:xfrm>
            <a:off x="2915636" y="3719479"/>
            <a:ext cx="3486340" cy="16106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2060"/>
                </a:solidFill>
                <a:latin typeface="Calibri"/>
                <a:ea typeface="Calibri"/>
                <a:cs typeface="Calibri"/>
                <a:sym typeface="Calibri"/>
              </a:rPr>
              <a:t>  </a:t>
            </a:r>
            <a:r>
              <a:rPr b="1" lang="en-US" sz="1600">
                <a:solidFill>
                  <a:srgbClr val="002060"/>
                </a:solidFill>
                <a:latin typeface="Calibri"/>
                <a:ea typeface="Calibri"/>
                <a:cs typeface="Calibri"/>
                <a:sym typeface="Calibri"/>
              </a:rPr>
              <a:t>VIDEO/CLIP </a:t>
            </a:r>
            <a:endParaRPr/>
          </a:p>
          <a:p>
            <a:pPr indent="0" lvl="0" marL="0" marR="0" rtl="0" algn="l">
              <a:spcBef>
                <a:spcPts val="0"/>
              </a:spcBef>
              <a:spcAft>
                <a:spcPts val="0"/>
              </a:spcAft>
              <a:buNone/>
            </a:pPr>
            <a:r>
              <a:rPr lang="en-US" sz="1400">
                <a:solidFill>
                  <a:srgbClr val="002060"/>
                </a:solidFill>
                <a:latin typeface="Calibri"/>
                <a:ea typeface="Calibri"/>
                <a:cs typeface="Calibri"/>
                <a:sym typeface="Calibri"/>
              </a:rPr>
              <a:t>- Giao tiếp ứng xử</a:t>
            </a:r>
            <a:endParaRPr/>
          </a:p>
          <a:p>
            <a:pPr indent="0" lvl="0" marL="0" marR="0" rtl="0" algn="l">
              <a:lnSpc>
                <a:spcPct val="114285"/>
              </a:lnSpc>
              <a:spcBef>
                <a:spcPts val="0"/>
              </a:spcBef>
              <a:spcAft>
                <a:spcPts val="0"/>
              </a:spcAft>
              <a:buNone/>
            </a:pPr>
            <a:r>
              <a:rPr lang="en-US" sz="1400">
                <a:solidFill>
                  <a:srgbClr val="002060"/>
                </a:solidFill>
                <a:latin typeface="Calibri"/>
                <a:ea typeface="Calibri"/>
                <a:cs typeface="Calibri"/>
                <a:sym typeface="Calibri"/>
              </a:rPr>
              <a:t>- Một số hành vi giao tiếp ứng xử có văn </a:t>
            </a:r>
            <a:br>
              <a:rPr lang="en-US" sz="1400">
                <a:solidFill>
                  <a:srgbClr val="002060"/>
                </a:solidFill>
                <a:latin typeface="Calibri"/>
                <a:ea typeface="Calibri"/>
                <a:cs typeface="Calibri"/>
                <a:sym typeface="Calibri"/>
              </a:rPr>
            </a:br>
            <a:r>
              <a:rPr lang="en-US" sz="1400">
                <a:solidFill>
                  <a:srgbClr val="002060"/>
                </a:solidFill>
                <a:latin typeface="Calibri"/>
                <a:ea typeface="Calibri"/>
                <a:cs typeface="Calibri"/>
                <a:sym typeface="Calibri"/>
              </a:rPr>
              <a:t>   hóa khi tham gia hoạt động cộng đồng</a:t>
            </a:r>
            <a:endParaRPr/>
          </a:p>
          <a:p>
            <a:pPr indent="0" lvl="0" marL="0" marR="0" rtl="0" algn="l">
              <a:lnSpc>
                <a:spcPct val="114285"/>
              </a:lnSpc>
              <a:spcBef>
                <a:spcPts val="0"/>
              </a:spcBef>
              <a:spcAft>
                <a:spcPts val="0"/>
              </a:spcAft>
              <a:buNone/>
            </a:pPr>
            <a:r>
              <a:rPr lang="en-US" sz="1400">
                <a:solidFill>
                  <a:srgbClr val="002060"/>
                </a:solidFill>
                <a:latin typeface="Calibri"/>
                <a:ea typeface="Calibri"/>
                <a:cs typeface="Calibri"/>
                <a:sym typeface="Calibri"/>
              </a:rPr>
              <a:t>- Bắt nạt học đường</a:t>
            </a:r>
            <a:endParaRPr/>
          </a:p>
          <a:p>
            <a:pPr indent="0" lvl="0" marL="0" marR="0" rtl="0" algn="l">
              <a:lnSpc>
                <a:spcPct val="114285"/>
              </a:lnSpc>
              <a:spcBef>
                <a:spcPts val="0"/>
              </a:spcBef>
              <a:spcAft>
                <a:spcPts val="0"/>
              </a:spcAft>
              <a:buNone/>
            </a:pPr>
            <a:r>
              <a:rPr lang="en-US" sz="1400">
                <a:solidFill>
                  <a:srgbClr val="002060"/>
                </a:solidFill>
                <a:latin typeface="Calibri"/>
                <a:ea typeface="Calibri"/>
                <a:cs typeface="Calibri"/>
                <a:sym typeface="Calibri"/>
              </a:rPr>
              <a:t>- Cảnh quan thiên nhiên Việt Nam</a:t>
            </a:r>
            <a:endParaRPr/>
          </a:p>
          <a:p>
            <a:pPr indent="0" lvl="0" marL="0" marR="0" rtl="0" algn="l">
              <a:lnSpc>
                <a:spcPct val="114285"/>
              </a:lnSpc>
              <a:spcBef>
                <a:spcPts val="0"/>
              </a:spcBef>
              <a:spcAft>
                <a:spcPts val="0"/>
              </a:spcAft>
              <a:buNone/>
            </a:pPr>
            <a:r>
              <a:rPr lang="en-US" sz="1400">
                <a:solidFill>
                  <a:srgbClr val="002060"/>
                </a:solidFill>
                <a:latin typeface="Calibri"/>
                <a:ea typeface="Calibri"/>
                <a:cs typeface="Calibri"/>
                <a:sym typeface="Calibri"/>
              </a:rPr>
              <a:t>-  Thiên tai và thiệt hại do thiên tai gây ra</a:t>
            </a:r>
            <a:endParaRPr/>
          </a:p>
        </p:txBody>
      </p:sp>
      <p:sp>
        <p:nvSpPr>
          <p:cNvPr id="513" name="Google Shape;513;p15"/>
          <p:cNvSpPr/>
          <p:nvPr/>
        </p:nvSpPr>
        <p:spPr>
          <a:xfrm>
            <a:off x="2941489" y="5615156"/>
            <a:ext cx="3099084" cy="77970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2060"/>
                </a:solidFill>
                <a:latin typeface="Calibri"/>
                <a:ea typeface="Calibri"/>
                <a:cs typeface="Calibri"/>
                <a:sym typeface="Calibri"/>
              </a:rPr>
              <a:t> </a:t>
            </a:r>
            <a:r>
              <a:rPr b="1" lang="en-US" sz="1600">
                <a:solidFill>
                  <a:srgbClr val="002060"/>
                </a:solidFill>
                <a:latin typeface="Calibri"/>
                <a:ea typeface="Calibri"/>
                <a:cs typeface="Calibri"/>
                <a:sym typeface="Calibri"/>
              </a:rPr>
              <a:t>DỤNG CỤ</a:t>
            </a:r>
            <a:endParaRPr/>
          </a:p>
          <a:p>
            <a:pPr indent="0" lvl="0" marL="0" marR="0" rtl="0" algn="l">
              <a:lnSpc>
                <a:spcPct val="114285"/>
              </a:lnSpc>
              <a:spcBef>
                <a:spcPts val="0"/>
              </a:spcBef>
              <a:spcAft>
                <a:spcPts val="0"/>
              </a:spcAft>
              <a:buNone/>
            </a:pPr>
            <a:r>
              <a:rPr lang="en-US" sz="1400">
                <a:solidFill>
                  <a:srgbClr val="002060"/>
                </a:solidFill>
                <a:latin typeface="Calibri"/>
                <a:ea typeface="Calibri"/>
                <a:cs typeface="Calibri"/>
                <a:sym typeface="Calibri"/>
              </a:rPr>
              <a:t>- Bộ dụng cụ lao động sân trường</a:t>
            </a:r>
            <a:endParaRPr/>
          </a:p>
          <a:p>
            <a:pPr indent="0" lvl="0" marL="0" marR="0" rtl="0" algn="l">
              <a:lnSpc>
                <a:spcPct val="114285"/>
              </a:lnSpc>
              <a:spcBef>
                <a:spcPts val="0"/>
              </a:spcBef>
              <a:spcAft>
                <a:spcPts val="0"/>
              </a:spcAft>
              <a:buNone/>
            </a:pPr>
            <a:r>
              <a:rPr lang="en-US" sz="1400">
                <a:solidFill>
                  <a:srgbClr val="002060"/>
                </a:solidFill>
                <a:latin typeface="Calibri"/>
                <a:ea typeface="Calibri"/>
                <a:cs typeface="Calibri"/>
                <a:sym typeface="Calibri"/>
              </a:rPr>
              <a:t>- Bộ lều trại</a:t>
            </a:r>
            <a:endParaRPr/>
          </a:p>
        </p:txBody>
      </p:sp>
      <p:grpSp>
        <p:nvGrpSpPr>
          <p:cNvPr id="514" name="Google Shape;514;p15"/>
          <p:cNvGrpSpPr/>
          <p:nvPr/>
        </p:nvGrpSpPr>
        <p:grpSpPr>
          <a:xfrm rot="3644337">
            <a:off x="6461006" y="5140220"/>
            <a:ext cx="463817" cy="855852"/>
            <a:chOff x="6777274" y="1831284"/>
            <a:chExt cx="552841" cy="1177414"/>
          </a:xfrm>
        </p:grpSpPr>
        <p:grpSp>
          <p:nvGrpSpPr>
            <p:cNvPr id="515" name="Google Shape;515;p15"/>
            <p:cNvGrpSpPr/>
            <p:nvPr/>
          </p:nvGrpSpPr>
          <p:grpSpPr>
            <a:xfrm>
              <a:off x="6939980" y="1831284"/>
              <a:ext cx="385719" cy="718117"/>
              <a:chOff x="6783521" y="1654812"/>
              <a:chExt cx="726841" cy="1353205"/>
            </a:xfrm>
          </p:grpSpPr>
          <p:sp>
            <p:nvSpPr>
              <p:cNvPr id="516" name="Google Shape;516;p15"/>
              <p:cNvSpPr/>
              <p:nvPr/>
            </p:nvSpPr>
            <p:spPr>
              <a:xfrm>
                <a:off x="6783521" y="1886618"/>
                <a:ext cx="726841" cy="1121399"/>
              </a:xfrm>
              <a:custGeom>
                <a:rect b="b" l="l" r="r" t="t"/>
                <a:pathLst>
                  <a:path extrusionOk="0" h="1121399" w="726841">
                    <a:moveTo>
                      <a:pt x="236325" y="1049494"/>
                    </a:moveTo>
                    <a:lnTo>
                      <a:pt x="495287" y="1049494"/>
                    </a:lnTo>
                    <a:cubicBezTo>
                      <a:pt x="491080" y="1064561"/>
                      <a:pt x="487966" y="1079199"/>
                      <a:pt x="485273" y="1093187"/>
                    </a:cubicBezTo>
                    <a:lnTo>
                      <a:pt x="245258" y="1092728"/>
                    </a:lnTo>
                    <a:close/>
                    <a:moveTo>
                      <a:pt x="363421" y="203844"/>
                    </a:moveTo>
                    <a:cubicBezTo>
                      <a:pt x="401307" y="203844"/>
                      <a:pt x="432020" y="234557"/>
                      <a:pt x="432020" y="272443"/>
                    </a:cubicBezTo>
                    <a:cubicBezTo>
                      <a:pt x="432020" y="310329"/>
                      <a:pt x="401307" y="341042"/>
                      <a:pt x="363421" y="341042"/>
                    </a:cubicBezTo>
                    <a:cubicBezTo>
                      <a:pt x="325534" y="341042"/>
                      <a:pt x="294821" y="310329"/>
                      <a:pt x="294821" y="272443"/>
                    </a:cubicBezTo>
                    <a:cubicBezTo>
                      <a:pt x="294821" y="234557"/>
                      <a:pt x="325534" y="203844"/>
                      <a:pt x="363421" y="203844"/>
                    </a:cubicBezTo>
                    <a:close/>
                    <a:moveTo>
                      <a:pt x="363421" y="135244"/>
                    </a:moveTo>
                    <a:cubicBezTo>
                      <a:pt x="287648" y="135244"/>
                      <a:pt x="226222" y="196671"/>
                      <a:pt x="226222" y="272443"/>
                    </a:cubicBezTo>
                    <a:cubicBezTo>
                      <a:pt x="226222" y="348216"/>
                      <a:pt x="287648" y="409642"/>
                      <a:pt x="363421" y="409642"/>
                    </a:cubicBezTo>
                    <a:cubicBezTo>
                      <a:pt x="439193" y="409642"/>
                      <a:pt x="500619" y="348216"/>
                      <a:pt x="500619" y="272443"/>
                    </a:cubicBezTo>
                    <a:cubicBezTo>
                      <a:pt x="500619" y="196671"/>
                      <a:pt x="439193" y="135244"/>
                      <a:pt x="363421" y="135244"/>
                    </a:cubicBezTo>
                    <a:close/>
                    <a:moveTo>
                      <a:pt x="196200" y="0"/>
                    </a:moveTo>
                    <a:cubicBezTo>
                      <a:pt x="300307" y="58658"/>
                      <a:pt x="427219" y="59450"/>
                      <a:pt x="531959" y="2129"/>
                    </a:cubicBezTo>
                    <a:cubicBezTo>
                      <a:pt x="645195" y="251105"/>
                      <a:pt x="615578" y="521951"/>
                      <a:pt x="565642" y="749813"/>
                    </a:cubicBezTo>
                    <a:lnTo>
                      <a:pt x="726841" y="904479"/>
                    </a:lnTo>
                    <a:lnTo>
                      <a:pt x="700460" y="1113326"/>
                    </a:lnTo>
                    <a:lnTo>
                      <a:pt x="510728" y="982128"/>
                    </a:lnTo>
                    <a:lnTo>
                      <a:pt x="503274" y="1014651"/>
                    </a:lnTo>
                    <a:lnTo>
                      <a:pt x="228241" y="1014651"/>
                    </a:lnTo>
                    <a:cubicBezTo>
                      <a:pt x="226194" y="1005458"/>
                      <a:pt x="223902" y="996068"/>
                      <a:pt x="221524" y="986461"/>
                    </a:cubicBezTo>
                    <a:lnTo>
                      <a:pt x="26381" y="1121399"/>
                    </a:lnTo>
                    <a:lnTo>
                      <a:pt x="0" y="912552"/>
                    </a:lnTo>
                    <a:lnTo>
                      <a:pt x="162681" y="756465"/>
                    </a:lnTo>
                    <a:lnTo>
                      <a:pt x="163137" y="757906"/>
                    </a:lnTo>
                    <a:lnTo>
                      <a:pt x="165881" y="748957"/>
                    </a:lnTo>
                    <a:cubicBezTo>
                      <a:pt x="117348" y="521774"/>
                      <a:pt x="87568" y="246912"/>
                      <a:pt x="196200" y="0"/>
                    </a:cubicBezTo>
                    <a:close/>
                  </a:path>
                </a:pathLst>
              </a:cu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17" name="Google Shape;517;p15"/>
              <p:cNvSpPr/>
              <p:nvPr/>
            </p:nvSpPr>
            <p:spPr>
              <a:xfrm>
                <a:off x="6997804" y="1654812"/>
                <a:ext cx="298274" cy="244742"/>
              </a:xfrm>
              <a:custGeom>
                <a:rect b="b" l="l" r="r" t="t"/>
                <a:pathLst>
                  <a:path extrusionOk="0" h="244742" w="298274">
                    <a:moveTo>
                      <a:pt x="147328" y="0"/>
                    </a:moveTo>
                    <a:cubicBezTo>
                      <a:pt x="212319" y="65590"/>
                      <a:pt x="261867" y="134854"/>
                      <a:pt x="298274" y="206570"/>
                    </a:cubicBezTo>
                    <a:cubicBezTo>
                      <a:pt x="205418" y="258299"/>
                      <a:pt x="92251" y="257374"/>
                      <a:pt x="0" y="204273"/>
                    </a:cubicBezTo>
                    <a:cubicBezTo>
                      <a:pt x="35363" y="132633"/>
                      <a:pt x="83678" y="64016"/>
                      <a:pt x="147328" y="0"/>
                    </a:cubicBezTo>
                    <a:close/>
                  </a:path>
                </a:pathLst>
              </a:cu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sp>
          <p:nvSpPr>
            <p:cNvPr id="518" name="Google Shape;518;p15"/>
            <p:cNvSpPr/>
            <p:nvPr/>
          </p:nvSpPr>
          <p:spPr>
            <a:xfrm>
              <a:off x="6777274" y="2572267"/>
              <a:ext cx="552841" cy="436431"/>
            </a:xfrm>
            <a:custGeom>
              <a:rect b="b" l="l" r="r" t="t"/>
              <a:pathLst>
                <a:path extrusionOk="0" h="738371" w="935319">
                  <a:moveTo>
                    <a:pt x="570246" y="5904"/>
                  </a:moveTo>
                  <a:cubicBezTo>
                    <a:pt x="462283" y="64891"/>
                    <a:pt x="426421" y="317189"/>
                    <a:pt x="649701" y="474399"/>
                  </a:cubicBezTo>
                  <a:cubicBezTo>
                    <a:pt x="593836" y="327977"/>
                    <a:pt x="630970" y="255746"/>
                    <a:pt x="667057" y="182470"/>
                  </a:cubicBezTo>
                  <a:cubicBezTo>
                    <a:pt x="667659" y="219721"/>
                    <a:pt x="629598" y="299814"/>
                    <a:pt x="723199" y="346469"/>
                  </a:cubicBezTo>
                  <a:cubicBezTo>
                    <a:pt x="679394" y="206128"/>
                    <a:pt x="864427" y="161920"/>
                    <a:pt x="670152" y="6949"/>
                  </a:cubicBezTo>
                  <a:cubicBezTo>
                    <a:pt x="951156" y="47548"/>
                    <a:pt x="868526" y="190548"/>
                    <a:pt x="935319" y="334595"/>
                  </a:cubicBezTo>
                  <a:cubicBezTo>
                    <a:pt x="886447" y="343095"/>
                    <a:pt x="815632" y="212619"/>
                    <a:pt x="831546" y="274410"/>
                  </a:cubicBezTo>
                  <a:cubicBezTo>
                    <a:pt x="915063" y="518579"/>
                    <a:pt x="665249" y="525551"/>
                    <a:pt x="744586" y="738371"/>
                  </a:cubicBezTo>
                  <a:cubicBezTo>
                    <a:pt x="498005" y="724435"/>
                    <a:pt x="570128" y="495242"/>
                    <a:pt x="454164" y="439509"/>
                  </a:cubicBezTo>
                  <a:cubicBezTo>
                    <a:pt x="422689" y="433882"/>
                    <a:pt x="384944" y="459601"/>
                    <a:pt x="454829" y="574141"/>
                  </a:cubicBezTo>
                  <a:cubicBezTo>
                    <a:pt x="47812" y="270832"/>
                    <a:pt x="333584" y="22904"/>
                    <a:pt x="570246" y="5904"/>
                  </a:cubicBezTo>
                  <a:close/>
                  <a:moveTo>
                    <a:pt x="0" y="0"/>
                  </a:moveTo>
                  <a:lnTo>
                    <a:pt x="9284" y="0"/>
                  </a:lnTo>
                  <a:lnTo>
                    <a:pt x="746" y="5904"/>
                  </a:lnTo>
                  <a:close/>
                </a:path>
              </a:pathLst>
            </a:cu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sp>
        <p:nvSpPr>
          <p:cNvPr id="519" name="Google Shape;519;p15"/>
          <p:cNvSpPr/>
          <p:nvPr/>
        </p:nvSpPr>
        <p:spPr>
          <a:xfrm>
            <a:off x="2746927" y="1091797"/>
            <a:ext cx="4520716" cy="508602"/>
          </a:xfrm>
          <a:prstGeom prst="roundRect">
            <a:avLst>
              <a:gd fmla="val 50000" name="adj"/>
            </a:avLst>
          </a:prstGeom>
          <a:solidFill>
            <a:srgbClr val="A8D08C"/>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520" name="Google Shape;520;p15"/>
          <p:cNvSpPr/>
          <p:nvPr/>
        </p:nvSpPr>
        <p:spPr>
          <a:xfrm>
            <a:off x="2949495" y="1124436"/>
            <a:ext cx="1959813" cy="44579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385623"/>
                </a:solidFill>
                <a:latin typeface="Arial"/>
                <a:ea typeface="Arial"/>
                <a:cs typeface="Arial"/>
                <a:sym typeface="Arial"/>
              </a:rPr>
              <a:t> </a:t>
            </a:r>
            <a:r>
              <a:rPr b="1" lang="en-US" sz="2000">
                <a:solidFill>
                  <a:srgbClr val="385623"/>
                </a:solidFill>
                <a:latin typeface="Arial"/>
                <a:ea typeface="Arial"/>
                <a:cs typeface="Arial"/>
                <a:sym typeface="Arial"/>
              </a:rPr>
              <a:t>10. HOẠT ĐỘNG TRẢI NGHIỆM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pic>
        <p:nvPicPr>
          <p:cNvPr id="526" name="Google Shape;526;p16"/>
          <p:cNvPicPr preferRelativeResize="0"/>
          <p:nvPr/>
        </p:nvPicPr>
        <p:blipFill rotWithShape="1">
          <a:blip r:embed="rId3">
            <a:alphaModFix/>
          </a:blip>
          <a:srcRect b="0" l="0" r="0" t="0"/>
          <a:stretch/>
        </p:blipFill>
        <p:spPr>
          <a:xfrm>
            <a:off x="-1242" y="0"/>
            <a:ext cx="9144000" cy="6858000"/>
          </a:xfrm>
          <a:prstGeom prst="rect">
            <a:avLst/>
          </a:prstGeom>
          <a:noFill/>
          <a:ln>
            <a:noFill/>
          </a:ln>
        </p:spPr>
      </p:pic>
      <p:pic>
        <p:nvPicPr>
          <p:cNvPr id="527" name="Google Shape;527;p16"/>
          <p:cNvPicPr preferRelativeResize="0"/>
          <p:nvPr/>
        </p:nvPicPr>
        <p:blipFill rotWithShape="1">
          <a:blip r:embed="rId4">
            <a:alphaModFix/>
          </a:blip>
          <a:srcRect b="0" l="0" r="0" t="0"/>
          <a:stretch/>
        </p:blipFill>
        <p:spPr>
          <a:xfrm>
            <a:off x="94008" y="93417"/>
            <a:ext cx="4937581" cy="692840"/>
          </a:xfrm>
          <a:prstGeom prst="rect">
            <a:avLst/>
          </a:prstGeom>
          <a:noFill/>
          <a:ln>
            <a:noFill/>
          </a:ln>
        </p:spPr>
      </p:pic>
      <p:cxnSp>
        <p:nvCxnSpPr>
          <p:cNvPr id="528" name="Google Shape;528;p16"/>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pic>
        <p:nvPicPr>
          <p:cNvPr id="529" name="Google Shape;529;p16"/>
          <p:cNvPicPr preferRelativeResize="0"/>
          <p:nvPr/>
        </p:nvPicPr>
        <p:blipFill rotWithShape="1">
          <a:blip r:embed="rId5">
            <a:alphaModFix/>
          </a:blip>
          <a:srcRect b="0" l="0" r="0" t="0"/>
          <a:stretch/>
        </p:blipFill>
        <p:spPr>
          <a:xfrm>
            <a:off x="7330432" y="20206"/>
            <a:ext cx="1687194" cy="708240"/>
          </a:xfrm>
          <a:prstGeom prst="rect">
            <a:avLst/>
          </a:prstGeom>
          <a:noFill/>
          <a:ln>
            <a:noFill/>
          </a:ln>
        </p:spPr>
      </p:pic>
      <p:sp>
        <p:nvSpPr>
          <p:cNvPr id="530" name="Google Shape;530;p16"/>
          <p:cNvSpPr/>
          <p:nvPr/>
        </p:nvSpPr>
        <p:spPr>
          <a:xfrm>
            <a:off x="4178485" y="1867821"/>
            <a:ext cx="3999287" cy="2499836"/>
          </a:xfrm>
          <a:prstGeom prst="rect">
            <a:avLst/>
          </a:prstGeom>
          <a:solidFill>
            <a:srgbClr val="BFBFBF"/>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a:p>
            <a:pPr indent="0" lvl="0" marL="0" marR="0" rtl="0" algn="ctr">
              <a:lnSpc>
                <a:spcPct val="90000"/>
              </a:lnSpc>
              <a:spcBef>
                <a:spcPts val="1015"/>
              </a:spcBef>
              <a:spcAft>
                <a:spcPts val="0"/>
              </a:spcAft>
              <a:buNone/>
            </a:pPr>
            <a:r>
              <a:t/>
            </a:r>
            <a:endParaRPr sz="2900">
              <a:solidFill>
                <a:schemeClr val="lt1"/>
              </a:solidFill>
              <a:latin typeface="Calibri"/>
              <a:ea typeface="Calibri"/>
              <a:cs typeface="Calibri"/>
              <a:sym typeface="Calibri"/>
            </a:endParaRPr>
          </a:p>
          <a:p>
            <a:pPr indent="0" lvl="0" marL="0" marR="0" rtl="0" algn="ctr">
              <a:lnSpc>
                <a:spcPct val="90000"/>
              </a:lnSpc>
              <a:spcBef>
                <a:spcPts val="1015"/>
              </a:spcBef>
              <a:spcAft>
                <a:spcPts val="0"/>
              </a:spcAft>
              <a:buNone/>
            </a:pPr>
            <a:r>
              <a:t/>
            </a:r>
            <a:endParaRPr sz="2900">
              <a:solidFill>
                <a:schemeClr val="lt1"/>
              </a:solidFill>
              <a:latin typeface="Calibri"/>
              <a:ea typeface="Calibri"/>
              <a:cs typeface="Calibri"/>
              <a:sym typeface="Calibri"/>
            </a:endParaRPr>
          </a:p>
          <a:p>
            <a:pPr indent="0" lvl="0" marL="0" marR="0" rtl="0" algn="ctr">
              <a:lnSpc>
                <a:spcPct val="90000"/>
              </a:lnSpc>
              <a:spcBef>
                <a:spcPts val="1015"/>
              </a:spcBef>
              <a:spcAft>
                <a:spcPts val="0"/>
              </a:spcAft>
              <a:buNone/>
            </a:pPr>
            <a:r>
              <a:t/>
            </a:r>
            <a:endParaRPr sz="2900">
              <a:solidFill>
                <a:schemeClr val="lt1"/>
              </a:solidFill>
              <a:latin typeface="Calibri"/>
              <a:ea typeface="Calibri"/>
              <a:cs typeface="Calibri"/>
              <a:sym typeface="Calibri"/>
            </a:endParaRPr>
          </a:p>
          <a:p>
            <a:pPr indent="0" lvl="0" marL="0" marR="0" rtl="0" algn="ctr">
              <a:lnSpc>
                <a:spcPct val="90000"/>
              </a:lnSpc>
              <a:spcBef>
                <a:spcPts val="1015"/>
              </a:spcBef>
              <a:spcAft>
                <a:spcPts val="0"/>
              </a:spcAft>
              <a:buNone/>
            </a:pPr>
            <a:r>
              <a:t/>
            </a:r>
            <a:endParaRPr sz="2900">
              <a:solidFill>
                <a:schemeClr val="lt1"/>
              </a:solidFill>
              <a:latin typeface="Calibri"/>
              <a:ea typeface="Calibri"/>
              <a:cs typeface="Calibri"/>
              <a:sym typeface="Calibri"/>
            </a:endParaRPr>
          </a:p>
        </p:txBody>
      </p:sp>
      <p:sp>
        <p:nvSpPr>
          <p:cNvPr id="531" name="Google Shape;531;p16"/>
          <p:cNvSpPr/>
          <p:nvPr/>
        </p:nvSpPr>
        <p:spPr>
          <a:xfrm>
            <a:off x="781050" y="1927525"/>
            <a:ext cx="2165578" cy="573390"/>
          </a:xfrm>
          <a:prstGeom prst="parallelogram">
            <a:avLst>
              <a:gd fmla="val 65580" name="adj"/>
            </a:avLst>
          </a:prstGeom>
          <a:solidFill>
            <a:srgbClr val="0036A2"/>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532" name="Google Shape;532;p16"/>
          <p:cNvSpPr/>
          <p:nvPr/>
        </p:nvSpPr>
        <p:spPr>
          <a:xfrm>
            <a:off x="1158467" y="2044943"/>
            <a:ext cx="139974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TRANH/ẢNH</a:t>
            </a:r>
            <a:endParaRPr/>
          </a:p>
        </p:txBody>
      </p:sp>
      <p:sp>
        <p:nvSpPr>
          <p:cNvPr id="533" name="Google Shape;533;p16"/>
          <p:cNvSpPr/>
          <p:nvPr/>
        </p:nvSpPr>
        <p:spPr>
          <a:xfrm>
            <a:off x="781050" y="4428015"/>
            <a:ext cx="2188996" cy="587375"/>
          </a:xfrm>
          <a:prstGeom prst="parallelogram">
            <a:avLst>
              <a:gd fmla="val 65580" name="adj"/>
            </a:avLst>
          </a:prstGeom>
          <a:solidFill>
            <a:srgbClr val="FFD966"/>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534" name="Google Shape;534;p16"/>
          <p:cNvSpPr/>
          <p:nvPr/>
        </p:nvSpPr>
        <p:spPr>
          <a:xfrm>
            <a:off x="1215954" y="4552416"/>
            <a:ext cx="134684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2060"/>
                </a:solidFill>
                <a:latin typeface="Arial"/>
                <a:ea typeface="Arial"/>
                <a:cs typeface="Arial"/>
                <a:sym typeface="Arial"/>
              </a:rPr>
              <a:t>VIDEO/CLIP</a:t>
            </a:r>
            <a:endParaRPr/>
          </a:p>
        </p:txBody>
      </p:sp>
      <p:sp>
        <p:nvSpPr>
          <p:cNvPr id="535" name="Google Shape;535;p16"/>
          <p:cNvSpPr/>
          <p:nvPr/>
        </p:nvSpPr>
        <p:spPr>
          <a:xfrm>
            <a:off x="876298" y="5351050"/>
            <a:ext cx="2129267" cy="540148"/>
          </a:xfrm>
          <a:prstGeom prst="parallelogram">
            <a:avLst>
              <a:gd fmla="val 65580" name="adj"/>
            </a:avLst>
          </a:prstGeom>
          <a:solidFill>
            <a:srgbClr val="AF2020"/>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536" name="Google Shape;536;p16"/>
          <p:cNvSpPr/>
          <p:nvPr/>
        </p:nvSpPr>
        <p:spPr>
          <a:xfrm>
            <a:off x="1341143" y="5440479"/>
            <a:ext cx="114005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Arial"/>
                <a:ea typeface="Arial"/>
                <a:cs typeface="Arial"/>
                <a:sym typeface="Arial"/>
              </a:rPr>
              <a:t>DỤNG CỤ</a:t>
            </a:r>
            <a:endParaRPr/>
          </a:p>
          <a:p>
            <a:pPr indent="0" lvl="0" marL="0" marR="0" rtl="0" algn="ctr">
              <a:spcBef>
                <a:spcPts val="0"/>
              </a:spcBef>
              <a:spcAft>
                <a:spcPts val="0"/>
              </a:spcAft>
              <a:buNone/>
            </a:pPr>
            <a:r>
              <a:t/>
            </a:r>
            <a:endParaRPr b="1" sz="1600">
              <a:solidFill>
                <a:schemeClr val="lt1"/>
              </a:solidFill>
              <a:latin typeface="Arial"/>
              <a:ea typeface="Arial"/>
              <a:cs typeface="Arial"/>
              <a:sym typeface="Arial"/>
            </a:endParaRPr>
          </a:p>
        </p:txBody>
      </p:sp>
      <p:sp>
        <p:nvSpPr>
          <p:cNvPr id="537" name="Google Shape;537;p16"/>
          <p:cNvSpPr/>
          <p:nvPr/>
        </p:nvSpPr>
        <p:spPr>
          <a:xfrm>
            <a:off x="4176392" y="4495100"/>
            <a:ext cx="3991855" cy="529774"/>
          </a:xfrm>
          <a:prstGeom prst="rect">
            <a:avLst/>
          </a:prstGeom>
          <a:solidFill>
            <a:srgbClr val="FFD966"/>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a:p>
            <a:pPr indent="0" lvl="0" marL="0" marR="0" rtl="0" algn="ctr">
              <a:lnSpc>
                <a:spcPct val="90000"/>
              </a:lnSpc>
              <a:spcBef>
                <a:spcPts val="1015"/>
              </a:spcBef>
              <a:spcAft>
                <a:spcPts val="0"/>
              </a:spcAft>
              <a:buNone/>
            </a:pPr>
            <a:r>
              <a:t/>
            </a:r>
            <a:endParaRPr sz="2900">
              <a:solidFill>
                <a:schemeClr val="lt1"/>
              </a:solidFill>
              <a:latin typeface="Calibri"/>
              <a:ea typeface="Calibri"/>
              <a:cs typeface="Calibri"/>
              <a:sym typeface="Calibri"/>
            </a:endParaRPr>
          </a:p>
        </p:txBody>
      </p:sp>
      <p:sp>
        <p:nvSpPr>
          <p:cNvPr id="538" name="Google Shape;538;p16"/>
          <p:cNvSpPr/>
          <p:nvPr/>
        </p:nvSpPr>
        <p:spPr>
          <a:xfrm>
            <a:off x="4195442" y="5275371"/>
            <a:ext cx="3991855" cy="525354"/>
          </a:xfrm>
          <a:prstGeom prst="rect">
            <a:avLst/>
          </a:prstGeom>
          <a:solidFill>
            <a:srgbClr val="FF8533"/>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a:p>
            <a:pPr indent="0" lvl="0" marL="0" marR="0" rtl="0" algn="ctr">
              <a:lnSpc>
                <a:spcPct val="90000"/>
              </a:lnSpc>
              <a:spcBef>
                <a:spcPts val="1015"/>
              </a:spcBef>
              <a:spcAft>
                <a:spcPts val="0"/>
              </a:spcAft>
              <a:buNone/>
            </a:pPr>
            <a:r>
              <a:t/>
            </a:r>
            <a:endParaRPr sz="2900">
              <a:solidFill>
                <a:schemeClr val="lt1"/>
              </a:solidFill>
              <a:latin typeface="Calibri"/>
              <a:ea typeface="Calibri"/>
              <a:cs typeface="Calibri"/>
              <a:sym typeface="Calibri"/>
            </a:endParaRPr>
          </a:p>
        </p:txBody>
      </p:sp>
      <p:cxnSp>
        <p:nvCxnSpPr>
          <p:cNvPr id="539" name="Google Shape;539;p16"/>
          <p:cNvCxnSpPr/>
          <p:nvPr/>
        </p:nvCxnSpPr>
        <p:spPr>
          <a:xfrm>
            <a:off x="2857500" y="5591175"/>
            <a:ext cx="1337942" cy="9306"/>
          </a:xfrm>
          <a:prstGeom prst="straightConnector1">
            <a:avLst/>
          </a:prstGeom>
          <a:noFill/>
          <a:ln cap="flat" cmpd="sng" w="9525">
            <a:solidFill>
              <a:srgbClr val="961A1A"/>
            </a:solidFill>
            <a:prstDash val="solid"/>
            <a:miter lim="800000"/>
            <a:headEnd len="sm" w="sm" type="none"/>
            <a:tailEnd len="sm" w="sm" type="none"/>
          </a:ln>
        </p:spPr>
      </p:cxnSp>
      <p:cxnSp>
        <p:nvCxnSpPr>
          <p:cNvPr id="540" name="Google Shape;540;p16"/>
          <p:cNvCxnSpPr/>
          <p:nvPr/>
        </p:nvCxnSpPr>
        <p:spPr>
          <a:xfrm>
            <a:off x="2746314" y="2239868"/>
            <a:ext cx="1440454" cy="19228"/>
          </a:xfrm>
          <a:prstGeom prst="straightConnector1">
            <a:avLst/>
          </a:prstGeom>
          <a:noFill/>
          <a:ln cap="flat" cmpd="sng" w="9525">
            <a:solidFill>
              <a:srgbClr val="2F5597"/>
            </a:solidFill>
            <a:prstDash val="solid"/>
            <a:miter lim="800000"/>
            <a:headEnd len="sm" w="sm" type="none"/>
            <a:tailEnd len="sm" w="sm" type="none"/>
          </a:ln>
        </p:spPr>
      </p:cxnSp>
      <p:sp>
        <p:nvSpPr>
          <p:cNvPr id="541" name="Google Shape;541;p16"/>
          <p:cNvSpPr/>
          <p:nvPr/>
        </p:nvSpPr>
        <p:spPr>
          <a:xfrm>
            <a:off x="4445929" y="5401322"/>
            <a:ext cx="3265638" cy="323165"/>
          </a:xfrm>
          <a:prstGeom prst="rect">
            <a:avLst/>
          </a:prstGeom>
          <a:noFill/>
          <a:ln>
            <a:noFill/>
          </a:ln>
        </p:spPr>
        <p:txBody>
          <a:bodyPr anchorCtr="0" anchor="t" bIns="45700" lIns="91425" spcFirstLastPara="1" rIns="91425" wrap="square" tIns="45700">
            <a:spAutoFit/>
          </a:bodyPr>
          <a:lstStyle/>
          <a:p>
            <a:pPr indent="0" lvl="0" marL="0" marR="0" rtl="0" algn="l">
              <a:lnSpc>
                <a:spcPct val="112500"/>
              </a:lnSpc>
              <a:spcBef>
                <a:spcPts val="0"/>
              </a:spcBef>
              <a:spcAft>
                <a:spcPts val="0"/>
              </a:spcAft>
              <a:buNone/>
            </a:pPr>
            <a:r>
              <a:rPr b="1" lang="en-US" sz="1600">
                <a:solidFill>
                  <a:srgbClr val="002060"/>
                </a:solidFill>
                <a:latin typeface="Arial"/>
                <a:ea typeface="Arial"/>
                <a:cs typeface="Arial"/>
                <a:sym typeface="Arial"/>
              </a:rPr>
              <a:t>Bộ dụng cụ thực hành tiết kiệm</a:t>
            </a:r>
            <a:endParaRPr/>
          </a:p>
        </p:txBody>
      </p:sp>
      <p:sp>
        <p:nvSpPr>
          <p:cNvPr id="542" name="Google Shape;542;p16"/>
          <p:cNvSpPr/>
          <p:nvPr/>
        </p:nvSpPr>
        <p:spPr>
          <a:xfrm>
            <a:off x="4457577" y="4621320"/>
            <a:ext cx="2855269" cy="323165"/>
          </a:xfrm>
          <a:prstGeom prst="rect">
            <a:avLst/>
          </a:prstGeom>
          <a:noFill/>
          <a:ln>
            <a:noFill/>
          </a:ln>
        </p:spPr>
        <p:txBody>
          <a:bodyPr anchorCtr="0" anchor="t" bIns="45700" lIns="91425" spcFirstLastPara="1" rIns="91425" wrap="square" tIns="45700">
            <a:spAutoFit/>
          </a:bodyPr>
          <a:lstStyle/>
          <a:p>
            <a:pPr indent="0" lvl="0" marL="0" marR="0" rtl="0" algn="l">
              <a:lnSpc>
                <a:spcPct val="112500"/>
              </a:lnSpc>
              <a:spcBef>
                <a:spcPts val="0"/>
              </a:spcBef>
              <a:spcAft>
                <a:spcPts val="0"/>
              </a:spcAft>
              <a:buNone/>
            </a:pPr>
            <a:r>
              <a:rPr b="1" lang="en-US" sz="1600">
                <a:solidFill>
                  <a:srgbClr val="002060"/>
                </a:solidFill>
                <a:latin typeface="Arial"/>
                <a:ea typeface="Arial"/>
                <a:cs typeface="Arial"/>
                <a:sym typeface="Arial"/>
              </a:rPr>
              <a:t>Video/clip về bảo vệ lẽ phải</a:t>
            </a:r>
            <a:endParaRPr/>
          </a:p>
        </p:txBody>
      </p:sp>
      <p:cxnSp>
        <p:nvCxnSpPr>
          <p:cNvPr id="543" name="Google Shape;543;p16"/>
          <p:cNvCxnSpPr/>
          <p:nvPr/>
        </p:nvCxnSpPr>
        <p:spPr>
          <a:xfrm>
            <a:off x="2722776" y="4763675"/>
            <a:ext cx="1440454" cy="19228"/>
          </a:xfrm>
          <a:prstGeom prst="straightConnector1">
            <a:avLst/>
          </a:prstGeom>
          <a:noFill/>
          <a:ln cap="flat" cmpd="sng" w="9525">
            <a:solidFill>
              <a:srgbClr val="961A1A"/>
            </a:solidFill>
            <a:prstDash val="solid"/>
            <a:miter lim="800000"/>
            <a:headEnd len="sm" w="sm" type="none"/>
            <a:tailEnd len="sm" w="sm" type="none"/>
          </a:ln>
        </p:spPr>
      </p:cxnSp>
      <p:sp>
        <p:nvSpPr>
          <p:cNvPr id="544" name="Google Shape;544;p16"/>
          <p:cNvSpPr/>
          <p:nvPr/>
        </p:nvSpPr>
        <p:spPr>
          <a:xfrm>
            <a:off x="4374873" y="1915677"/>
            <a:ext cx="3711852" cy="2400657"/>
          </a:xfrm>
          <a:prstGeom prst="rect">
            <a:avLst/>
          </a:prstGeom>
          <a:noFill/>
          <a:ln>
            <a:noFill/>
          </a:ln>
        </p:spPr>
        <p:txBody>
          <a:bodyPr anchorCtr="0" anchor="t" bIns="45700" lIns="91425" spcFirstLastPara="1" rIns="91425" wrap="square" tIns="45700">
            <a:spAutoFit/>
          </a:bodyPr>
          <a:lstStyle/>
          <a:p>
            <a:pPr indent="0" lvl="0" marL="0" marR="0" rtl="0" algn="l">
              <a:lnSpc>
                <a:spcPct val="112500"/>
              </a:lnSpc>
              <a:spcBef>
                <a:spcPts val="0"/>
              </a:spcBef>
              <a:spcAft>
                <a:spcPts val="0"/>
              </a:spcAft>
              <a:buNone/>
            </a:pPr>
            <a:r>
              <a:rPr b="1" lang="en-US" sz="1600">
                <a:solidFill>
                  <a:srgbClr val="002060"/>
                </a:solidFill>
                <a:latin typeface="Arial"/>
                <a:ea typeface="Arial"/>
                <a:cs typeface="Arial"/>
                <a:sym typeface="Arial"/>
              </a:rPr>
              <a:t>Gồm các tranh/bộ tranh:</a:t>
            </a:r>
            <a:endParaRPr/>
          </a:p>
          <a:p>
            <a:pPr indent="-285750" lvl="0" marL="285750" marR="0" rtl="0" algn="l">
              <a:lnSpc>
                <a:spcPct val="128571"/>
              </a:lnSpc>
              <a:spcBef>
                <a:spcPts val="300"/>
              </a:spcBef>
              <a:spcAft>
                <a:spcPts val="0"/>
              </a:spcAft>
              <a:buClr>
                <a:srgbClr val="002060"/>
              </a:buClr>
              <a:buSzPts val="1400"/>
              <a:buFont typeface="Arial"/>
              <a:buChar char="-"/>
            </a:pPr>
            <a:r>
              <a:rPr lang="en-US" sz="1400">
                <a:solidFill>
                  <a:srgbClr val="002060"/>
                </a:solidFill>
                <a:latin typeface="Arial"/>
                <a:ea typeface="Arial"/>
                <a:cs typeface="Arial"/>
                <a:sym typeface="Arial"/>
              </a:rPr>
              <a:t>Truyền thống dân tộc Việt Nam</a:t>
            </a:r>
            <a:endParaRPr/>
          </a:p>
          <a:p>
            <a:pPr indent="-285750" lvl="0" marL="285750" marR="0" rtl="0" algn="l">
              <a:lnSpc>
                <a:spcPct val="128571"/>
              </a:lnSpc>
              <a:spcBef>
                <a:spcPts val="300"/>
              </a:spcBef>
              <a:spcAft>
                <a:spcPts val="0"/>
              </a:spcAft>
              <a:buClr>
                <a:srgbClr val="002060"/>
              </a:buClr>
              <a:buSzPts val="1400"/>
              <a:buFont typeface="Arial"/>
              <a:buChar char="-"/>
            </a:pPr>
            <a:r>
              <a:rPr lang="en-US" sz="1400">
                <a:solidFill>
                  <a:srgbClr val="002060"/>
                </a:solidFill>
                <a:latin typeface="Arial"/>
                <a:ea typeface="Arial"/>
                <a:cs typeface="Arial"/>
                <a:sym typeface="Arial"/>
              </a:rPr>
              <a:t>Tranh thể hiện lao động cần cù, sáng tạo</a:t>
            </a:r>
            <a:endParaRPr/>
          </a:p>
          <a:p>
            <a:pPr indent="-285750" lvl="0" marL="285750" marR="0" rtl="0" algn="l">
              <a:lnSpc>
                <a:spcPct val="128571"/>
              </a:lnSpc>
              <a:spcBef>
                <a:spcPts val="300"/>
              </a:spcBef>
              <a:spcAft>
                <a:spcPts val="0"/>
              </a:spcAft>
              <a:buClr>
                <a:srgbClr val="002060"/>
              </a:buClr>
              <a:buSzPts val="1400"/>
              <a:buFont typeface="Arial"/>
              <a:buChar char="-"/>
            </a:pPr>
            <a:r>
              <a:rPr lang="en-US" sz="1400">
                <a:solidFill>
                  <a:srgbClr val="002060"/>
                </a:solidFill>
                <a:latin typeface="Arial"/>
                <a:ea typeface="Arial"/>
                <a:cs typeface="Arial"/>
                <a:sym typeface="Arial"/>
              </a:rPr>
              <a:t>Bảo vệ môi trường và tài nguyên thiên nhiên</a:t>
            </a:r>
            <a:endParaRPr/>
          </a:p>
          <a:p>
            <a:pPr indent="-285750" lvl="0" marL="285750" marR="0" rtl="0" algn="l">
              <a:lnSpc>
                <a:spcPct val="128571"/>
              </a:lnSpc>
              <a:spcBef>
                <a:spcPts val="300"/>
              </a:spcBef>
              <a:spcAft>
                <a:spcPts val="0"/>
              </a:spcAft>
              <a:buClr>
                <a:srgbClr val="002060"/>
              </a:buClr>
              <a:buSzPts val="1400"/>
              <a:buFont typeface="Arial"/>
              <a:buChar char="-"/>
            </a:pPr>
            <a:r>
              <a:rPr lang="en-US" sz="1400">
                <a:solidFill>
                  <a:srgbClr val="002060"/>
                </a:solidFill>
                <a:latin typeface="Arial"/>
                <a:ea typeface="Arial"/>
                <a:cs typeface="Arial"/>
                <a:sym typeface="Arial"/>
              </a:rPr>
              <a:t>Xác định mục tiêu cá nhân của học sinh</a:t>
            </a:r>
            <a:endParaRPr/>
          </a:p>
          <a:p>
            <a:pPr indent="-285750" lvl="0" marL="285750" marR="0" rtl="0" algn="l">
              <a:lnSpc>
                <a:spcPct val="128571"/>
              </a:lnSpc>
              <a:spcBef>
                <a:spcPts val="300"/>
              </a:spcBef>
              <a:spcAft>
                <a:spcPts val="0"/>
              </a:spcAft>
              <a:buClr>
                <a:srgbClr val="002060"/>
              </a:buClr>
              <a:buSzPts val="1400"/>
              <a:buFont typeface="Arial"/>
              <a:buChar char="-"/>
            </a:pPr>
            <a:r>
              <a:rPr lang="en-US" sz="1400">
                <a:solidFill>
                  <a:srgbClr val="002060"/>
                </a:solidFill>
                <a:latin typeface="Arial"/>
                <a:ea typeface="Arial"/>
                <a:cs typeface="Arial"/>
                <a:sym typeface="Arial"/>
              </a:rPr>
              <a:t>Phòng chống bạo lực gia đình</a:t>
            </a:r>
            <a:endParaRPr/>
          </a:p>
          <a:p>
            <a:pPr indent="-285750" lvl="0" marL="285750" marR="0" rtl="0" algn="l">
              <a:lnSpc>
                <a:spcPct val="128571"/>
              </a:lnSpc>
              <a:spcBef>
                <a:spcPts val="300"/>
              </a:spcBef>
              <a:spcAft>
                <a:spcPts val="0"/>
              </a:spcAft>
              <a:buClr>
                <a:srgbClr val="002060"/>
              </a:buClr>
              <a:buSzPts val="1400"/>
              <a:buFont typeface="Arial"/>
              <a:buChar char="-"/>
            </a:pPr>
            <a:r>
              <a:rPr lang="en-US" sz="1400">
                <a:solidFill>
                  <a:srgbClr val="002060"/>
                </a:solidFill>
                <a:latin typeface="Arial"/>
                <a:ea typeface="Arial"/>
                <a:cs typeface="Arial"/>
                <a:sym typeface="Arial"/>
              </a:rPr>
              <a:t>Phòng ngừa tai nạn vũ khí, cháy nổ và các chất độc hại</a:t>
            </a:r>
            <a:endParaRPr/>
          </a:p>
        </p:txBody>
      </p:sp>
      <p:sp>
        <p:nvSpPr>
          <p:cNvPr id="545" name="Google Shape;545;p16"/>
          <p:cNvSpPr/>
          <p:nvPr/>
        </p:nvSpPr>
        <p:spPr>
          <a:xfrm>
            <a:off x="2782710" y="1095276"/>
            <a:ext cx="4289979" cy="472992"/>
          </a:xfrm>
          <a:prstGeom prst="roundRect">
            <a:avLst>
              <a:gd fmla="val 50000" name="adj"/>
            </a:avLst>
          </a:prstGeom>
          <a:solidFill>
            <a:srgbClr val="FFD966"/>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2000">
              <a:solidFill>
                <a:srgbClr val="C00000"/>
              </a:solidFill>
              <a:latin typeface="Arial"/>
              <a:ea typeface="Arial"/>
              <a:cs typeface="Arial"/>
              <a:sym typeface="Arial"/>
            </a:endParaRPr>
          </a:p>
        </p:txBody>
      </p:sp>
      <p:sp>
        <p:nvSpPr>
          <p:cNvPr id="546" name="Google Shape;546;p16"/>
          <p:cNvSpPr/>
          <p:nvPr/>
        </p:nvSpPr>
        <p:spPr>
          <a:xfrm>
            <a:off x="2783556" y="1104891"/>
            <a:ext cx="1959813" cy="44579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rgbClr val="DF5353"/>
                </a:solidFill>
                <a:latin typeface="Arial"/>
                <a:ea typeface="Arial"/>
                <a:cs typeface="Arial"/>
                <a:sym typeface="Arial"/>
              </a:rPr>
              <a:t> </a:t>
            </a:r>
            <a:r>
              <a:rPr b="1" lang="en-US" sz="1800">
                <a:solidFill>
                  <a:srgbClr val="FF0000"/>
                </a:solidFill>
                <a:latin typeface="Arial"/>
                <a:ea typeface="Arial"/>
                <a:cs typeface="Arial"/>
                <a:sym typeface="Arial"/>
              </a:rPr>
              <a:t> </a:t>
            </a:r>
            <a:r>
              <a:rPr b="1" lang="en-US" sz="2000">
                <a:solidFill>
                  <a:srgbClr val="C55A11"/>
                </a:solidFill>
                <a:latin typeface="Arial"/>
                <a:ea typeface="Arial"/>
                <a:cs typeface="Arial"/>
                <a:sym typeface="Arial"/>
              </a:rPr>
              <a:t>11. MÔN GIÁO DỤC CÔNG DÂN</a:t>
            </a:r>
            <a:endParaRPr b="1" i="0" sz="2000" u="none" cap="none" strike="noStrike">
              <a:solidFill>
                <a:srgbClr val="DF5353"/>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pic>
        <p:nvPicPr>
          <p:cNvPr id="551" name="Google Shape;551;p17"/>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552" name="Google Shape;552;p17"/>
          <p:cNvPicPr preferRelativeResize="0"/>
          <p:nvPr/>
        </p:nvPicPr>
        <p:blipFill rotWithShape="1">
          <a:blip r:embed="rId4">
            <a:alphaModFix/>
          </a:blip>
          <a:srcRect b="0" l="0" r="0" t="0"/>
          <a:stretch/>
        </p:blipFill>
        <p:spPr>
          <a:xfrm>
            <a:off x="94008" y="93417"/>
            <a:ext cx="4937581" cy="692840"/>
          </a:xfrm>
          <a:prstGeom prst="rect">
            <a:avLst/>
          </a:prstGeom>
          <a:noFill/>
          <a:ln>
            <a:noFill/>
          </a:ln>
        </p:spPr>
      </p:pic>
      <p:cxnSp>
        <p:nvCxnSpPr>
          <p:cNvPr id="553" name="Google Shape;553;p17"/>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grpSp>
        <p:nvGrpSpPr>
          <p:cNvPr id="554" name="Google Shape;554;p17"/>
          <p:cNvGrpSpPr/>
          <p:nvPr/>
        </p:nvGrpSpPr>
        <p:grpSpPr>
          <a:xfrm>
            <a:off x="1062221" y="1710246"/>
            <a:ext cx="7201884" cy="4638793"/>
            <a:chOff x="838200" y="-76200"/>
            <a:chExt cx="7620000" cy="7619773"/>
          </a:xfrm>
        </p:grpSpPr>
        <p:grpSp>
          <p:nvGrpSpPr>
            <p:cNvPr id="555" name="Google Shape;555;p17"/>
            <p:cNvGrpSpPr/>
            <p:nvPr/>
          </p:nvGrpSpPr>
          <p:grpSpPr>
            <a:xfrm>
              <a:off x="838200" y="-76200"/>
              <a:ext cx="7620000" cy="7619773"/>
              <a:chOff x="762000" y="-380773"/>
              <a:chExt cx="7620000" cy="7619773"/>
            </a:xfrm>
          </p:grpSpPr>
          <p:sp>
            <p:nvSpPr>
              <p:cNvPr id="556" name="Google Shape;556;p17"/>
              <p:cNvSpPr/>
              <p:nvPr/>
            </p:nvSpPr>
            <p:spPr>
              <a:xfrm>
                <a:off x="931210" y="3842645"/>
                <a:ext cx="3176387" cy="3052804"/>
              </a:xfrm>
              <a:custGeom>
                <a:rect b="b" l="l" r="r" t="t"/>
                <a:pathLst>
                  <a:path extrusionOk="0" h="3052804" w="3176387">
                    <a:moveTo>
                      <a:pt x="2657239" y="0"/>
                    </a:moveTo>
                    <a:cubicBezTo>
                      <a:pt x="2757877" y="239217"/>
                      <a:pt x="2943287" y="433982"/>
                      <a:pt x="3176387" y="545640"/>
                    </a:cubicBezTo>
                    <a:lnTo>
                      <a:pt x="2060125" y="3052804"/>
                    </a:lnTo>
                    <a:cubicBezTo>
                      <a:pt x="1079224" y="2606012"/>
                      <a:pt x="321792" y="1754610"/>
                      <a:pt x="0" y="712005"/>
                    </a:cubicBezTo>
                    <a:close/>
                  </a:path>
                </a:pathLst>
              </a:custGeom>
              <a:gradFill>
                <a:gsLst>
                  <a:gs pos="0">
                    <a:srgbClr val="008206"/>
                  </a:gs>
                  <a:gs pos="100000">
                    <a:srgbClr val="99D927"/>
                  </a:gs>
                </a:gsLst>
                <a:lin ang="18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Times New Roman"/>
                  <a:ea typeface="Times New Roman"/>
                  <a:cs typeface="Times New Roman"/>
                  <a:sym typeface="Times New Roman"/>
                </a:endParaRPr>
              </a:p>
            </p:txBody>
          </p:sp>
          <p:sp>
            <p:nvSpPr>
              <p:cNvPr id="557" name="Google Shape;557;p17"/>
              <p:cNvSpPr/>
              <p:nvPr/>
            </p:nvSpPr>
            <p:spPr>
              <a:xfrm>
                <a:off x="762000" y="1309401"/>
                <a:ext cx="2869214" cy="3094185"/>
              </a:xfrm>
              <a:custGeom>
                <a:rect b="b" l="l" r="r" t="t"/>
                <a:pathLst>
                  <a:path extrusionOk="0" h="3094185" w="2869214">
                    <a:moveTo>
                      <a:pt x="643888" y="0"/>
                    </a:moveTo>
                    <a:lnTo>
                      <a:pt x="2869214" y="1616794"/>
                    </a:lnTo>
                    <a:cubicBezTo>
                      <a:pt x="2788709" y="1766498"/>
                      <a:pt x="2743200" y="1937735"/>
                      <a:pt x="2743200" y="2119600"/>
                    </a:cubicBezTo>
                    <a:cubicBezTo>
                      <a:pt x="2743200" y="2210907"/>
                      <a:pt x="2754671" y="2299534"/>
                      <a:pt x="2777524" y="2383795"/>
                    </a:cubicBezTo>
                    <a:lnTo>
                      <a:pt x="126312" y="3094185"/>
                    </a:lnTo>
                    <a:cubicBezTo>
                      <a:pt x="43729" y="2783200"/>
                      <a:pt x="0" y="2456507"/>
                      <a:pt x="0" y="2119600"/>
                    </a:cubicBezTo>
                    <a:cubicBezTo>
                      <a:pt x="0" y="1335038"/>
                      <a:pt x="237140" y="605863"/>
                      <a:pt x="643888" y="0"/>
                    </a:cubicBezTo>
                    <a:close/>
                  </a:path>
                </a:pathLst>
              </a:custGeom>
              <a:gradFill>
                <a:gsLst>
                  <a:gs pos="0">
                    <a:srgbClr val="00297A"/>
                  </a:gs>
                  <a:gs pos="100000">
                    <a:srgbClr val="0070C0"/>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Times New Roman"/>
                  <a:ea typeface="Times New Roman"/>
                  <a:cs typeface="Times New Roman"/>
                  <a:sym typeface="Times New Roman"/>
                </a:endParaRPr>
              </a:p>
            </p:txBody>
          </p:sp>
          <p:sp>
            <p:nvSpPr>
              <p:cNvPr id="558" name="Google Shape;558;p17"/>
              <p:cNvSpPr/>
              <p:nvPr/>
            </p:nvSpPr>
            <p:spPr>
              <a:xfrm>
                <a:off x="3132771" y="4388724"/>
                <a:ext cx="3148562" cy="2850276"/>
              </a:xfrm>
              <a:custGeom>
                <a:rect b="b" l="l" r="r" t="t"/>
                <a:pathLst>
                  <a:path extrusionOk="0" h="2850276" w="3148562">
                    <a:moveTo>
                      <a:pt x="1902722" y="0"/>
                    </a:moveTo>
                    <a:lnTo>
                      <a:pt x="3148562" y="2445099"/>
                    </a:lnTo>
                    <a:cubicBezTo>
                      <a:pt x="2634844" y="2704651"/>
                      <a:pt x="2054043" y="2850276"/>
                      <a:pt x="1439229" y="2850276"/>
                    </a:cubicBezTo>
                    <a:cubicBezTo>
                      <a:pt x="929847" y="2850276"/>
                      <a:pt x="443813" y="2750314"/>
                      <a:pt x="0" y="2568135"/>
                    </a:cubicBezTo>
                    <a:lnTo>
                      <a:pt x="1117776" y="57571"/>
                    </a:lnTo>
                    <a:cubicBezTo>
                      <a:pt x="1219171" y="89802"/>
                      <a:pt x="1327183" y="107076"/>
                      <a:pt x="1439229" y="107076"/>
                    </a:cubicBezTo>
                    <a:cubicBezTo>
                      <a:pt x="1605544" y="107076"/>
                      <a:pt x="1762969" y="69018"/>
                      <a:pt x="1902722" y="0"/>
                    </a:cubicBezTo>
                    <a:close/>
                  </a:path>
                </a:pathLst>
              </a:custGeom>
              <a:gradFill>
                <a:gsLst>
                  <a:gs pos="0">
                    <a:srgbClr val="5D427D"/>
                  </a:gs>
                  <a:gs pos="80000">
                    <a:srgbClr val="7A57A5"/>
                  </a:gs>
                  <a:gs pos="100000">
                    <a:srgbClr val="7A56A7"/>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Times New Roman"/>
                  <a:ea typeface="Times New Roman"/>
                  <a:cs typeface="Times New Roman"/>
                  <a:sym typeface="Times New Roman"/>
                </a:endParaRPr>
              </a:p>
            </p:txBody>
          </p:sp>
          <p:sp>
            <p:nvSpPr>
              <p:cNvPr id="559" name="Google Shape;559;p17"/>
              <p:cNvSpPr/>
              <p:nvPr/>
            </p:nvSpPr>
            <p:spPr>
              <a:xfrm>
                <a:off x="5160081" y="3661641"/>
                <a:ext cx="3136375" cy="3106096"/>
              </a:xfrm>
              <a:custGeom>
                <a:rect b="b" l="l" r="r" t="t"/>
                <a:pathLst>
                  <a:path extrusionOk="0" h="3106096" w="3136375">
                    <a:moveTo>
                      <a:pt x="452510" y="0"/>
                    </a:moveTo>
                    <a:lnTo>
                      <a:pt x="3136375" y="570473"/>
                    </a:lnTo>
                    <a:cubicBezTo>
                      <a:pt x="2902565" y="1663466"/>
                      <a:pt x="2199334" y="2582325"/>
                      <a:pt x="1247848" y="3106096"/>
                    </a:cubicBezTo>
                    <a:lnTo>
                      <a:pt x="0" y="657056"/>
                    </a:lnTo>
                    <a:cubicBezTo>
                      <a:pt x="226554" y="507518"/>
                      <a:pt x="392378" y="273613"/>
                      <a:pt x="452510" y="0"/>
                    </a:cubicBezTo>
                    <a:close/>
                  </a:path>
                </a:pathLst>
              </a:custGeom>
              <a:gradFill>
                <a:gsLst>
                  <a:gs pos="0">
                    <a:srgbClr val="E94343"/>
                  </a:gs>
                  <a:gs pos="100000">
                    <a:srgbClr val="C000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Times New Roman"/>
                  <a:ea typeface="Times New Roman"/>
                  <a:cs typeface="Times New Roman"/>
                  <a:sym typeface="Times New Roman"/>
                </a:endParaRPr>
              </a:p>
            </p:txBody>
          </p:sp>
          <p:sp>
            <p:nvSpPr>
              <p:cNvPr id="560" name="Google Shape;560;p17"/>
              <p:cNvSpPr/>
              <p:nvPr/>
            </p:nvSpPr>
            <p:spPr>
              <a:xfrm>
                <a:off x="5395832" y="1025515"/>
                <a:ext cx="2986168" cy="3054948"/>
              </a:xfrm>
              <a:custGeom>
                <a:rect b="b" l="l" r="r" t="t"/>
                <a:pathLst>
                  <a:path extrusionOk="0" h="3054948" w="2986168">
                    <a:moveTo>
                      <a:pt x="2131127" y="0"/>
                    </a:moveTo>
                    <a:cubicBezTo>
                      <a:pt x="2666007" y="655042"/>
                      <a:pt x="2986168" y="1491875"/>
                      <a:pt x="2986168" y="2403485"/>
                    </a:cubicBezTo>
                    <a:cubicBezTo>
                      <a:pt x="2986168" y="2625658"/>
                      <a:pt x="2967152" y="2843388"/>
                      <a:pt x="2929547" y="3054948"/>
                    </a:cubicBezTo>
                    <a:lnTo>
                      <a:pt x="238951" y="2483044"/>
                    </a:lnTo>
                    <a:cubicBezTo>
                      <a:pt x="241981" y="2456831"/>
                      <a:pt x="242968" y="2430273"/>
                      <a:pt x="242968" y="2403485"/>
                    </a:cubicBezTo>
                    <a:cubicBezTo>
                      <a:pt x="242968" y="2146102"/>
                      <a:pt x="151819" y="1910007"/>
                      <a:pt x="0" y="1725753"/>
                    </a:cubicBezTo>
                    <a:close/>
                  </a:path>
                </a:pathLst>
              </a:custGeom>
              <a:gradFill>
                <a:gsLst>
                  <a:gs pos="0">
                    <a:srgbClr val="29859E"/>
                  </a:gs>
                  <a:gs pos="80000">
                    <a:srgbClr val="36B0D0"/>
                  </a:gs>
                  <a:gs pos="100000">
                    <a:srgbClr val="33B3D5"/>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Times New Roman"/>
                  <a:ea typeface="Times New Roman"/>
                  <a:cs typeface="Times New Roman"/>
                  <a:sym typeface="Times New Roman"/>
                </a:endParaRPr>
              </a:p>
            </p:txBody>
          </p:sp>
          <p:sp>
            <p:nvSpPr>
              <p:cNvPr id="561" name="Google Shape;561;p17"/>
              <p:cNvSpPr/>
              <p:nvPr/>
            </p:nvSpPr>
            <p:spPr>
              <a:xfrm>
                <a:off x="4580930" y="-380773"/>
                <a:ext cx="2856349" cy="3033241"/>
              </a:xfrm>
              <a:custGeom>
                <a:rect b="b" l="l" r="r" t="t"/>
                <a:pathLst>
                  <a:path extrusionOk="0" h="3033241" w="2856349">
                    <a:moveTo>
                      <a:pt x="0" y="0"/>
                    </a:moveTo>
                    <a:cubicBezTo>
                      <a:pt x="1140104" y="2400"/>
                      <a:pt x="2162576" y="505781"/>
                      <a:pt x="2856349" y="1304066"/>
                    </a:cubicBezTo>
                    <a:lnTo>
                      <a:pt x="720996" y="3033241"/>
                    </a:lnTo>
                    <a:cubicBezTo>
                      <a:pt x="532840" y="2854846"/>
                      <a:pt x="279204" y="2745301"/>
                      <a:pt x="0" y="2743425"/>
                    </a:cubicBezTo>
                    <a:close/>
                  </a:path>
                </a:pathLst>
              </a:custGeom>
              <a:gradFill>
                <a:gsLst>
                  <a:gs pos="0">
                    <a:srgbClr val="759336"/>
                  </a:gs>
                  <a:gs pos="80000">
                    <a:srgbClr val="99C247"/>
                  </a:gs>
                  <a:gs pos="100000">
                    <a:srgbClr val="9BC545"/>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Times New Roman"/>
                  <a:ea typeface="Times New Roman"/>
                  <a:cs typeface="Times New Roman"/>
                  <a:sym typeface="Times New Roman"/>
                </a:endParaRPr>
              </a:p>
            </p:txBody>
          </p:sp>
          <p:sp>
            <p:nvSpPr>
              <p:cNvPr id="562" name="Google Shape;562;p17"/>
              <p:cNvSpPr/>
              <p:nvPr/>
            </p:nvSpPr>
            <p:spPr>
              <a:xfrm>
                <a:off x="1497827" y="-367450"/>
                <a:ext cx="2908900" cy="3163194"/>
              </a:xfrm>
              <a:custGeom>
                <a:rect b="b" l="l" r="r" t="t"/>
                <a:pathLst>
                  <a:path extrusionOk="0" h="3163194" w="2908900">
                    <a:moveTo>
                      <a:pt x="2765107" y="0"/>
                    </a:moveTo>
                    <a:lnTo>
                      <a:pt x="2908900" y="2743735"/>
                    </a:lnTo>
                    <a:cubicBezTo>
                      <a:pt x="2625592" y="2786495"/>
                      <a:pt x="2379340" y="2941906"/>
                      <a:pt x="2217083" y="3163194"/>
                    </a:cubicBezTo>
                    <a:lnTo>
                      <a:pt x="0" y="1552389"/>
                    </a:lnTo>
                    <a:cubicBezTo>
                      <a:pt x="632641" y="680140"/>
                      <a:pt x="1628454" y="90080"/>
                      <a:pt x="2765107" y="0"/>
                    </a:cubicBezTo>
                    <a:close/>
                  </a:path>
                </a:pathLst>
              </a:custGeom>
              <a:gradFill>
                <a:gsLst>
                  <a:gs pos="0">
                    <a:srgbClr val="E36C09"/>
                  </a:gs>
                  <a:gs pos="100000">
                    <a:srgbClr val="FFC000"/>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Times New Roman"/>
                  <a:ea typeface="Times New Roman"/>
                  <a:cs typeface="Times New Roman"/>
                  <a:sym typeface="Times New Roman"/>
                </a:endParaRPr>
              </a:p>
            </p:txBody>
          </p:sp>
        </p:grpSp>
        <p:sp>
          <p:nvSpPr>
            <p:cNvPr id="563" name="Google Shape;563;p17"/>
            <p:cNvSpPr txBox="1"/>
            <p:nvPr/>
          </p:nvSpPr>
          <p:spPr>
            <a:xfrm rot="-1660294">
              <a:off x="5038662" y="928540"/>
              <a:ext cx="1974110" cy="14661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300">
                  <a:solidFill>
                    <a:srgbClr val="002060"/>
                  </a:solidFill>
                  <a:latin typeface="Arial"/>
                  <a:ea typeface="Arial"/>
                  <a:cs typeface="Arial"/>
                  <a:sym typeface="Arial"/>
                </a:rPr>
                <a:t>Bảng nhóm</a:t>
              </a:r>
              <a:endParaRPr/>
            </a:p>
            <a:p>
              <a:pPr indent="0" lvl="0" marL="0" marR="0" rtl="0" algn="ctr">
                <a:spcBef>
                  <a:spcPts val="0"/>
                </a:spcBef>
                <a:spcAft>
                  <a:spcPts val="0"/>
                </a:spcAft>
                <a:buNone/>
              </a:pPr>
              <a:r>
                <a:rPr b="1" lang="en-US" sz="1300">
                  <a:solidFill>
                    <a:srgbClr val="002060"/>
                  </a:solidFill>
                  <a:latin typeface="Arial"/>
                  <a:ea typeface="Arial"/>
                  <a:cs typeface="Arial"/>
                  <a:sym typeface="Arial"/>
                </a:rPr>
                <a:t>(6 chiếc/5 lớp) </a:t>
              </a:r>
              <a:endParaRPr/>
            </a:p>
            <a:p>
              <a:pPr indent="0" lvl="0" marL="0" marR="0" rtl="0" algn="ctr">
                <a:spcBef>
                  <a:spcPts val="0"/>
                </a:spcBef>
                <a:spcAft>
                  <a:spcPts val="0"/>
                </a:spcAft>
                <a:buNone/>
              </a:pPr>
              <a:r>
                <a:rPr b="1" lang="en-US" sz="1300">
                  <a:solidFill>
                    <a:srgbClr val="002060"/>
                  </a:solidFill>
                  <a:latin typeface="Arial"/>
                  <a:ea typeface="Arial"/>
                  <a:cs typeface="Arial"/>
                  <a:sym typeface="Arial"/>
                </a:rPr>
                <a:t>Nam châm </a:t>
              </a:r>
              <a:endParaRPr/>
            </a:p>
            <a:p>
              <a:pPr indent="0" lvl="0" marL="0" marR="0" rtl="0" algn="ctr">
                <a:spcBef>
                  <a:spcPts val="0"/>
                </a:spcBef>
                <a:spcAft>
                  <a:spcPts val="0"/>
                </a:spcAft>
                <a:buNone/>
              </a:pPr>
              <a:r>
                <a:rPr b="1" i="1" lang="en-US" sz="1300">
                  <a:solidFill>
                    <a:srgbClr val="002060"/>
                  </a:solidFill>
                  <a:latin typeface="Arial"/>
                  <a:ea typeface="Arial"/>
                  <a:cs typeface="Arial"/>
                  <a:sym typeface="Arial"/>
                </a:rPr>
                <a:t>(20 chiếc/lớp)</a:t>
              </a:r>
              <a:endParaRPr/>
            </a:p>
          </p:txBody>
        </p:sp>
        <p:sp>
          <p:nvSpPr>
            <p:cNvPr id="564" name="Google Shape;564;p17"/>
            <p:cNvSpPr txBox="1"/>
            <p:nvPr/>
          </p:nvSpPr>
          <p:spPr>
            <a:xfrm rot="-1231137">
              <a:off x="3113929" y="1193934"/>
              <a:ext cx="2419919" cy="15419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100">
                  <a:solidFill>
                    <a:srgbClr val="385623"/>
                  </a:solidFill>
                  <a:latin typeface="Arial"/>
                  <a:ea typeface="Arial"/>
                  <a:cs typeface="Arial"/>
                  <a:sym typeface="Arial"/>
                </a:rPr>
                <a:t>TB trình chiếu</a:t>
              </a:r>
              <a:endParaRPr b="1" sz="1100">
                <a:solidFill>
                  <a:srgbClr val="385623"/>
                </a:solidFill>
                <a:latin typeface="Arial"/>
                <a:ea typeface="Arial"/>
                <a:cs typeface="Arial"/>
                <a:sym typeface="Arial"/>
              </a:endParaRPr>
            </a:p>
            <a:p>
              <a:pPr indent="0" lvl="0" marL="0" marR="0" rtl="0" algn="ctr">
                <a:spcBef>
                  <a:spcPts val="0"/>
                </a:spcBef>
                <a:spcAft>
                  <a:spcPts val="0"/>
                </a:spcAft>
                <a:buNone/>
              </a:pPr>
              <a:r>
                <a:rPr b="1" lang="en-US" sz="1100">
                  <a:solidFill>
                    <a:srgbClr val="385623"/>
                  </a:solidFill>
                  <a:latin typeface="Arial"/>
                  <a:ea typeface="Arial"/>
                  <a:cs typeface="Arial"/>
                  <a:sym typeface="Arial"/>
                </a:rPr>
                <a:t>(máy chiếu vật thể, máy chiếu, đầu DVD, máy tính…) </a:t>
              </a:r>
              <a:endParaRPr/>
            </a:p>
            <a:p>
              <a:pPr indent="0" lvl="0" marL="0" marR="0" rtl="0" algn="ctr">
                <a:spcBef>
                  <a:spcPts val="0"/>
                </a:spcBef>
                <a:spcAft>
                  <a:spcPts val="0"/>
                </a:spcAft>
                <a:buNone/>
              </a:pPr>
              <a:r>
                <a:rPr b="1" lang="en-US" sz="1100">
                  <a:solidFill>
                    <a:srgbClr val="385623"/>
                  </a:solidFill>
                  <a:latin typeface="Arial"/>
                  <a:ea typeface="Arial"/>
                  <a:cs typeface="Arial"/>
                  <a:sym typeface="Arial"/>
                </a:rPr>
                <a:t>(1 bộ/5 lớp)</a:t>
              </a:r>
              <a:endParaRPr/>
            </a:p>
            <a:p>
              <a:pPr indent="0" lvl="0" marL="0" marR="0" rtl="0" algn="ctr">
                <a:spcBef>
                  <a:spcPts val="0"/>
                </a:spcBef>
                <a:spcAft>
                  <a:spcPts val="0"/>
                </a:spcAft>
                <a:buNone/>
              </a:pPr>
              <a:r>
                <a:t/>
              </a:r>
              <a:endParaRPr b="1" sz="1100">
                <a:solidFill>
                  <a:srgbClr val="FFFFFF"/>
                </a:solidFill>
                <a:latin typeface="Times New Roman"/>
                <a:ea typeface="Times New Roman"/>
                <a:cs typeface="Times New Roman"/>
                <a:sym typeface="Times New Roman"/>
              </a:endParaRPr>
            </a:p>
          </p:txBody>
        </p:sp>
        <p:sp>
          <p:nvSpPr>
            <p:cNvPr id="565" name="Google Shape;565;p17"/>
            <p:cNvSpPr txBox="1"/>
            <p:nvPr/>
          </p:nvSpPr>
          <p:spPr>
            <a:xfrm rot="-1827005">
              <a:off x="4791705" y="4287986"/>
              <a:ext cx="2122487" cy="11375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300">
                  <a:solidFill>
                    <a:srgbClr val="FFFFFF"/>
                  </a:solidFill>
                  <a:latin typeface="Arial"/>
                  <a:ea typeface="Arial"/>
                  <a:cs typeface="Arial"/>
                  <a:sym typeface="Arial"/>
                </a:rPr>
                <a:t>Tủ đựng TB, </a:t>
              </a:r>
              <a:br>
                <a:rPr b="1" lang="en-US" sz="1300">
                  <a:solidFill>
                    <a:srgbClr val="FFFFFF"/>
                  </a:solidFill>
                  <a:latin typeface="Arial"/>
                  <a:ea typeface="Arial"/>
                  <a:cs typeface="Arial"/>
                  <a:sym typeface="Arial"/>
                </a:rPr>
              </a:br>
              <a:r>
                <a:rPr b="1" lang="en-US" sz="1300">
                  <a:solidFill>
                    <a:srgbClr val="FFFFFF"/>
                  </a:solidFill>
                  <a:latin typeface="Arial"/>
                  <a:ea typeface="Arial"/>
                  <a:cs typeface="Arial"/>
                  <a:sym typeface="Arial"/>
                </a:rPr>
                <a:t>giá treo tranh</a:t>
              </a:r>
              <a:endParaRPr b="1" sz="1300">
                <a:solidFill>
                  <a:srgbClr val="FFFFFF"/>
                </a:solidFill>
                <a:latin typeface="Arial"/>
                <a:ea typeface="Arial"/>
                <a:cs typeface="Arial"/>
                <a:sym typeface="Arial"/>
              </a:endParaRPr>
            </a:p>
            <a:p>
              <a:pPr indent="0" lvl="0" marL="0" marR="0" rtl="0" algn="ctr">
                <a:spcBef>
                  <a:spcPts val="0"/>
                </a:spcBef>
                <a:spcAft>
                  <a:spcPts val="0"/>
                </a:spcAft>
                <a:buNone/>
              </a:pPr>
              <a:r>
                <a:rPr b="1" i="1" lang="en-US" sz="1300">
                  <a:solidFill>
                    <a:srgbClr val="FFFFFF"/>
                  </a:solidFill>
                  <a:latin typeface="Arial"/>
                  <a:ea typeface="Arial"/>
                  <a:cs typeface="Arial"/>
                  <a:sym typeface="Arial"/>
                </a:rPr>
                <a:t>(3 chiếc/trường)</a:t>
              </a:r>
              <a:r>
                <a:rPr b="1" lang="en-US" sz="1300">
                  <a:solidFill>
                    <a:srgbClr val="FFFFFF"/>
                  </a:solidFill>
                  <a:latin typeface="Arial"/>
                  <a:ea typeface="Arial"/>
                  <a:cs typeface="Arial"/>
                  <a:sym typeface="Arial"/>
                </a:rPr>
                <a:t> </a:t>
              </a:r>
              <a:endParaRPr/>
            </a:p>
          </p:txBody>
        </p:sp>
        <p:sp>
          <p:nvSpPr>
            <p:cNvPr id="566" name="Google Shape;566;p17"/>
            <p:cNvSpPr txBox="1"/>
            <p:nvPr/>
          </p:nvSpPr>
          <p:spPr>
            <a:xfrm rot="-944733">
              <a:off x="2914859" y="5273518"/>
              <a:ext cx="2369534" cy="11375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300">
                  <a:solidFill>
                    <a:srgbClr val="385623"/>
                  </a:solidFill>
                  <a:latin typeface="Arial"/>
                  <a:ea typeface="Arial"/>
                  <a:cs typeface="Arial"/>
                  <a:sym typeface="Arial"/>
                </a:rPr>
                <a:t>Cân điện tử.</a:t>
              </a:r>
              <a:endParaRPr/>
            </a:p>
            <a:p>
              <a:pPr indent="0" lvl="0" marL="0" marR="0" rtl="0" algn="ctr">
                <a:spcBef>
                  <a:spcPts val="0"/>
                </a:spcBef>
                <a:spcAft>
                  <a:spcPts val="0"/>
                </a:spcAft>
                <a:buNone/>
              </a:pPr>
              <a:r>
                <a:rPr b="1" i="1" lang="en-US" sz="1300">
                  <a:solidFill>
                    <a:srgbClr val="385623"/>
                  </a:solidFill>
                  <a:latin typeface="Arial"/>
                  <a:ea typeface="Arial"/>
                  <a:cs typeface="Arial"/>
                  <a:sym typeface="Arial"/>
                </a:rPr>
                <a:t> Nhiệt kế điện tử </a:t>
              </a:r>
              <a:endParaRPr/>
            </a:p>
            <a:p>
              <a:pPr indent="0" lvl="0" marL="0" marR="0" rtl="0" algn="ctr">
                <a:spcBef>
                  <a:spcPts val="0"/>
                </a:spcBef>
                <a:spcAft>
                  <a:spcPts val="0"/>
                </a:spcAft>
                <a:buNone/>
              </a:pPr>
              <a:r>
                <a:rPr b="1" i="1" lang="en-US" sz="1300">
                  <a:solidFill>
                    <a:srgbClr val="385623"/>
                  </a:solidFill>
                  <a:latin typeface="Arial"/>
                  <a:ea typeface="Arial"/>
                  <a:cs typeface="Arial"/>
                  <a:sym typeface="Arial"/>
                </a:rPr>
                <a:t>(2 chiếc/trường)</a:t>
              </a:r>
              <a:endParaRPr/>
            </a:p>
          </p:txBody>
        </p:sp>
        <p:sp>
          <p:nvSpPr>
            <p:cNvPr id="567" name="Google Shape;567;p17"/>
            <p:cNvSpPr txBox="1"/>
            <p:nvPr/>
          </p:nvSpPr>
          <p:spPr>
            <a:xfrm rot="-1414808">
              <a:off x="1431459" y="4686305"/>
              <a:ext cx="2310182" cy="14661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300">
                  <a:solidFill>
                    <a:srgbClr val="FFFFFF"/>
                  </a:solidFill>
                  <a:latin typeface="Arial"/>
                  <a:ea typeface="Arial"/>
                  <a:cs typeface="Arial"/>
                  <a:sym typeface="Arial"/>
                </a:rPr>
                <a:t>Thiết bị âm thanh,</a:t>
              </a:r>
              <a:endParaRPr/>
            </a:p>
            <a:p>
              <a:pPr indent="0" lvl="0" marL="0" marR="0" rtl="0" algn="ctr">
                <a:spcBef>
                  <a:spcPts val="0"/>
                </a:spcBef>
                <a:spcAft>
                  <a:spcPts val="0"/>
                </a:spcAft>
                <a:buNone/>
              </a:pPr>
              <a:r>
                <a:rPr b="1" lang="en-US" sz="1300">
                  <a:solidFill>
                    <a:srgbClr val="FFFFFF"/>
                  </a:solidFill>
                  <a:latin typeface="Arial"/>
                  <a:ea typeface="Arial"/>
                  <a:cs typeface="Arial"/>
                  <a:sym typeface="Arial"/>
                </a:rPr>
                <a:t>Đài đĩa, loa cầm tay</a:t>
              </a:r>
              <a:endParaRPr/>
            </a:p>
            <a:p>
              <a:pPr indent="0" lvl="0" marL="0" marR="0" rtl="0" algn="ctr">
                <a:spcBef>
                  <a:spcPts val="0"/>
                </a:spcBef>
                <a:spcAft>
                  <a:spcPts val="0"/>
                </a:spcAft>
                <a:buNone/>
              </a:pPr>
              <a:r>
                <a:rPr b="1" lang="en-US" sz="1300">
                  <a:solidFill>
                    <a:srgbClr val="FFFFFF"/>
                  </a:solidFill>
                  <a:latin typeface="Arial"/>
                  <a:ea typeface="Arial"/>
                  <a:cs typeface="Arial"/>
                  <a:sym typeface="Arial"/>
                </a:rPr>
                <a:t>TB âm thanh đa năng</a:t>
              </a:r>
              <a:endParaRPr/>
            </a:p>
            <a:p>
              <a:pPr indent="0" lvl="0" marL="0" marR="0" rtl="0" algn="ctr">
                <a:spcBef>
                  <a:spcPts val="0"/>
                </a:spcBef>
                <a:spcAft>
                  <a:spcPts val="0"/>
                </a:spcAft>
                <a:buNone/>
              </a:pPr>
              <a:r>
                <a:rPr b="1" lang="en-US" sz="1300">
                  <a:solidFill>
                    <a:srgbClr val="FFFFFF"/>
                  </a:solidFill>
                  <a:latin typeface="Arial"/>
                  <a:ea typeface="Arial"/>
                  <a:cs typeface="Arial"/>
                  <a:sym typeface="Arial"/>
                </a:rPr>
                <a:t>(1bộ (chiếc)/5 lớp)</a:t>
              </a:r>
              <a:endParaRPr/>
            </a:p>
          </p:txBody>
        </p:sp>
        <p:sp>
          <p:nvSpPr>
            <p:cNvPr id="568" name="Google Shape;568;p17"/>
            <p:cNvSpPr txBox="1"/>
            <p:nvPr/>
          </p:nvSpPr>
          <p:spPr>
            <a:xfrm rot="-842182">
              <a:off x="1453384" y="3034762"/>
              <a:ext cx="2437316" cy="11375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300">
                  <a:solidFill>
                    <a:srgbClr val="C00000"/>
                  </a:solidFill>
                  <a:latin typeface="Arial"/>
                  <a:ea typeface="Arial"/>
                  <a:cs typeface="Arial"/>
                  <a:sym typeface="Arial"/>
                </a:rPr>
                <a:t>Máy in Laze,</a:t>
              </a:r>
              <a:endParaRPr/>
            </a:p>
            <a:p>
              <a:pPr indent="0" lvl="0" marL="0" marR="0" rtl="0" algn="ctr">
                <a:spcBef>
                  <a:spcPts val="0"/>
                </a:spcBef>
                <a:spcAft>
                  <a:spcPts val="0"/>
                </a:spcAft>
                <a:buNone/>
              </a:pPr>
              <a:r>
                <a:rPr b="1" lang="en-US" sz="1300">
                  <a:solidFill>
                    <a:srgbClr val="C00000"/>
                  </a:solidFill>
                  <a:latin typeface="Arial"/>
                  <a:ea typeface="Arial"/>
                  <a:cs typeface="Arial"/>
                  <a:sym typeface="Arial"/>
                </a:rPr>
                <a:t>Máy ảnh kĩ thuật số</a:t>
              </a:r>
              <a:endParaRPr b="1" sz="1300">
                <a:solidFill>
                  <a:srgbClr val="C00000"/>
                </a:solidFill>
                <a:latin typeface="Arial"/>
                <a:ea typeface="Arial"/>
                <a:cs typeface="Arial"/>
                <a:sym typeface="Arial"/>
              </a:endParaRPr>
            </a:p>
            <a:p>
              <a:pPr indent="0" lvl="0" marL="0" marR="0" rtl="0" algn="ctr">
                <a:spcBef>
                  <a:spcPts val="0"/>
                </a:spcBef>
                <a:spcAft>
                  <a:spcPts val="0"/>
                </a:spcAft>
                <a:buNone/>
              </a:pPr>
              <a:r>
                <a:rPr b="1" i="1" lang="en-US" sz="1300">
                  <a:solidFill>
                    <a:srgbClr val="C00000"/>
                  </a:solidFill>
                  <a:latin typeface="Arial"/>
                  <a:ea typeface="Arial"/>
                  <a:cs typeface="Arial"/>
                  <a:sym typeface="Arial"/>
                </a:rPr>
                <a:t>(1 chiếc/trường)</a:t>
              </a:r>
              <a:endParaRPr/>
            </a:p>
          </p:txBody>
        </p:sp>
        <p:sp>
          <p:nvSpPr>
            <p:cNvPr id="569" name="Google Shape;569;p17"/>
            <p:cNvSpPr txBox="1"/>
            <p:nvPr/>
          </p:nvSpPr>
          <p:spPr>
            <a:xfrm rot="-1411109">
              <a:off x="5859602" y="2529951"/>
              <a:ext cx="2130910" cy="8088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300">
                  <a:solidFill>
                    <a:srgbClr val="FFFFFF"/>
                  </a:solidFill>
                  <a:latin typeface="Arial"/>
                  <a:ea typeface="Arial"/>
                  <a:cs typeface="Arial"/>
                  <a:sym typeface="Arial"/>
                </a:rPr>
                <a:t>Nẹp treo tranh</a:t>
              </a:r>
              <a:endParaRPr b="1" sz="1300">
                <a:solidFill>
                  <a:srgbClr val="FFFFFF"/>
                </a:solidFill>
                <a:latin typeface="Arial"/>
                <a:ea typeface="Arial"/>
                <a:cs typeface="Arial"/>
                <a:sym typeface="Arial"/>
              </a:endParaRPr>
            </a:p>
            <a:p>
              <a:pPr indent="0" lvl="0" marL="0" marR="0" rtl="0" algn="ctr">
                <a:spcBef>
                  <a:spcPts val="0"/>
                </a:spcBef>
                <a:spcAft>
                  <a:spcPts val="0"/>
                </a:spcAft>
                <a:buNone/>
              </a:pPr>
              <a:r>
                <a:rPr b="1" i="1" lang="en-US" sz="1300">
                  <a:solidFill>
                    <a:srgbClr val="FFFFFF"/>
                  </a:solidFill>
                  <a:latin typeface="Arial"/>
                  <a:ea typeface="Arial"/>
                  <a:cs typeface="Arial"/>
                  <a:sym typeface="Arial"/>
                </a:rPr>
                <a:t>(20 chiếc/trường)</a:t>
              </a:r>
              <a:r>
                <a:rPr b="1" lang="en-US" sz="1300">
                  <a:solidFill>
                    <a:srgbClr val="FFFFFF"/>
                  </a:solidFill>
                  <a:latin typeface="Arial"/>
                  <a:ea typeface="Arial"/>
                  <a:cs typeface="Arial"/>
                  <a:sym typeface="Arial"/>
                </a:rPr>
                <a:t> </a:t>
              </a:r>
              <a:endParaRPr b="1" i="1" sz="1300">
                <a:solidFill>
                  <a:srgbClr val="FFFFFF"/>
                </a:solidFill>
                <a:latin typeface="Arial"/>
                <a:ea typeface="Arial"/>
                <a:cs typeface="Arial"/>
                <a:sym typeface="Arial"/>
              </a:endParaRPr>
            </a:p>
          </p:txBody>
        </p:sp>
      </p:grpSp>
      <p:pic>
        <p:nvPicPr>
          <p:cNvPr id="570" name="Google Shape;570;p17"/>
          <p:cNvPicPr preferRelativeResize="0"/>
          <p:nvPr/>
        </p:nvPicPr>
        <p:blipFill rotWithShape="1">
          <a:blip r:embed="rId5">
            <a:alphaModFix/>
          </a:blip>
          <a:srcRect b="0" l="0" r="0" t="0"/>
          <a:stretch/>
        </p:blipFill>
        <p:spPr>
          <a:xfrm>
            <a:off x="7501598" y="8607"/>
            <a:ext cx="1481312" cy="744599"/>
          </a:xfrm>
          <a:prstGeom prst="rect">
            <a:avLst/>
          </a:prstGeom>
          <a:noFill/>
          <a:ln>
            <a:noFill/>
          </a:ln>
        </p:spPr>
      </p:pic>
      <p:sp>
        <p:nvSpPr>
          <p:cNvPr id="571" name="Google Shape;571;p17"/>
          <p:cNvSpPr/>
          <p:nvPr/>
        </p:nvSpPr>
        <p:spPr>
          <a:xfrm>
            <a:off x="2602077" y="1169197"/>
            <a:ext cx="3972344" cy="464774"/>
          </a:xfrm>
          <a:prstGeom prst="roundRect">
            <a:avLst>
              <a:gd fmla="val 50000" name="adj"/>
            </a:avLst>
          </a:prstGeom>
          <a:solidFill>
            <a:schemeClr val="accent1"/>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572" name="Google Shape;572;p17"/>
          <p:cNvSpPr/>
          <p:nvPr/>
        </p:nvSpPr>
        <p:spPr>
          <a:xfrm>
            <a:off x="2800779" y="1184261"/>
            <a:ext cx="1808301" cy="433493"/>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rgbClr val="002060"/>
                </a:solidFill>
                <a:latin typeface="Arial"/>
                <a:ea typeface="Arial"/>
                <a:cs typeface="Arial"/>
                <a:sym typeface="Arial"/>
              </a:rPr>
              <a:t>12. THIẾT BỊ DÙNG CHUNG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pic>
        <p:nvPicPr>
          <p:cNvPr id="577" name="Google Shape;577;p18"/>
          <p:cNvPicPr preferRelativeResize="0"/>
          <p:nvPr/>
        </p:nvPicPr>
        <p:blipFill rotWithShape="1">
          <a:blip r:embed="rId3">
            <a:alphaModFix/>
          </a:blip>
          <a:srcRect b="0" l="0" r="0" t="0"/>
          <a:stretch/>
        </p:blipFill>
        <p:spPr>
          <a:xfrm>
            <a:off x="0" y="-35093"/>
            <a:ext cx="9144000" cy="6858000"/>
          </a:xfrm>
          <a:prstGeom prst="rect">
            <a:avLst/>
          </a:prstGeom>
          <a:noFill/>
          <a:ln>
            <a:noFill/>
          </a:ln>
        </p:spPr>
      </p:pic>
      <p:pic>
        <p:nvPicPr>
          <p:cNvPr id="578" name="Google Shape;578;p18"/>
          <p:cNvPicPr preferRelativeResize="0"/>
          <p:nvPr/>
        </p:nvPicPr>
        <p:blipFill rotWithShape="1">
          <a:blip r:embed="rId4">
            <a:alphaModFix/>
          </a:blip>
          <a:srcRect b="0" l="0" r="0" t="0"/>
          <a:stretch/>
        </p:blipFill>
        <p:spPr>
          <a:xfrm>
            <a:off x="94008" y="9939"/>
            <a:ext cx="4937581" cy="776318"/>
          </a:xfrm>
          <a:prstGeom prst="rect">
            <a:avLst/>
          </a:prstGeom>
          <a:noFill/>
          <a:ln>
            <a:noFill/>
          </a:ln>
        </p:spPr>
      </p:pic>
      <p:sp>
        <p:nvSpPr>
          <p:cNvPr id="579" name="Google Shape;579;p18"/>
          <p:cNvSpPr/>
          <p:nvPr/>
        </p:nvSpPr>
        <p:spPr>
          <a:xfrm>
            <a:off x="1176816" y="3784664"/>
            <a:ext cx="6451539" cy="427135"/>
          </a:xfrm>
          <a:prstGeom prst="chevron">
            <a:avLst>
              <a:gd fmla="val 34040" name="adj"/>
            </a:avLst>
          </a:prstGeom>
          <a:solidFill>
            <a:schemeClr val="accent6"/>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700">
                <a:solidFill>
                  <a:schemeClr val="lt1"/>
                </a:solidFill>
                <a:latin typeface="Calibri"/>
                <a:ea typeface="Calibri"/>
                <a:cs typeface="Calibri"/>
                <a:sym typeface="Calibri"/>
              </a:rPr>
              <a:t>3. KINH NGHIỆM SẢN XUẤT TRÊN 40 NĂM, TÍNH PHÁP LÍ RÕ RÀNG</a:t>
            </a:r>
            <a:endParaRPr/>
          </a:p>
        </p:txBody>
      </p:sp>
      <p:sp>
        <p:nvSpPr>
          <p:cNvPr id="580" name="Google Shape;580;p18"/>
          <p:cNvSpPr/>
          <p:nvPr/>
        </p:nvSpPr>
        <p:spPr>
          <a:xfrm>
            <a:off x="1176818" y="2368782"/>
            <a:ext cx="5898042" cy="449296"/>
          </a:xfrm>
          <a:prstGeom prst="chevron">
            <a:avLst>
              <a:gd fmla="val 34040" name="adj"/>
            </a:avLst>
          </a:prstGeom>
          <a:solidFill>
            <a:srgbClr val="00B05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700">
                <a:solidFill>
                  <a:schemeClr val="lt1"/>
                </a:solidFill>
                <a:latin typeface="Calibri"/>
                <a:ea typeface="Calibri"/>
                <a:cs typeface="Calibri"/>
                <a:sym typeface="Calibri"/>
              </a:rPr>
              <a:t>1. BÁM SÁT NỘI DUNG CHƯƠNG TRÌNH VÀ SGK</a:t>
            </a:r>
            <a:endParaRPr/>
          </a:p>
        </p:txBody>
      </p:sp>
      <p:sp>
        <p:nvSpPr>
          <p:cNvPr id="581" name="Google Shape;581;p18"/>
          <p:cNvSpPr/>
          <p:nvPr/>
        </p:nvSpPr>
        <p:spPr>
          <a:xfrm>
            <a:off x="1176815" y="4376770"/>
            <a:ext cx="6743229" cy="454433"/>
          </a:xfrm>
          <a:prstGeom prst="chevron">
            <a:avLst>
              <a:gd fmla="val 34040" name="adj"/>
            </a:avLst>
          </a:prstGeom>
          <a:solidFill>
            <a:srgbClr val="2F5496"/>
          </a:solidFill>
          <a:ln cap="flat" cmpd="sng" w="9525">
            <a:solidFill>
              <a:srgbClr val="92D05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700">
                <a:solidFill>
                  <a:schemeClr val="lt1"/>
                </a:solidFill>
                <a:latin typeface="Calibri"/>
                <a:ea typeface="Calibri"/>
                <a:cs typeface="Calibri"/>
                <a:sym typeface="Calibri"/>
              </a:rPr>
              <a:t>4. DÁN TEM CHỐNG HÀNG GIẢ VÀ TÀI LIỆU HƯỚNG DẪN SỬ DỤNG</a:t>
            </a:r>
            <a:endParaRPr/>
          </a:p>
        </p:txBody>
      </p:sp>
      <p:sp>
        <p:nvSpPr>
          <p:cNvPr id="582" name="Google Shape;582;p18"/>
          <p:cNvSpPr/>
          <p:nvPr/>
        </p:nvSpPr>
        <p:spPr>
          <a:xfrm>
            <a:off x="1176815" y="4958482"/>
            <a:ext cx="7060924" cy="427135"/>
          </a:xfrm>
          <a:prstGeom prst="chevron">
            <a:avLst>
              <a:gd fmla="val 34040" name="adj"/>
            </a:avLst>
          </a:prstGeom>
          <a:solidFill>
            <a:srgbClr val="BF900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700">
                <a:solidFill>
                  <a:schemeClr val="lt1"/>
                </a:solidFill>
                <a:latin typeface="Calibri"/>
                <a:ea typeface="Calibri"/>
                <a:cs typeface="Calibri"/>
                <a:sym typeface="Calibri"/>
              </a:rPr>
              <a:t>5. HỆ THỐNG CUNG ỨNG TRÊN TOÀN QUỐC</a:t>
            </a:r>
            <a:endParaRPr/>
          </a:p>
        </p:txBody>
      </p:sp>
      <p:sp>
        <p:nvSpPr>
          <p:cNvPr id="583" name="Google Shape;583;p18"/>
          <p:cNvSpPr/>
          <p:nvPr/>
        </p:nvSpPr>
        <p:spPr>
          <a:xfrm>
            <a:off x="1184311" y="2980197"/>
            <a:ext cx="6108641" cy="639496"/>
          </a:xfrm>
          <a:prstGeom prst="chevron">
            <a:avLst>
              <a:gd fmla="val 34040" name="adj"/>
            </a:avLst>
          </a:prstGeom>
          <a:solidFill>
            <a:schemeClr val="accent2"/>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700">
                <a:solidFill>
                  <a:schemeClr val="lt1"/>
                </a:solidFill>
                <a:latin typeface="Calibri"/>
                <a:ea typeface="Calibri"/>
                <a:cs typeface="Calibri"/>
                <a:sym typeface="Calibri"/>
              </a:rPr>
              <a:t>2. CUNG ỨNG ĐỒNG BỘ CÙNG CÁC SẢN PHẨM THUỘC </a:t>
            </a:r>
            <a:br>
              <a:rPr b="1" lang="en-US" sz="1700">
                <a:solidFill>
                  <a:schemeClr val="lt1"/>
                </a:solidFill>
                <a:latin typeface="Calibri"/>
                <a:ea typeface="Calibri"/>
                <a:cs typeface="Calibri"/>
                <a:sym typeface="Calibri"/>
              </a:rPr>
            </a:br>
            <a:r>
              <a:rPr b="1" lang="en-US" sz="1700">
                <a:solidFill>
                  <a:schemeClr val="lt1"/>
                </a:solidFill>
                <a:latin typeface="Calibri"/>
                <a:ea typeface="Calibri"/>
                <a:cs typeface="Calibri"/>
                <a:sym typeface="Calibri"/>
              </a:rPr>
              <a:t>     HỆ SINH THÁI CỦA NHÀ XUẤT BẢN GIÁO DỤC VIỆT NAM</a:t>
            </a:r>
            <a:endParaRPr/>
          </a:p>
        </p:txBody>
      </p:sp>
      <p:cxnSp>
        <p:nvCxnSpPr>
          <p:cNvPr id="584" name="Google Shape;584;p18"/>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grpSp>
        <p:nvGrpSpPr>
          <p:cNvPr id="585" name="Google Shape;585;p18"/>
          <p:cNvGrpSpPr/>
          <p:nvPr/>
        </p:nvGrpSpPr>
        <p:grpSpPr>
          <a:xfrm>
            <a:off x="951428" y="972549"/>
            <a:ext cx="7206829" cy="667415"/>
            <a:chOff x="3131840" y="1491630"/>
            <a:chExt cx="5256584" cy="576064"/>
          </a:xfrm>
        </p:grpSpPr>
        <p:sp>
          <p:nvSpPr>
            <p:cNvPr id="586" name="Google Shape;586;p18"/>
            <p:cNvSpPr/>
            <p:nvPr/>
          </p:nvSpPr>
          <p:spPr>
            <a:xfrm>
              <a:off x="3131840" y="1491630"/>
              <a:ext cx="5256584" cy="576064"/>
            </a:xfrm>
            <a:prstGeom prst="rect">
              <a:avLst/>
            </a:prstGeom>
            <a:solidFill>
              <a:schemeClr val="lt1"/>
            </a:solidFill>
            <a:ln cap="flat" cmpd="sng" w="12700">
              <a:solidFill>
                <a:srgbClr val="0070C0"/>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18"/>
            <p:cNvSpPr/>
            <p:nvPr/>
          </p:nvSpPr>
          <p:spPr>
            <a:xfrm rot="5400000">
              <a:off x="3203840" y="1419630"/>
              <a:ext cx="576000" cy="720000"/>
            </a:xfrm>
            <a:prstGeom prst="rtTriangle">
              <a:avLst/>
            </a:prstGeom>
            <a:solidFill>
              <a:schemeClr val="accent1"/>
            </a:solidFill>
            <a:ln cap="flat" cmpd="sng" w="12700">
              <a:solidFill>
                <a:srgbClr val="0070C0"/>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8" name="Google Shape;588;p18"/>
          <p:cNvSpPr txBox="1"/>
          <p:nvPr/>
        </p:nvSpPr>
        <p:spPr>
          <a:xfrm>
            <a:off x="972105" y="946186"/>
            <a:ext cx="365848"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FF0000"/>
                </a:solidFill>
                <a:latin typeface="Calibri"/>
                <a:ea typeface="Calibri"/>
                <a:cs typeface="Calibri"/>
                <a:sym typeface="Calibri"/>
              </a:rPr>
              <a:t>3</a:t>
            </a:r>
            <a:endParaRPr b="1" sz="2500">
              <a:solidFill>
                <a:srgbClr val="FF0000"/>
              </a:solidFill>
              <a:latin typeface="Calibri"/>
              <a:ea typeface="Calibri"/>
              <a:cs typeface="Calibri"/>
              <a:sym typeface="Calibri"/>
            </a:endParaRPr>
          </a:p>
        </p:txBody>
      </p:sp>
      <p:sp>
        <p:nvSpPr>
          <p:cNvPr id="589" name="Google Shape;589;p18"/>
          <p:cNvSpPr/>
          <p:nvPr/>
        </p:nvSpPr>
        <p:spPr>
          <a:xfrm>
            <a:off x="1411489" y="1088854"/>
            <a:ext cx="697714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70C0"/>
                </a:solidFill>
                <a:latin typeface="Calibri"/>
                <a:ea typeface="Calibri"/>
                <a:cs typeface="Calibri"/>
                <a:sym typeface="Calibri"/>
              </a:rPr>
              <a:t>MỘT SỐ ƯU ĐIỂM CỦA TBDH NXBGDVN</a:t>
            </a:r>
            <a:endParaRPr b="1" sz="2400" cap="none">
              <a:solidFill>
                <a:srgbClr val="0070C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id="594" name="Google Shape;594;p19"/>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595" name="Google Shape;595;p19"/>
          <p:cNvPicPr preferRelativeResize="0"/>
          <p:nvPr/>
        </p:nvPicPr>
        <p:blipFill rotWithShape="1">
          <a:blip r:embed="rId4">
            <a:alphaModFix/>
          </a:blip>
          <a:srcRect b="0" l="0" r="0" t="0"/>
          <a:stretch/>
        </p:blipFill>
        <p:spPr>
          <a:xfrm>
            <a:off x="94008" y="93417"/>
            <a:ext cx="4937581" cy="692840"/>
          </a:xfrm>
          <a:prstGeom prst="rect">
            <a:avLst/>
          </a:prstGeom>
          <a:noFill/>
          <a:ln>
            <a:noFill/>
          </a:ln>
        </p:spPr>
      </p:pic>
      <p:cxnSp>
        <p:nvCxnSpPr>
          <p:cNvPr id="596" name="Google Shape;596;p19"/>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sp>
        <p:nvSpPr>
          <p:cNvPr id="597" name="Google Shape;597;p19"/>
          <p:cNvSpPr/>
          <p:nvPr/>
        </p:nvSpPr>
        <p:spPr>
          <a:xfrm>
            <a:off x="1371830" y="1280156"/>
            <a:ext cx="6977142" cy="44627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rgbClr val="FF0000"/>
                </a:solidFill>
                <a:latin typeface="Calibri"/>
                <a:ea typeface="Calibri"/>
                <a:cs typeface="Calibri"/>
                <a:sym typeface="Calibri"/>
              </a:rPr>
              <a:t>HỆ SINH THÁI SẢN PHẨM CỦA NXBGDVN</a:t>
            </a:r>
            <a:endParaRPr b="1" sz="2300" cap="none">
              <a:solidFill>
                <a:srgbClr val="FF0000"/>
              </a:solidFill>
              <a:latin typeface="Calibri"/>
              <a:ea typeface="Calibri"/>
              <a:cs typeface="Calibri"/>
              <a:sym typeface="Calibri"/>
            </a:endParaRPr>
          </a:p>
        </p:txBody>
      </p:sp>
      <p:cxnSp>
        <p:nvCxnSpPr>
          <p:cNvPr id="598" name="Google Shape;598;p19"/>
          <p:cNvCxnSpPr/>
          <p:nvPr/>
        </p:nvCxnSpPr>
        <p:spPr>
          <a:xfrm flipH="1" rot="10800000">
            <a:off x="5614115" y="3083906"/>
            <a:ext cx="2209482" cy="8696"/>
          </a:xfrm>
          <a:prstGeom prst="straightConnector1">
            <a:avLst/>
          </a:prstGeom>
          <a:noFill/>
          <a:ln cap="flat" cmpd="sng" w="19050">
            <a:solidFill>
              <a:srgbClr val="FFC000"/>
            </a:solidFill>
            <a:prstDash val="dot"/>
            <a:miter lim="800000"/>
            <a:headEnd len="sm" w="sm" type="none"/>
            <a:tailEnd len="sm" w="sm" type="none"/>
          </a:ln>
        </p:spPr>
      </p:cxnSp>
      <p:cxnSp>
        <p:nvCxnSpPr>
          <p:cNvPr id="599" name="Google Shape;599;p19"/>
          <p:cNvCxnSpPr/>
          <p:nvPr/>
        </p:nvCxnSpPr>
        <p:spPr>
          <a:xfrm flipH="1" rot="10800000">
            <a:off x="5127040" y="4998559"/>
            <a:ext cx="2785496" cy="36647"/>
          </a:xfrm>
          <a:prstGeom prst="straightConnector1">
            <a:avLst/>
          </a:prstGeom>
          <a:noFill/>
          <a:ln cap="flat" cmpd="sng" w="19050">
            <a:solidFill>
              <a:srgbClr val="FF0000"/>
            </a:solidFill>
            <a:prstDash val="dot"/>
            <a:miter lim="800000"/>
            <a:headEnd len="sm" w="sm" type="none"/>
            <a:tailEnd len="sm" w="sm" type="none"/>
          </a:ln>
        </p:spPr>
      </p:cxnSp>
      <p:cxnSp>
        <p:nvCxnSpPr>
          <p:cNvPr id="600" name="Google Shape;600;p19"/>
          <p:cNvCxnSpPr/>
          <p:nvPr/>
        </p:nvCxnSpPr>
        <p:spPr>
          <a:xfrm rot="10800000">
            <a:off x="891794" y="3092602"/>
            <a:ext cx="2565576" cy="0"/>
          </a:xfrm>
          <a:prstGeom prst="straightConnector1">
            <a:avLst/>
          </a:prstGeom>
          <a:noFill/>
          <a:ln cap="flat" cmpd="sng" w="19050">
            <a:solidFill>
              <a:srgbClr val="00B050"/>
            </a:solidFill>
            <a:prstDash val="dot"/>
            <a:miter lim="800000"/>
            <a:headEnd len="sm" w="sm" type="none"/>
            <a:tailEnd len="sm" w="sm" type="none"/>
          </a:ln>
        </p:spPr>
      </p:cxnSp>
      <p:grpSp>
        <p:nvGrpSpPr>
          <p:cNvPr id="601" name="Google Shape;601;p19"/>
          <p:cNvGrpSpPr/>
          <p:nvPr/>
        </p:nvGrpSpPr>
        <p:grpSpPr>
          <a:xfrm>
            <a:off x="3739839" y="3138275"/>
            <a:ext cx="1590295" cy="1575164"/>
            <a:chOff x="6019800" y="3276599"/>
            <a:chExt cx="533400" cy="533400"/>
          </a:xfrm>
        </p:grpSpPr>
        <p:sp>
          <p:nvSpPr>
            <p:cNvPr id="602" name="Google Shape;602;p19"/>
            <p:cNvSpPr/>
            <p:nvPr/>
          </p:nvSpPr>
          <p:spPr>
            <a:xfrm>
              <a:off x="6019800" y="3276599"/>
              <a:ext cx="533400" cy="533400"/>
            </a:xfrm>
            <a:prstGeom prst="ellipse">
              <a:avLst/>
            </a:prstGeom>
            <a:gradFill>
              <a:gsLst>
                <a:gs pos="0">
                  <a:srgbClr val="00297A"/>
                </a:gs>
                <a:gs pos="35000">
                  <a:srgbClr val="00297A"/>
                </a:gs>
                <a:gs pos="70000">
                  <a:srgbClr val="0070C0"/>
                </a:gs>
                <a:gs pos="100000">
                  <a:srgbClr val="00B0F0"/>
                </a:gs>
              </a:gsLst>
              <a:lin ang="5400000" scaled="0"/>
            </a:gradFill>
            <a:ln cap="flat" cmpd="sng" w="12700">
              <a:solidFill>
                <a:srgbClr val="002060"/>
              </a:solidFill>
              <a:prstDash val="solid"/>
              <a:round/>
              <a:headEnd len="sm" w="sm" type="none"/>
              <a:tailEnd len="sm" w="sm" type="none"/>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3" name="Google Shape;603;p19"/>
            <p:cNvSpPr/>
            <p:nvPr/>
          </p:nvSpPr>
          <p:spPr>
            <a:xfrm>
              <a:off x="6076474" y="3294184"/>
              <a:ext cx="420053" cy="369339"/>
            </a:xfrm>
            <a:prstGeom prst="ellipse">
              <a:avLst/>
            </a:prstGeom>
            <a:gradFill>
              <a:gsLst>
                <a:gs pos="0">
                  <a:srgbClr val="FFFFFF"/>
                </a:gs>
                <a:gs pos="100000">
                  <a:srgbClr val="FFFFFF"/>
                </a:gs>
              </a:gsLst>
              <a:lin ang="5400000" scaled="0"/>
            </a:gra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604" name="Google Shape;604;p19"/>
          <p:cNvGrpSpPr/>
          <p:nvPr/>
        </p:nvGrpSpPr>
        <p:grpSpPr>
          <a:xfrm>
            <a:off x="2853104" y="2500875"/>
            <a:ext cx="3096285" cy="2809288"/>
            <a:chOff x="2497520" y="1821454"/>
            <a:chExt cx="4049500" cy="3687685"/>
          </a:xfrm>
        </p:grpSpPr>
        <p:sp>
          <p:nvSpPr>
            <p:cNvPr id="605" name="Google Shape;605;p19"/>
            <p:cNvSpPr/>
            <p:nvPr/>
          </p:nvSpPr>
          <p:spPr>
            <a:xfrm rot="267487">
              <a:off x="4622038" y="2008795"/>
              <a:ext cx="1865417" cy="1605219"/>
            </a:xfrm>
            <a:custGeom>
              <a:rect b="b" l="l" r="r" t="t"/>
              <a:pathLst>
                <a:path extrusionOk="0" h="1605219" w="1865417">
                  <a:moveTo>
                    <a:pt x="0" y="8030"/>
                  </a:moveTo>
                  <a:lnTo>
                    <a:pt x="159028" y="0"/>
                  </a:lnTo>
                  <a:cubicBezTo>
                    <a:pt x="991199" y="0"/>
                    <a:pt x="1687907" y="579987"/>
                    <a:pt x="1865417" y="1358146"/>
                  </a:cubicBezTo>
                  <a:lnTo>
                    <a:pt x="1639259" y="1605219"/>
                  </a:lnTo>
                  <a:lnTo>
                    <a:pt x="1368670" y="1389100"/>
                  </a:lnTo>
                  <a:cubicBezTo>
                    <a:pt x="1213037" y="868500"/>
                    <a:pt x="730317" y="489291"/>
                    <a:pt x="159028" y="489291"/>
                  </a:cubicBezTo>
                  <a:cubicBezTo>
                    <a:pt x="108852" y="489291"/>
                    <a:pt x="59358" y="492216"/>
                    <a:pt x="10805" y="498722"/>
                  </a:cubicBezTo>
                  <a:lnTo>
                    <a:pt x="237769" y="259080"/>
                  </a:lnTo>
                  <a:close/>
                </a:path>
              </a:pathLst>
            </a:custGeom>
            <a:gradFill>
              <a:gsLst>
                <a:gs pos="0">
                  <a:srgbClr val="C86C1F"/>
                </a:gs>
                <a:gs pos="80000">
                  <a:srgbClr val="FF8E29"/>
                </a:gs>
                <a:gs pos="100000">
                  <a:srgbClr val="FF8D25"/>
                </a:gs>
              </a:gsLst>
              <a:lin ang="16200000"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Century Gothic"/>
                <a:ea typeface="Century Gothic"/>
                <a:cs typeface="Century Gothic"/>
                <a:sym typeface="Century Gothic"/>
              </a:endParaRPr>
            </a:p>
          </p:txBody>
        </p:sp>
        <p:sp>
          <p:nvSpPr>
            <p:cNvPr id="606" name="Google Shape;606;p19"/>
            <p:cNvSpPr/>
            <p:nvPr/>
          </p:nvSpPr>
          <p:spPr>
            <a:xfrm rot="10680000">
              <a:off x="2993653" y="3373320"/>
              <a:ext cx="1903797" cy="2103239"/>
            </a:xfrm>
            <a:custGeom>
              <a:rect b="b" l="l" r="r" t="t"/>
              <a:pathLst>
                <a:path extrusionOk="0" h="2103239" w="1903797">
                  <a:moveTo>
                    <a:pt x="1651489" y="1817409"/>
                  </a:moveTo>
                  <a:lnTo>
                    <a:pt x="1408194" y="1573498"/>
                  </a:lnTo>
                  <a:cubicBezTo>
                    <a:pt x="1322635" y="960503"/>
                    <a:pt x="795860" y="489291"/>
                    <a:pt x="159028" y="489291"/>
                  </a:cubicBezTo>
                  <a:cubicBezTo>
                    <a:pt x="108852" y="489291"/>
                    <a:pt x="59358" y="492216"/>
                    <a:pt x="10805" y="498722"/>
                  </a:cubicBezTo>
                  <a:lnTo>
                    <a:pt x="237769" y="259080"/>
                  </a:lnTo>
                  <a:lnTo>
                    <a:pt x="0" y="8030"/>
                  </a:lnTo>
                  <a:lnTo>
                    <a:pt x="159028" y="0"/>
                  </a:lnTo>
                  <a:cubicBezTo>
                    <a:pt x="1074672" y="0"/>
                    <a:pt x="1826314" y="702176"/>
                    <a:pt x="1903797" y="1597521"/>
                  </a:cubicBezTo>
                  <a:close/>
                  <a:moveTo>
                    <a:pt x="1374645" y="2103239"/>
                  </a:moveTo>
                  <a:lnTo>
                    <a:pt x="1371400" y="2092516"/>
                  </a:lnTo>
                  <a:lnTo>
                    <a:pt x="1375661" y="2074150"/>
                  </a:lnTo>
                  <a:close/>
                </a:path>
              </a:pathLst>
            </a:custGeom>
            <a:gradFill>
              <a:gsLst>
                <a:gs pos="0">
                  <a:srgbClr val="29859E"/>
                </a:gs>
                <a:gs pos="80000">
                  <a:srgbClr val="36B0D0"/>
                </a:gs>
                <a:gs pos="100000">
                  <a:srgbClr val="33B3D5"/>
                </a:gs>
              </a:gsLst>
              <a:lin ang="16200000"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Century Gothic"/>
                <a:ea typeface="Century Gothic"/>
                <a:cs typeface="Century Gothic"/>
                <a:sym typeface="Century Gothic"/>
              </a:endParaRPr>
            </a:p>
          </p:txBody>
        </p:sp>
        <p:sp>
          <p:nvSpPr>
            <p:cNvPr id="607" name="Google Shape;607;p19"/>
            <p:cNvSpPr/>
            <p:nvPr/>
          </p:nvSpPr>
          <p:spPr>
            <a:xfrm rot="-6932513">
              <a:off x="3180234" y="1733771"/>
              <a:ext cx="1260828" cy="2308204"/>
            </a:xfrm>
            <a:custGeom>
              <a:rect b="b" l="l" r="r" t="t"/>
              <a:pathLst>
                <a:path extrusionOk="0" h="2308204" w="1260828">
                  <a:moveTo>
                    <a:pt x="1146334" y="2234615"/>
                  </a:moveTo>
                  <a:lnTo>
                    <a:pt x="838482" y="2308204"/>
                  </a:lnTo>
                  <a:lnTo>
                    <a:pt x="728791" y="1939226"/>
                  </a:lnTo>
                  <a:cubicBezTo>
                    <a:pt x="757047" y="1836418"/>
                    <a:pt x="771537" y="1728126"/>
                    <a:pt x="771537" y="1616449"/>
                  </a:cubicBezTo>
                  <a:cubicBezTo>
                    <a:pt x="771537" y="1093183"/>
                    <a:pt x="453402" y="644221"/>
                    <a:pt x="0" y="452434"/>
                  </a:cubicBezTo>
                  <a:lnTo>
                    <a:pt x="292806" y="337768"/>
                  </a:lnTo>
                  <a:lnTo>
                    <a:pt x="186110" y="0"/>
                  </a:lnTo>
                  <a:cubicBezTo>
                    <a:pt x="817477" y="264850"/>
                    <a:pt x="1260828" y="888875"/>
                    <a:pt x="1260828" y="1616449"/>
                  </a:cubicBezTo>
                  <a:cubicBezTo>
                    <a:pt x="1260828" y="1834342"/>
                    <a:pt x="1221065" y="2042949"/>
                    <a:pt x="1146334" y="2234615"/>
                  </a:cubicBezTo>
                  <a:close/>
                </a:path>
              </a:pathLst>
            </a:custGeom>
            <a:gradFill>
              <a:gsLst>
                <a:gs pos="0">
                  <a:srgbClr val="759336"/>
                </a:gs>
                <a:gs pos="80000">
                  <a:srgbClr val="99C247"/>
                </a:gs>
                <a:gs pos="100000">
                  <a:srgbClr val="9BC545"/>
                </a:gs>
              </a:gsLst>
              <a:lin ang="16200000"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000000"/>
                </a:solidFill>
                <a:latin typeface="Century Gothic"/>
                <a:ea typeface="Century Gothic"/>
                <a:cs typeface="Century Gothic"/>
                <a:sym typeface="Century Gothic"/>
              </a:endParaRPr>
            </a:p>
          </p:txBody>
        </p:sp>
        <p:sp>
          <p:nvSpPr>
            <p:cNvPr id="608" name="Google Shape;608;p19"/>
            <p:cNvSpPr/>
            <p:nvPr/>
          </p:nvSpPr>
          <p:spPr>
            <a:xfrm rot="5460000">
              <a:off x="4700905" y="3692056"/>
              <a:ext cx="1865417" cy="1605219"/>
            </a:xfrm>
            <a:custGeom>
              <a:rect b="b" l="l" r="r" t="t"/>
              <a:pathLst>
                <a:path extrusionOk="0" h="1605219" w="1865417">
                  <a:moveTo>
                    <a:pt x="0" y="8030"/>
                  </a:moveTo>
                  <a:lnTo>
                    <a:pt x="159028" y="0"/>
                  </a:lnTo>
                  <a:cubicBezTo>
                    <a:pt x="991199" y="0"/>
                    <a:pt x="1687907" y="579987"/>
                    <a:pt x="1865417" y="1358146"/>
                  </a:cubicBezTo>
                  <a:lnTo>
                    <a:pt x="1639259" y="1605219"/>
                  </a:lnTo>
                  <a:lnTo>
                    <a:pt x="1368670" y="1389100"/>
                  </a:lnTo>
                  <a:cubicBezTo>
                    <a:pt x="1213037" y="868500"/>
                    <a:pt x="730317" y="489291"/>
                    <a:pt x="159028" y="489291"/>
                  </a:cubicBezTo>
                  <a:cubicBezTo>
                    <a:pt x="108852" y="489291"/>
                    <a:pt x="59358" y="492216"/>
                    <a:pt x="10805" y="498722"/>
                  </a:cubicBezTo>
                  <a:lnTo>
                    <a:pt x="237769" y="259080"/>
                  </a:lnTo>
                  <a:close/>
                </a:path>
              </a:pathLst>
            </a:custGeom>
            <a:gradFill>
              <a:gsLst>
                <a:gs pos="0">
                  <a:srgbClr val="AD1D19"/>
                </a:gs>
                <a:gs pos="80000">
                  <a:srgbClr val="E22924"/>
                </a:gs>
                <a:gs pos="100000">
                  <a:srgbClr val="DF2B27"/>
                </a:gs>
              </a:gsLst>
              <a:lin ang="16200000" scaled="0"/>
            </a:gra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Arial"/>
                <a:ea typeface="Arial"/>
                <a:cs typeface="Arial"/>
                <a:sym typeface="Arial"/>
              </a:endParaRPr>
            </a:p>
          </p:txBody>
        </p:sp>
      </p:grpSp>
      <p:sp>
        <p:nvSpPr>
          <p:cNvPr id="609" name="Google Shape;609;p19"/>
          <p:cNvSpPr txBox="1"/>
          <p:nvPr/>
        </p:nvSpPr>
        <p:spPr>
          <a:xfrm>
            <a:off x="3805788" y="3537036"/>
            <a:ext cx="1474213" cy="846386"/>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500">
                <a:solidFill>
                  <a:schemeClr val="lt1"/>
                </a:solidFill>
                <a:latin typeface="Century Gothic"/>
                <a:ea typeface="Century Gothic"/>
                <a:cs typeface="Century Gothic"/>
                <a:sym typeface="Century Gothic"/>
              </a:rPr>
              <a:t>HỆ SINH THÁI SẢN PHẨM </a:t>
            </a:r>
            <a:r>
              <a:rPr b="1" lang="en-US" sz="1900">
                <a:solidFill>
                  <a:schemeClr val="lt1"/>
                </a:solidFill>
                <a:latin typeface="Century Gothic"/>
                <a:ea typeface="Century Gothic"/>
                <a:cs typeface="Century Gothic"/>
                <a:sym typeface="Century Gothic"/>
              </a:rPr>
              <a:t>NXBGDVN</a:t>
            </a:r>
            <a:endParaRPr/>
          </a:p>
        </p:txBody>
      </p:sp>
      <p:sp>
        <p:nvSpPr>
          <p:cNvPr id="610" name="Google Shape;610;p19"/>
          <p:cNvSpPr txBox="1"/>
          <p:nvPr/>
        </p:nvSpPr>
        <p:spPr>
          <a:xfrm>
            <a:off x="784588" y="2719941"/>
            <a:ext cx="263565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385623"/>
                </a:solidFill>
                <a:latin typeface="Times New Roman"/>
                <a:ea typeface="Times New Roman"/>
                <a:cs typeface="Times New Roman"/>
                <a:sym typeface="Times New Roman"/>
              </a:rPr>
              <a:t>SGK, SGV, SBT, STK</a:t>
            </a:r>
            <a:endParaRPr/>
          </a:p>
        </p:txBody>
      </p:sp>
      <p:sp>
        <p:nvSpPr>
          <p:cNvPr id="611" name="Google Shape;611;p19"/>
          <p:cNvSpPr txBox="1"/>
          <p:nvPr/>
        </p:nvSpPr>
        <p:spPr>
          <a:xfrm>
            <a:off x="5780834" y="2683743"/>
            <a:ext cx="200086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833C0B"/>
                </a:solidFill>
                <a:latin typeface="Times New Roman"/>
                <a:ea typeface="Times New Roman"/>
                <a:cs typeface="Times New Roman"/>
                <a:sym typeface="Times New Roman"/>
              </a:rPr>
              <a:t>Thiết bị Dạy học</a:t>
            </a:r>
            <a:endParaRPr/>
          </a:p>
        </p:txBody>
      </p:sp>
      <p:sp>
        <p:nvSpPr>
          <p:cNvPr id="612" name="Google Shape;612;p19"/>
          <p:cNvSpPr txBox="1"/>
          <p:nvPr/>
        </p:nvSpPr>
        <p:spPr>
          <a:xfrm>
            <a:off x="764945" y="4648595"/>
            <a:ext cx="25795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2060"/>
                </a:solidFill>
                <a:latin typeface="Times New Roman"/>
                <a:ea typeface="Times New Roman"/>
                <a:cs typeface="Times New Roman"/>
                <a:sym typeface="Times New Roman"/>
              </a:rPr>
              <a:t>Sách, Học liệu điện tử</a:t>
            </a:r>
            <a:endParaRPr b="1" sz="2000">
              <a:solidFill>
                <a:srgbClr val="002060"/>
              </a:solidFill>
              <a:latin typeface="Times New Roman"/>
              <a:ea typeface="Times New Roman"/>
              <a:cs typeface="Times New Roman"/>
              <a:sym typeface="Times New Roman"/>
            </a:endParaRPr>
          </a:p>
        </p:txBody>
      </p:sp>
      <p:sp>
        <p:nvSpPr>
          <p:cNvPr id="613" name="Google Shape;613;p19"/>
          <p:cNvSpPr txBox="1"/>
          <p:nvPr/>
        </p:nvSpPr>
        <p:spPr>
          <a:xfrm>
            <a:off x="5780202" y="4601895"/>
            <a:ext cx="221567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C00000"/>
                </a:solidFill>
                <a:latin typeface="Times New Roman"/>
                <a:ea typeface="Times New Roman"/>
                <a:cs typeface="Times New Roman"/>
                <a:sym typeface="Times New Roman"/>
              </a:rPr>
              <a:t>Nền tảng tập huấn</a:t>
            </a:r>
            <a:endParaRPr b="1" sz="2000">
              <a:solidFill>
                <a:srgbClr val="C00000"/>
              </a:solidFill>
              <a:latin typeface="Times New Roman"/>
              <a:ea typeface="Times New Roman"/>
              <a:cs typeface="Times New Roman"/>
              <a:sym typeface="Times New Roman"/>
            </a:endParaRPr>
          </a:p>
        </p:txBody>
      </p:sp>
      <p:cxnSp>
        <p:nvCxnSpPr>
          <p:cNvPr id="614" name="Google Shape;614;p19"/>
          <p:cNvCxnSpPr/>
          <p:nvPr/>
        </p:nvCxnSpPr>
        <p:spPr>
          <a:xfrm rot="10800000">
            <a:off x="823020" y="5048705"/>
            <a:ext cx="2916819" cy="0"/>
          </a:xfrm>
          <a:prstGeom prst="straightConnector1">
            <a:avLst/>
          </a:prstGeom>
          <a:noFill/>
          <a:ln cap="flat" cmpd="sng" w="19050">
            <a:solidFill>
              <a:srgbClr val="00B0F0"/>
            </a:solidFill>
            <a:prstDash val="dot"/>
            <a:miter lim="800000"/>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96" name="Google Shape;96;p2"/>
          <p:cNvPicPr preferRelativeResize="0"/>
          <p:nvPr/>
        </p:nvPicPr>
        <p:blipFill rotWithShape="1">
          <a:blip r:embed="rId4">
            <a:alphaModFix/>
          </a:blip>
          <a:srcRect b="0" l="0" r="0" t="0"/>
          <a:stretch/>
        </p:blipFill>
        <p:spPr>
          <a:xfrm>
            <a:off x="94008" y="71383"/>
            <a:ext cx="4937581" cy="692840"/>
          </a:xfrm>
          <a:prstGeom prst="rect">
            <a:avLst/>
          </a:prstGeom>
          <a:noFill/>
          <a:ln>
            <a:noFill/>
          </a:ln>
        </p:spPr>
      </p:pic>
      <p:sp>
        <p:nvSpPr>
          <p:cNvPr id="97" name="Google Shape;97;p2"/>
          <p:cNvSpPr/>
          <p:nvPr/>
        </p:nvSpPr>
        <p:spPr>
          <a:xfrm>
            <a:off x="3064359" y="1339611"/>
            <a:ext cx="3203121"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200" u="none" cap="none" strike="noStrike">
                <a:solidFill>
                  <a:srgbClr val="FF0000"/>
                </a:solidFill>
                <a:latin typeface="Calibri"/>
                <a:ea typeface="Calibri"/>
                <a:cs typeface="Calibri"/>
                <a:sym typeface="Calibri"/>
              </a:rPr>
              <a:t>NỘI DUNG CHÍNH</a:t>
            </a:r>
            <a:endParaRPr/>
          </a:p>
        </p:txBody>
      </p:sp>
      <p:grpSp>
        <p:nvGrpSpPr>
          <p:cNvPr id="98" name="Google Shape;98;p2"/>
          <p:cNvGrpSpPr/>
          <p:nvPr/>
        </p:nvGrpSpPr>
        <p:grpSpPr>
          <a:xfrm>
            <a:off x="885194" y="2480641"/>
            <a:ext cx="7195318" cy="671167"/>
            <a:chOff x="3131840" y="1491630"/>
            <a:chExt cx="5256584" cy="576064"/>
          </a:xfrm>
        </p:grpSpPr>
        <p:sp>
          <p:nvSpPr>
            <p:cNvPr id="99" name="Google Shape;99;p2"/>
            <p:cNvSpPr/>
            <p:nvPr/>
          </p:nvSpPr>
          <p:spPr>
            <a:xfrm>
              <a:off x="3131840" y="1491630"/>
              <a:ext cx="5256584" cy="576064"/>
            </a:xfrm>
            <a:prstGeom prst="rect">
              <a:avLst/>
            </a:prstGeom>
            <a:solidFill>
              <a:schemeClr val="lt1"/>
            </a:solidFill>
            <a:ln cap="flat" cmpd="sng" w="12700">
              <a:solidFill>
                <a:schemeClr val="accent2"/>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2"/>
            <p:cNvSpPr/>
            <p:nvPr/>
          </p:nvSpPr>
          <p:spPr>
            <a:xfrm rot="5400000">
              <a:off x="3203840" y="1419630"/>
              <a:ext cx="576000" cy="720000"/>
            </a:xfrm>
            <a:prstGeom prst="rtTriangle">
              <a:avLst/>
            </a:prstGeom>
            <a:solidFill>
              <a:srgbClr val="FFD966"/>
            </a:solidFill>
            <a:ln cap="flat" cmpd="sng" w="12700">
              <a:solidFill>
                <a:schemeClr val="accent2"/>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01" name="Google Shape;101;p2"/>
          <p:cNvGrpSpPr/>
          <p:nvPr/>
        </p:nvGrpSpPr>
        <p:grpSpPr>
          <a:xfrm>
            <a:off x="897549" y="3527747"/>
            <a:ext cx="7201074" cy="656626"/>
            <a:chOff x="3131840" y="1491630"/>
            <a:chExt cx="5256584" cy="576064"/>
          </a:xfrm>
        </p:grpSpPr>
        <p:sp>
          <p:nvSpPr>
            <p:cNvPr id="102" name="Google Shape;102;p2"/>
            <p:cNvSpPr/>
            <p:nvPr/>
          </p:nvSpPr>
          <p:spPr>
            <a:xfrm>
              <a:off x="3131840" y="1491630"/>
              <a:ext cx="5256584" cy="576064"/>
            </a:xfrm>
            <a:prstGeom prst="rect">
              <a:avLst/>
            </a:prstGeom>
            <a:solidFill>
              <a:schemeClr val="lt1"/>
            </a:solidFill>
            <a:ln cap="flat" cmpd="sng" w="12700">
              <a:solidFill>
                <a:srgbClr val="00B050"/>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p2"/>
            <p:cNvSpPr/>
            <p:nvPr/>
          </p:nvSpPr>
          <p:spPr>
            <a:xfrm rot="5400000">
              <a:off x="3203840" y="1419630"/>
              <a:ext cx="576000" cy="720000"/>
            </a:xfrm>
            <a:prstGeom prst="rtTriangle">
              <a:avLst/>
            </a:prstGeom>
            <a:solidFill>
              <a:srgbClr val="00B050"/>
            </a:solidFill>
            <a:ln cap="flat" cmpd="sng" w="12700">
              <a:solidFill>
                <a:srgbClr val="00B050"/>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04" name="Google Shape;104;p2"/>
          <p:cNvSpPr txBox="1"/>
          <p:nvPr/>
        </p:nvSpPr>
        <p:spPr>
          <a:xfrm>
            <a:off x="880723" y="2484533"/>
            <a:ext cx="359529"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500" u="none" cap="none" strike="noStrike">
                <a:solidFill>
                  <a:srgbClr val="FF0000"/>
                </a:solidFill>
                <a:latin typeface="Calibri"/>
                <a:ea typeface="Calibri"/>
                <a:cs typeface="Calibri"/>
                <a:sym typeface="Calibri"/>
              </a:rPr>
              <a:t>1</a:t>
            </a:r>
            <a:endParaRPr b="1" sz="2500">
              <a:solidFill>
                <a:srgbClr val="FF0000"/>
              </a:solidFill>
              <a:latin typeface="Calibri"/>
              <a:ea typeface="Calibri"/>
              <a:cs typeface="Calibri"/>
              <a:sym typeface="Calibri"/>
            </a:endParaRPr>
          </a:p>
        </p:txBody>
      </p:sp>
      <p:sp>
        <p:nvSpPr>
          <p:cNvPr id="105" name="Google Shape;105;p2"/>
          <p:cNvSpPr txBox="1"/>
          <p:nvPr/>
        </p:nvSpPr>
        <p:spPr>
          <a:xfrm>
            <a:off x="880723" y="3525930"/>
            <a:ext cx="317157"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FF0000"/>
                </a:solidFill>
                <a:latin typeface="Calibri"/>
                <a:ea typeface="Calibri"/>
                <a:cs typeface="Calibri"/>
                <a:sym typeface="Calibri"/>
              </a:rPr>
              <a:t>2</a:t>
            </a:r>
            <a:endParaRPr b="1" sz="2500">
              <a:solidFill>
                <a:srgbClr val="FF0000"/>
              </a:solidFill>
              <a:latin typeface="Calibri"/>
              <a:ea typeface="Calibri"/>
              <a:cs typeface="Calibri"/>
              <a:sym typeface="Calibri"/>
            </a:endParaRPr>
          </a:p>
        </p:txBody>
      </p:sp>
      <p:sp>
        <p:nvSpPr>
          <p:cNvPr id="106" name="Google Shape;106;p2"/>
          <p:cNvSpPr/>
          <p:nvPr/>
        </p:nvSpPr>
        <p:spPr>
          <a:xfrm>
            <a:off x="1390472" y="2601854"/>
            <a:ext cx="6550896" cy="4770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accent2"/>
                </a:solidFill>
                <a:latin typeface="Calibri"/>
                <a:ea typeface="Calibri"/>
                <a:cs typeface="Calibri"/>
                <a:sym typeface="Calibri"/>
              </a:rPr>
              <a:t>VAI TRÒ TBDH TRONG MỤC TIÊU CT GDPT 2018</a:t>
            </a:r>
            <a:endParaRPr b="1" sz="2400" cap="none">
              <a:solidFill>
                <a:schemeClr val="accent2"/>
              </a:solidFill>
              <a:latin typeface="Calibri"/>
              <a:ea typeface="Calibri"/>
              <a:cs typeface="Calibri"/>
              <a:sym typeface="Calibri"/>
            </a:endParaRPr>
          </a:p>
        </p:txBody>
      </p:sp>
      <p:sp>
        <p:nvSpPr>
          <p:cNvPr id="107" name="Google Shape;107;p2"/>
          <p:cNvSpPr/>
          <p:nvPr/>
        </p:nvSpPr>
        <p:spPr>
          <a:xfrm>
            <a:off x="1689157" y="3628139"/>
            <a:ext cx="639135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B050"/>
                </a:solidFill>
                <a:latin typeface="Calibri"/>
                <a:ea typeface="Calibri"/>
                <a:cs typeface="Calibri"/>
                <a:sym typeface="Calibri"/>
              </a:rPr>
              <a:t>GIỚI THIỆU CÁC MÔN HỌC CÓ THIẾT BỊ DẠY HỌC</a:t>
            </a:r>
            <a:endParaRPr b="1" sz="2400" cap="none">
              <a:solidFill>
                <a:srgbClr val="00B050"/>
              </a:solidFill>
              <a:latin typeface="Calibri"/>
              <a:ea typeface="Calibri"/>
              <a:cs typeface="Calibri"/>
              <a:sym typeface="Calibri"/>
            </a:endParaRPr>
          </a:p>
        </p:txBody>
      </p:sp>
      <p:cxnSp>
        <p:nvCxnSpPr>
          <p:cNvPr id="108" name="Google Shape;108;p2"/>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grpSp>
        <p:nvGrpSpPr>
          <p:cNvPr id="109" name="Google Shape;109;p2"/>
          <p:cNvGrpSpPr/>
          <p:nvPr/>
        </p:nvGrpSpPr>
        <p:grpSpPr>
          <a:xfrm>
            <a:off x="891794" y="4530747"/>
            <a:ext cx="7206829" cy="667415"/>
            <a:chOff x="3131840" y="1491630"/>
            <a:chExt cx="5256584" cy="576064"/>
          </a:xfrm>
        </p:grpSpPr>
        <p:sp>
          <p:nvSpPr>
            <p:cNvPr id="110" name="Google Shape;110;p2"/>
            <p:cNvSpPr/>
            <p:nvPr/>
          </p:nvSpPr>
          <p:spPr>
            <a:xfrm>
              <a:off x="3131840" y="1491630"/>
              <a:ext cx="5256584" cy="576064"/>
            </a:xfrm>
            <a:prstGeom prst="rect">
              <a:avLst/>
            </a:prstGeom>
            <a:solidFill>
              <a:schemeClr val="lt1"/>
            </a:solidFill>
            <a:ln cap="flat" cmpd="sng" w="12700">
              <a:solidFill>
                <a:srgbClr val="0070C0"/>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2"/>
            <p:cNvSpPr/>
            <p:nvPr/>
          </p:nvSpPr>
          <p:spPr>
            <a:xfrm rot="5400000">
              <a:off x="3203840" y="1419630"/>
              <a:ext cx="576000" cy="720000"/>
            </a:xfrm>
            <a:prstGeom prst="rtTriangle">
              <a:avLst/>
            </a:prstGeom>
            <a:solidFill>
              <a:schemeClr val="accent1"/>
            </a:solidFill>
            <a:ln cap="flat" cmpd="sng" w="12700">
              <a:solidFill>
                <a:srgbClr val="0070C0"/>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2" name="Google Shape;112;p2"/>
          <p:cNvSpPr txBox="1"/>
          <p:nvPr/>
        </p:nvSpPr>
        <p:spPr>
          <a:xfrm>
            <a:off x="912471" y="4532959"/>
            <a:ext cx="365848"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FF0000"/>
                </a:solidFill>
                <a:latin typeface="Calibri"/>
                <a:ea typeface="Calibri"/>
                <a:cs typeface="Calibri"/>
                <a:sym typeface="Calibri"/>
              </a:rPr>
              <a:t>3</a:t>
            </a:r>
            <a:endParaRPr b="1" sz="2500">
              <a:solidFill>
                <a:srgbClr val="FF0000"/>
              </a:solidFill>
              <a:latin typeface="Calibri"/>
              <a:ea typeface="Calibri"/>
              <a:cs typeface="Calibri"/>
              <a:sym typeface="Calibri"/>
            </a:endParaRPr>
          </a:p>
        </p:txBody>
      </p:sp>
      <p:sp>
        <p:nvSpPr>
          <p:cNvPr id="113" name="Google Shape;113;p2"/>
          <p:cNvSpPr/>
          <p:nvPr/>
        </p:nvSpPr>
        <p:spPr>
          <a:xfrm>
            <a:off x="1732855" y="4647052"/>
            <a:ext cx="5734745" cy="4462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300">
                <a:solidFill>
                  <a:srgbClr val="0070C0"/>
                </a:solidFill>
                <a:latin typeface="Calibri"/>
                <a:ea typeface="Calibri"/>
                <a:cs typeface="Calibri"/>
                <a:sym typeface="Calibri"/>
              </a:rPr>
              <a:t>MỘT SỐ ƯU ĐIỂM CỦA TBDH NXBGDVN</a:t>
            </a:r>
            <a:endParaRPr b="1" sz="2300" cap="none">
              <a:solidFill>
                <a:srgbClr val="0070C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pic>
        <p:nvPicPr>
          <p:cNvPr id="619" name="Google Shape;619;p20"/>
          <p:cNvPicPr preferRelativeResize="0"/>
          <p:nvPr/>
        </p:nvPicPr>
        <p:blipFill rotWithShape="1">
          <a:blip r:embed="rId3">
            <a:alphaModFix/>
          </a:blip>
          <a:srcRect b="0" l="0" r="0" t="0"/>
          <a:stretch/>
        </p:blipFill>
        <p:spPr>
          <a:xfrm>
            <a:off x="0" y="0"/>
            <a:ext cx="9144000" cy="6858000"/>
          </a:xfrm>
          <a:prstGeom prst="rect">
            <a:avLst/>
          </a:prstGeom>
          <a:solidFill>
            <a:schemeClr val="accent6"/>
          </a:solidFill>
          <a:ln cap="flat" cmpd="sng" w="12700">
            <a:solidFill>
              <a:srgbClr val="517E33"/>
            </a:solidFill>
            <a:prstDash val="solid"/>
            <a:miter lim="800000"/>
            <a:headEnd len="sm" w="sm" type="none"/>
            <a:tailEnd len="sm" w="sm" type="none"/>
          </a:ln>
        </p:spPr>
      </p:pic>
      <p:pic>
        <p:nvPicPr>
          <p:cNvPr id="620" name="Google Shape;620;p20"/>
          <p:cNvPicPr preferRelativeResize="0"/>
          <p:nvPr/>
        </p:nvPicPr>
        <p:blipFill rotWithShape="1">
          <a:blip r:embed="rId4">
            <a:alphaModFix/>
          </a:blip>
          <a:srcRect b="0" l="0" r="0" t="0"/>
          <a:stretch/>
        </p:blipFill>
        <p:spPr>
          <a:xfrm>
            <a:off x="94008" y="93417"/>
            <a:ext cx="4937581" cy="692840"/>
          </a:xfrm>
          <a:prstGeom prst="rect">
            <a:avLst/>
          </a:prstGeom>
          <a:noFill/>
          <a:ln>
            <a:noFill/>
          </a:ln>
        </p:spPr>
      </p:pic>
      <p:cxnSp>
        <p:nvCxnSpPr>
          <p:cNvPr id="621" name="Google Shape;621;p20"/>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grpSp>
        <p:nvGrpSpPr>
          <p:cNvPr id="622" name="Google Shape;622;p20"/>
          <p:cNvGrpSpPr/>
          <p:nvPr/>
        </p:nvGrpSpPr>
        <p:grpSpPr>
          <a:xfrm>
            <a:off x="1125628" y="2977572"/>
            <a:ext cx="5828853" cy="147836"/>
            <a:chOff x="0" y="1896"/>
            <a:chExt cx="5760" cy="120"/>
          </a:xfrm>
        </p:grpSpPr>
        <p:sp>
          <p:nvSpPr>
            <p:cNvPr id="623" name="Google Shape;623;p20"/>
            <p:cNvSpPr/>
            <p:nvPr/>
          </p:nvSpPr>
          <p:spPr>
            <a:xfrm>
              <a:off x="0" y="1896"/>
              <a:ext cx="5760" cy="47"/>
            </a:xfrm>
            <a:prstGeom prst="rect">
              <a:avLst/>
            </a:prstGeom>
            <a:gradFill>
              <a:gsLst>
                <a:gs pos="0">
                  <a:srgbClr val="808080"/>
                </a:gs>
                <a:gs pos="100000">
                  <a:srgbClr val="ECECEC"/>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24" name="Google Shape;624;p20"/>
            <p:cNvSpPr/>
            <p:nvPr/>
          </p:nvSpPr>
          <p:spPr>
            <a:xfrm>
              <a:off x="0" y="1942"/>
              <a:ext cx="5760" cy="74"/>
            </a:xfrm>
            <a:prstGeom prst="rect">
              <a:avLst/>
            </a:prstGeom>
            <a:gradFill>
              <a:gsLst>
                <a:gs pos="0">
                  <a:srgbClr val="CFCFCF"/>
                </a:gs>
                <a:gs pos="100000">
                  <a:srgbClr val="5F5F5F"/>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grpSp>
      <p:grpSp>
        <p:nvGrpSpPr>
          <p:cNvPr id="625" name="Google Shape;625;p20"/>
          <p:cNvGrpSpPr/>
          <p:nvPr/>
        </p:nvGrpSpPr>
        <p:grpSpPr>
          <a:xfrm rot="2803958">
            <a:off x="1095693" y="3500232"/>
            <a:ext cx="1427998" cy="472556"/>
            <a:chOff x="2290" y="2699"/>
            <a:chExt cx="2066" cy="765"/>
          </a:xfrm>
        </p:grpSpPr>
        <p:grpSp>
          <p:nvGrpSpPr>
            <p:cNvPr id="626" name="Google Shape;626;p20"/>
            <p:cNvGrpSpPr/>
            <p:nvPr/>
          </p:nvGrpSpPr>
          <p:grpSpPr>
            <a:xfrm>
              <a:off x="2290" y="3009"/>
              <a:ext cx="2066" cy="455"/>
              <a:chOff x="2290" y="3009"/>
              <a:chExt cx="2066" cy="455"/>
            </a:xfrm>
          </p:grpSpPr>
          <p:sp>
            <p:nvSpPr>
              <p:cNvPr id="627" name="Google Shape;627;p20"/>
              <p:cNvSpPr/>
              <p:nvPr/>
            </p:nvSpPr>
            <p:spPr>
              <a:xfrm>
                <a:off x="2290" y="3009"/>
                <a:ext cx="2066" cy="455"/>
              </a:xfrm>
              <a:custGeom>
                <a:rect b="b" l="l" r="r" t="t"/>
                <a:pathLst>
                  <a:path extrusionOk="0" h="408" w="1832">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8" name="Google Shape;628;p20"/>
              <p:cNvSpPr/>
              <p:nvPr/>
            </p:nvSpPr>
            <p:spPr>
              <a:xfrm>
                <a:off x="3810" y="3058"/>
                <a:ext cx="288" cy="334"/>
              </a:xfrm>
              <a:custGeom>
                <a:rect b="b" l="l" r="r" t="t"/>
                <a:pathLst>
                  <a:path extrusionOk="0" h="334" w="288">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8627"/>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29" name="Google Shape;629;p20"/>
            <p:cNvGrpSpPr/>
            <p:nvPr/>
          </p:nvGrpSpPr>
          <p:grpSpPr>
            <a:xfrm flipH="1" rot="10800000">
              <a:off x="2291" y="2699"/>
              <a:ext cx="1583" cy="337"/>
              <a:chOff x="2290" y="3030"/>
              <a:chExt cx="2062" cy="439"/>
            </a:xfrm>
          </p:grpSpPr>
          <p:sp>
            <p:nvSpPr>
              <p:cNvPr id="630" name="Google Shape;630;p20"/>
              <p:cNvSpPr/>
              <p:nvPr/>
            </p:nvSpPr>
            <p:spPr>
              <a:xfrm>
                <a:off x="2290" y="3030"/>
                <a:ext cx="2062" cy="439"/>
              </a:xfrm>
              <a:custGeom>
                <a:rect b="b" l="l" r="r" t="t"/>
                <a:pathLst>
                  <a:path extrusionOk="0" h="408" w="1832">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1" name="Google Shape;631;p20"/>
              <p:cNvSpPr/>
              <p:nvPr/>
            </p:nvSpPr>
            <p:spPr>
              <a:xfrm>
                <a:off x="3810" y="3058"/>
                <a:ext cx="288" cy="334"/>
              </a:xfrm>
              <a:custGeom>
                <a:rect b="b" l="l" r="r" t="t"/>
                <a:pathLst>
                  <a:path extrusionOk="0" h="334" w="288">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8627"/>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632" name="Google Shape;632;p20"/>
          <p:cNvSpPr txBox="1"/>
          <p:nvPr/>
        </p:nvSpPr>
        <p:spPr>
          <a:xfrm rot="2879878">
            <a:off x="1085899" y="3718678"/>
            <a:ext cx="149537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100"/>
              <a:buFont typeface="Noto Sans Symbols"/>
              <a:buNone/>
            </a:pPr>
            <a:r>
              <a:rPr b="1" lang="en-US" sz="1100">
                <a:solidFill>
                  <a:schemeClr val="lt1"/>
                </a:solidFill>
                <a:latin typeface="Arial"/>
                <a:ea typeface="Arial"/>
                <a:cs typeface="Arial"/>
                <a:sym typeface="Arial"/>
              </a:rPr>
              <a:t>Quy định BGD&amp;ĐT</a:t>
            </a:r>
            <a:endParaRPr b="1" sz="1100">
              <a:solidFill>
                <a:schemeClr val="lt1"/>
              </a:solidFill>
              <a:latin typeface="Arial"/>
              <a:ea typeface="Arial"/>
              <a:cs typeface="Arial"/>
              <a:sym typeface="Arial"/>
            </a:endParaRPr>
          </a:p>
        </p:txBody>
      </p:sp>
      <p:sp>
        <p:nvSpPr>
          <p:cNvPr id="633" name="Google Shape;633;p20"/>
          <p:cNvSpPr txBox="1"/>
          <p:nvPr/>
        </p:nvSpPr>
        <p:spPr>
          <a:xfrm rot="2849519">
            <a:off x="1529558" y="3403660"/>
            <a:ext cx="51809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00000"/>
              </a:buClr>
              <a:buSzPts val="1200"/>
              <a:buFont typeface="Noto Sans Symbols"/>
              <a:buNone/>
            </a:pPr>
            <a:r>
              <a:rPr b="1" lang="en-US" sz="1200">
                <a:solidFill>
                  <a:srgbClr val="C00000"/>
                </a:solidFill>
                <a:latin typeface="Arial"/>
                <a:ea typeface="Arial"/>
                <a:cs typeface="Arial"/>
                <a:sym typeface="Arial"/>
              </a:rPr>
              <a:t>SGK</a:t>
            </a:r>
            <a:endParaRPr/>
          </a:p>
        </p:txBody>
      </p:sp>
      <p:sp>
        <p:nvSpPr>
          <p:cNvPr id="634" name="Google Shape;634;p20"/>
          <p:cNvSpPr/>
          <p:nvPr/>
        </p:nvSpPr>
        <p:spPr>
          <a:xfrm>
            <a:off x="551343" y="1361146"/>
            <a:ext cx="7718572" cy="44627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FF0000"/>
                </a:solidFill>
                <a:latin typeface="Times New Roman"/>
                <a:ea typeface="Times New Roman"/>
                <a:cs typeface="Times New Roman"/>
                <a:sym typeface="Times New Roman"/>
              </a:rPr>
              <a:t> </a:t>
            </a:r>
            <a:r>
              <a:rPr b="1" lang="en-US" sz="2300">
                <a:solidFill>
                  <a:srgbClr val="FF0000"/>
                </a:solidFill>
                <a:latin typeface="Calibri"/>
                <a:ea typeface="Calibri"/>
                <a:cs typeface="Calibri"/>
                <a:sym typeface="Calibri"/>
              </a:rPr>
              <a:t>QUY TRÌNH SẢN XUẤT THIẾT BỊ DẠY HỌC</a:t>
            </a:r>
            <a:endParaRPr b="1" sz="2300">
              <a:solidFill>
                <a:srgbClr val="FF0000"/>
              </a:solidFill>
              <a:latin typeface="Calibri"/>
              <a:ea typeface="Calibri"/>
              <a:cs typeface="Calibri"/>
              <a:sym typeface="Calibri"/>
            </a:endParaRPr>
          </a:p>
        </p:txBody>
      </p:sp>
      <p:grpSp>
        <p:nvGrpSpPr>
          <p:cNvPr id="635" name="Google Shape;635;p20"/>
          <p:cNvGrpSpPr/>
          <p:nvPr/>
        </p:nvGrpSpPr>
        <p:grpSpPr>
          <a:xfrm>
            <a:off x="907601" y="2688091"/>
            <a:ext cx="689951" cy="697668"/>
            <a:chOff x="2789" y="1625"/>
            <a:chExt cx="907" cy="907"/>
          </a:xfrm>
        </p:grpSpPr>
        <p:sp>
          <p:nvSpPr>
            <p:cNvPr id="636" name="Google Shape;636;p20"/>
            <p:cNvSpPr/>
            <p:nvPr/>
          </p:nvSpPr>
          <p:spPr>
            <a:xfrm>
              <a:off x="2789" y="1625"/>
              <a:ext cx="907" cy="907"/>
            </a:xfrm>
            <a:prstGeom prst="ellipse">
              <a:avLst/>
            </a:prstGeom>
            <a:gradFill>
              <a:gsLst>
                <a:gs pos="0">
                  <a:srgbClr val="FFFFFF"/>
                </a:gs>
                <a:gs pos="50000">
                  <a:srgbClr val="83A6A7"/>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37" name="Google Shape;637;p20"/>
            <p:cNvSpPr/>
            <p:nvPr/>
          </p:nvSpPr>
          <p:spPr>
            <a:xfrm>
              <a:off x="2789" y="1625"/>
              <a:ext cx="907" cy="907"/>
            </a:xfrm>
            <a:prstGeom prst="ellipse">
              <a:avLst/>
            </a:prstGeom>
            <a:gradFill>
              <a:gsLst>
                <a:gs pos="0">
                  <a:srgbClr val="83A6A7">
                    <a:alpha val="31764"/>
                  </a:srgbClr>
                </a:gs>
                <a:gs pos="100000">
                  <a:srgbClr val="000000">
                    <a:alpha val="89803"/>
                  </a:srgbClr>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38" name="Google Shape;638;p20"/>
            <p:cNvSpPr/>
            <p:nvPr/>
          </p:nvSpPr>
          <p:spPr>
            <a:xfrm>
              <a:off x="2849" y="1684"/>
              <a:ext cx="787" cy="788"/>
            </a:xfrm>
            <a:prstGeom prst="ellipse">
              <a:avLst/>
            </a:prstGeom>
            <a:gradFill>
              <a:gsLst>
                <a:gs pos="0">
                  <a:srgbClr val="475A5A"/>
                </a:gs>
                <a:gs pos="50000">
                  <a:srgbClr val="83A6A7"/>
                </a:gs>
                <a:gs pos="100000">
                  <a:srgbClr val="475A5A"/>
                </a:gs>
              </a:gsLst>
              <a:lin ang="189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39" name="Google Shape;639;p20"/>
            <p:cNvSpPr/>
            <p:nvPr/>
          </p:nvSpPr>
          <p:spPr>
            <a:xfrm>
              <a:off x="2849" y="1686"/>
              <a:ext cx="787" cy="788"/>
            </a:xfrm>
            <a:prstGeom prst="ellipse">
              <a:avLst/>
            </a:prstGeom>
            <a:gradFill>
              <a:gsLst>
                <a:gs pos="0">
                  <a:srgbClr val="53696A"/>
                </a:gs>
                <a:gs pos="100000">
                  <a:srgbClr val="83A6A7">
                    <a:alpha val="0"/>
                  </a:srgbClr>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40" name="Google Shape;640;p20"/>
            <p:cNvSpPr/>
            <p:nvPr/>
          </p:nvSpPr>
          <p:spPr>
            <a:xfrm>
              <a:off x="2888" y="1724"/>
              <a:ext cx="709" cy="709"/>
            </a:xfrm>
            <a:prstGeom prst="ellipse">
              <a:avLst/>
            </a:prstGeom>
            <a:solidFill>
              <a:srgbClr val="000000"/>
            </a:soli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grpSp>
          <p:nvGrpSpPr>
            <p:cNvPr id="641" name="Google Shape;641;p20"/>
            <p:cNvGrpSpPr/>
            <p:nvPr/>
          </p:nvGrpSpPr>
          <p:grpSpPr>
            <a:xfrm>
              <a:off x="2899" y="1735"/>
              <a:ext cx="687" cy="688"/>
              <a:chOff x="4166" y="1706"/>
              <a:chExt cx="1252" cy="1252"/>
            </a:xfrm>
          </p:grpSpPr>
          <p:sp>
            <p:nvSpPr>
              <p:cNvPr id="642" name="Google Shape;642;p20"/>
              <p:cNvSpPr/>
              <p:nvPr/>
            </p:nvSpPr>
            <p:spPr>
              <a:xfrm>
                <a:off x="4166" y="1706"/>
                <a:ext cx="1252" cy="1252"/>
              </a:xfrm>
              <a:prstGeom prst="ellipse">
                <a:avLst/>
              </a:prstGeom>
              <a:gradFill>
                <a:gsLst>
                  <a:gs pos="0">
                    <a:srgbClr val="636869"/>
                  </a:gs>
                  <a:gs pos="100000">
                    <a:srgbClr val="D6E1E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0"/>
              <p:cNvSpPr txBox="1"/>
              <p:nvPr/>
            </p:nvSpPr>
            <p:spPr>
              <a:xfrm rot="5400000">
                <a:off x="4333" y="1883"/>
                <a:ext cx="885" cy="8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44" name="Google Shape;644;p20"/>
              <p:cNvSpPr/>
              <p:nvPr/>
            </p:nvSpPr>
            <p:spPr>
              <a:xfrm>
                <a:off x="4182" y="1713"/>
                <a:ext cx="1222" cy="1221"/>
              </a:xfrm>
              <a:prstGeom prst="ellipse">
                <a:avLst/>
              </a:prstGeom>
              <a:gradFill>
                <a:gsLst>
                  <a:gs pos="0">
                    <a:srgbClr val="D6E1E2">
                      <a:alpha val="0"/>
                    </a:srgbClr>
                  </a:gs>
                  <a:gs pos="100000">
                    <a:srgbClr val="F1F5F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0"/>
              <p:cNvSpPr txBox="1"/>
              <p:nvPr/>
            </p:nvSpPr>
            <p:spPr>
              <a:xfrm rot="5400000">
                <a:off x="4354" y="1878"/>
                <a:ext cx="863" cy="8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46" name="Google Shape;646;p20"/>
              <p:cNvSpPr/>
              <p:nvPr/>
            </p:nvSpPr>
            <p:spPr>
              <a:xfrm>
                <a:off x="4195" y="1725"/>
                <a:ext cx="1162" cy="1141"/>
              </a:xfrm>
              <a:prstGeom prst="ellipse">
                <a:avLst/>
              </a:prstGeom>
              <a:gradFill>
                <a:gsLst>
                  <a:gs pos="0">
                    <a:srgbClr val="AAB2B3"/>
                  </a:gs>
                  <a:gs pos="100000">
                    <a:srgbClr val="D6E1E2">
                      <a:alpha val="4784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0"/>
              <p:cNvSpPr txBox="1"/>
              <p:nvPr/>
            </p:nvSpPr>
            <p:spPr>
              <a:xfrm rot="5400000">
                <a:off x="4353" y="1885"/>
                <a:ext cx="807" cy="82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48" name="Google Shape;648;p20"/>
              <p:cNvSpPr/>
              <p:nvPr/>
            </p:nvSpPr>
            <p:spPr>
              <a:xfrm>
                <a:off x="4263" y="1757"/>
                <a:ext cx="1033" cy="926"/>
              </a:xfrm>
              <a:prstGeom prst="ellipse">
                <a:avLst/>
              </a:prstGeom>
              <a:gradFill>
                <a:gsLst>
                  <a:gs pos="0">
                    <a:srgbClr val="FFFFFF"/>
                  </a:gs>
                  <a:gs pos="100000">
                    <a:srgbClr val="D6E1E2">
                      <a:alpha val="37647"/>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0"/>
              <p:cNvSpPr txBox="1"/>
              <p:nvPr/>
            </p:nvSpPr>
            <p:spPr>
              <a:xfrm rot="5400000">
                <a:off x="4439" y="1848"/>
                <a:ext cx="655" cy="73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grpSp>
      </p:grpSp>
      <p:sp>
        <p:nvSpPr>
          <p:cNvPr id="650" name="Google Shape;650;p20"/>
          <p:cNvSpPr/>
          <p:nvPr/>
        </p:nvSpPr>
        <p:spPr>
          <a:xfrm>
            <a:off x="1086980" y="2857381"/>
            <a:ext cx="31290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cap="none">
                <a:solidFill>
                  <a:srgbClr val="FF0000"/>
                </a:solidFill>
                <a:latin typeface="Calibri"/>
                <a:ea typeface="Calibri"/>
                <a:cs typeface="Calibri"/>
                <a:sym typeface="Calibri"/>
              </a:rPr>
              <a:t>1</a:t>
            </a:r>
            <a:endParaRPr/>
          </a:p>
        </p:txBody>
      </p:sp>
      <p:grpSp>
        <p:nvGrpSpPr>
          <p:cNvPr id="651" name="Google Shape;651;p20"/>
          <p:cNvGrpSpPr/>
          <p:nvPr/>
        </p:nvGrpSpPr>
        <p:grpSpPr>
          <a:xfrm rot="2684736">
            <a:off x="2134627" y="3483596"/>
            <a:ext cx="1518339" cy="472556"/>
            <a:chOff x="2290" y="2699"/>
            <a:chExt cx="2066" cy="765"/>
          </a:xfrm>
        </p:grpSpPr>
        <p:grpSp>
          <p:nvGrpSpPr>
            <p:cNvPr id="652" name="Google Shape;652;p20"/>
            <p:cNvGrpSpPr/>
            <p:nvPr/>
          </p:nvGrpSpPr>
          <p:grpSpPr>
            <a:xfrm>
              <a:off x="2290" y="3009"/>
              <a:ext cx="2066" cy="455"/>
              <a:chOff x="2290" y="3009"/>
              <a:chExt cx="2066" cy="455"/>
            </a:xfrm>
          </p:grpSpPr>
          <p:sp>
            <p:nvSpPr>
              <p:cNvPr id="653" name="Google Shape;653;p20"/>
              <p:cNvSpPr/>
              <p:nvPr/>
            </p:nvSpPr>
            <p:spPr>
              <a:xfrm>
                <a:off x="2290" y="3009"/>
                <a:ext cx="2066" cy="455"/>
              </a:xfrm>
              <a:custGeom>
                <a:rect b="b" l="l" r="r" t="t"/>
                <a:pathLst>
                  <a:path extrusionOk="0" h="408" w="1832">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4" name="Google Shape;654;p20"/>
              <p:cNvSpPr/>
              <p:nvPr/>
            </p:nvSpPr>
            <p:spPr>
              <a:xfrm>
                <a:off x="3810" y="3058"/>
                <a:ext cx="288" cy="334"/>
              </a:xfrm>
              <a:custGeom>
                <a:rect b="b" l="l" r="r" t="t"/>
                <a:pathLst>
                  <a:path extrusionOk="0" h="334" w="288">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8627"/>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55" name="Google Shape;655;p20"/>
            <p:cNvGrpSpPr/>
            <p:nvPr/>
          </p:nvGrpSpPr>
          <p:grpSpPr>
            <a:xfrm flipH="1" rot="10800000">
              <a:off x="2291" y="2699"/>
              <a:ext cx="1583" cy="337"/>
              <a:chOff x="2290" y="3030"/>
              <a:chExt cx="2062" cy="439"/>
            </a:xfrm>
          </p:grpSpPr>
          <p:sp>
            <p:nvSpPr>
              <p:cNvPr id="656" name="Google Shape;656;p20"/>
              <p:cNvSpPr/>
              <p:nvPr/>
            </p:nvSpPr>
            <p:spPr>
              <a:xfrm>
                <a:off x="2290" y="3030"/>
                <a:ext cx="2062" cy="439"/>
              </a:xfrm>
              <a:custGeom>
                <a:rect b="b" l="l" r="r" t="t"/>
                <a:pathLst>
                  <a:path extrusionOk="0" h="408" w="1832">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7" name="Google Shape;657;p20"/>
              <p:cNvSpPr/>
              <p:nvPr/>
            </p:nvSpPr>
            <p:spPr>
              <a:xfrm>
                <a:off x="3810" y="3058"/>
                <a:ext cx="288" cy="334"/>
              </a:xfrm>
              <a:custGeom>
                <a:rect b="b" l="l" r="r" t="t"/>
                <a:pathLst>
                  <a:path extrusionOk="0" h="334" w="288">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8627"/>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658" name="Google Shape;658;p20"/>
          <p:cNvGrpSpPr/>
          <p:nvPr/>
        </p:nvGrpSpPr>
        <p:grpSpPr>
          <a:xfrm>
            <a:off x="1944902" y="2671907"/>
            <a:ext cx="689951" cy="697668"/>
            <a:chOff x="2789" y="1625"/>
            <a:chExt cx="907" cy="907"/>
          </a:xfrm>
        </p:grpSpPr>
        <p:sp>
          <p:nvSpPr>
            <p:cNvPr id="659" name="Google Shape;659;p20"/>
            <p:cNvSpPr/>
            <p:nvPr/>
          </p:nvSpPr>
          <p:spPr>
            <a:xfrm>
              <a:off x="2789" y="1625"/>
              <a:ext cx="907" cy="907"/>
            </a:xfrm>
            <a:prstGeom prst="ellipse">
              <a:avLst/>
            </a:prstGeom>
            <a:gradFill>
              <a:gsLst>
                <a:gs pos="0">
                  <a:srgbClr val="FFFFFF"/>
                </a:gs>
                <a:gs pos="50000">
                  <a:srgbClr val="83A6A7"/>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60" name="Google Shape;660;p20"/>
            <p:cNvSpPr/>
            <p:nvPr/>
          </p:nvSpPr>
          <p:spPr>
            <a:xfrm>
              <a:off x="2789" y="1625"/>
              <a:ext cx="907" cy="907"/>
            </a:xfrm>
            <a:prstGeom prst="ellipse">
              <a:avLst/>
            </a:prstGeom>
            <a:gradFill>
              <a:gsLst>
                <a:gs pos="0">
                  <a:srgbClr val="83A6A7">
                    <a:alpha val="31764"/>
                  </a:srgbClr>
                </a:gs>
                <a:gs pos="100000">
                  <a:srgbClr val="000000">
                    <a:alpha val="89803"/>
                  </a:srgbClr>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61" name="Google Shape;661;p20"/>
            <p:cNvSpPr/>
            <p:nvPr/>
          </p:nvSpPr>
          <p:spPr>
            <a:xfrm>
              <a:off x="2849" y="1684"/>
              <a:ext cx="787" cy="788"/>
            </a:xfrm>
            <a:prstGeom prst="ellipse">
              <a:avLst/>
            </a:prstGeom>
            <a:gradFill>
              <a:gsLst>
                <a:gs pos="0">
                  <a:srgbClr val="475A5A"/>
                </a:gs>
                <a:gs pos="50000">
                  <a:srgbClr val="83A6A7"/>
                </a:gs>
                <a:gs pos="100000">
                  <a:srgbClr val="475A5A"/>
                </a:gs>
              </a:gsLst>
              <a:lin ang="189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62" name="Google Shape;662;p20"/>
            <p:cNvSpPr/>
            <p:nvPr/>
          </p:nvSpPr>
          <p:spPr>
            <a:xfrm>
              <a:off x="2849" y="1686"/>
              <a:ext cx="787" cy="788"/>
            </a:xfrm>
            <a:prstGeom prst="ellipse">
              <a:avLst/>
            </a:prstGeom>
            <a:gradFill>
              <a:gsLst>
                <a:gs pos="0">
                  <a:srgbClr val="53696A"/>
                </a:gs>
                <a:gs pos="100000">
                  <a:srgbClr val="83A6A7">
                    <a:alpha val="0"/>
                  </a:srgbClr>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63" name="Google Shape;663;p20"/>
            <p:cNvSpPr/>
            <p:nvPr/>
          </p:nvSpPr>
          <p:spPr>
            <a:xfrm>
              <a:off x="2888" y="1724"/>
              <a:ext cx="709" cy="709"/>
            </a:xfrm>
            <a:prstGeom prst="ellipse">
              <a:avLst/>
            </a:prstGeom>
            <a:solidFill>
              <a:srgbClr val="000000"/>
            </a:soli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grpSp>
          <p:nvGrpSpPr>
            <p:cNvPr id="664" name="Google Shape;664;p20"/>
            <p:cNvGrpSpPr/>
            <p:nvPr/>
          </p:nvGrpSpPr>
          <p:grpSpPr>
            <a:xfrm>
              <a:off x="2899" y="1735"/>
              <a:ext cx="687" cy="688"/>
              <a:chOff x="4166" y="1706"/>
              <a:chExt cx="1252" cy="1252"/>
            </a:xfrm>
          </p:grpSpPr>
          <p:sp>
            <p:nvSpPr>
              <p:cNvPr id="665" name="Google Shape;665;p20"/>
              <p:cNvSpPr/>
              <p:nvPr/>
            </p:nvSpPr>
            <p:spPr>
              <a:xfrm>
                <a:off x="4166" y="1706"/>
                <a:ext cx="1252" cy="1252"/>
              </a:xfrm>
              <a:prstGeom prst="ellipse">
                <a:avLst/>
              </a:prstGeom>
              <a:gradFill>
                <a:gsLst>
                  <a:gs pos="0">
                    <a:srgbClr val="636869"/>
                  </a:gs>
                  <a:gs pos="100000">
                    <a:srgbClr val="D6E1E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0"/>
              <p:cNvSpPr txBox="1"/>
              <p:nvPr/>
            </p:nvSpPr>
            <p:spPr>
              <a:xfrm rot="5400000">
                <a:off x="4333" y="1883"/>
                <a:ext cx="885" cy="8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67" name="Google Shape;667;p20"/>
              <p:cNvSpPr/>
              <p:nvPr/>
            </p:nvSpPr>
            <p:spPr>
              <a:xfrm>
                <a:off x="4182" y="1713"/>
                <a:ext cx="1222" cy="1221"/>
              </a:xfrm>
              <a:prstGeom prst="ellipse">
                <a:avLst/>
              </a:prstGeom>
              <a:gradFill>
                <a:gsLst>
                  <a:gs pos="0">
                    <a:srgbClr val="D6E1E2">
                      <a:alpha val="0"/>
                    </a:srgbClr>
                  </a:gs>
                  <a:gs pos="100000">
                    <a:srgbClr val="F1F5F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0"/>
              <p:cNvSpPr txBox="1"/>
              <p:nvPr/>
            </p:nvSpPr>
            <p:spPr>
              <a:xfrm rot="5400000">
                <a:off x="4354" y="1878"/>
                <a:ext cx="863" cy="8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69" name="Google Shape;669;p20"/>
              <p:cNvSpPr/>
              <p:nvPr/>
            </p:nvSpPr>
            <p:spPr>
              <a:xfrm>
                <a:off x="4195" y="1725"/>
                <a:ext cx="1162" cy="1141"/>
              </a:xfrm>
              <a:prstGeom prst="ellipse">
                <a:avLst/>
              </a:prstGeom>
              <a:gradFill>
                <a:gsLst>
                  <a:gs pos="0">
                    <a:srgbClr val="AAB2B3"/>
                  </a:gs>
                  <a:gs pos="100000">
                    <a:srgbClr val="D6E1E2">
                      <a:alpha val="4784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0"/>
              <p:cNvSpPr txBox="1"/>
              <p:nvPr/>
            </p:nvSpPr>
            <p:spPr>
              <a:xfrm rot="5400000">
                <a:off x="4353" y="1885"/>
                <a:ext cx="807" cy="82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71" name="Google Shape;671;p20"/>
              <p:cNvSpPr/>
              <p:nvPr/>
            </p:nvSpPr>
            <p:spPr>
              <a:xfrm>
                <a:off x="4263" y="1757"/>
                <a:ext cx="1033" cy="926"/>
              </a:xfrm>
              <a:prstGeom prst="ellipse">
                <a:avLst/>
              </a:prstGeom>
              <a:gradFill>
                <a:gsLst>
                  <a:gs pos="0">
                    <a:srgbClr val="FFFFFF"/>
                  </a:gs>
                  <a:gs pos="100000">
                    <a:srgbClr val="D6E1E2">
                      <a:alpha val="37647"/>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0"/>
              <p:cNvSpPr txBox="1"/>
              <p:nvPr/>
            </p:nvSpPr>
            <p:spPr>
              <a:xfrm rot="5400000">
                <a:off x="4439" y="1848"/>
                <a:ext cx="655" cy="73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grpSp>
      </p:grpSp>
      <p:sp>
        <p:nvSpPr>
          <p:cNvPr id="673" name="Google Shape;673;p20"/>
          <p:cNvSpPr txBox="1"/>
          <p:nvPr/>
        </p:nvSpPr>
        <p:spPr>
          <a:xfrm rot="2734203">
            <a:off x="2172601" y="3646570"/>
            <a:ext cx="1372726"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200"/>
              <a:buFont typeface="Noto Sans Symbols"/>
              <a:buNone/>
            </a:pPr>
            <a:r>
              <a:rPr b="1" lang="en-US" sz="1200">
                <a:solidFill>
                  <a:schemeClr val="lt1"/>
                </a:solidFill>
                <a:latin typeface="Arial"/>
                <a:ea typeface="Arial"/>
                <a:cs typeface="Arial"/>
                <a:sym typeface="Arial"/>
              </a:rPr>
              <a:t>Tạo Khuôn mẫu</a:t>
            </a:r>
            <a:endParaRPr b="1" sz="1200">
              <a:solidFill>
                <a:schemeClr val="lt1"/>
              </a:solidFill>
              <a:latin typeface="Arial"/>
              <a:ea typeface="Arial"/>
              <a:cs typeface="Arial"/>
              <a:sym typeface="Arial"/>
            </a:endParaRPr>
          </a:p>
        </p:txBody>
      </p:sp>
      <p:sp>
        <p:nvSpPr>
          <p:cNvPr id="674" name="Google Shape;674;p20"/>
          <p:cNvSpPr txBox="1"/>
          <p:nvPr/>
        </p:nvSpPr>
        <p:spPr>
          <a:xfrm rot="2724214">
            <a:off x="2502486" y="3373002"/>
            <a:ext cx="73129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00000"/>
              </a:buClr>
              <a:buSzPts val="1200"/>
              <a:buFont typeface="Noto Sans Symbols"/>
              <a:buNone/>
            </a:pPr>
            <a:r>
              <a:rPr b="1" lang="en-US" sz="1200">
                <a:solidFill>
                  <a:srgbClr val="C00000"/>
                </a:solidFill>
                <a:latin typeface="Arial"/>
                <a:ea typeface="Arial"/>
                <a:cs typeface="Arial"/>
                <a:sym typeface="Arial"/>
              </a:rPr>
              <a:t>Sx mẫu</a:t>
            </a:r>
            <a:endParaRPr b="1" sz="1200">
              <a:solidFill>
                <a:srgbClr val="C00000"/>
              </a:solidFill>
              <a:latin typeface="Arial"/>
              <a:ea typeface="Arial"/>
              <a:cs typeface="Arial"/>
              <a:sym typeface="Arial"/>
            </a:endParaRPr>
          </a:p>
        </p:txBody>
      </p:sp>
      <p:sp>
        <p:nvSpPr>
          <p:cNvPr id="675" name="Google Shape;675;p20"/>
          <p:cNvSpPr/>
          <p:nvPr/>
        </p:nvSpPr>
        <p:spPr>
          <a:xfrm>
            <a:off x="2131776" y="2841197"/>
            <a:ext cx="31290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cap="none">
                <a:solidFill>
                  <a:srgbClr val="FF0000"/>
                </a:solidFill>
                <a:latin typeface="Calibri"/>
                <a:ea typeface="Calibri"/>
                <a:cs typeface="Calibri"/>
                <a:sym typeface="Calibri"/>
              </a:rPr>
              <a:t>2</a:t>
            </a:r>
            <a:endParaRPr/>
          </a:p>
        </p:txBody>
      </p:sp>
      <p:grpSp>
        <p:nvGrpSpPr>
          <p:cNvPr id="676" name="Google Shape;676;p20"/>
          <p:cNvGrpSpPr/>
          <p:nvPr/>
        </p:nvGrpSpPr>
        <p:grpSpPr>
          <a:xfrm rot="2616316">
            <a:off x="3297084" y="3454205"/>
            <a:ext cx="1483748" cy="472556"/>
            <a:chOff x="2290" y="2699"/>
            <a:chExt cx="2066" cy="765"/>
          </a:xfrm>
        </p:grpSpPr>
        <p:grpSp>
          <p:nvGrpSpPr>
            <p:cNvPr id="677" name="Google Shape;677;p20"/>
            <p:cNvGrpSpPr/>
            <p:nvPr/>
          </p:nvGrpSpPr>
          <p:grpSpPr>
            <a:xfrm>
              <a:off x="2290" y="3009"/>
              <a:ext cx="2066" cy="455"/>
              <a:chOff x="2290" y="3009"/>
              <a:chExt cx="2066" cy="455"/>
            </a:xfrm>
          </p:grpSpPr>
          <p:sp>
            <p:nvSpPr>
              <p:cNvPr id="678" name="Google Shape;678;p20"/>
              <p:cNvSpPr/>
              <p:nvPr/>
            </p:nvSpPr>
            <p:spPr>
              <a:xfrm>
                <a:off x="2290" y="3009"/>
                <a:ext cx="2066" cy="455"/>
              </a:xfrm>
              <a:custGeom>
                <a:rect b="b" l="l" r="r" t="t"/>
                <a:pathLst>
                  <a:path extrusionOk="0" h="408" w="1832">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79" name="Google Shape;679;p20"/>
              <p:cNvSpPr/>
              <p:nvPr/>
            </p:nvSpPr>
            <p:spPr>
              <a:xfrm>
                <a:off x="3810" y="3058"/>
                <a:ext cx="288" cy="334"/>
              </a:xfrm>
              <a:custGeom>
                <a:rect b="b" l="l" r="r" t="t"/>
                <a:pathLst>
                  <a:path extrusionOk="0" h="334" w="288">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8627"/>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80" name="Google Shape;680;p20"/>
            <p:cNvGrpSpPr/>
            <p:nvPr/>
          </p:nvGrpSpPr>
          <p:grpSpPr>
            <a:xfrm flipH="1" rot="10800000">
              <a:off x="2291" y="2699"/>
              <a:ext cx="1583" cy="337"/>
              <a:chOff x="2290" y="3030"/>
              <a:chExt cx="2062" cy="439"/>
            </a:xfrm>
          </p:grpSpPr>
          <p:sp>
            <p:nvSpPr>
              <p:cNvPr id="681" name="Google Shape;681;p20"/>
              <p:cNvSpPr/>
              <p:nvPr/>
            </p:nvSpPr>
            <p:spPr>
              <a:xfrm>
                <a:off x="2290" y="3030"/>
                <a:ext cx="2062" cy="439"/>
              </a:xfrm>
              <a:custGeom>
                <a:rect b="b" l="l" r="r" t="t"/>
                <a:pathLst>
                  <a:path extrusionOk="0" h="408" w="1832">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82" name="Google Shape;682;p20"/>
              <p:cNvSpPr/>
              <p:nvPr/>
            </p:nvSpPr>
            <p:spPr>
              <a:xfrm>
                <a:off x="3810" y="3058"/>
                <a:ext cx="288" cy="334"/>
              </a:xfrm>
              <a:custGeom>
                <a:rect b="b" l="l" r="r" t="t"/>
                <a:pathLst>
                  <a:path extrusionOk="0" h="334" w="288">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8627"/>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683" name="Google Shape;683;p20"/>
          <p:cNvGrpSpPr/>
          <p:nvPr/>
        </p:nvGrpSpPr>
        <p:grpSpPr>
          <a:xfrm>
            <a:off x="3070352" y="2671907"/>
            <a:ext cx="689951" cy="697668"/>
            <a:chOff x="2789" y="1625"/>
            <a:chExt cx="907" cy="907"/>
          </a:xfrm>
        </p:grpSpPr>
        <p:sp>
          <p:nvSpPr>
            <p:cNvPr id="684" name="Google Shape;684;p20"/>
            <p:cNvSpPr/>
            <p:nvPr/>
          </p:nvSpPr>
          <p:spPr>
            <a:xfrm>
              <a:off x="2789" y="1625"/>
              <a:ext cx="907" cy="907"/>
            </a:xfrm>
            <a:prstGeom prst="ellipse">
              <a:avLst/>
            </a:prstGeom>
            <a:gradFill>
              <a:gsLst>
                <a:gs pos="0">
                  <a:srgbClr val="FFFFFF"/>
                </a:gs>
                <a:gs pos="50000">
                  <a:srgbClr val="83A6A7"/>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85" name="Google Shape;685;p20"/>
            <p:cNvSpPr/>
            <p:nvPr/>
          </p:nvSpPr>
          <p:spPr>
            <a:xfrm>
              <a:off x="2789" y="1625"/>
              <a:ext cx="907" cy="907"/>
            </a:xfrm>
            <a:prstGeom prst="ellipse">
              <a:avLst/>
            </a:prstGeom>
            <a:gradFill>
              <a:gsLst>
                <a:gs pos="0">
                  <a:srgbClr val="83A6A7">
                    <a:alpha val="31764"/>
                  </a:srgbClr>
                </a:gs>
                <a:gs pos="100000">
                  <a:srgbClr val="000000">
                    <a:alpha val="89803"/>
                  </a:srgbClr>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86" name="Google Shape;686;p20"/>
            <p:cNvSpPr/>
            <p:nvPr/>
          </p:nvSpPr>
          <p:spPr>
            <a:xfrm>
              <a:off x="2849" y="1684"/>
              <a:ext cx="787" cy="788"/>
            </a:xfrm>
            <a:prstGeom prst="ellipse">
              <a:avLst/>
            </a:prstGeom>
            <a:gradFill>
              <a:gsLst>
                <a:gs pos="0">
                  <a:srgbClr val="475A5A"/>
                </a:gs>
                <a:gs pos="50000">
                  <a:srgbClr val="83A6A7"/>
                </a:gs>
                <a:gs pos="100000">
                  <a:srgbClr val="475A5A"/>
                </a:gs>
              </a:gsLst>
              <a:lin ang="189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87" name="Google Shape;687;p20"/>
            <p:cNvSpPr/>
            <p:nvPr/>
          </p:nvSpPr>
          <p:spPr>
            <a:xfrm>
              <a:off x="2849" y="1686"/>
              <a:ext cx="787" cy="788"/>
            </a:xfrm>
            <a:prstGeom prst="ellipse">
              <a:avLst/>
            </a:prstGeom>
            <a:gradFill>
              <a:gsLst>
                <a:gs pos="0">
                  <a:srgbClr val="53696A"/>
                </a:gs>
                <a:gs pos="100000">
                  <a:srgbClr val="83A6A7">
                    <a:alpha val="0"/>
                  </a:srgbClr>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88" name="Google Shape;688;p20"/>
            <p:cNvSpPr/>
            <p:nvPr/>
          </p:nvSpPr>
          <p:spPr>
            <a:xfrm>
              <a:off x="2888" y="1724"/>
              <a:ext cx="709" cy="709"/>
            </a:xfrm>
            <a:prstGeom prst="ellipse">
              <a:avLst/>
            </a:prstGeom>
            <a:solidFill>
              <a:srgbClr val="000000"/>
            </a:soli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grpSp>
          <p:nvGrpSpPr>
            <p:cNvPr id="689" name="Google Shape;689;p20"/>
            <p:cNvGrpSpPr/>
            <p:nvPr/>
          </p:nvGrpSpPr>
          <p:grpSpPr>
            <a:xfrm>
              <a:off x="2899" y="1735"/>
              <a:ext cx="687" cy="688"/>
              <a:chOff x="4166" y="1706"/>
              <a:chExt cx="1252" cy="1252"/>
            </a:xfrm>
          </p:grpSpPr>
          <p:sp>
            <p:nvSpPr>
              <p:cNvPr id="690" name="Google Shape;690;p20"/>
              <p:cNvSpPr/>
              <p:nvPr/>
            </p:nvSpPr>
            <p:spPr>
              <a:xfrm>
                <a:off x="4166" y="1706"/>
                <a:ext cx="1252" cy="1252"/>
              </a:xfrm>
              <a:prstGeom prst="ellipse">
                <a:avLst/>
              </a:prstGeom>
              <a:gradFill>
                <a:gsLst>
                  <a:gs pos="0">
                    <a:srgbClr val="636869"/>
                  </a:gs>
                  <a:gs pos="100000">
                    <a:srgbClr val="D6E1E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0"/>
              <p:cNvSpPr txBox="1"/>
              <p:nvPr/>
            </p:nvSpPr>
            <p:spPr>
              <a:xfrm rot="5400000">
                <a:off x="4333" y="1883"/>
                <a:ext cx="885" cy="8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92" name="Google Shape;692;p20"/>
              <p:cNvSpPr/>
              <p:nvPr/>
            </p:nvSpPr>
            <p:spPr>
              <a:xfrm>
                <a:off x="4182" y="1713"/>
                <a:ext cx="1222" cy="1221"/>
              </a:xfrm>
              <a:prstGeom prst="ellipse">
                <a:avLst/>
              </a:prstGeom>
              <a:gradFill>
                <a:gsLst>
                  <a:gs pos="0">
                    <a:srgbClr val="D6E1E2">
                      <a:alpha val="0"/>
                    </a:srgbClr>
                  </a:gs>
                  <a:gs pos="100000">
                    <a:srgbClr val="F1F5F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0"/>
              <p:cNvSpPr txBox="1"/>
              <p:nvPr/>
            </p:nvSpPr>
            <p:spPr>
              <a:xfrm rot="5400000">
                <a:off x="4354" y="1878"/>
                <a:ext cx="863" cy="8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94" name="Google Shape;694;p20"/>
              <p:cNvSpPr/>
              <p:nvPr/>
            </p:nvSpPr>
            <p:spPr>
              <a:xfrm>
                <a:off x="4195" y="1725"/>
                <a:ext cx="1162" cy="1141"/>
              </a:xfrm>
              <a:prstGeom prst="ellipse">
                <a:avLst/>
              </a:prstGeom>
              <a:gradFill>
                <a:gsLst>
                  <a:gs pos="0">
                    <a:srgbClr val="AAB2B3"/>
                  </a:gs>
                  <a:gs pos="100000">
                    <a:srgbClr val="D6E1E2">
                      <a:alpha val="4784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0"/>
              <p:cNvSpPr txBox="1"/>
              <p:nvPr/>
            </p:nvSpPr>
            <p:spPr>
              <a:xfrm rot="5400000">
                <a:off x="4353" y="1885"/>
                <a:ext cx="807" cy="82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696" name="Google Shape;696;p20"/>
              <p:cNvSpPr/>
              <p:nvPr/>
            </p:nvSpPr>
            <p:spPr>
              <a:xfrm>
                <a:off x="4263" y="1757"/>
                <a:ext cx="1033" cy="926"/>
              </a:xfrm>
              <a:prstGeom prst="ellipse">
                <a:avLst/>
              </a:prstGeom>
              <a:gradFill>
                <a:gsLst>
                  <a:gs pos="0">
                    <a:srgbClr val="FFFFFF"/>
                  </a:gs>
                  <a:gs pos="100000">
                    <a:srgbClr val="D6E1E2">
                      <a:alpha val="37647"/>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0"/>
              <p:cNvSpPr txBox="1"/>
              <p:nvPr/>
            </p:nvSpPr>
            <p:spPr>
              <a:xfrm rot="5400000">
                <a:off x="4439" y="1848"/>
                <a:ext cx="655" cy="73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grpSp>
      </p:grpSp>
      <p:sp>
        <p:nvSpPr>
          <p:cNvPr id="698" name="Google Shape;698;p20"/>
          <p:cNvSpPr txBox="1"/>
          <p:nvPr/>
        </p:nvSpPr>
        <p:spPr>
          <a:xfrm rot="2589715">
            <a:off x="3581276" y="3739999"/>
            <a:ext cx="1658706"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00000"/>
              </a:buClr>
              <a:buSzPts val="1100"/>
              <a:buFont typeface="Noto Sans Symbols"/>
              <a:buNone/>
            </a:pPr>
            <a:r>
              <a:rPr b="1" lang="en-US" sz="1100">
                <a:solidFill>
                  <a:srgbClr val="C00000"/>
                </a:solidFill>
                <a:latin typeface="Arial"/>
                <a:ea typeface="Arial"/>
                <a:cs typeface="Arial"/>
                <a:sym typeface="Arial"/>
              </a:rPr>
              <a:t>TB mẫu</a:t>
            </a:r>
            <a:endParaRPr b="1" sz="1100">
              <a:solidFill>
                <a:srgbClr val="C00000"/>
              </a:solidFill>
              <a:latin typeface="Arial"/>
              <a:ea typeface="Arial"/>
              <a:cs typeface="Arial"/>
              <a:sym typeface="Arial"/>
            </a:endParaRPr>
          </a:p>
        </p:txBody>
      </p:sp>
      <p:sp>
        <p:nvSpPr>
          <p:cNvPr id="699" name="Google Shape;699;p20"/>
          <p:cNvSpPr txBox="1"/>
          <p:nvPr/>
        </p:nvSpPr>
        <p:spPr>
          <a:xfrm rot="2630033">
            <a:off x="3347463" y="3574484"/>
            <a:ext cx="1244251" cy="2923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300"/>
              <a:buFont typeface="Noto Sans Symbols"/>
              <a:buNone/>
            </a:pPr>
            <a:r>
              <a:rPr b="1" lang="en-US" sz="1300">
                <a:solidFill>
                  <a:schemeClr val="lt1"/>
                </a:solidFill>
                <a:latin typeface="Arial"/>
                <a:ea typeface="Arial"/>
                <a:cs typeface="Arial"/>
                <a:sym typeface="Arial"/>
              </a:rPr>
              <a:t>Thực nghiệm</a:t>
            </a:r>
            <a:endParaRPr b="1" sz="1300">
              <a:solidFill>
                <a:schemeClr val="lt1"/>
              </a:solidFill>
              <a:latin typeface="Arial"/>
              <a:ea typeface="Arial"/>
              <a:cs typeface="Arial"/>
              <a:sym typeface="Arial"/>
            </a:endParaRPr>
          </a:p>
        </p:txBody>
      </p:sp>
      <p:sp>
        <p:nvSpPr>
          <p:cNvPr id="700" name="Google Shape;700;p20"/>
          <p:cNvSpPr/>
          <p:nvPr/>
        </p:nvSpPr>
        <p:spPr>
          <a:xfrm>
            <a:off x="3257226" y="2833702"/>
            <a:ext cx="31290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cap="none">
                <a:solidFill>
                  <a:srgbClr val="FF0000"/>
                </a:solidFill>
                <a:latin typeface="Calibri"/>
                <a:ea typeface="Calibri"/>
                <a:cs typeface="Calibri"/>
                <a:sym typeface="Calibri"/>
              </a:rPr>
              <a:t>3</a:t>
            </a:r>
            <a:endParaRPr/>
          </a:p>
        </p:txBody>
      </p:sp>
      <p:grpSp>
        <p:nvGrpSpPr>
          <p:cNvPr id="701" name="Google Shape;701;p20"/>
          <p:cNvGrpSpPr/>
          <p:nvPr/>
        </p:nvGrpSpPr>
        <p:grpSpPr>
          <a:xfrm rot="2651890">
            <a:off x="4438406" y="3451076"/>
            <a:ext cx="1412373" cy="482906"/>
            <a:chOff x="2290" y="2699"/>
            <a:chExt cx="2066" cy="765"/>
          </a:xfrm>
        </p:grpSpPr>
        <p:grpSp>
          <p:nvGrpSpPr>
            <p:cNvPr id="702" name="Google Shape;702;p20"/>
            <p:cNvGrpSpPr/>
            <p:nvPr/>
          </p:nvGrpSpPr>
          <p:grpSpPr>
            <a:xfrm>
              <a:off x="2290" y="3009"/>
              <a:ext cx="2066" cy="455"/>
              <a:chOff x="2290" y="3009"/>
              <a:chExt cx="2066" cy="455"/>
            </a:xfrm>
          </p:grpSpPr>
          <p:sp>
            <p:nvSpPr>
              <p:cNvPr id="703" name="Google Shape;703;p20"/>
              <p:cNvSpPr/>
              <p:nvPr/>
            </p:nvSpPr>
            <p:spPr>
              <a:xfrm>
                <a:off x="2290" y="3009"/>
                <a:ext cx="2066" cy="455"/>
              </a:xfrm>
              <a:custGeom>
                <a:rect b="b" l="l" r="r" t="t"/>
                <a:pathLst>
                  <a:path extrusionOk="0" h="408" w="1832">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08788"/>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4" name="Google Shape;704;p20"/>
              <p:cNvSpPr/>
              <p:nvPr/>
            </p:nvSpPr>
            <p:spPr>
              <a:xfrm>
                <a:off x="3810" y="3058"/>
                <a:ext cx="288" cy="334"/>
              </a:xfrm>
              <a:custGeom>
                <a:rect b="b" l="l" r="r" t="t"/>
                <a:pathLst>
                  <a:path extrusionOk="0" h="334" w="288">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8627"/>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05" name="Google Shape;705;p20"/>
            <p:cNvGrpSpPr/>
            <p:nvPr/>
          </p:nvGrpSpPr>
          <p:grpSpPr>
            <a:xfrm flipH="1" rot="10800000">
              <a:off x="2291" y="2699"/>
              <a:ext cx="1583" cy="337"/>
              <a:chOff x="2290" y="3030"/>
              <a:chExt cx="2062" cy="439"/>
            </a:xfrm>
          </p:grpSpPr>
          <p:sp>
            <p:nvSpPr>
              <p:cNvPr id="706" name="Google Shape;706;p20"/>
              <p:cNvSpPr/>
              <p:nvPr/>
            </p:nvSpPr>
            <p:spPr>
              <a:xfrm>
                <a:off x="2290" y="3030"/>
                <a:ext cx="2062" cy="439"/>
              </a:xfrm>
              <a:custGeom>
                <a:rect b="b" l="l" r="r" t="t"/>
                <a:pathLst>
                  <a:path extrusionOk="0" h="408" w="1832">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98B5B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07" name="Google Shape;707;p20"/>
              <p:cNvSpPr/>
              <p:nvPr/>
            </p:nvSpPr>
            <p:spPr>
              <a:xfrm>
                <a:off x="3810" y="3058"/>
                <a:ext cx="288" cy="334"/>
              </a:xfrm>
              <a:custGeom>
                <a:rect b="b" l="l" r="r" t="t"/>
                <a:pathLst>
                  <a:path extrusionOk="0" h="334" w="288">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8627"/>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708" name="Google Shape;708;p20"/>
          <p:cNvGrpSpPr/>
          <p:nvPr/>
        </p:nvGrpSpPr>
        <p:grpSpPr>
          <a:xfrm>
            <a:off x="4191889" y="2678208"/>
            <a:ext cx="689951" cy="697668"/>
            <a:chOff x="2789" y="1625"/>
            <a:chExt cx="907" cy="907"/>
          </a:xfrm>
        </p:grpSpPr>
        <p:sp>
          <p:nvSpPr>
            <p:cNvPr id="709" name="Google Shape;709;p20"/>
            <p:cNvSpPr/>
            <p:nvPr/>
          </p:nvSpPr>
          <p:spPr>
            <a:xfrm>
              <a:off x="2789" y="1625"/>
              <a:ext cx="907" cy="907"/>
            </a:xfrm>
            <a:prstGeom prst="ellipse">
              <a:avLst/>
            </a:prstGeom>
            <a:gradFill>
              <a:gsLst>
                <a:gs pos="0">
                  <a:srgbClr val="FFFFFF"/>
                </a:gs>
                <a:gs pos="50000">
                  <a:srgbClr val="83A6A7"/>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710" name="Google Shape;710;p20"/>
            <p:cNvSpPr/>
            <p:nvPr/>
          </p:nvSpPr>
          <p:spPr>
            <a:xfrm>
              <a:off x="2789" y="1625"/>
              <a:ext cx="907" cy="907"/>
            </a:xfrm>
            <a:prstGeom prst="ellipse">
              <a:avLst/>
            </a:prstGeom>
            <a:gradFill>
              <a:gsLst>
                <a:gs pos="0">
                  <a:srgbClr val="83A6A7">
                    <a:alpha val="31764"/>
                  </a:srgbClr>
                </a:gs>
                <a:gs pos="100000">
                  <a:srgbClr val="000000">
                    <a:alpha val="89803"/>
                  </a:srgbClr>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711" name="Google Shape;711;p20"/>
            <p:cNvSpPr/>
            <p:nvPr/>
          </p:nvSpPr>
          <p:spPr>
            <a:xfrm>
              <a:off x="2849" y="1684"/>
              <a:ext cx="787" cy="788"/>
            </a:xfrm>
            <a:prstGeom prst="ellipse">
              <a:avLst/>
            </a:prstGeom>
            <a:gradFill>
              <a:gsLst>
                <a:gs pos="0">
                  <a:srgbClr val="475A5A"/>
                </a:gs>
                <a:gs pos="50000">
                  <a:srgbClr val="83A6A7"/>
                </a:gs>
                <a:gs pos="100000">
                  <a:srgbClr val="475A5A"/>
                </a:gs>
              </a:gsLst>
              <a:lin ang="189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712" name="Google Shape;712;p20"/>
            <p:cNvSpPr/>
            <p:nvPr/>
          </p:nvSpPr>
          <p:spPr>
            <a:xfrm>
              <a:off x="2849" y="1686"/>
              <a:ext cx="787" cy="788"/>
            </a:xfrm>
            <a:prstGeom prst="ellipse">
              <a:avLst/>
            </a:prstGeom>
            <a:gradFill>
              <a:gsLst>
                <a:gs pos="0">
                  <a:srgbClr val="53696A"/>
                </a:gs>
                <a:gs pos="100000">
                  <a:srgbClr val="83A6A7">
                    <a:alpha val="0"/>
                  </a:srgbClr>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713" name="Google Shape;713;p20"/>
            <p:cNvSpPr/>
            <p:nvPr/>
          </p:nvSpPr>
          <p:spPr>
            <a:xfrm>
              <a:off x="2888" y="1724"/>
              <a:ext cx="709" cy="709"/>
            </a:xfrm>
            <a:prstGeom prst="ellipse">
              <a:avLst/>
            </a:prstGeom>
            <a:solidFill>
              <a:srgbClr val="000000"/>
            </a:soli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grpSp>
          <p:nvGrpSpPr>
            <p:cNvPr id="714" name="Google Shape;714;p20"/>
            <p:cNvGrpSpPr/>
            <p:nvPr/>
          </p:nvGrpSpPr>
          <p:grpSpPr>
            <a:xfrm>
              <a:off x="2899" y="1735"/>
              <a:ext cx="687" cy="688"/>
              <a:chOff x="4166" y="1706"/>
              <a:chExt cx="1252" cy="1252"/>
            </a:xfrm>
          </p:grpSpPr>
          <p:sp>
            <p:nvSpPr>
              <p:cNvPr id="715" name="Google Shape;715;p20"/>
              <p:cNvSpPr/>
              <p:nvPr/>
            </p:nvSpPr>
            <p:spPr>
              <a:xfrm>
                <a:off x="4166" y="1706"/>
                <a:ext cx="1252" cy="1252"/>
              </a:xfrm>
              <a:prstGeom prst="ellipse">
                <a:avLst/>
              </a:prstGeom>
              <a:gradFill>
                <a:gsLst>
                  <a:gs pos="0">
                    <a:srgbClr val="636869"/>
                  </a:gs>
                  <a:gs pos="100000">
                    <a:srgbClr val="D6E1E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0"/>
              <p:cNvSpPr txBox="1"/>
              <p:nvPr/>
            </p:nvSpPr>
            <p:spPr>
              <a:xfrm rot="5400000">
                <a:off x="4333" y="1883"/>
                <a:ext cx="885" cy="8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717" name="Google Shape;717;p20"/>
              <p:cNvSpPr/>
              <p:nvPr/>
            </p:nvSpPr>
            <p:spPr>
              <a:xfrm>
                <a:off x="4182" y="1713"/>
                <a:ext cx="1222" cy="1221"/>
              </a:xfrm>
              <a:prstGeom prst="ellipse">
                <a:avLst/>
              </a:prstGeom>
              <a:gradFill>
                <a:gsLst>
                  <a:gs pos="0">
                    <a:srgbClr val="D6E1E2">
                      <a:alpha val="0"/>
                    </a:srgbClr>
                  </a:gs>
                  <a:gs pos="100000">
                    <a:srgbClr val="F1F5F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0"/>
              <p:cNvSpPr txBox="1"/>
              <p:nvPr/>
            </p:nvSpPr>
            <p:spPr>
              <a:xfrm rot="5400000">
                <a:off x="4354" y="1878"/>
                <a:ext cx="863" cy="8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719" name="Google Shape;719;p20"/>
              <p:cNvSpPr/>
              <p:nvPr/>
            </p:nvSpPr>
            <p:spPr>
              <a:xfrm>
                <a:off x="4195" y="1725"/>
                <a:ext cx="1162" cy="1141"/>
              </a:xfrm>
              <a:prstGeom prst="ellipse">
                <a:avLst/>
              </a:prstGeom>
              <a:gradFill>
                <a:gsLst>
                  <a:gs pos="0">
                    <a:srgbClr val="AAB2B3"/>
                  </a:gs>
                  <a:gs pos="100000">
                    <a:srgbClr val="D6E1E2">
                      <a:alpha val="4784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0"/>
              <p:cNvSpPr txBox="1"/>
              <p:nvPr/>
            </p:nvSpPr>
            <p:spPr>
              <a:xfrm rot="5400000">
                <a:off x="4353" y="1885"/>
                <a:ext cx="807" cy="82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721" name="Google Shape;721;p20"/>
              <p:cNvSpPr/>
              <p:nvPr/>
            </p:nvSpPr>
            <p:spPr>
              <a:xfrm>
                <a:off x="4263" y="1757"/>
                <a:ext cx="1033" cy="926"/>
              </a:xfrm>
              <a:prstGeom prst="ellipse">
                <a:avLst/>
              </a:prstGeom>
              <a:gradFill>
                <a:gsLst>
                  <a:gs pos="0">
                    <a:srgbClr val="FFFFFF"/>
                  </a:gs>
                  <a:gs pos="100000">
                    <a:srgbClr val="D6E1E2">
                      <a:alpha val="37647"/>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0"/>
              <p:cNvSpPr txBox="1"/>
              <p:nvPr/>
            </p:nvSpPr>
            <p:spPr>
              <a:xfrm rot="5400000">
                <a:off x="4439" y="1848"/>
                <a:ext cx="655" cy="73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grpSp>
      </p:grpSp>
      <p:sp>
        <p:nvSpPr>
          <p:cNvPr id="723" name="Google Shape;723;p20"/>
          <p:cNvSpPr txBox="1"/>
          <p:nvPr/>
        </p:nvSpPr>
        <p:spPr>
          <a:xfrm rot="2753606">
            <a:off x="4582451" y="3593855"/>
            <a:ext cx="113671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200"/>
              <a:buFont typeface="Noto Sans Symbols"/>
              <a:buNone/>
            </a:pPr>
            <a:r>
              <a:rPr b="1" lang="en-US" sz="1200">
                <a:solidFill>
                  <a:schemeClr val="lt1"/>
                </a:solidFill>
                <a:latin typeface="Arial"/>
                <a:ea typeface="Arial"/>
                <a:cs typeface="Arial"/>
                <a:sym typeface="Arial"/>
              </a:rPr>
              <a:t>Thẩm định</a:t>
            </a:r>
            <a:endParaRPr b="1" sz="1200">
              <a:solidFill>
                <a:schemeClr val="lt1"/>
              </a:solidFill>
              <a:latin typeface="Arial"/>
              <a:ea typeface="Arial"/>
              <a:cs typeface="Arial"/>
              <a:sym typeface="Arial"/>
            </a:endParaRPr>
          </a:p>
        </p:txBody>
      </p:sp>
      <p:sp>
        <p:nvSpPr>
          <p:cNvPr id="724" name="Google Shape;724;p20"/>
          <p:cNvSpPr/>
          <p:nvPr/>
        </p:nvSpPr>
        <p:spPr>
          <a:xfrm>
            <a:off x="4363773" y="2832508"/>
            <a:ext cx="31290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cap="none">
                <a:solidFill>
                  <a:srgbClr val="FF0000"/>
                </a:solidFill>
                <a:latin typeface="Calibri"/>
                <a:ea typeface="Calibri"/>
                <a:cs typeface="Calibri"/>
                <a:sym typeface="Calibri"/>
              </a:rPr>
              <a:t>4</a:t>
            </a:r>
            <a:endParaRPr/>
          </a:p>
        </p:txBody>
      </p:sp>
      <p:grpSp>
        <p:nvGrpSpPr>
          <p:cNvPr id="725" name="Google Shape;725;p20"/>
          <p:cNvGrpSpPr/>
          <p:nvPr/>
        </p:nvGrpSpPr>
        <p:grpSpPr>
          <a:xfrm rot="2527012">
            <a:off x="5767532" y="3552033"/>
            <a:ext cx="1660259" cy="547626"/>
            <a:chOff x="2290" y="2725"/>
            <a:chExt cx="1832" cy="713"/>
          </a:xfrm>
        </p:grpSpPr>
        <p:grpSp>
          <p:nvGrpSpPr>
            <p:cNvPr id="726" name="Google Shape;726;p20"/>
            <p:cNvGrpSpPr/>
            <p:nvPr/>
          </p:nvGrpSpPr>
          <p:grpSpPr>
            <a:xfrm>
              <a:off x="2290" y="3030"/>
              <a:ext cx="1832" cy="408"/>
              <a:chOff x="2290" y="3030"/>
              <a:chExt cx="1832" cy="408"/>
            </a:xfrm>
          </p:grpSpPr>
          <p:sp>
            <p:nvSpPr>
              <p:cNvPr id="727" name="Google Shape;727;p20"/>
              <p:cNvSpPr/>
              <p:nvPr/>
            </p:nvSpPr>
            <p:spPr>
              <a:xfrm>
                <a:off x="2290" y="3030"/>
                <a:ext cx="1832" cy="408"/>
              </a:xfrm>
              <a:custGeom>
                <a:rect b="b" l="l" r="r" t="t"/>
                <a:pathLst>
                  <a:path extrusionOk="0" h="408" w="1832">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0066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8" name="Google Shape;728;p20"/>
              <p:cNvSpPr/>
              <p:nvPr/>
            </p:nvSpPr>
            <p:spPr>
              <a:xfrm>
                <a:off x="3810" y="3058"/>
                <a:ext cx="288" cy="334"/>
              </a:xfrm>
              <a:custGeom>
                <a:rect b="b" l="l" r="r" t="t"/>
                <a:pathLst>
                  <a:path extrusionOk="0" h="334" w="288">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8627"/>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29" name="Google Shape;729;p20"/>
            <p:cNvGrpSpPr/>
            <p:nvPr/>
          </p:nvGrpSpPr>
          <p:grpSpPr>
            <a:xfrm flipH="1" rot="10800000">
              <a:off x="2290" y="2725"/>
              <a:ext cx="1406" cy="313"/>
              <a:chOff x="2290" y="3030"/>
              <a:chExt cx="1832" cy="408"/>
            </a:xfrm>
          </p:grpSpPr>
          <p:sp>
            <p:nvSpPr>
              <p:cNvPr id="730" name="Google Shape;730;p20"/>
              <p:cNvSpPr/>
              <p:nvPr/>
            </p:nvSpPr>
            <p:spPr>
              <a:xfrm>
                <a:off x="2290" y="3030"/>
                <a:ext cx="1832" cy="408"/>
              </a:xfrm>
              <a:custGeom>
                <a:rect b="b" l="l" r="r" t="t"/>
                <a:pathLst>
                  <a:path extrusionOk="0" h="408" w="1832">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rgbClr val="6699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31" name="Google Shape;731;p20"/>
              <p:cNvSpPr/>
              <p:nvPr/>
            </p:nvSpPr>
            <p:spPr>
              <a:xfrm>
                <a:off x="3810" y="3058"/>
                <a:ext cx="288" cy="334"/>
              </a:xfrm>
              <a:custGeom>
                <a:rect b="b" l="l" r="r" t="t"/>
                <a:pathLst>
                  <a:path extrusionOk="0" h="334" w="288">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8627"/>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732" name="Google Shape;732;p20"/>
          <p:cNvSpPr txBox="1"/>
          <p:nvPr/>
        </p:nvSpPr>
        <p:spPr>
          <a:xfrm rot="2571179">
            <a:off x="5759273" y="3750815"/>
            <a:ext cx="159071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200"/>
              <a:buFont typeface="Noto Sans Symbols"/>
              <a:buNone/>
            </a:pPr>
            <a:r>
              <a:rPr b="1" lang="en-US" sz="1200">
                <a:solidFill>
                  <a:schemeClr val="lt1"/>
                </a:solidFill>
                <a:latin typeface="Arial"/>
                <a:ea typeface="Arial"/>
                <a:cs typeface="Arial"/>
                <a:sym typeface="Arial"/>
              </a:rPr>
              <a:t>Đăng kí bản quyền</a:t>
            </a:r>
            <a:endParaRPr b="1" sz="1200">
              <a:solidFill>
                <a:schemeClr val="lt1"/>
              </a:solidFill>
              <a:latin typeface="Arial"/>
              <a:ea typeface="Arial"/>
              <a:cs typeface="Arial"/>
              <a:sym typeface="Arial"/>
            </a:endParaRPr>
          </a:p>
        </p:txBody>
      </p:sp>
      <p:sp>
        <p:nvSpPr>
          <p:cNvPr id="733" name="Google Shape;733;p20"/>
          <p:cNvSpPr txBox="1"/>
          <p:nvPr/>
        </p:nvSpPr>
        <p:spPr>
          <a:xfrm rot="2439851">
            <a:off x="6005464" y="3438994"/>
            <a:ext cx="111120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C00000"/>
              </a:buClr>
              <a:buSzPts val="1200"/>
              <a:buFont typeface="Noto Sans Symbols"/>
              <a:buNone/>
            </a:pPr>
            <a:r>
              <a:rPr b="1" lang="en-US" sz="1200">
                <a:solidFill>
                  <a:srgbClr val="C00000"/>
                </a:solidFill>
                <a:latin typeface="Arial"/>
                <a:ea typeface="Arial"/>
                <a:cs typeface="Arial"/>
                <a:sym typeface="Arial"/>
              </a:rPr>
              <a:t>Sx đồng loạt</a:t>
            </a:r>
            <a:endParaRPr b="1" sz="1200">
              <a:solidFill>
                <a:srgbClr val="C00000"/>
              </a:solidFill>
              <a:latin typeface="Arial"/>
              <a:ea typeface="Arial"/>
              <a:cs typeface="Arial"/>
              <a:sym typeface="Arial"/>
            </a:endParaRPr>
          </a:p>
        </p:txBody>
      </p:sp>
      <p:sp>
        <p:nvSpPr>
          <p:cNvPr id="734" name="Google Shape;734;p20"/>
          <p:cNvSpPr/>
          <p:nvPr/>
        </p:nvSpPr>
        <p:spPr>
          <a:xfrm>
            <a:off x="1529713" y="5113418"/>
            <a:ext cx="624249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FF0000"/>
                </a:solidFill>
                <a:latin typeface="Times New Roman"/>
                <a:ea typeface="Times New Roman"/>
                <a:cs typeface="Times New Roman"/>
                <a:sym typeface="Times New Roman"/>
              </a:rPr>
              <a:t>(TCVN 6238-3; TCVN ISO 9001; TCVN ISO 14001...)</a:t>
            </a:r>
            <a:endParaRPr b="1" sz="1800" cap="none">
              <a:solidFill>
                <a:srgbClr val="FF0000"/>
              </a:solidFill>
              <a:latin typeface="Calibri"/>
              <a:ea typeface="Calibri"/>
              <a:cs typeface="Calibri"/>
              <a:sym typeface="Calibri"/>
            </a:endParaRPr>
          </a:p>
        </p:txBody>
      </p:sp>
      <p:grpSp>
        <p:nvGrpSpPr>
          <p:cNvPr id="735" name="Google Shape;735;p20"/>
          <p:cNvGrpSpPr/>
          <p:nvPr/>
        </p:nvGrpSpPr>
        <p:grpSpPr>
          <a:xfrm>
            <a:off x="5328448" y="2592555"/>
            <a:ext cx="902877" cy="885837"/>
            <a:chOff x="2789" y="1625"/>
            <a:chExt cx="907" cy="907"/>
          </a:xfrm>
        </p:grpSpPr>
        <p:sp>
          <p:nvSpPr>
            <p:cNvPr id="736" name="Google Shape;736;p20"/>
            <p:cNvSpPr/>
            <p:nvPr/>
          </p:nvSpPr>
          <p:spPr>
            <a:xfrm>
              <a:off x="2789" y="1625"/>
              <a:ext cx="907" cy="907"/>
            </a:xfrm>
            <a:prstGeom prst="ellipse">
              <a:avLst/>
            </a:prstGeom>
            <a:gradFill>
              <a:gsLst>
                <a:gs pos="0">
                  <a:srgbClr val="FFFFFF"/>
                </a:gs>
                <a:gs pos="50000">
                  <a:srgbClr val="83A6A7"/>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737" name="Google Shape;737;p20"/>
            <p:cNvSpPr/>
            <p:nvPr/>
          </p:nvSpPr>
          <p:spPr>
            <a:xfrm>
              <a:off x="2789" y="1625"/>
              <a:ext cx="907" cy="907"/>
            </a:xfrm>
            <a:prstGeom prst="ellipse">
              <a:avLst/>
            </a:prstGeom>
            <a:gradFill>
              <a:gsLst>
                <a:gs pos="0">
                  <a:srgbClr val="83A6A7">
                    <a:alpha val="31764"/>
                  </a:srgbClr>
                </a:gs>
                <a:gs pos="100000">
                  <a:srgbClr val="000000">
                    <a:alpha val="89803"/>
                  </a:srgbClr>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738" name="Google Shape;738;p20"/>
            <p:cNvSpPr/>
            <p:nvPr/>
          </p:nvSpPr>
          <p:spPr>
            <a:xfrm>
              <a:off x="2849" y="1684"/>
              <a:ext cx="787" cy="788"/>
            </a:xfrm>
            <a:prstGeom prst="ellipse">
              <a:avLst/>
            </a:prstGeom>
            <a:gradFill>
              <a:gsLst>
                <a:gs pos="0">
                  <a:srgbClr val="475A5A"/>
                </a:gs>
                <a:gs pos="50000">
                  <a:srgbClr val="83A6A7"/>
                </a:gs>
                <a:gs pos="100000">
                  <a:srgbClr val="475A5A"/>
                </a:gs>
              </a:gsLst>
              <a:lin ang="189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739" name="Google Shape;739;p20"/>
            <p:cNvSpPr/>
            <p:nvPr/>
          </p:nvSpPr>
          <p:spPr>
            <a:xfrm>
              <a:off x="2849" y="1686"/>
              <a:ext cx="787" cy="788"/>
            </a:xfrm>
            <a:prstGeom prst="ellipse">
              <a:avLst/>
            </a:prstGeom>
            <a:gradFill>
              <a:gsLst>
                <a:gs pos="0">
                  <a:srgbClr val="53696A"/>
                </a:gs>
                <a:gs pos="100000">
                  <a:srgbClr val="83A6A7">
                    <a:alpha val="0"/>
                  </a:srgbClr>
                </a:gs>
              </a:gsLst>
              <a:lin ang="2700000" scaled="0"/>
            </a:gra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740" name="Google Shape;740;p20"/>
            <p:cNvSpPr/>
            <p:nvPr/>
          </p:nvSpPr>
          <p:spPr>
            <a:xfrm>
              <a:off x="2888" y="1724"/>
              <a:ext cx="709" cy="709"/>
            </a:xfrm>
            <a:prstGeom prst="ellipse">
              <a:avLst/>
            </a:prstGeom>
            <a:solidFill>
              <a:srgbClr val="000000"/>
            </a:solid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grpSp>
          <p:nvGrpSpPr>
            <p:cNvPr id="741" name="Google Shape;741;p20"/>
            <p:cNvGrpSpPr/>
            <p:nvPr/>
          </p:nvGrpSpPr>
          <p:grpSpPr>
            <a:xfrm>
              <a:off x="2899" y="1735"/>
              <a:ext cx="687" cy="688"/>
              <a:chOff x="4166" y="1706"/>
              <a:chExt cx="1252" cy="1252"/>
            </a:xfrm>
          </p:grpSpPr>
          <p:sp>
            <p:nvSpPr>
              <p:cNvPr id="742" name="Google Shape;742;p20"/>
              <p:cNvSpPr/>
              <p:nvPr/>
            </p:nvSpPr>
            <p:spPr>
              <a:xfrm>
                <a:off x="4166" y="1706"/>
                <a:ext cx="1252" cy="1252"/>
              </a:xfrm>
              <a:prstGeom prst="ellipse">
                <a:avLst/>
              </a:prstGeom>
              <a:gradFill>
                <a:gsLst>
                  <a:gs pos="0">
                    <a:srgbClr val="636869"/>
                  </a:gs>
                  <a:gs pos="100000">
                    <a:srgbClr val="D6E1E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0"/>
              <p:cNvSpPr txBox="1"/>
              <p:nvPr/>
            </p:nvSpPr>
            <p:spPr>
              <a:xfrm rot="5400000">
                <a:off x="4333" y="1883"/>
                <a:ext cx="885" cy="8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744" name="Google Shape;744;p20"/>
              <p:cNvSpPr/>
              <p:nvPr/>
            </p:nvSpPr>
            <p:spPr>
              <a:xfrm>
                <a:off x="4182" y="1713"/>
                <a:ext cx="1222" cy="1221"/>
              </a:xfrm>
              <a:prstGeom prst="ellipse">
                <a:avLst/>
              </a:prstGeom>
              <a:gradFill>
                <a:gsLst>
                  <a:gs pos="0">
                    <a:srgbClr val="D6E1E2">
                      <a:alpha val="0"/>
                    </a:srgbClr>
                  </a:gs>
                  <a:gs pos="100000">
                    <a:srgbClr val="F1F5F5"/>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0"/>
              <p:cNvSpPr txBox="1"/>
              <p:nvPr/>
            </p:nvSpPr>
            <p:spPr>
              <a:xfrm rot="5400000">
                <a:off x="4354" y="1878"/>
                <a:ext cx="863" cy="8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746" name="Google Shape;746;p20"/>
              <p:cNvSpPr/>
              <p:nvPr/>
            </p:nvSpPr>
            <p:spPr>
              <a:xfrm>
                <a:off x="4195" y="1725"/>
                <a:ext cx="1162" cy="1141"/>
              </a:xfrm>
              <a:prstGeom prst="ellipse">
                <a:avLst/>
              </a:prstGeom>
              <a:gradFill>
                <a:gsLst>
                  <a:gs pos="0">
                    <a:srgbClr val="AAB2B3"/>
                  </a:gs>
                  <a:gs pos="100000">
                    <a:srgbClr val="D6E1E2">
                      <a:alpha val="47843"/>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0"/>
              <p:cNvSpPr txBox="1"/>
              <p:nvPr/>
            </p:nvSpPr>
            <p:spPr>
              <a:xfrm rot="5400000">
                <a:off x="4353" y="1885"/>
                <a:ext cx="807" cy="82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sp>
            <p:nvSpPr>
              <p:cNvPr id="748" name="Google Shape;748;p20"/>
              <p:cNvSpPr/>
              <p:nvPr/>
            </p:nvSpPr>
            <p:spPr>
              <a:xfrm>
                <a:off x="4263" y="1757"/>
                <a:ext cx="1033" cy="926"/>
              </a:xfrm>
              <a:prstGeom prst="ellipse">
                <a:avLst/>
              </a:prstGeom>
              <a:gradFill>
                <a:gsLst>
                  <a:gs pos="0">
                    <a:srgbClr val="FFFFFF"/>
                  </a:gs>
                  <a:gs pos="100000">
                    <a:srgbClr val="D6E1E2">
                      <a:alpha val="37647"/>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0"/>
              <p:cNvSpPr txBox="1"/>
              <p:nvPr/>
            </p:nvSpPr>
            <p:spPr>
              <a:xfrm rot="5400000">
                <a:off x="4439" y="1848"/>
                <a:ext cx="655" cy="73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Noto Sans Symbols"/>
                  <a:buNone/>
                </a:pPr>
                <a:r>
                  <a:t/>
                </a:r>
                <a:endParaRPr sz="1800">
                  <a:solidFill>
                    <a:schemeClr val="dk1"/>
                  </a:solidFill>
                  <a:latin typeface="Arial"/>
                  <a:ea typeface="Arial"/>
                  <a:cs typeface="Arial"/>
                  <a:sym typeface="Arial"/>
                </a:endParaRPr>
              </a:p>
            </p:txBody>
          </p:sp>
        </p:grpSp>
      </p:grpSp>
      <p:sp>
        <p:nvSpPr>
          <p:cNvPr id="750" name="Google Shape;750;p20"/>
          <p:cNvSpPr/>
          <p:nvPr/>
        </p:nvSpPr>
        <p:spPr>
          <a:xfrm>
            <a:off x="5526996" y="2849532"/>
            <a:ext cx="50815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cap="none">
                <a:solidFill>
                  <a:srgbClr val="FF0000"/>
                </a:solidFill>
                <a:latin typeface="Calibri"/>
                <a:ea typeface="Calibri"/>
                <a:cs typeface="Calibri"/>
                <a:sym typeface="Calibri"/>
              </a:rPr>
              <a:t>5</a:t>
            </a:r>
            <a:endParaRPr/>
          </a:p>
        </p:txBody>
      </p:sp>
      <p:grpSp>
        <p:nvGrpSpPr>
          <p:cNvPr id="751" name="Google Shape;751;p20"/>
          <p:cNvGrpSpPr/>
          <p:nvPr/>
        </p:nvGrpSpPr>
        <p:grpSpPr>
          <a:xfrm>
            <a:off x="6848306" y="2445264"/>
            <a:ext cx="1195388" cy="1196975"/>
            <a:chOff x="1828800" y="2193646"/>
            <a:chExt cx="1600200" cy="1600200"/>
          </a:xfrm>
        </p:grpSpPr>
        <p:sp>
          <p:nvSpPr>
            <p:cNvPr id="752" name="Google Shape;752;p20"/>
            <p:cNvSpPr/>
            <p:nvPr/>
          </p:nvSpPr>
          <p:spPr>
            <a:xfrm>
              <a:off x="1828800" y="2193646"/>
              <a:ext cx="1600200" cy="1600200"/>
            </a:xfrm>
            <a:prstGeom prst="ellipse">
              <a:avLst/>
            </a:prstGeom>
            <a:gradFill>
              <a:gsLst>
                <a:gs pos="0">
                  <a:srgbClr val="FEF200"/>
                </a:gs>
                <a:gs pos="100000">
                  <a:srgbClr val="FFC000"/>
                </a:gs>
              </a:gsLst>
              <a:lin ang="5400000" scaled="0"/>
            </a:gradFill>
            <a:ln cap="flat" cmpd="sng" w="12700">
              <a:solidFill>
                <a:srgbClr val="FAF4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Calibri"/>
                <a:ea typeface="Calibri"/>
                <a:cs typeface="Calibri"/>
                <a:sym typeface="Calibri"/>
              </a:endParaRPr>
            </a:p>
          </p:txBody>
        </p:sp>
        <p:sp>
          <p:nvSpPr>
            <p:cNvPr id="753" name="Google Shape;753;p20"/>
            <p:cNvSpPr/>
            <p:nvPr/>
          </p:nvSpPr>
          <p:spPr>
            <a:xfrm>
              <a:off x="1998808" y="2246702"/>
              <a:ext cx="1260184" cy="1107831"/>
            </a:xfrm>
            <a:prstGeom prst="ellipse">
              <a:avLst/>
            </a:prstGeom>
            <a:gradFill>
              <a:gsLst>
                <a:gs pos="0">
                  <a:srgbClr val="FFFFFF"/>
                </a:gs>
                <a:gs pos="100000">
                  <a:srgbClr val="FFFFFF"/>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Calibri"/>
                <a:ea typeface="Calibri"/>
                <a:cs typeface="Calibri"/>
                <a:sym typeface="Calibri"/>
              </a:endParaRPr>
            </a:p>
          </p:txBody>
        </p:sp>
        <p:sp>
          <p:nvSpPr>
            <p:cNvPr id="754" name="Google Shape;754;p20"/>
            <p:cNvSpPr/>
            <p:nvPr/>
          </p:nvSpPr>
          <p:spPr>
            <a:xfrm>
              <a:off x="1947806" y="3331189"/>
              <a:ext cx="1362189" cy="430822"/>
            </a:xfrm>
            <a:custGeom>
              <a:rect b="b" l="l" r="r" t="t"/>
              <a:pathLst>
                <a:path extrusionOk="0" h="516857" w="1631433">
                  <a:moveTo>
                    <a:pt x="1631433" y="0"/>
                  </a:moveTo>
                  <a:cubicBezTo>
                    <a:pt x="1484412" y="306093"/>
                    <a:pt x="1171289" y="516857"/>
                    <a:pt x="808939" y="516857"/>
                  </a:cubicBezTo>
                  <a:cubicBezTo>
                    <a:pt x="457720" y="516857"/>
                    <a:pt x="152749" y="318843"/>
                    <a:pt x="0" y="28139"/>
                  </a:cubicBezTo>
                  <a:cubicBezTo>
                    <a:pt x="176185" y="284482"/>
                    <a:pt x="471647" y="452035"/>
                    <a:pt x="806243" y="452035"/>
                  </a:cubicBezTo>
                  <a:cubicBezTo>
                    <a:pt x="1153007" y="452035"/>
                    <a:pt x="1457738" y="272075"/>
                    <a:pt x="1631433"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rgbClr val="FFFFFF"/>
                </a:solidFill>
                <a:latin typeface="Calibri"/>
                <a:ea typeface="Calibri"/>
                <a:cs typeface="Calibri"/>
                <a:sym typeface="Calibri"/>
              </a:endParaRPr>
            </a:p>
          </p:txBody>
        </p:sp>
      </p:grpSp>
      <p:sp>
        <p:nvSpPr>
          <p:cNvPr id="755" name="Google Shape;755;p20"/>
          <p:cNvSpPr txBox="1"/>
          <p:nvPr/>
        </p:nvSpPr>
        <p:spPr>
          <a:xfrm>
            <a:off x="6851481" y="2729383"/>
            <a:ext cx="1183677" cy="58477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600">
                <a:solidFill>
                  <a:srgbClr val="FF0000"/>
                </a:solidFill>
                <a:latin typeface="Times New Roman"/>
                <a:ea typeface="Times New Roman"/>
                <a:cs typeface="Times New Roman"/>
                <a:sym typeface="Times New Roman"/>
              </a:rPr>
              <a:t>Sản phẩm chính thức</a:t>
            </a:r>
            <a:endParaRPr b="1" sz="1600">
              <a:solidFill>
                <a:srgbClr val="FF0000"/>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pic>
        <p:nvPicPr>
          <p:cNvPr id="760" name="Google Shape;760;p21"/>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761" name="Google Shape;761;p21"/>
          <p:cNvPicPr preferRelativeResize="0"/>
          <p:nvPr/>
        </p:nvPicPr>
        <p:blipFill rotWithShape="1">
          <a:blip r:embed="rId4">
            <a:alphaModFix/>
          </a:blip>
          <a:srcRect b="0" l="0" r="0" t="0"/>
          <a:stretch/>
        </p:blipFill>
        <p:spPr>
          <a:xfrm>
            <a:off x="94008" y="93417"/>
            <a:ext cx="4937581" cy="692840"/>
          </a:xfrm>
          <a:prstGeom prst="rect">
            <a:avLst/>
          </a:prstGeom>
          <a:noFill/>
          <a:ln>
            <a:noFill/>
          </a:ln>
        </p:spPr>
      </p:pic>
      <p:cxnSp>
        <p:nvCxnSpPr>
          <p:cNvPr id="762" name="Google Shape;762;p21"/>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sp>
        <p:nvSpPr>
          <p:cNvPr id="763" name="Google Shape;763;p21"/>
          <p:cNvSpPr/>
          <p:nvPr/>
        </p:nvSpPr>
        <p:spPr>
          <a:xfrm>
            <a:off x="1921703" y="1286100"/>
            <a:ext cx="5487404" cy="44627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rgbClr val="FF0000"/>
                </a:solidFill>
                <a:latin typeface="Calibri"/>
                <a:ea typeface="Calibri"/>
                <a:cs typeface="Calibri"/>
                <a:sym typeface="Calibri"/>
              </a:rPr>
              <a:t>HỆ THỐNG CUNG ỨNG CỦA NXBGDVN</a:t>
            </a:r>
            <a:endParaRPr b="1" sz="2300">
              <a:solidFill>
                <a:srgbClr val="FF0000"/>
              </a:solidFill>
              <a:latin typeface="Calibri"/>
              <a:ea typeface="Calibri"/>
              <a:cs typeface="Calibri"/>
              <a:sym typeface="Calibri"/>
            </a:endParaRPr>
          </a:p>
        </p:txBody>
      </p:sp>
      <p:sp>
        <p:nvSpPr>
          <p:cNvPr id="764" name="Google Shape;764;p21"/>
          <p:cNvSpPr/>
          <p:nvPr/>
        </p:nvSpPr>
        <p:spPr>
          <a:xfrm>
            <a:off x="1211375" y="1927420"/>
            <a:ext cx="6908061"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Times New Roman"/>
                <a:ea typeface="Times New Roman"/>
                <a:cs typeface="Times New Roman"/>
                <a:sym typeface="Times New Roman"/>
              </a:rPr>
              <a:t>Khu vực miền Bắc</a:t>
            </a:r>
            <a:endParaRPr sz="20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0070C0"/>
                </a:solidFill>
                <a:latin typeface="Times New Roman"/>
                <a:ea typeface="Times New Roman"/>
                <a:cs typeface="Times New Roman"/>
                <a:sym typeface="Times New Roman"/>
              </a:rPr>
              <a:t>Công ty cổ phần Sách và Thiết bị Giáo dục miền Bắc</a:t>
            </a:r>
            <a:endParaRPr b="1" sz="2000">
              <a:solidFill>
                <a:srgbClr val="0070C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0070C0"/>
                </a:solidFill>
                <a:latin typeface="Times New Roman"/>
                <a:ea typeface="Times New Roman"/>
                <a:cs typeface="Times New Roman"/>
                <a:sym typeface="Times New Roman"/>
              </a:rPr>
              <a:t>Công ty cổ phần Đầu tư và Phát triển Giáo dục Hà Nội </a:t>
            </a:r>
            <a:endParaRPr/>
          </a:p>
          <a:p>
            <a:pPr indent="0" lvl="0" marL="0" marR="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FF0000"/>
                </a:solidFill>
                <a:latin typeface="Times New Roman"/>
                <a:ea typeface="Times New Roman"/>
                <a:cs typeface="Times New Roman"/>
                <a:sym typeface="Times New Roman"/>
              </a:rPr>
              <a:t>Khu vực miền Trung</a:t>
            </a:r>
            <a:endParaRPr sz="20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0070C0"/>
                </a:solidFill>
                <a:latin typeface="Times New Roman"/>
                <a:ea typeface="Times New Roman"/>
                <a:cs typeface="Times New Roman"/>
                <a:sym typeface="Times New Roman"/>
              </a:rPr>
              <a:t>Công ty cổ phần Sách và Thiết bị Giáo dục miền Trung</a:t>
            </a:r>
            <a:endParaRPr sz="2000">
              <a:solidFill>
                <a:srgbClr val="0070C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0070C0"/>
                </a:solidFill>
                <a:latin typeface="Times New Roman"/>
                <a:ea typeface="Times New Roman"/>
                <a:cs typeface="Times New Roman"/>
                <a:sym typeface="Times New Roman"/>
              </a:rPr>
              <a:t>Công ty cổ phần Đầu tư và Phát triển Giáo dục Đà Nẵng </a:t>
            </a:r>
            <a:endParaRPr/>
          </a:p>
          <a:p>
            <a:pPr indent="0" lvl="0" marL="0" marR="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FF0000"/>
                </a:solidFill>
                <a:latin typeface="Times New Roman"/>
                <a:ea typeface="Times New Roman"/>
                <a:cs typeface="Times New Roman"/>
                <a:sym typeface="Times New Roman"/>
              </a:rPr>
              <a:t>Khu vực miền Nam</a:t>
            </a:r>
            <a:endParaRPr sz="20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0070C0"/>
                </a:solidFill>
                <a:latin typeface="Times New Roman"/>
                <a:ea typeface="Times New Roman"/>
                <a:cs typeface="Times New Roman"/>
                <a:sym typeface="Times New Roman"/>
              </a:rPr>
              <a:t>Công ty cổ phần Sách và Thiết bị Giáo dục miền Nam</a:t>
            </a:r>
            <a:endParaRPr sz="2000">
              <a:solidFill>
                <a:srgbClr val="0070C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0070C0"/>
                </a:solidFill>
                <a:latin typeface="Times New Roman"/>
                <a:ea typeface="Times New Roman"/>
                <a:cs typeface="Times New Roman"/>
                <a:sym typeface="Times New Roman"/>
              </a:rPr>
              <a:t>Công ty cổ phần Đầu tư và Phát triển Giáo dục Phương Nam</a:t>
            </a:r>
            <a:endParaRPr/>
          </a:p>
          <a:p>
            <a:pPr indent="0" lvl="0" marL="0" marR="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FF0000"/>
                </a:solidFill>
                <a:latin typeface="Times New Roman"/>
                <a:ea typeface="Times New Roman"/>
                <a:cs typeface="Times New Roman"/>
                <a:sym typeface="Times New Roman"/>
              </a:rPr>
              <a:t>Khu vực đồng bằng sông Cửu Long</a:t>
            </a:r>
            <a:endParaRPr sz="20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0070C0"/>
                </a:solidFill>
                <a:latin typeface="Times New Roman"/>
                <a:ea typeface="Times New Roman"/>
                <a:cs typeface="Times New Roman"/>
                <a:sym typeface="Times New Roman"/>
              </a:rPr>
              <a:t>Công ty cổ phần Sách và Thiết bị Giáo dục Cửu Long</a:t>
            </a:r>
            <a:endParaRPr sz="2000">
              <a:solidFill>
                <a:srgbClr val="0070C0"/>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pic>
        <p:nvPicPr>
          <p:cNvPr id="769" name="Google Shape;769;p2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770" name="Google Shape;770;p22"/>
          <p:cNvSpPr/>
          <p:nvPr/>
        </p:nvSpPr>
        <p:spPr>
          <a:xfrm>
            <a:off x="2310179" y="2406769"/>
            <a:ext cx="4572535" cy="63094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500" cap="none">
                <a:solidFill>
                  <a:srgbClr val="FF0000"/>
                </a:solidFill>
                <a:latin typeface="Calibri"/>
                <a:ea typeface="Calibri"/>
                <a:cs typeface="Calibri"/>
                <a:sym typeface="Calibri"/>
              </a:rPr>
              <a:t>TRÂN TRỌNG CẢM ƠN!</a:t>
            </a:r>
            <a:endParaRPr/>
          </a:p>
        </p:txBody>
      </p:sp>
      <p:grpSp>
        <p:nvGrpSpPr>
          <p:cNvPr id="771" name="Google Shape;771;p22"/>
          <p:cNvGrpSpPr/>
          <p:nvPr/>
        </p:nvGrpSpPr>
        <p:grpSpPr>
          <a:xfrm rot="-3139086">
            <a:off x="734994" y="861141"/>
            <a:ext cx="1095656" cy="2513325"/>
            <a:chOff x="1359132" y="345882"/>
            <a:chExt cx="1966239" cy="4200564"/>
          </a:xfrm>
        </p:grpSpPr>
        <p:grpSp>
          <p:nvGrpSpPr>
            <p:cNvPr id="772" name="Google Shape;772;p22"/>
            <p:cNvGrpSpPr/>
            <p:nvPr/>
          </p:nvGrpSpPr>
          <p:grpSpPr>
            <a:xfrm>
              <a:off x="2073901" y="2186669"/>
              <a:ext cx="501313" cy="2359777"/>
              <a:chOff x="2810055" y="1677194"/>
              <a:chExt cx="535258" cy="2519562"/>
            </a:xfrm>
          </p:grpSpPr>
          <p:sp>
            <p:nvSpPr>
              <p:cNvPr id="773" name="Google Shape;773;p22"/>
              <p:cNvSpPr/>
              <p:nvPr/>
            </p:nvSpPr>
            <p:spPr>
              <a:xfrm>
                <a:off x="2810675" y="3399597"/>
                <a:ext cx="534638" cy="779141"/>
              </a:xfrm>
              <a:custGeom>
                <a:rect b="b" l="l" r="r" t="t"/>
                <a:pathLst>
                  <a:path extrusionOk="0" h="1800199" w="1802378">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F2A36E"/>
                  </a:gs>
                  <a:gs pos="100000">
                    <a:srgbClr val="F2A36E"/>
                  </a:gs>
                </a:gsLst>
                <a:lin ang="197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4" name="Google Shape;774;p22"/>
              <p:cNvSpPr/>
              <p:nvPr/>
            </p:nvSpPr>
            <p:spPr>
              <a:xfrm>
                <a:off x="2984722" y="3392706"/>
                <a:ext cx="180870" cy="787996"/>
              </a:xfrm>
              <a:custGeom>
                <a:rect b="b" l="l" r="r" t="t"/>
                <a:pathLst>
                  <a:path extrusionOk="0" h="1820658" w="1359043">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F6BD96"/>
                  </a:gs>
                  <a:gs pos="100000">
                    <a:srgbClr val="F6BD96"/>
                  </a:gs>
                </a:gsLst>
                <a:lin ang="197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5" name="Google Shape;775;p22"/>
              <p:cNvSpPr/>
              <p:nvPr/>
            </p:nvSpPr>
            <p:spPr>
              <a:xfrm>
                <a:off x="2810055" y="3399597"/>
                <a:ext cx="264192" cy="763141"/>
              </a:xfrm>
              <a:custGeom>
                <a:rect b="b" l="l" r="r" t="t"/>
                <a:pathLst>
                  <a:path extrusionOk="0" h="1763232" w="1331023">
                    <a:moveTo>
                      <a:pt x="0" y="0"/>
                    </a:moveTo>
                    <a:lnTo>
                      <a:pt x="897414" y="0"/>
                    </a:lnTo>
                    <a:cubicBezTo>
                      <a:pt x="898890" y="70865"/>
                      <a:pt x="900367" y="141731"/>
                      <a:pt x="901843" y="212596"/>
                    </a:cubicBezTo>
                    <a:lnTo>
                      <a:pt x="1331023" y="1763232"/>
                    </a:lnTo>
                    <a:lnTo>
                      <a:pt x="1012" y="289727"/>
                    </a:lnTo>
                    <a:lnTo>
                      <a:pt x="0" y="289727"/>
                    </a:lnTo>
                    <a:lnTo>
                      <a:pt x="0" y="288030"/>
                    </a:lnTo>
                    <a:lnTo>
                      <a:pt x="0" y="0"/>
                    </a:lnTo>
                    <a:close/>
                  </a:path>
                </a:pathLst>
              </a:custGeom>
              <a:gradFill>
                <a:gsLst>
                  <a:gs pos="0">
                    <a:srgbClr val="FAD7BE"/>
                  </a:gs>
                  <a:gs pos="100000">
                    <a:srgbClr val="FAD7BE"/>
                  </a:gs>
                </a:gsLst>
                <a:lin ang="197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6" name="Google Shape;776;p22"/>
              <p:cNvSpPr/>
              <p:nvPr/>
            </p:nvSpPr>
            <p:spPr>
              <a:xfrm>
                <a:off x="2811292" y="1677194"/>
                <a:ext cx="177768" cy="1815900"/>
              </a:xfrm>
              <a:custGeom>
                <a:rect b="b" l="l" r="r" t="t"/>
                <a:pathLst>
                  <a:path extrusionOk="0" h="4392488" w="571061">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rgbClr val="CCE0F2"/>
                  </a:gs>
                  <a:gs pos="100000">
                    <a:srgbClr val="CCE0F2"/>
                  </a:gs>
                </a:gsLst>
                <a:lin ang="197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7" name="Google Shape;777;p22"/>
              <p:cNvSpPr/>
              <p:nvPr/>
            </p:nvSpPr>
            <p:spPr>
              <a:xfrm>
                <a:off x="2987824" y="1677195"/>
                <a:ext cx="177768" cy="1815900"/>
              </a:xfrm>
              <a:custGeom>
                <a:rect b="b" l="l" r="r" t="t"/>
                <a:pathLst>
                  <a:path extrusionOk="0" h="4392488" w="571061">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gradFill>
                <a:gsLst>
                  <a:gs pos="0">
                    <a:srgbClr val="ABCCEA"/>
                  </a:gs>
                  <a:gs pos="100000">
                    <a:srgbClr val="ABCCEA"/>
                  </a:gs>
                </a:gsLst>
                <a:lin ang="19799999"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8" name="Google Shape;778;p22"/>
              <p:cNvSpPr/>
              <p:nvPr/>
            </p:nvSpPr>
            <p:spPr>
              <a:xfrm>
                <a:off x="3165590" y="1677196"/>
                <a:ext cx="177768" cy="1815899"/>
              </a:xfrm>
              <a:custGeom>
                <a:rect b="b" l="l" r="r" t="t"/>
                <a:pathLst>
                  <a:path extrusionOk="0" h="4392488" w="571061">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9" name="Google Shape;779;p22"/>
              <p:cNvSpPr/>
              <p:nvPr/>
            </p:nvSpPr>
            <p:spPr>
              <a:xfrm rot="10800000">
                <a:off x="2987823" y="3961239"/>
                <a:ext cx="177768" cy="235517"/>
              </a:xfrm>
              <a:prstGeom prst="triangle">
                <a:avLst>
                  <a:gd fmla="val 50000" name="adj"/>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80" name="Google Shape;780;p22"/>
            <p:cNvGrpSpPr/>
            <p:nvPr/>
          </p:nvGrpSpPr>
          <p:grpSpPr>
            <a:xfrm>
              <a:off x="1359132" y="345882"/>
              <a:ext cx="1966239" cy="1811155"/>
              <a:chOff x="1888981" y="1110787"/>
              <a:chExt cx="2254374" cy="2076562"/>
            </a:xfrm>
          </p:grpSpPr>
          <p:sp>
            <p:nvSpPr>
              <p:cNvPr id="781" name="Google Shape;781;p22"/>
              <p:cNvSpPr/>
              <p:nvPr/>
            </p:nvSpPr>
            <p:spPr>
              <a:xfrm rot="8100000">
                <a:off x="2322441" y="1563466"/>
                <a:ext cx="1333455" cy="1333457"/>
              </a:xfrm>
              <a:custGeom>
                <a:rect b="b" l="l" r="r" t="t"/>
                <a:pathLst>
                  <a:path extrusionOk="0" h="2192671" w="2192670">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lt1"/>
              </a:solidFill>
              <a:ln cap="flat" cmpd="sng" w="508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2" name="Google Shape;782;p22"/>
              <p:cNvSpPr/>
              <p:nvPr/>
            </p:nvSpPr>
            <p:spPr>
              <a:xfrm rot="10800000">
                <a:off x="2751763" y="2230194"/>
                <a:ext cx="457200" cy="783671"/>
              </a:xfrm>
              <a:prstGeom prst="trapezoid">
                <a:avLst>
                  <a:gd fmla="val 25000" name="adj"/>
                </a:avLst>
              </a:prstGeom>
              <a:solidFill>
                <a:schemeClr val="l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3" name="Google Shape;783;p22"/>
              <p:cNvSpPr/>
              <p:nvPr/>
            </p:nvSpPr>
            <p:spPr>
              <a:xfrm rot="2700000">
                <a:off x="3710962" y="1407964"/>
                <a:ext cx="119821" cy="299553"/>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84" name="Google Shape;784;p22"/>
              <p:cNvSpPr/>
              <p:nvPr/>
            </p:nvSpPr>
            <p:spPr>
              <a:xfrm flipH="1" rot="-2700000">
                <a:off x="2156327" y="1407964"/>
                <a:ext cx="119821" cy="299553"/>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85" name="Google Shape;785;p22"/>
              <p:cNvSpPr/>
              <p:nvPr/>
            </p:nvSpPr>
            <p:spPr>
              <a:xfrm>
                <a:off x="2935970" y="1110787"/>
                <a:ext cx="119821" cy="299553"/>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86" name="Google Shape;786;p22"/>
              <p:cNvSpPr/>
              <p:nvPr/>
            </p:nvSpPr>
            <p:spPr>
              <a:xfrm rot="5400000">
                <a:off x="3933668" y="1996109"/>
                <a:ext cx="119821" cy="299553"/>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87" name="Google Shape;787;p22"/>
              <p:cNvSpPr/>
              <p:nvPr/>
            </p:nvSpPr>
            <p:spPr>
              <a:xfrm flipH="1" rot="-5400000">
                <a:off x="1978847" y="1919902"/>
                <a:ext cx="119821" cy="299553"/>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88" name="Google Shape;788;p22"/>
              <p:cNvSpPr/>
              <p:nvPr/>
            </p:nvSpPr>
            <p:spPr>
              <a:xfrm>
                <a:off x="2692290" y="3074683"/>
                <a:ext cx="612000" cy="112666"/>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9" name="Google Shape;789;p22"/>
              <p:cNvSpPr/>
              <p:nvPr/>
            </p:nvSpPr>
            <p:spPr>
              <a:xfrm>
                <a:off x="2833284" y="2139702"/>
                <a:ext cx="71867" cy="179668"/>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90" name="Google Shape;790;p22"/>
              <p:cNvSpPr/>
              <p:nvPr/>
            </p:nvSpPr>
            <p:spPr>
              <a:xfrm>
                <a:off x="2957504" y="2139702"/>
                <a:ext cx="71867" cy="179668"/>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91" name="Google Shape;791;p22"/>
              <p:cNvSpPr/>
              <p:nvPr/>
            </p:nvSpPr>
            <p:spPr>
              <a:xfrm>
                <a:off x="3081724" y="2139702"/>
                <a:ext cx="71867" cy="179668"/>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792" name="Google Shape;792;p22"/>
          <p:cNvSpPr/>
          <p:nvPr/>
        </p:nvSpPr>
        <p:spPr>
          <a:xfrm>
            <a:off x="1125249" y="3606528"/>
            <a:ext cx="7016215" cy="13285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0036A2"/>
                </a:solidFill>
                <a:latin typeface="Times New Roman"/>
                <a:ea typeface="Times New Roman"/>
                <a:cs typeface="Times New Roman"/>
                <a:sym typeface="Times New Roman"/>
              </a:rPr>
              <a:t>BAN THIẾT BỊ GIÁO DỤC</a:t>
            </a:r>
            <a:endParaRPr/>
          </a:p>
          <a:p>
            <a:pPr indent="0" lvl="0" marL="0" marR="0" rtl="0" algn="ctr">
              <a:spcBef>
                <a:spcPts val="600"/>
              </a:spcBef>
              <a:spcAft>
                <a:spcPts val="0"/>
              </a:spcAft>
              <a:buNone/>
            </a:pPr>
            <a:r>
              <a:rPr lang="en-US" sz="2400">
                <a:solidFill>
                  <a:srgbClr val="0036A2"/>
                </a:solidFill>
                <a:latin typeface="Times New Roman"/>
                <a:ea typeface="Times New Roman"/>
                <a:cs typeface="Times New Roman"/>
                <a:sym typeface="Times New Roman"/>
              </a:rPr>
              <a:t>Địa chỉ: Số 81 Trần Hưng Đạo, Hoàn Kiếm, Hà Nội</a:t>
            </a:r>
            <a:endParaRPr sz="2400">
              <a:solidFill>
                <a:srgbClr val="0036A2"/>
              </a:solidFill>
              <a:latin typeface="Times New Roman"/>
              <a:ea typeface="Times New Roman"/>
              <a:cs typeface="Times New Roman"/>
              <a:sym typeface="Times New Roman"/>
            </a:endParaRPr>
          </a:p>
          <a:p>
            <a:pPr indent="0" lvl="0" marL="0" marR="0" rtl="0" algn="ctr">
              <a:spcBef>
                <a:spcPts val="400"/>
              </a:spcBef>
              <a:spcAft>
                <a:spcPts val="0"/>
              </a:spcAft>
              <a:buNone/>
            </a:pPr>
            <a:r>
              <a:rPr lang="en-US" sz="2400">
                <a:solidFill>
                  <a:srgbClr val="0036A2"/>
                </a:solidFill>
                <a:latin typeface="Times New Roman"/>
                <a:ea typeface="Times New Roman"/>
                <a:cs typeface="Times New Roman"/>
                <a:sym typeface="Times New Roman"/>
              </a:rPr>
              <a:t>Điện thoại: 0243.8222.393</a:t>
            </a:r>
            <a:endParaRPr sz="2400" cap="none">
              <a:solidFill>
                <a:srgbClr val="0036A2"/>
              </a:solidFill>
              <a:latin typeface="Times New Roman"/>
              <a:ea typeface="Times New Roman"/>
              <a:cs typeface="Times New Roman"/>
              <a:sym typeface="Times New Roman"/>
            </a:endParaRPr>
          </a:p>
        </p:txBody>
      </p:sp>
      <p:pic>
        <p:nvPicPr>
          <p:cNvPr id="793" name="Google Shape;793;p22"/>
          <p:cNvPicPr preferRelativeResize="0"/>
          <p:nvPr/>
        </p:nvPicPr>
        <p:blipFill rotWithShape="1">
          <a:blip r:embed="rId4">
            <a:alphaModFix/>
          </a:blip>
          <a:srcRect b="0" l="0" r="0" t="0"/>
          <a:stretch/>
        </p:blipFill>
        <p:spPr>
          <a:xfrm>
            <a:off x="2247331" y="672255"/>
            <a:ext cx="4979733" cy="6987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3"/>
          <p:cNvPicPr preferRelativeResize="0"/>
          <p:nvPr/>
        </p:nvPicPr>
        <p:blipFill rotWithShape="1">
          <a:blip r:embed="rId3">
            <a:alphaModFix/>
          </a:blip>
          <a:srcRect b="0" l="0" r="0" t="0"/>
          <a:stretch/>
        </p:blipFill>
        <p:spPr>
          <a:xfrm>
            <a:off x="0" y="176272"/>
            <a:ext cx="9144000" cy="6681728"/>
          </a:xfrm>
          <a:prstGeom prst="rect">
            <a:avLst/>
          </a:prstGeom>
          <a:noFill/>
          <a:ln>
            <a:noFill/>
          </a:ln>
        </p:spPr>
      </p:pic>
      <p:pic>
        <p:nvPicPr>
          <p:cNvPr id="119" name="Google Shape;119;p3"/>
          <p:cNvPicPr preferRelativeResize="0"/>
          <p:nvPr/>
        </p:nvPicPr>
        <p:blipFill rotWithShape="1">
          <a:blip r:embed="rId4">
            <a:alphaModFix/>
          </a:blip>
          <a:srcRect b="0" l="0" r="0" t="0"/>
          <a:stretch/>
        </p:blipFill>
        <p:spPr>
          <a:xfrm>
            <a:off x="94008" y="93417"/>
            <a:ext cx="4937581" cy="692840"/>
          </a:xfrm>
          <a:prstGeom prst="rect">
            <a:avLst/>
          </a:prstGeom>
          <a:noFill/>
          <a:ln>
            <a:noFill/>
          </a:ln>
        </p:spPr>
      </p:pic>
      <p:cxnSp>
        <p:nvCxnSpPr>
          <p:cNvPr id="120" name="Google Shape;120;p3"/>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grpSp>
        <p:nvGrpSpPr>
          <p:cNvPr id="121" name="Google Shape;121;p3"/>
          <p:cNvGrpSpPr/>
          <p:nvPr/>
        </p:nvGrpSpPr>
        <p:grpSpPr>
          <a:xfrm>
            <a:off x="934889" y="1029531"/>
            <a:ext cx="7195318" cy="671167"/>
            <a:chOff x="3131840" y="1491630"/>
            <a:chExt cx="5256584" cy="576064"/>
          </a:xfrm>
        </p:grpSpPr>
        <p:sp>
          <p:nvSpPr>
            <p:cNvPr id="122" name="Google Shape;122;p3"/>
            <p:cNvSpPr/>
            <p:nvPr/>
          </p:nvSpPr>
          <p:spPr>
            <a:xfrm>
              <a:off x="3131840" y="1491630"/>
              <a:ext cx="5256584" cy="576064"/>
            </a:xfrm>
            <a:prstGeom prst="rect">
              <a:avLst/>
            </a:prstGeom>
            <a:solidFill>
              <a:schemeClr val="lt1"/>
            </a:solidFill>
            <a:ln cap="flat" cmpd="sng" w="12700">
              <a:solidFill>
                <a:schemeClr val="accent2"/>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3"/>
            <p:cNvSpPr/>
            <p:nvPr/>
          </p:nvSpPr>
          <p:spPr>
            <a:xfrm rot="5400000">
              <a:off x="3203840" y="1419630"/>
              <a:ext cx="576000" cy="720000"/>
            </a:xfrm>
            <a:prstGeom prst="rtTriangle">
              <a:avLst/>
            </a:prstGeom>
            <a:solidFill>
              <a:srgbClr val="FFD966"/>
            </a:solidFill>
            <a:ln cap="flat" cmpd="sng" w="12700">
              <a:solidFill>
                <a:schemeClr val="accent2"/>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4" name="Google Shape;124;p3"/>
          <p:cNvSpPr txBox="1"/>
          <p:nvPr/>
        </p:nvSpPr>
        <p:spPr>
          <a:xfrm>
            <a:off x="1004192" y="1030924"/>
            <a:ext cx="359529" cy="4770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FF0000"/>
                </a:solidFill>
                <a:latin typeface="Calibri"/>
                <a:ea typeface="Calibri"/>
                <a:cs typeface="Calibri"/>
                <a:sym typeface="Calibri"/>
              </a:rPr>
              <a:t>1</a:t>
            </a:r>
            <a:endParaRPr b="1" sz="2500">
              <a:solidFill>
                <a:srgbClr val="FF0000"/>
              </a:solidFill>
              <a:latin typeface="Calibri"/>
              <a:ea typeface="Calibri"/>
              <a:cs typeface="Calibri"/>
              <a:sym typeface="Calibri"/>
            </a:endParaRPr>
          </a:p>
        </p:txBody>
      </p:sp>
      <p:sp>
        <p:nvSpPr>
          <p:cNvPr id="125" name="Google Shape;125;p3"/>
          <p:cNvSpPr/>
          <p:nvPr/>
        </p:nvSpPr>
        <p:spPr>
          <a:xfrm>
            <a:off x="1440167" y="1150744"/>
            <a:ext cx="6550896" cy="4770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accent2"/>
                </a:solidFill>
                <a:latin typeface="Calibri"/>
                <a:ea typeface="Calibri"/>
                <a:cs typeface="Calibri"/>
                <a:sym typeface="Calibri"/>
              </a:rPr>
              <a:t>VAI TRÒ TBDH TRONG MỤC TIÊU CT GDPT 2018</a:t>
            </a:r>
            <a:endParaRPr b="1" sz="2400" cap="none">
              <a:solidFill>
                <a:schemeClr val="accent2"/>
              </a:solidFill>
              <a:latin typeface="Calibri"/>
              <a:ea typeface="Calibri"/>
              <a:cs typeface="Calibri"/>
              <a:sym typeface="Calibri"/>
            </a:endParaRPr>
          </a:p>
        </p:txBody>
      </p:sp>
      <p:sp>
        <p:nvSpPr>
          <p:cNvPr id="126" name="Google Shape;126;p3"/>
          <p:cNvSpPr/>
          <p:nvPr/>
        </p:nvSpPr>
        <p:spPr>
          <a:xfrm rot="-723038">
            <a:off x="1090368" y="3109619"/>
            <a:ext cx="6662968" cy="1875281"/>
          </a:xfrm>
          <a:custGeom>
            <a:rect b="b" l="l" r="r" t="t"/>
            <a:pathLst>
              <a:path extrusionOk="0" h="1888" w="4040">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solidFill>
            <a:srgbClr val="C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7" name="Google Shape;127;p3"/>
          <p:cNvSpPr/>
          <p:nvPr/>
        </p:nvSpPr>
        <p:spPr>
          <a:xfrm rot="-1089310">
            <a:off x="2302742" y="4781034"/>
            <a:ext cx="1275320" cy="915392"/>
          </a:xfrm>
          <a:prstGeom prst="ellipse">
            <a:avLst/>
          </a:prstGeom>
          <a:gradFill>
            <a:gsLst>
              <a:gs pos="0">
                <a:schemeClr val="accent2"/>
              </a:gs>
              <a:gs pos="100000">
                <a:srgbClr val="944E1E"/>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8" name="Google Shape;128;p3"/>
          <p:cNvSpPr/>
          <p:nvPr/>
        </p:nvSpPr>
        <p:spPr>
          <a:xfrm rot="-1212592">
            <a:off x="4959740" y="4263821"/>
            <a:ext cx="1474737" cy="1068556"/>
          </a:xfrm>
          <a:prstGeom prst="ellipse">
            <a:avLst/>
          </a:prstGeom>
          <a:gradFill>
            <a:gsLst>
              <a:gs pos="0">
                <a:schemeClr val="lt2"/>
              </a:gs>
              <a:gs pos="100000">
                <a:srgbClr val="908F8F"/>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9" name="Google Shape;129;p3"/>
          <p:cNvSpPr/>
          <p:nvPr/>
        </p:nvSpPr>
        <p:spPr>
          <a:xfrm rot="-1266654">
            <a:off x="6928927" y="2579439"/>
            <a:ext cx="1383959" cy="1009593"/>
          </a:xfrm>
          <a:prstGeom prst="ellipse">
            <a:avLst/>
          </a:prstGeom>
          <a:gradFill>
            <a:gsLst>
              <a:gs pos="0">
                <a:schemeClr val="folHlink"/>
              </a:gs>
              <a:gs pos="100000">
                <a:srgbClr val="5B304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dk1"/>
              </a:solidFill>
              <a:latin typeface="Calibri"/>
              <a:ea typeface="Calibri"/>
              <a:cs typeface="Calibri"/>
              <a:sym typeface="Calibri"/>
            </a:endParaRPr>
          </a:p>
        </p:txBody>
      </p:sp>
      <p:sp>
        <p:nvSpPr>
          <p:cNvPr id="130" name="Google Shape;130;p3"/>
          <p:cNvSpPr/>
          <p:nvPr/>
        </p:nvSpPr>
        <p:spPr>
          <a:xfrm rot="-1185845">
            <a:off x="1471177" y="3210036"/>
            <a:ext cx="1244011" cy="852266"/>
          </a:xfrm>
          <a:prstGeom prst="ellipse">
            <a:avLst/>
          </a:prstGeom>
          <a:gradFill>
            <a:gsLst>
              <a:gs pos="0">
                <a:schemeClr val="accent1"/>
              </a:gs>
              <a:gs pos="100000">
                <a:srgbClr val="355B7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1" name="Google Shape;131;p3"/>
          <p:cNvSpPr txBox="1"/>
          <p:nvPr/>
        </p:nvSpPr>
        <p:spPr>
          <a:xfrm>
            <a:off x="1553468" y="3365554"/>
            <a:ext cx="1116989"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FFFF"/>
                </a:solidFill>
                <a:latin typeface="Times New Roman"/>
                <a:ea typeface="Times New Roman"/>
                <a:cs typeface="Times New Roman"/>
                <a:sym typeface="Times New Roman"/>
              </a:rPr>
              <a:t>Tương tác (GV,HS)</a:t>
            </a:r>
            <a:endParaRPr/>
          </a:p>
        </p:txBody>
      </p:sp>
      <p:sp>
        <p:nvSpPr>
          <p:cNvPr id="132" name="Google Shape;132;p3"/>
          <p:cNvSpPr txBox="1"/>
          <p:nvPr/>
        </p:nvSpPr>
        <p:spPr>
          <a:xfrm>
            <a:off x="6967306" y="2645579"/>
            <a:ext cx="129801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FFFFFF"/>
                </a:solidFill>
                <a:latin typeface="Times New Roman"/>
                <a:ea typeface="Times New Roman"/>
                <a:cs typeface="Times New Roman"/>
                <a:sym typeface="Times New Roman"/>
              </a:rPr>
              <a:t>Phát huy </a:t>
            </a:r>
            <a:endParaRPr/>
          </a:p>
          <a:p>
            <a:pPr indent="0" lvl="0" marL="0" marR="0" rtl="0" algn="ctr">
              <a:spcBef>
                <a:spcPts val="0"/>
              </a:spcBef>
              <a:spcAft>
                <a:spcPts val="0"/>
              </a:spcAft>
              <a:buNone/>
            </a:pPr>
            <a:r>
              <a:rPr b="1" lang="en-US" sz="1400">
                <a:solidFill>
                  <a:srgbClr val="FFFFFF"/>
                </a:solidFill>
                <a:latin typeface="Times New Roman"/>
                <a:ea typeface="Times New Roman"/>
                <a:cs typeface="Times New Roman"/>
                <a:sym typeface="Times New Roman"/>
              </a:rPr>
              <a:t>năng lực </a:t>
            </a:r>
            <a:endParaRPr/>
          </a:p>
          <a:p>
            <a:pPr indent="0" lvl="0" marL="0" marR="0" rtl="0" algn="ctr">
              <a:spcBef>
                <a:spcPts val="0"/>
              </a:spcBef>
              <a:spcAft>
                <a:spcPts val="0"/>
              </a:spcAft>
              <a:buNone/>
            </a:pPr>
            <a:r>
              <a:rPr b="1" lang="en-US" sz="1400">
                <a:solidFill>
                  <a:srgbClr val="FFFFFF"/>
                </a:solidFill>
                <a:latin typeface="Times New Roman"/>
                <a:ea typeface="Times New Roman"/>
                <a:cs typeface="Times New Roman"/>
                <a:sym typeface="Times New Roman"/>
              </a:rPr>
              <a:t>làm việc nhóm</a:t>
            </a:r>
            <a:endParaRPr b="1" sz="1400">
              <a:solidFill>
                <a:srgbClr val="FFFFFF"/>
              </a:solidFill>
              <a:latin typeface="Times New Roman"/>
              <a:ea typeface="Times New Roman"/>
              <a:cs typeface="Times New Roman"/>
              <a:sym typeface="Times New Roman"/>
            </a:endParaRPr>
          </a:p>
        </p:txBody>
      </p:sp>
      <p:sp>
        <p:nvSpPr>
          <p:cNvPr id="133" name="Google Shape;133;p3"/>
          <p:cNvSpPr txBox="1"/>
          <p:nvPr/>
        </p:nvSpPr>
        <p:spPr>
          <a:xfrm>
            <a:off x="2362924" y="4838737"/>
            <a:ext cx="1110352"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FFFFFF"/>
                </a:solidFill>
                <a:latin typeface="Times New Roman"/>
                <a:ea typeface="Times New Roman"/>
                <a:cs typeface="Times New Roman"/>
                <a:sym typeface="Times New Roman"/>
              </a:rPr>
              <a:t>Thực nghiệm vào cuộc sống</a:t>
            </a:r>
            <a:endParaRPr b="1" sz="1400">
              <a:solidFill>
                <a:srgbClr val="FFFFFF"/>
              </a:solidFill>
              <a:latin typeface="Times New Roman"/>
              <a:ea typeface="Times New Roman"/>
              <a:cs typeface="Times New Roman"/>
              <a:sym typeface="Times New Roman"/>
            </a:endParaRPr>
          </a:p>
        </p:txBody>
      </p:sp>
      <p:sp>
        <p:nvSpPr>
          <p:cNvPr id="134" name="Google Shape;134;p3"/>
          <p:cNvSpPr txBox="1"/>
          <p:nvPr/>
        </p:nvSpPr>
        <p:spPr>
          <a:xfrm>
            <a:off x="5203770" y="4321045"/>
            <a:ext cx="1043134"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002060"/>
                </a:solidFill>
                <a:latin typeface="Times New Roman"/>
                <a:ea typeface="Times New Roman"/>
                <a:cs typeface="Times New Roman"/>
                <a:sym typeface="Times New Roman"/>
              </a:rPr>
              <a:t>Phát triển </a:t>
            </a:r>
            <a:endParaRPr/>
          </a:p>
          <a:p>
            <a:pPr indent="0" lvl="0" marL="0" marR="0" rtl="0" algn="ctr">
              <a:spcBef>
                <a:spcPts val="0"/>
              </a:spcBef>
              <a:spcAft>
                <a:spcPts val="0"/>
              </a:spcAft>
              <a:buNone/>
            </a:pPr>
            <a:r>
              <a:rPr b="1" lang="en-US" sz="1400">
                <a:solidFill>
                  <a:srgbClr val="002060"/>
                </a:solidFill>
                <a:latin typeface="Times New Roman"/>
                <a:ea typeface="Times New Roman"/>
                <a:cs typeface="Times New Roman"/>
                <a:sym typeface="Times New Roman"/>
              </a:rPr>
              <a:t>trí tuệ và tăng cường trí nhớ</a:t>
            </a:r>
            <a:endParaRPr b="1" sz="1400">
              <a:solidFill>
                <a:srgbClr val="002060"/>
              </a:solidFill>
              <a:latin typeface="Times New Roman"/>
              <a:ea typeface="Times New Roman"/>
              <a:cs typeface="Times New Roman"/>
              <a:sym typeface="Times New Roman"/>
            </a:endParaRPr>
          </a:p>
        </p:txBody>
      </p:sp>
      <p:sp>
        <p:nvSpPr>
          <p:cNvPr id="135" name="Google Shape;135;p3"/>
          <p:cNvSpPr/>
          <p:nvPr/>
        </p:nvSpPr>
        <p:spPr>
          <a:xfrm rot="-897058">
            <a:off x="3050154" y="3558116"/>
            <a:ext cx="2927703"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FF0000"/>
                </a:solidFill>
                <a:latin typeface="Calibri"/>
                <a:ea typeface="Calibri"/>
                <a:cs typeface="Calibri"/>
                <a:sym typeface="Calibri"/>
              </a:rPr>
              <a:t>CT GDPT 2018</a:t>
            </a:r>
            <a:endParaRPr/>
          </a:p>
          <a:p>
            <a:pPr indent="0" lvl="0" marL="0" marR="0" rtl="0" algn="ctr">
              <a:spcBef>
                <a:spcPts val="0"/>
              </a:spcBef>
              <a:spcAft>
                <a:spcPts val="0"/>
              </a:spcAft>
              <a:buNone/>
            </a:pPr>
            <a:r>
              <a:rPr b="1" lang="en-US" sz="2000">
                <a:solidFill>
                  <a:srgbClr val="FF0000"/>
                </a:solidFill>
                <a:latin typeface="Calibri"/>
                <a:ea typeface="Calibri"/>
                <a:cs typeface="Calibri"/>
                <a:sym typeface="Calibri"/>
              </a:rPr>
              <a:t>PHÁT TRIỂN NĂNG LỰC</a:t>
            </a:r>
            <a:endParaRPr/>
          </a:p>
        </p:txBody>
      </p:sp>
      <p:sp>
        <p:nvSpPr>
          <p:cNvPr id="136" name="Google Shape;136;p3"/>
          <p:cNvSpPr/>
          <p:nvPr/>
        </p:nvSpPr>
        <p:spPr>
          <a:xfrm rot="-1195719">
            <a:off x="4220564" y="2415927"/>
            <a:ext cx="1430048" cy="907224"/>
          </a:xfrm>
          <a:prstGeom prst="ellipse">
            <a:avLst/>
          </a:prstGeom>
          <a:gradFill>
            <a:gsLst>
              <a:gs pos="0">
                <a:schemeClr val="hlink"/>
              </a:gs>
              <a:gs pos="100000">
                <a:srgbClr val="033D7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3"/>
          <p:cNvSpPr txBox="1"/>
          <p:nvPr/>
        </p:nvSpPr>
        <p:spPr>
          <a:xfrm>
            <a:off x="4245928" y="2484487"/>
            <a:ext cx="1372673"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FFFFFF"/>
                </a:solidFill>
                <a:latin typeface="Times New Roman"/>
                <a:ea typeface="Times New Roman"/>
                <a:cs typeface="Times New Roman"/>
                <a:sym typeface="Times New Roman"/>
              </a:rPr>
              <a:t>Phát triển </a:t>
            </a:r>
            <a:endParaRPr/>
          </a:p>
          <a:p>
            <a:pPr indent="0" lvl="0" marL="0" marR="0" rtl="0" algn="ctr">
              <a:spcBef>
                <a:spcPts val="0"/>
              </a:spcBef>
              <a:spcAft>
                <a:spcPts val="0"/>
              </a:spcAft>
              <a:buNone/>
            </a:pPr>
            <a:r>
              <a:rPr b="1" lang="en-US" sz="1400">
                <a:solidFill>
                  <a:srgbClr val="FFFFFF"/>
                </a:solidFill>
                <a:latin typeface="Times New Roman"/>
                <a:ea typeface="Times New Roman"/>
                <a:cs typeface="Times New Roman"/>
                <a:sym typeface="Times New Roman"/>
              </a:rPr>
              <a:t>năng lực</a:t>
            </a:r>
            <a:endParaRPr b="1" sz="1400">
              <a:solidFill>
                <a:srgbClr val="FFFFFF"/>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1400">
                <a:solidFill>
                  <a:srgbClr val="FFFFFF"/>
                </a:solidFill>
                <a:latin typeface="Times New Roman"/>
                <a:ea typeface="Times New Roman"/>
                <a:cs typeface="Times New Roman"/>
                <a:sym typeface="Times New Roman"/>
              </a:rPr>
              <a:t>và Sáng tạo</a:t>
            </a:r>
            <a:endParaRPr b="1" sz="1400">
              <a:solidFill>
                <a:srgbClr val="FFFFFF"/>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4"/>
          <p:cNvPicPr preferRelativeResize="0"/>
          <p:nvPr/>
        </p:nvPicPr>
        <p:blipFill rotWithShape="1">
          <a:blip r:embed="rId3">
            <a:alphaModFix/>
          </a:blip>
          <a:srcRect b="0" l="0" r="0" t="0"/>
          <a:stretch/>
        </p:blipFill>
        <p:spPr>
          <a:xfrm>
            <a:off x="0" y="-11668"/>
            <a:ext cx="9144000" cy="6858000"/>
          </a:xfrm>
          <a:prstGeom prst="rect">
            <a:avLst/>
          </a:prstGeom>
          <a:noFill/>
          <a:ln>
            <a:noFill/>
          </a:ln>
        </p:spPr>
      </p:pic>
      <p:pic>
        <p:nvPicPr>
          <p:cNvPr id="143" name="Google Shape;143;p4"/>
          <p:cNvPicPr preferRelativeResize="0"/>
          <p:nvPr/>
        </p:nvPicPr>
        <p:blipFill rotWithShape="1">
          <a:blip r:embed="rId4">
            <a:alphaModFix/>
          </a:blip>
          <a:srcRect b="0" l="0" r="0" t="0"/>
          <a:stretch/>
        </p:blipFill>
        <p:spPr>
          <a:xfrm>
            <a:off x="94008" y="93417"/>
            <a:ext cx="4937581" cy="692840"/>
          </a:xfrm>
          <a:prstGeom prst="rect">
            <a:avLst/>
          </a:prstGeom>
          <a:noFill/>
          <a:ln>
            <a:noFill/>
          </a:ln>
        </p:spPr>
      </p:pic>
      <p:cxnSp>
        <p:nvCxnSpPr>
          <p:cNvPr id="144" name="Google Shape;144;p4"/>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grpSp>
        <p:nvGrpSpPr>
          <p:cNvPr id="145" name="Google Shape;145;p4"/>
          <p:cNvGrpSpPr/>
          <p:nvPr/>
        </p:nvGrpSpPr>
        <p:grpSpPr>
          <a:xfrm>
            <a:off x="1194518" y="1046416"/>
            <a:ext cx="6899437" cy="604141"/>
            <a:chOff x="3131840" y="1491630"/>
            <a:chExt cx="5256584" cy="576064"/>
          </a:xfrm>
        </p:grpSpPr>
        <p:sp>
          <p:nvSpPr>
            <p:cNvPr id="146" name="Google Shape;146;p4"/>
            <p:cNvSpPr/>
            <p:nvPr/>
          </p:nvSpPr>
          <p:spPr>
            <a:xfrm>
              <a:off x="3131840" y="1491630"/>
              <a:ext cx="5256584" cy="576064"/>
            </a:xfrm>
            <a:prstGeom prst="rect">
              <a:avLst/>
            </a:prstGeom>
            <a:solidFill>
              <a:srgbClr val="FFFFFF"/>
            </a:solidFill>
            <a:ln cap="flat" cmpd="sng" w="25400">
              <a:solidFill>
                <a:srgbClr val="92D050"/>
              </a:solidFill>
              <a:prstDash val="solid"/>
              <a:round/>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147" name="Google Shape;147;p4"/>
            <p:cNvSpPr/>
            <p:nvPr/>
          </p:nvSpPr>
          <p:spPr>
            <a:xfrm rot="5400000">
              <a:off x="3203840" y="1419630"/>
              <a:ext cx="576000" cy="720000"/>
            </a:xfrm>
            <a:prstGeom prst="rtTriangle">
              <a:avLst/>
            </a:prstGeom>
            <a:solidFill>
              <a:srgbClr val="8BAB42"/>
            </a:solidFill>
            <a:ln cap="flat" cmpd="sng" w="25400">
              <a:solidFill>
                <a:srgbClr val="92D050"/>
              </a:solidFill>
              <a:prstDash val="solid"/>
              <a:round/>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grpSp>
      <p:sp>
        <p:nvSpPr>
          <p:cNvPr id="148" name="Google Shape;148;p4"/>
          <p:cNvSpPr txBox="1"/>
          <p:nvPr/>
        </p:nvSpPr>
        <p:spPr>
          <a:xfrm>
            <a:off x="1189869" y="1016471"/>
            <a:ext cx="37226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2</a:t>
            </a:r>
            <a:endParaRPr b="1" sz="2400">
              <a:solidFill>
                <a:srgbClr val="FF0000"/>
              </a:solidFill>
              <a:latin typeface="Arial"/>
              <a:ea typeface="Arial"/>
              <a:cs typeface="Arial"/>
              <a:sym typeface="Arial"/>
            </a:endParaRPr>
          </a:p>
        </p:txBody>
      </p:sp>
      <p:sp>
        <p:nvSpPr>
          <p:cNvPr id="149" name="Google Shape;149;p4"/>
          <p:cNvSpPr/>
          <p:nvPr/>
        </p:nvSpPr>
        <p:spPr>
          <a:xfrm>
            <a:off x="1587271" y="1086251"/>
            <a:ext cx="645790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B050"/>
                </a:solidFill>
                <a:latin typeface="Calibri"/>
                <a:ea typeface="Calibri"/>
                <a:cs typeface="Calibri"/>
                <a:sym typeface="Calibri"/>
              </a:rPr>
              <a:t>GIỚI THIỆU CÁC MÔN HỌC CÓ THIẾT BỊ DẠY HỌC</a:t>
            </a:r>
            <a:endParaRPr/>
          </a:p>
        </p:txBody>
      </p:sp>
      <p:sp>
        <p:nvSpPr>
          <p:cNvPr id="150" name="Google Shape;150;p4"/>
          <p:cNvSpPr/>
          <p:nvPr/>
        </p:nvSpPr>
        <p:spPr>
          <a:xfrm rot="5400000">
            <a:off x="-1773056" y="2077443"/>
            <a:ext cx="3554093" cy="3622416"/>
          </a:xfrm>
          <a:custGeom>
            <a:rect b="b" l="l" r="r" t="t"/>
            <a:pathLst>
              <a:path extrusionOk="0" h="21600" w="21600">
                <a:moveTo>
                  <a:pt x="323" y="10641"/>
                </a:moveTo>
                <a:cubicBezTo>
                  <a:pt x="410" y="4916"/>
                  <a:pt x="5075" y="322"/>
                  <a:pt x="10800" y="322"/>
                </a:cubicBezTo>
                <a:cubicBezTo>
                  <a:pt x="16524" y="322"/>
                  <a:pt x="21189" y="4916"/>
                  <a:pt x="21276" y="10641"/>
                </a:cubicBezTo>
                <a:lnTo>
                  <a:pt x="21598" y="10636"/>
                </a:lnTo>
                <a:cubicBezTo>
                  <a:pt x="21509" y="4736"/>
                  <a:pt x="16700" y="0"/>
                  <a:pt x="10799" y="0"/>
                </a:cubicBezTo>
                <a:cubicBezTo>
                  <a:pt x="4899" y="0"/>
                  <a:pt x="90" y="4736"/>
                  <a:pt x="1" y="10636"/>
                </a:cubicBezTo>
                <a:close/>
              </a:path>
            </a:pathLst>
          </a:custGeom>
          <a:gradFill>
            <a:gsLst>
              <a:gs pos="0">
                <a:srgbClr val="CBCBCB"/>
              </a:gs>
              <a:gs pos="50000">
                <a:srgbClr val="666666"/>
              </a:gs>
              <a:gs pos="100000">
                <a:srgbClr val="CBCBCB"/>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
          <p:cNvSpPr/>
          <p:nvPr/>
        </p:nvSpPr>
        <p:spPr>
          <a:xfrm flipH="1" rot="5400000">
            <a:off x="-1595761" y="2171268"/>
            <a:ext cx="3186381" cy="3379262"/>
          </a:xfrm>
          <a:custGeom>
            <a:rect b="b" l="l" r="r" t="t"/>
            <a:pathLst>
              <a:path extrusionOk="0" h="21600" w="21600">
                <a:moveTo>
                  <a:pt x="10744" y="10800"/>
                </a:moveTo>
                <a:cubicBezTo>
                  <a:pt x="10744" y="10769"/>
                  <a:pt x="10769" y="10744"/>
                  <a:pt x="10800" y="10744"/>
                </a:cubicBezTo>
                <a:cubicBezTo>
                  <a:pt x="10830" y="10744"/>
                  <a:pt x="10856" y="10769"/>
                  <a:pt x="10856" y="10800"/>
                </a:cubicBezTo>
                <a:lnTo>
                  <a:pt x="21600" y="10800"/>
                </a:lnTo>
                <a:cubicBezTo>
                  <a:pt x="21600" y="4835"/>
                  <a:pt x="16764" y="0"/>
                  <a:pt x="10800" y="0"/>
                </a:cubicBezTo>
                <a:cubicBezTo>
                  <a:pt x="4835" y="0"/>
                  <a:pt x="0" y="4835"/>
                  <a:pt x="0" y="10799"/>
                </a:cubicBezTo>
                <a:close/>
              </a:path>
            </a:pathLst>
          </a:custGeom>
          <a:gradFill>
            <a:gsLst>
              <a:gs pos="0">
                <a:srgbClr val="1155CC">
                  <a:alpha val="55686"/>
                </a:srgbClr>
              </a:gs>
              <a:gs pos="100000">
                <a:srgbClr val="FFFFFF">
                  <a:alpha val="47843"/>
                </a:srgbClr>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2" name="Google Shape;152;p4"/>
          <p:cNvGrpSpPr/>
          <p:nvPr/>
        </p:nvGrpSpPr>
        <p:grpSpPr>
          <a:xfrm>
            <a:off x="2281832" y="4005381"/>
            <a:ext cx="362771" cy="341269"/>
            <a:chOff x="2078" y="1680"/>
            <a:chExt cx="1615" cy="1615"/>
          </a:xfrm>
        </p:grpSpPr>
        <p:sp>
          <p:nvSpPr>
            <p:cNvPr id="153" name="Google Shape;153;p4"/>
            <p:cNvSpPr/>
            <p:nvPr/>
          </p:nvSpPr>
          <p:spPr>
            <a:xfrm>
              <a:off x="2078" y="1680"/>
              <a:ext cx="1615" cy="1615"/>
            </a:xfrm>
            <a:prstGeom prst="ellipse">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4" name="Google Shape;154;p4"/>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 name="Google Shape;155;p4"/>
            <p:cNvSpPr/>
            <p:nvPr/>
          </p:nvSpPr>
          <p:spPr>
            <a:xfrm>
              <a:off x="2253" y="1855"/>
              <a:ext cx="1265" cy="1265"/>
            </a:xfrm>
            <a:prstGeom prst="ellipse">
              <a:avLst/>
            </a:prstGeom>
            <a:gradFill>
              <a:gsLst>
                <a:gs pos="0">
                  <a:srgbClr val="FFFFFF"/>
                </a:gs>
                <a:gs pos="50000">
                  <a:srgbClr val="1155CC"/>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4"/>
            <p:cNvSpPr/>
            <p:nvPr/>
          </p:nvSpPr>
          <p:spPr>
            <a:xfrm>
              <a:off x="2254" y="1856"/>
              <a:ext cx="1262" cy="1264"/>
            </a:xfrm>
            <a:prstGeom prst="ellipse">
              <a:avLst/>
            </a:prstGeom>
            <a:gradFill>
              <a:gsLst>
                <a:gs pos="0">
                  <a:srgbClr val="000000"/>
                </a:gs>
                <a:gs pos="100000">
                  <a:srgbClr val="48BE67"/>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 name="Google Shape;157;p4"/>
            <p:cNvSpPr/>
            <p:nvPr/>
          </p:nvSpPr>
          <p:spPr>
            <a:xfrm>
              <a:off x="2334" y="1936"/>
              <a:ext cx="1097" cy="1104"/>
            </a:xfrm>
            <a:prstGeom prst="ellipse">
              <a:avLst/>
            </a:prstGeom>
            <a:gradFill>
              <a:gsLst>
                <a:gs pos="0">
                  <a:srgbClr val="0C409A"/>
                </a:gs>
                <a:gs pos="50000">
                  <a:srgbClr val="1155CC"/>
                </a:gs>
                <a:gs pos="100000">
                  <a:srgbClr val="0C409A"/>
                </a:gs>
              </a:gsLst>
              <a:lin ang="189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4"/>
            <p:cNvSpPr/>
            <p:nvPr/>
          </p:nvSpPr>
          <p:spPr>
            <a:xfrm>
              <a:off x="2337" y="1939"/>
              <a:ext cx="1096" cy="1098"/>
            </a:xfrm>
            <a:prstGeom prst="ellipse">
              <a:avLst/>
            </a:prstGeom>
            <a:gradFill>
              <a:gsLst>
                <a:gs pos="0">
                  <a:srgbClr val="48BE67"/>
                </a:gs>
                <a:gs pos="100000">
                  <a:srgbClr val="235C32"/>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59" name="Google Shape;159;p4"/>
          <p:cNvGrpSpPr/>
          <p:nvPr/>
        </p:nvGrpSpPr>
        <p:grpSpPr>
          <a:xfrm>
            <a:off x="1643371" y="2184660"/>
            <a:ext cx="317412" cy="295065"/>
            <a:chOff x="2078" y="1680"/>
            <a:chExt cx="1615" cy="1615"/>
          </a:xfrm>
        </p:grpSpPr>
        <p:sp>
          <p:nvSpPr>
            <p:cNvPr id="160" name="Google Shape;160;p4"/>
            <p:cNvSpPr/>
            <p:nvPr/>
          </p:nvSpPr>
          <p:spPr>
            <a:xfrm>
              <a:off x="2078" y="1680"/>
              <a:ext cx="1615" cy="1615"/>
            </a:xfrm>
            <a:prstGeom prst="ellipse">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1" name="Google Shape;161;p4"/>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2" name="Google Shape;162;p4"/>
            <p:cNvSpPr/>
            <p:nvPr/>
          </p:nvSpPr>
          <p:spPr>
            <a:xfrm>
              <a:off x="2253" y="1855"/>
              <a:ext cx="1265" cy="1265"/>
            </a:xfrm>
            <a:prstGeom prst="ellipse">
              <a:avLst/>
            </a:prstGeom>
            <a:gradFill>
              <a:gsLst>
                <a:gs pos="0">
                  <a:srgbClr val="FFFFFF"/>
                </a:gs>
                <a:gs pos="50000">
                  <a:srgbClr val="1155CC"/>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4"/>
            <p:cNvSpPr/>
            <p:nvPr/>
          </p:nvSpPr>
          <p:spPr>
            <a:xfrm>
              <a:off x="2254" y="1856"/>
              <a:ext cx="1262" cy="1264"/>
            </a:xfrm>
            <a:prstGeom prst="ellipse">
              <a:avLst/>
            </a:prstGeom>
            <a:gradFill>
              <a:gsLst>
                <a:gs pos="0">
                  <a:srgbClr val="21B3E1"/>
                </a:gs>
                <a:gs pos="100000">
                  <a:srgbClr val="0F5368"/>
                </a:gs>
              </a:gsLst>
              <a:lin ang="54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4" name="Google Shape;164;p4"/>
            <p:cNvSpPr/>
            <p:nvPr/>
          </p:nvSpPr>
          <p:spPr>
            <a:xfrm>
              <a:off x="2334" y="1936"/>
              <a:ext cx="1097" cy="1104"/>
            </a:xfrm>
            <a:prstGeom prst="ellipse">
              <a:avLst/>
            </a:prstGeom>
            <a:gradFill>
              <a:gsLst>
                <a:gs pos="0">
                  <a:srgbClr val="0C409A"/>
                </a:gs>
                <a:gs pos="50000">
                  <a:srgbClr val="1155CC"/>
                </a:gs>
                <a:gs pos="100000">
                  <a:srgbClr val="0C409A"/>
                </a:gs>
              </a:gsLst>
              <a:lin ang="189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4"/>
            <p:cNvSpPr/>
            <p:nvPr/>
          </p:nvSpPr>
          <p:spPr>
            <a:xfrm>
              <a:off x="2337" y="1939"/>
              <a:ext cx="1096" cy="1098"/>
            </a:xfrm>
            <a:prstGeom prst="ellipse">
              <a:avLst/>
            </a:prstGeom>
            <a:gradFill>
              <a:gsLst>
                <a:gs pos="0">
                  <a:srgbClr val="21B3E1"/>
                </a:gs>
                <a:gs pos="100000">
                  <a:srgbClr val="10576D"/>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66" name="Google Shape;166;p4"/>
          <p:cNvGrpSpPr/>
          <p:nvPr/>
        </p:nvGrpSpPr>
        <p:grpSpPr>
          <a:xfrm>
            <a:off x="2027790" y="2672484"/>
            <a:ext cx="371782" cy="329183"/>
            <a:chOff x="2078" y="1680"/>
            <a:chExt cx="1615" cy="1615"/>
          </a:xfrm>
        </p:grpSpPr>
        <p:sp>
          <p:nvSpPr>
            <p:cNvPr id="167" name="Google Shape;167;p4"/>
            <p:cNvSpPr/>
            <p:nvPr/>
          </p:nvSpPr>
          <p:spPr>
            <a:xfrm>
              <a:off x="2078" y="1680"/>
              <a:ext cx="1615" cy="1615"/>
            </a:xfrm>
            <a:prstGeom prst="ellipse">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8" name="Google Shape;168;p4"/>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69" name="Google Shape;169;p4"/>
            <p:cNvSpPr/>
            <p:nvPr/>
          </p:nvSpPr>
          <p:spPr>
            <a:xfrm>
              <a:off x="2253" y="1855"/>
              <a:ext cx="1265" cy="1265"/>
            </a:xfrm>
            <a:prstGeom prst="ellipse">
              <a:avLst/>
            </a:prstGeom>
            <a:gradFill>
              <a:gsLst>
                <a:gs pos="0">
                  <a:srgbClr val="FFFFFF"/>
                </a:gs>
                <a:gs pos="50000">
                  <a:srgbClr val="1155CC"/>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4"/>
            <p:cNvSpPr/>
            <p:nvPr/>
          </p:nvSpPr>
          <p:spPr>
            <a:xfrm>
              <a:off x="2254" y="1856"/>
              <a:ext cx="1262" cy="1264"/>
            </a:xfrm>
            <a:prstGeom prst="ellipse">
              <a:avLst/>
            </a:prstGeom>
            <a:gradFill>
              <a:gsLst>
                <a:gs pos="0">
                  <a:srgbClr val="000000"/>
                </a:gs>
                <a:gs pos="100000">
                  <a:srgbClr val="FFCC00"/>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1" name="Google Shape;171;p4"/>
            <p:cNvSpPr/>
            <p:nvPr/>
          </p:nvSpPr>
          <p:spPr>
            <a:xfrm>
              <a:off x="2334" y="1936"/>
              <a:ext cx="1097" cy="1104"/>
            </a:xfrm>
            <a:prstGeom prst="ellipse">
              <a:avLst/>
            </a:prstGeom>
            <a:gradFill>
              <a:gsLst>
                <a:gs pos="0">
                  <a:srgbClr val="0C409A"/>
                </a:gs>
                <a:gs pos="50000">
                  <a:srgbClr val="1155CC"/>
                </a:gs>
                <a:gs pos="100000">
                  <a:srgbClr val="0C409A"/>
                </a:gs>
              </a:gsLst>
              <a:lin ang="189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4"/>
            <p:cNvSpPr/>
            <p:nvPr/>
          </p:nvSpPr>
          <p:spPr>
            <a:xfrm>
              <a:off x="2337" y="1939"/>
              <a:ext cx="1096" cy="1098"/>
            </a:xfrm>
            <a:prstGeom prst="ellipse">
              <a:avLst/>
            </a:prstGeom>
            <a:gradFill>
              <a:gsLst>
                <a:gs pos="0">
                  <a:srgbClr val="FFCC00"/>
                </a:gs>
                <a:gs pos="100000">
                  <a:srgbClr val="7C6300"/>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73" name="Google Shape;173;p4"/>
          <p:cNvGrpSpPr/>
          <p:nvPr/>
        </p:nvGrpSpPr>
        <p:grpSpPr>
          <a:xfrm>
            <a:off x="2020911" y="4672591"/>
            <a:ext cx="346330" cy="319354"/>
            <a:chOff x="2078" y="1680"/>
            <a:chExt cx="1615" cy="1615"/>
          </a:xfrm>
        </p:grpSpPr>
        <p:sp>
          <p:nvSpPr>
            <p:cNvPr id="174" name="Google Shape;174;p4"/>
            <p:cNvSpPr/>
            <p:nvPr/>
          </p:nvSpPr>
          <p:spPr>
            <a:xfrm>
              <a:off x="2078" y="1680"/>
              <a:ext cx="1615" cy="1615"/>
            </a:xfrm>
            <a:prstGeom prst="ellipse">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5" name="Google Shape;175;p4"/>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6" name="Google Shape;176;p4"/>
            <p:cNvSpPr/>
            <p:nvPr/>
          </p:nvSpPr>
          <p:spPr>
            <a:xfrm>
              <a:off x="2253" y="1855"/>
              <a:ext cx="1265" cy="1265"/>
            </a:xfrm>
            <a:prstGeom prst="ellipse">
              <a:avLst/>
            </a:prstGeom>
            <a:gradFill>
              <a:gsLst>
                <a:gs pos="0">
                  <a:srgbClr val="FFFFFF"/>
                </a:gs>
                <a:gs pos="50000">
                  <a:srgbClr val="1155CC"/>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4"/>
            <p:cNvSpPr/>
            <p:nvPr/>
          </p:nvSpPr>
          <p:spPr>
            <a:xfrm>
              <a:off x="2254" y="1856"/>
              <a:ext cx="1262" cy="1264"/>
            </a:xfrm>
            <a:prstGeom prst="ellipse">
              <a:avLst/>
            </a:prstGeom>
            <a:gradFill>
              <a:gsLst>
                <a:gs pos="0">
                  <a:srgbClr val="000000"/>
                </a:gs>
                <a:gs pos="100000">
                  <a:srgbClr val="FFCC00"/>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8" name="Google Shape;178;p4"/>
            <p:cNvSpPr/>
            <p:nvPr/>
          </p:nvSpPr>
          <p:spPr>
            <a:xfrm>
              <a:off x="2334" y="1936"/>
              <a:ext cx="1097" cy="1104"/>
            </a:xfrm>
            <a:prstGeom prst="ellipse">
              <a:avLst/>
            </a:prstGeom>
            <a:gradFill>
              <a:gsLst>
                <a:gs pos="0">
                  <a:srgbClr val="0C409A"/>
                </a:gs>
                <a:gs pos="50000">
                  <a:srgbClr val="1155CC"/>
                </a:gs>
                <a:gs pos="100000">
                  <a:srgbClr val="0C409A"/>
                </a:gs>
              </a:gsLst>
              <a:lin ang="189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4"/>
            <p:cNvSpPr/>
            <p:nvPr/>
          </p:nvSpPr>
          <p:spPr>
            <a:xfrm>
              <a:off x="2337" y="1939"/>
              <a:ext cx="1096" cy="1098"/>
            </a:xfrm>
            <a:prstGeom prst="ellipse">
              <a:avLst/>
            </a:prstGeom>
            <a:gradFill>
              <a:gsLst>
                <a:gs pos="0">
                  <a:srgbClr val="FFCC00"/>
                </a:gs>
                <a:gs pos="100000">
                  <a:srgbClr val="7C6300"/>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180" name="Google Shape;180;p4"/>
          <p:cNvGrpSpPr/>
          <p:nvPr/>
        </p:nvGrpSpPr>
        <p:grpSpPr>
          <a:xfrm>
            <a:off x="1556331" y="5161401"/>
            <a:ext cx="324373" cy="292689"/>
            <a:chOff x="2078" y="1680"/>
            <a:chExt cx="1615" cy="1615"/>
          </a:xfrm>
        </p:grpSpPr>
        <p:sp>
          <p:nvSpPr>
            <p:cNvPr id="181" name="Google Shape;181;p4"/>
            <p:cNvSpPr/>
            <p:nvPr/>
          </p:nvSpPr>
          <p:spPr>
            <a:xfrm>
              <a:off x="2078" y="1680"/>
              <a:ext cx="1615" cy="1615"/>
            </a:xfrm>
            <a:prstGeom prst="ellipse">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2" name="Google Shape;182;p4"/>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3" name="Google Shape;183;p4"/>
            <p:cNvSpPr/>
            <p:nvPr/>
          </p:nvSpPr>
          <p:spPr>
            <a:xfrm>
              <a:off x="2253" y="1855"/>
              <a:ext cx="1265" cy="1265"/>
            </a:xfrm>
            <a:prstGeom prst="ellipse">
              <a:avLst/>
            </a:prstGeom>
            <a:gradFill>
              <a:gsLst>
                <a:gs pos="0">
                  <a:srgbClr val="FFFFFF"/>
                </a:gs>
                <a:gs pos="50000">
                  <a:srgbClr val="1155CC"/>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4"/>
            <p:cNvSpPr/>
            <p:nvPr/>
          </p:nvSpPr>
          <p:spPr>
            <a:xfrm>
              <a:off x="2254" y="1856"/>
              <a:ext cx="1262" cy="1264"/>
            </a:xfrm>
            <a:prstGeom prst="ellipse">
              <a:avLst/>
            </a:prstGeom>
            <a:gradFill>
              <a:gsLst>
                <a:gs pos="0">
                  <a:srgbClr val="21B3E1"/>
                </a:gs>
                <a:gs pos="100000">
                  <a:srgbClr val="0F5368"/>
                </a:gs>
              </a:gsLst>
              <a:lin ang="54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85" name="Google Shape;185;p4"/>
            <p:cNvSpPr/>
            <p:nvPr/>
          </p:nvSpPr>
          <p:spPr>
            <a:xfrm>
              <a:off x="2334" y="1936"/>
              <a:ext cx="1097" cy="1104"/>
            </a:xfrm>
            <a:prstGeom prst="ellipse">
              <a:avLst/>
            </a:prstGeom>
            <a:gradFill>
              <a:gsLst>
                <a:gs pos="0">
                  <a:srgbClr val="0C409A"/>
                </a:gs>
                <a:gs pos="50000">
                  <a:srgbClr val="1155CC"/>
                </a:gs>
                <a:gs pos="100000">
                  <a:srgbClr val="0C409A"/>
                </a:gs>
              </a:gsLst>
              <a:lin ang="189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4"/>
            <p:cNvSpPr/>
            <p:nvPr/>
          </p:nvSpPr>
          <p:spPr>
            <a:xfrm>
              <a:off x="2337" y="1939"/>
              <a:ext cx="1096" cy="1098"/>
            </a:xfrm>
            <a:prstGeom prst="ellipse">
              <a:avLst/>
            </a:prstGeom>
            <a:gradFill>
              <a:gsLst>
                <a:gs pos="0">
                  <a:srgbClr val="21B3E1"/>
                </a:gs>
                <a:gs pos="100000">
                  <a:srgbClr val="10576D"/>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87" name="Google Shape;187;p4"/>
          <p:cNvSpPr/>
          <p:nvPr/>
        </p:nvSpPr>
        <p:spPr>
          <a:xfrm>
            <a:off x="-91043" y="3589775"/>
            <a:ext cx="152097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Arial"/>
                <a:ea typeface="Arial"/>
                <a:cs typeface="Arial"/>
                <a:sym typeface="Arial"/>
              </a:rPr>
              <a:t>LỚP 8</a:t>
            </a:r>
            <a:endParaRPr/>
          </a:p>
        </p:txBody>
      </p:sp>
      <p:grpSp>
        <p:nvGrpSpPr>
          <p:cNvPr id="188" name="Google Shape;188;p4"/>
          <p:cNvGrpSpPr/>
          <p:nvPr/>
        </p:nvGrpSpPr>
        <p:grpSpPr>
          <a:xfrm>
            <a:off x="2285305" y="3321481"/>
            <a:ext cx="362771" cy="341269"/>
            <a:chOff x="2078" y="1680"/>
            <a:chExt cx="1615" cy="1615"/>
          </a:xfrm>
        </p:grpSpPr>
        <p:sp>
          <p:nvSpPr>
            <p:cNvPr id="189" name="Google Shape;189;p4"/>
            <p:cNvSpPr/>
            <p:nvPr/>
          </p:nvSpPr>
          <p:spPr>
            <a:xfrm>
              <a:off x="2078" y="1680"/>
              <a:ext cx="1615" cy="1615"/>
            </a:xfrm>
            <a:prstGeom prst="ellipse">
              <a:avLst/>
            </a:prstGeom>
            <a:gradFill>
              <a:gsLst>
                <a:gs pos="0">
                  <a:srgbClr val="767676"/>
                </a:gs>
                <a:gs pos="50000">
                  <a:srgbClr val="FFFFFF"/>
                </a:gs>
                <a:gs pos="100000">
                  <a:srgbClr val="767676"/>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0" name="Google Shape;190;p4"/>
            <p:cNvSpPr/>
            <p:nvPr/>
          </p:nvSpPr>
          <p:spPr>
            <a:xfrm>
              <a:off x="2170" y="1771"/>
              <a:ext cx="1430" cy="1430"/>
            </a:xfrm>
            <a:prstGeom prst="ellipse">
              <a:avLst/>
            </a:prstGeom>
            <a:gradFill>
              <a:gsLst>
                <a:gs pos="0">
                  <a:srgbClr val="A2A2A2"/>
                </a:gs>
                <a:gs pos="50000">
                  <a:srgbClr val="FFFFFF"/>
                </a:gs>
                <a:gs pos="100000">
                  <a:srgbClr val="A2A2A2"/>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1" name="Google Shape;191;p4"/>
            <p:cNvSpPr/>
            <p:nvPr/>
          </p:nvSpPr>
          <p:spPr>
            <a:xfrm>
              <a:off x="2253" y="1855"/>
              <a:ext cx="1265" cy="1265"/>
            </a:xfrm>
            <a:prstGeom prst="ellipse">
              <a:avLst/>
            </a:prstGeom>
            <a:gradFill>
              <a:gsLst>
                <a:gs pos="0">
                  <a:srgbClr val="FFFFFF"/>
                </a:gs>
                <a:gs pos="50000">
                  <a:srgbClr val="1155CC"/>
                </a:gs>
                <a:gs pos="100000">
                  <a:srgbClr val="FFFFFF"/>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4"/>
            <p:cNvSpPr/>
            <p:nvPr/>
          </p:nvSpPr>
          <p:spPr>
            <a:xfrm>
              <a:off x="2254" y="1856"/>
              <a:ext cx="1262" cy="1264"/>
            </a:xfrm>
            <a:prstGeom prst="ellipse">
              <a:avLst/>
            </a:prstGeom>
            <a:gradFill>
              <a:gsLst>
                <a:gs pos="0">
                  <a:srgbClr val="000000"/>
                </a:gs>
                <a:gs pos="100000">
                  <a:srgbClr val="48BE67"/>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93" name="Google Shape;193;p4"/>
            <p:cNvSpPr/>
            <p:nvPr/>
          </p:nvSpPr>
          <p:spPr>
            <a:xfrm>
              <a:off x="2334" y="1936"/>
              <a:ext cx="1097" cy="1104"/>
            </a:xfrm>
            <a:prstGeom prst="ellipse">
              <a:avLst/>
            </a:prstGeom>
            <a:gradFill>
              <a:gsLst>
                <a:gs pos="0">
                  <a:srgbClr val="0C409A"/>
                </a:gs>
                <a:gs pos="50000">
                  <a:srgbClr val="1155CC"/>
                </a:gs>
                <a:gs pos="100000">
                  <a:srgbClr val="0C409A"/>
                </a:gs>
              </a:gsLst>
              <a:lin ang="189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4"/>
            <p:cNvSpPr/>
            <p:nvPr/>
          </p:nvSpPr>
          <p:spPr>
            <a:xfrm>
              <a:off x="2337" y="1939"/>
              <a:ext cx="1096" cy="1098"/>
            </a:xfrm>
            <a:prstGeom prst="ellipse">
              <a:avLst/>
            </a:prstGeom>
            <a:gradFill>
              <a:gsLst>
                <a:gs pos="0">
                  <a:srgbClr val="48BE67"/>
                </a:gs>
                <a:gs pos="100000">
                  <a:srgbClr val="235C32"/>
                </a:gs>
              </a:gsLst>
              <a:lin ang="2700000" scaled="0"/>
            </a:gra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195" name="Google Shape;195;p4"/>
          <p:cNvSpPr/>
          <p:nvPr/>
        </p:nvSpPr>
        <p:spPr>
          <a:xfrm>
            <a:off x="3002592" y="2068917"/>
            <a:ext cx="2085336" cy="464774"/>
          </a:xfrm>
          <a:prstGeom prst="roundRect">
            <a:avLst>
              <a:gd fmla="val 50000" name="adj"/>
            </a:avLst>
          </a:prstGeom>
          <a:solidFill>
            <a:schemeClr val="accent1"/>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196" name="Google Shape;196;p4"/>
          <p:cNvSpPr/>
          <p:nvPr/>
        </p:nvSpPr>
        <p:spPr>
          <a:xfrm>
            <a:off x="3119393" y="2096389"/>
            <a:ext cx="1808301" cy="433493"/>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70C0"/>
              </a:buClr>
              <a:buSzPts val="1600"/>
              <a:buFont typeface="Arial"/>
              <a:buNone/>
            </a:pPr>
            <a:r>
              <a:rPr b="1" i="0" lang="en-US" sz="1600" u="none" cap="none" strike="noStrike">
                <a:solidFill>
                  <a:srgbClr val="0070C0"/>
                </a:solidFill>
                <a:latin typeface="Arial"/>
                <a:ea typeface="Arial"/>
                <a:cs typeface="Arial"/>
                <a:sym typeface="Arial"/>
              </a:rPr>
              <a:t>  </a:t>
            </a:r>
            <a:r>
              <a:rPr b="1" i="0" lang="en-US" sz="1600" u="none" cap="none" strike="noStrike">
                <a:solidFill>
                  <a:srgbClr val="0070C0"/>
                </a:solidFill>
                <a:latin typeface="Arial"/>
                <a:ea typeface="Arial"/>
                <a:cs typeface="Arial"/>
                <a:sym typeface="Arial"/>
              </a:rPr>
              <a:t>    </a:t>
            </a:r>
            <a:r>
              <a:rPr b="1" i="0" lang="en-US" sz="1600" u="none" cap="none" strike="noStrike">
                <a:solidFill>
                  <a:srgbClr val="002060"/>
                </a:solidFill>
                <a:latin typeface="Arial"/>
                <a:ea typeface="Arial"/>
                <a:cs typeface="Arial"/>
                <a:sym typeface="Arial"/>
              </a:rPr>
              <a:t>1. TOÁN</a:t>
            </a:r>
            <a:endParaRPr/>
          </a:p>
        </p:txBody>
      </p:sp>
      <p:sp>
        <p:nvSpPr>
          <p:cNvPr id="197" name="Google Shape;197;p4"/>
          <p:cNvSpPr/>
          <p:nvPr/>
        </p:nvSpPr>
        <p:spPr>
          <a:xfrm>
            <a:off x="5394339" y="2060095"/>
            <a:ext cx="2669430" cy="464774"/>
          </a:xfrm>
          <a:prstGeom prst="roundRect">
            <a:avLst>
              <a:gd fmla="val 50000" name="adj"/>
            </a:avLst>
          </a:prstGeom>
          <a:solidFill>
            <a:schemeClr val="accent1"/>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198" name="Google Shape;198;p4"/>
          <p:cNvSpPr/>
          <p:nvPr/>
        </p:nvSpPr>
        <p:spPr>
          <a:xfrm>
            <a:off x="5382580" y="2080057"/>
            <a:ext cx="2583068" cy="434393"/>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2060"/>
              </a:buClr>
              <a:buSzPts val="1600"/>
              <a:buFont typeface="Arial"/>
              <a:buNone/>
            </a:pPr>
            <a:r>
              <a:rPr b="1" i="0" lang="en-US" sz="1600" u="none" cap="none" strike="noStrike">
                <a:solidFill>
                  <a:srgbClr val="002060"/>
                </a:solidFill>
                <a:latin typeface="Arial"/>
                <a:ea typeface="Arial"/>
                <a:cs typeface="Arial"/>
                <a:sym typeface="Arial"/>
              </a:rPr>
              <a:t>   7. LỊCH SỬ VÀ ĐỊA LÍ</a:t>
            </a:r>
            <a:endParaRPr/>
          </a:p>
        </p:txBody>
      </p:sp>
      <p:sp>
        <p:nvSpPr>
          <p:cNvPr id="199" name="Google Shape;199;p4"/>
          <p:cNvSpPr/>
          <p:nvPr/>
        </p:nvSpPr>
        <p:spPr>
          <a:xfrm>
            <a:off x="3174163" y="2758445"/>
            <a:ext cx="2085336" cy="464774"/>
          </a:xfrm>
          <a:prstGeom prst="roundRect">
            <a:avLst>
              <a:gd fmla="val 50000" name="adj"/>
            </a:avLst>
          </a:prstGeom>
          <a:solidFill>
            <a:srgbClr val="FFD966"/>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200" name="Google Shape;200;p4"/>
          <p:cNvSpPr/>
          <p:nvPr/>
        </p:nvSpPr>
        <p:spPr>
          <a:xfrm>
            <a:off x="5565910" y="2749623"/>
            <a:ext cx="2669430" cy="464774"/>
          </a:xfrm>
          <a:prstGeom prst="roundRect">
            <a:avLst>
              <a:gd fmla="val 50000" name="adj"/>
            </a:avLst>
          </a:prstGeom>
          <a:solidFill>
            <a:srgbClr val="FFD966"/>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201" name="Google Shape;201;p4"/>
          <p:cNvSpPr/>
          <p:nvPr/>
        </p:nvSpPr>
        <p:spPr>
          <a:xfrm>
            <a:off x="3247085" y="2767644"/>
            <a:ext cx="1959813" cy="44579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F5353"/>
              </a:buClr>
              <a:buSzPts val="1400"/>
              <a:buFont typeface="Arial"/>
              <a:buNone/>
            </a:pPr>
            <a:r>
              <a:rPr b="1" i="0" lang="en-US" sz="1400" u="none" cap="none" strike="noStrike">
                <a:solidFill>
                  <a:srgbClr val="DF5353"/>
                </a:solidFill>
                <a:latin typeface="Arial"/>
                <a:ea typeface="Arial"/>
                <a:cs typeface="Arial"/>
                <a:sym typeface="Arial"/>
              </a:rPr>
              <a:t>   </a:t>
            </a:r>
            <a:r>
              <a:rPr b="1" i="0" lang="en-US" sz="1600" u="none" cap="none" strike="noStrike">
                <a:solidFill>
                  <a:srgbClr val="DF5353"/>
                </a:solidFill>
                <a:latin typeface="Arial"/>
                <a:ea typeface="Arial"/>
                <a:cs typeface="Arial"/>
                <a:sym typeface="Arial"/>
              </a:rPr>
              <a:t>2. NGỮ VĂN</a:t>
            </a:r>
            <a:endParaRPr/>
          </a:p>
        </p:txBody>
      </p:sp>
      <p:sp>
        <p:nvSpPr>
          <p:cNvPr id="202" name="Google Shape;202;p4"/>
          <p:cNvSpPr/>
          <p:nvPr/>
        </p:nvSpPr>
        <p:spPr>
          <a:xfrm>
            <a:off x="5541735" y="2750948"/>
            <a:ext cx="2975419" cy="449638"/>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F5353"/>
              </a:buClr>
              <a:buSzPts val="1600"/>
              <a:buFont typeface="Arial"/>
              <a:buNone/>
            </a:pPr>
            <a:r>
              <a:rPr b="1" i="0" lang="en-US" sz="1600" u="none" cap="none" strike="noStrike">
                <a:solidFill>
                  <a:srgbClr val="DF5353"/>
                </a:solidFill>
                <a:latin typeface="Arial"/>
                <a:ea typeface="Arial"/>
                <a:cs typeface="Arial"/>
                <a:sym typeface="Arial"/>
              </a:rPr>
              <a:t>8. KHOA HỌC TỰ NHIÊN</a:t>
            </a:r>
            <a:endParaRPr/>
          </a:p>
        </p:txBody>
      </p:sp>
      <p:sp>
        <p:nvSpPr>
          <p:cNvPr id="203" name="Google Shape;203;p4"/>
          <p:cNvSpPr/>
          <p:nvPr/>
        </p:nvSpPr>
        <p:spPr>
          <a:xfrm>
            <a:off x="3365449" y="3422358"/>
            <a:ext cx="2085336" cy="464774"/>
          </a:xfrm>
          <a:prstGeom prst="roundRect">
            <a:avLst>
              <a:gd fmla="val 50000" name="adj"/>
            </a:avLst>
          </a:prstGeom>
          <a:solidFill>
            <a:srgbClr val="A8D08C"/>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204" name="Google Shape;204;p4"/>
          <p:cNvSpPr/>
          <p:nvPr/>
        </p:nvSpPr>
        <p:spPr>
          <a:xfrm>
            <a:off x="5606723" y="3401961"/>
            <a:ext cx="2669430" cy="464774"/>
          </a:xfrm>
          <a:prstGeom prst="roundRect">
            <a:avLst>
              <a:gd fmla="val 50000" name="adj"/>
            </a:avLst>
          </a:prstGeom>
          <a:solidFill>
            <a:srgbClr val="A8D08C"/>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205" name="Google Shape;205;p4"/>
          <p:cNvSpPr/>
          <p:nvPr/>
        </p:nvSpPr>
        <p:spPr>
          <a:xfrm>
            <a:off x="3370601" y="3417332"/>
            <a:ext cx="1959813" cy="44579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85623"/>
              </a:buClr>
              <a:buSzPts val="1600"/>
              <a:buFont typeface="Arial"/>
              <a:buNone/>
            </a:pPr>
            <a:r>
              <a:rPr b="1" i="0" lang="en-US" sz="1600" u="none" cap="none" strike="noStrike">
                <a:solidFill>
                  <a:srgbClr val="385623"/>
                </a:solidFill>
                <a:latin typeface="Arial"/>
                <a:ea typeface="Arial"/>
                <a:cs typeface="Arial"/>
                <a:sym typeface="Arial"/>
              </a:rPr>
              <a:t>  3. CÔNG NGHỆ</a:t>
            </a:r>
            <a:endParaRPr/>
          </a:p>
        </p:txBody>
      </p:sp>
      <p:sp>
        <p:nvSpPr>
          <p:cNvPr id="206" name="Google Shape;206;p4"/>
          <p:cNvSpPr/>
          <p:nvPr/>
        </p:nvSpPr>
        <p:spPr>
          <a:xfrm>
            <a:off x="5577485" y="3408131"/>
            <a:ext cx="3306939" cy="458007"/>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85623"/>
              </a:buClr>
              <a:buSzPts val="1600"/>
              <a:buFont typeface="Arial"/>
              <a:buNone/>
            </a:pPr>
            <a:r>
              <a:rPr b="1" i="0" lang="en-US" sz="1600" u="none" cap="none" strike="noStrike">
                <a:solidFill>
                  <a:srgbClr val="385623"/>
                </a:solidFill>
                <a:latin typeface="Arial"/>
                <a:ea typeface="Arial"/>
                <a:cs typeface="Arial"/>
                <a:sym typeface="Arial"/>
              </a:rPr>
              <a:t>9. GIÁO DỤC THỂ CHẤT</a:t>
            </a:r>
            <a:endParaRPr/>
          </a:p>
        </p:txBody>
      </p:sp>
      <p:sp>
        <p:nvSpPr>
          <p:cNvPr id="207" name="Google Shape;207;p4"/>
          <p:cNvSpPr/>
          <p:nvPr/>
        </p:nvSpPr>
        <p:spPr>
          <a:xfrm>
            <a:off x="3385694" y="4026289"/>
            <a:ext cx="2085336" cy="464774"/>
          </a:xfrm>
          <a:prstGeom prst="roundRect">
            <a:avLst>
              <a:gd fmla="val 50000" name="adj"/>
            </a:avLst>
          </a:prstGeom>
          <a:solidFill>
            <a:srgbClr val="A8D08C"/>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208" name="Google Shape;208;p4"/>
          <p:cNvSpPr/>
          <p:nvPr/>
        </p:nvSpPr>
        <p:spPr>
          <a:xfrm>
            <a:off x="5626968" y="4005892"/>
            <a:ext cx="2671473" cy="464774"/>
          </a:xfrm>
          <a:prstGeom prst="roundRect">
            <a:avLst>
              <a:gd fmla="val 50000" name="adj"/>
            </a:avLst>
          </a:prstGeom>
          <a:solidFill>
            <a:srgbClr val="A8D08C"/>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209" name="Google Shape;209;p4"/>
          <p:cNvSpPr/>
          <p:nvPr/>
        </p:nvSpPr>
        <p:spPr>
          <a:xfrm>
            <a:off x="3393086" y="4019585"/>
            <a:ext cx="1959813" cy="44579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85623"/>
              </a:buClr>
              <a:buSzPts val="1600"/>
              <a:buFont typeface="Arial"/>
              <a:buNone/>
            </a:pPr>
            <a:r>
              <a:rPr b="1" i="0" lang="en-US" sz="1600" u="none" cap="none" strike="noStrike">
                <a:solidFill>
                  <a:srgbClr val="385623"/>
                </a:solidFill>
                <a:latin typeface="Arial"/>
                <a:ea typeface="Arial"/>
                <a:cs typeface="Arial"/>
                <a:sym typeface="Arial"/>
              </a:rPr>
              <a:t> 4. NGOẠI NGỮ</a:t>
            </a:r>
            <a:endParaRPr/>
          </a:p>
        </p:txBody>
      </p:sp>
      <p:sp>
        <p:nvSpPr>
          <p:cNvPr id="210" name="Google Shape;210;p4"/>
          <p:cNvSpPr/>
          <p:nvPr/>
        </p:nvSpPr>
        <p:spPr>
          <a:xfrm>
            <a:off x="5577485" y="4005381"/>
            <a:ext cx="3306939" cy="46733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85623"/>
              </a:buClr>
              <a:buSzPts val="1600"/>
              <a:buFont typeface="Arial"/>
              <a:buNone/>
            </a:pPr>
            <a:r>
              <a:rPr b="1" i="0" lang="en-US" sz="1600" u="none" cap="none" strike="noStrike">
                <a:solidFill>
                  <a:srgbClr val="385623"/>
                </a:solidFill>
                <a:latin typeface="Arial"/>
                <a:ea typeface="Arial"/>
                <a:cs typeface="Arial"/>
                <a:sym typeface="Arial"/>
              </a:rPr>
              <a:t>10. HOẠT ĐỘNG TN - HN</a:t>
            </a:r>
            <a:endParaRPr/>
          </a:p>
        </p:txBody>
      </p:sp>
      <p:sp>
        <p:nvSpPr>
          <p:cNvPr id="211" name="Google Shape;211;p4"/>
          <p:cNvSpPr/>
          <p:nvPr/>
        </p:nvSpPr>
        <p:spPr>
          <a:xfrm>
            <a:off x="3032778" y="5318661"/>
            <a:ext cx="2085336" cy="464774"/>
          </a:xfrm>
          <a:prstGeom prst="roundRect">
            <a:avLst>
              <a:gd fmla="val 50000" name="adj"/>
            </a:avLst>
          </a:prstGeom>
          <a:solidFill>
            <a:schemeClr val="accent1"/>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212" name="Google Shape;212;p4"/>
          <p:cNvSpPr/>
          <p:nvPr/>
        </p:nvSpPr>
        <p:spPr>
          <a:xfrm>
            <a:off x="5424524" y="5309839"/>
            <a:ext cx="2873917" cy="464774"/>
          </a:xfrm>
          <a:prstGeom prst="roundRect">
            <a:avLst>
              <a:gd fmla="val 50000" name="adj"/>
            </a:avLst>
          </a:prstGeom>
          <a:solidFill>
            <a:schemeClr val="accent1"/>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213" name="Google Shape;213;p4"/>
          <p:cNvSpPr/>
          <p:nvPr/>
        </p:nvSpPr>
        <p:spPr>
          <a:xfrm>
            <a:off x="3237265" y="4666478"/>
            <a:ext cx="2085336" cy="464774"/>
          </a:xfrm>
          <a:prstGeom prst="roundRect">
            <a:avLst>
              <a:gd fmla="val 50000" name="adj"/>
            </a:avLst>
          </a:prstGeom>
          <a:solidFill>
            <a:srgbClr val="FFD966"/>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214" name="Google Shape;214;p4"/>
          <p:cNvSpPr/>
          <p:nvPr/>
        </p:nvSpPr>
        <p:spPr>
          <a:xfrm>
            <a:off x="5629012" y="4657656"/>
            <a:ext cx="2669430" cy="464774"/>
          </a:xfrm>
          <a:prstGeom prst="roundRect">
            <a:avLst>
              <a:gd fmla="val 50000" name="adj"/>
            </a:avLst>
          </a:prstGeom>
          <a:solidFill>
            <a:srgbClr val="FFD966"/>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215" name="Google Shape;215;p4"/>
          <p:cNvSpPr/>
          <p:nvPr/>
        </p:nvSpPr>
        <p:spPr>
          <a:xfrm>
            <a:off x="3253915" y="4665673"/>
            <a:ext cx="1959813" cy="44579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600">
                <a:solidFill>
                  <a:srgbClr val="DF5353"/>
                </a:solidFill>
                <a:latin typeface="Arial"/>
                <a:ea typeface="Arial"/>
                <a:cs typeface="Arial"/>
                <a:sym typeface="Arial"/>
              </a:rPr>
              <a:t>  5. TIN HỌC</a:t>
            </a:r>
            <a:endParaRPr/>
          </a:p>
        </p:txBody>
      </p:sp>
      <p:sp>
        <p:nvSpPr>
          <p:cNvPr id="216" name="Google Shape;216;p4"/>
          <p:cNvSpPr/>
          <p:nvPr/>
        </p:nvSpPr>
        <p:spPr>
          <a:xfrm>
            <a:off x="5533031" y="4665668"/>
            <a:ext cx="2960974" cy="449638"/>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600">
                <a:solidFill>
                  <a:srgbClr val="DF5353"/>
                </a:solidFill>
                <a:latin typeface="Arial"/>
                <a:ea typeface="Arial"/>
                <a:cs typeface="Arial"/>
                <a:sym typeface="Arial"/>
              </a:rPr>
              <a:t>11. GIÁO DỤC CÔNG DÂN</a:t>
            </a:r>
            <a:endParaRPr/>
          </a:p>
        </p:txBody>
      </p:sp>
      <p:sp>
        <p:nvSpPr>
          <p:cNvPr id="217" name="Google Shape;217;p4"/>
          <p:cNvSpPr/>
          <p:nvPr/>
        </p:nvSpPr>
        <p:spPr>
          <a:xfrm>
            <a:off x="2946499" y="5332098"/>
            <a:ext cx="2033336" cy="404622"/>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2060"/>
              </a:buClr>
              <a:buSzPts val="1600"/>
              <a:buFont typeface="Arial"/>
              <a:buNone/>
            </a:pPr>
            <a:r>
              <a:rPr b="1" i="0" lang="en-US" sz="1600" u="none" cap="none" strike="noStrike">
                <a:solidFill>
                  <a:srgbClr val="002060"/>
                </a:solidFill>
                <a:latin typeface="Arial"/>
                <a:ea typeface="Arial"/>
                <a:cs typeface="Arial"/>
                <a:sym typeface="Arial"/>
              </a:rPr>
              <a:t>  6. NGHỆ THUẬT</a:t>
            </a:r>
            <a:endParaRPr/>
          </a:p>
        </p:txBody>
      </p:sp>
      <p:sp>
        <p:nvSpPr>
          <p:cNvPr id="218" name="Google Shape;218;p4"/>
          <p:cNvSpPr/>
          <p:nvPr/>
        </p:nvSpPr>
        <p:spPr>
          <a:xfrm>
            <a:off x="5358557" y="5323979"/>
            <a:ext cx="2919016" cy="434774"/>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2060"/>
              </a:buClr>
              <a:buSzPts val="1600"/>
              <a:buFont typeface="Arial"/>
              <a:buNone/>
            </a:pPr>
            <a:r>
              <a:rPr b="1" i="0" lang="en-US" sz="1600" u="none" cap="none" strike="noStrike">
                <a:solidFill>
                  <a:srgbClr val="002060"/>
                </a:solidFill>
                <a:latin typeface="Arial"/>
                <a:ea typeface="Arial"/>
                <a:cs typeface="Arial"/>
                <a:sym typeface="Arial"/>
              </a:rPr>
              <a:t>12. THIẾT BỊ DÙNG CHUNG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5"/>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224" name="Google Shape;224;p5"/>
          <p:cNvPicPr preferRelativeResize="0"/>
          <p:nvPr/>
        </p:nvPicPr>
        <p:blipFill rotWithShape="1">
          <a:blip r:embed="rId4">
            <a:alphaModFix/>
          </a:blip>
          <a:srcRect b="0" l="0" r="0" t="0"/>
          <a:stretch/>
        </p:blipFill>
        <p:spPr>
          <a:xfrm>
            <a:off x="94008" y="93417"/>
            <a:ext cx="4937581" cy="692840"/>
          </a:xfrm>
          <a:prstGeom prst="rect">
            <a:avLst/>
          </a:prstGeom>
          <a:noFill/>
          <a:ln>
            <a:noFill/>
          </a:ln>
        </p:spPr>
      </p:pic>
      <p:cxnSp>
        <p:nvCxnSpPr>
          <p:cNvPr id="225" name="Google Shape;225;p5"/>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pic>
        <p:nvPicPr>
          <p:cNvPr id="226" name="Google Shape;226;p5"/>
          <p:cNvPicPr preferRelativeResize="0"/>
          <p:nvPr/>
        </p:nvPicPr>
        <p:blipFill rotWithShape="1">
          <a:blip r:embed="rId5">
            <a:alphaModFix/>
          </a:blip>
          <a:srcRect b="0" l="0" r="0" t="0"/>
          <a:stretch/>
        </p:blipFill>
        <p:spPr>
          <a:xfrm>
            <a:off x="7685876" y="51234"/>
            <a:ext cx="1318975" cy="674322"/>
          </a:xfrm>
          <a:prstGeom prst="rect">
            <a:avLst/>
          </a:prstGeom>
          <a:noFill/>
          <a:ln>
            <a:noFill/>
          </a:ln>
        </p:spPr>
      </p:pic>
      <p:sp>
        <p:nvSpPr>
          <p:cNvPr id="227" name="Google Shape;227;p5"/>
          <p:cNvSpPr/>
          <p:nvPr/>
        </p:nvSpPr>
        <p:spPr>
          <a:xfrm>
            <a:off x="3664279" y="1916943"/>
            <a:ext cx="4393370" cy="467853"/>
          </a:xfrm>
          <a:prstGeom prst="roundRect">
            <a:avLst>
              <a:gd fmla="val 50000" name="adj"/>
            </a:avLst>
          </a:prstGeom>
          <a:solidFill>
            <a:srgbClr val="92D050"/>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228" name="Google Shape;228;p5"/>
          <p:cNvSpPr txBox="1"/>
          <p:nvPr/>
        </p:nvSpPr>
        <p:spPr>
          <a:xfrm>
            <a:off x="3891435" y="1934744"/>
            <a:ext cx="414058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2F5496"/>
                </a:solidFill>
                <a:latin typeface="Calibri"/>
                <a:ea typeface="Calibri"/>
                <a:cs typeface="Calibri"/>
                <a:sym typeface="Calibri"/>
              </a:rPr>
              <a:t>Bộ thiết bị để vẽ trên bảng dạy học toán</a:t>
            </a:r>
            <a:endParaRPr b="1" sz="2000">
              <a:solidFill>
                <a:srgbClr val="2F5496"/>
              </a:solidFill>
              <a:latin typeface="Calibri"/>
              <a:ea typeface="Calibri"/>
              <a:cs typeface="Calibri"/>
              <a:sym typeface="Calibri"/>
            </a:endParaRPr>
          </a:p>
        </p:txBody>
      </p:sp>
      <p:sp>
        <p:nvSpPr>
          <p:cNvPr id="229" name="Google Shape;229;p5"/>
          <p:cNvSpPr/>
          <p:nvPr/>
        </p:nvSpPr>
        <p:spPr>
          <a:xfrm>
            <a:off x="3726460" y="2469175"/>
            <a:ext cx="4398807" cy="735583"/>
          </a:xfrm>
          <a:prstGeom prst="roundRect">
            <a:avLst>
              <a:gd fmla="val 50000" name="adj"/>
            </a:avLst>
          </a:prstGeom>
          <a:solidFill>
            <a:srgbClr val="92D050"/>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230" name="Google Shape;230;p5"/>
          <p:cNvSpPr txBox="1"/>
          <p:nvPr/>
        </p:nvSpPr>
        <p:spPr>
          <a:xfrm>
            <a:off x="3873809" y="2487970"/>
            <a:ext cx="447558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2F5496"/>
                </a:solidFill>
                <a:latin typeface="Calibri"/>
                <a:ea typeface="Calibri"/>
                <a:cs typeface="Calibri"/>
                <a:sym typeface="Calibri"/>
              </a:rPr>
              <a:t>Bộ thước thực hành đo khoảng cách, chiều cao ngoài trời</a:t>
            </a:r>
            <a:endParaRPr b="1" sz="2000">
              <a:solidFill>
                <a:srgbClr val="2F5496"/>
              </a:solidFill>
              <a:latin typeface="Calibri"/>
              <a:ea typeface="Calibri"/>
              <a:cs typeface="Calibri"/>
              <a:sym typeface="Calibri"/>
            </a:endParaRPr>
          </a:p>
        </p:txBody>
      </p:sp>
      <p:sp>
        <p:nvSpPr>
          <p:cNvPr id="231" name="Google Shape;231;p5"/>
          <p:cNvSpPr/>
          <p:nvPr/>
        </p:nvSpPr>
        <p:spPr>
          <a:xfrm>
            <a:off x="3726460" y="3311765"/>
            <a:ext cx="4407890" cy="465908"/>
          </a:xfrm>
          <a:prstGeom prst="roundRect">
            <a:avLst>
              <a:gd fmla="val 50000" name="adj"/>
            </a:avLst>
          </a:prstGeom>
          <a:solidFill>
            <a:srgbClr val="92D050"/>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232" name="Google Shape;232;p5"/>
          <p:cNvSpPr txBox="1"/>
          <p:nvPr/>
        </p:nvSpPr>
        <p:spPr>
          <a:xfrm>
            <a:off x="3873184" y="3448552"/>
            <a:ext cx="4435145" cy="275460"/>
          </a:xfrm>
          <a:prstGeom prst="rect">
            <a:avLst/>
          </a:prstGeom>
          <a:noFill/>
          <a:ln>
            <a:noFill/>
          </a:ln>
        </p:spPr>
        <p:txBody>
          <a:bodyPr anchorCtr="0" anchor="t" bIns="45700" lIns="91425" spcFirstLastPara="1" rIns="91425" wrap="square" tIns="45700">
            <a:spAutoFit/>
          </a:bodyPr>
          <a:lstStyle/>
          <a:p>
            <a:pPr indent="0" lvl="0" marL="0" marR="0" rtl="0" algn="l">
              <a:lnSpc>
                <a:spcPct val="60000"/>
              </a:lnSpc>
              <a:spcBef>
                <a:spcPts val="0"/>
              </a:spcBef>
              <a:spcAft>
                <a:spcPts val="0"/>
              </a:spcAft>
              <a:buNone/>
            </a:pPr>
            <a:r>
              <a:rPr b="1" lang="en-US" sz="2000">
                <a:solidFill>
                  <a:srgbClr val="2F5496"/>
                </a:solidFill>
                <a:latin typeface="Calibri"/>
                <a:ea typeface="Calibri"/>
                <a:cs typeface="Calibri"/>
                <a:sym typeface="Calibri"/>
              </a:rPr>
              <a:t>Bộ thiết bị dạy Thống kê và Xác suất</a:t>
            </a:r>
            <a:endParaRPr b="1" sz="2000">
              <a:solidFill>
                <a:srgbClr val="2F5496"/>
              </a:solidFill>
              <a:latin typeface="Calibri"/>
              <a:ea typeface="Calibri"/>
              <a:cs typeface="Calibri"/>
              <a:sym typeface="Calibri"/>
            </a:endParaRPr>
          </a:p>
        </p:txBody>
      </p:sp>
      <p:sp>
        <p:nvSpPr>
          <p:cNvPr id="233" name="Google Shape;233;p5"/>
          <p:cNvSpPr/>
          <p:nvPr/>
        </p:nvSpPr>
        <p:spPr>
          <a:xfrm>
            <a:off x="3726460" y="4435161"/>
            <a:ext cx="4407890" cy="460261"/>
          </a:xfrm>
          <a:prstGeom prst="roundRect">
            <a:avLst>
              <a:gd fmla="val 50000" name="adj"/>
            </a:avLst>
          </a:prstGeom>
          <a:solidFill>
            <a:schemeClr val="accent2"/>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600">
              <a:solidFill>
                <a:schemeClr val="lt1"/>
              </a:solidFill>
              <a:latin typeface="Arial"/>
              <a:ea typeface="Arial"/>
              <a:cs typeface="Arial"/>
              <a:sym typeface="Arial"/>
            </a:endParaRPr>
          </a:p>
        </p:txBody>
      </p:sp>
      <p:sp>
        <p:nvSpPr>
          <p:cNvPr id="234" name="Google Shape;234;p5"/>
          <p:cNvSpPr txBox="1"/>
          <p:nvPr/>
        </p:nvSpPr>
        <p:spPr>
          <a:xfrm>
            <a:off x="3891435" y="4564078"/>
            <a:ext cx="4435145" cy="275460"/>
          </a:xfrm>
          <a:prstGeom prst="rect">
            <a:avLst/>
          </a:prstGeom>
          <a:noFill/>
          <a:ln>
            <a:noFill/>
          </a:ln>
        </p:spPr>
        <p:txBody>
          <a:bodyPr anchorCtr="0" anchor="t" bIns="45700" lIns="91425" spcFirstLastPara="1" rIns="91425" wrap="square" tIns="45700">
            <a:spAutoFit/>
          </a:bodyPr>
          <a:lstStyle/>
          <a:p>
            <a:pPr indent="0" lvl="0" marL="0" marR="0" rtl="0" algn="l">
              <a:lnSpc>
                <a:spcPct val="60000"/>
              </a:lnSpc>
              <a:spcBef>
                <a:spcPts val="0"/>
              </a:spcBef>
              <a:spcAft>
                <a:spcPts val="0"/>
              </a:spcAft>
              <a:buNone/>
            </a:pPr>
            <a:r>
              <a:rPr b="1" lang="en-US" sz="2000">
                <a:solidFill>
                  <a:schemeClr val="lt1"/>
                </a:solidFill>
                <a:latin typeface="Calibri"/>
                <a:ea typeface="Calibri"/>
                <a:cs typeface="Calibri"/>
                <a:sym typeface="Calibri"/>
              </a:rPr>
              <a:t>Bộ thiết bị dạy hình học trực quan</a:t>
            </a:r>
            <a:endParaRPr b="1" sz="2000">
              <a:solidFill>
                <a:schemeClr val="lt1"/>
              </a:solidFill>
              <a:latin typeface="Calibri"/>
              <a:ea typeface="Calibri"/>
              <a:cs typeface="Calibri"/>
              <a:sym typeface="Calibri"/>
            </a:endParaRPr>
          </a:p>
        </p:txBody>
      </p:sp>
      <p:sp>
        <p:nvSpPr>
          <p:cNvPr id="235" name="Google Shape;235;p5"/>
          <p:cNvSpPr/>
          <p:nvPr/>
        </p:nvSpPr>
        <p:spPr>
          <a:xfrm>
            <a:off x="3713533" y="5021557"/>
            <a:ext cx="4407890" cy="460261"/>
          </a:xfrm>
          <a:prstGeom prst="roundRect">
            <a:avLst>
              <a:gd fmla="val 50000" name="adj"/>
            </a:avLst>
          </a:prstGeom>
          <a:solidFill>
            <a:schemeClr val="accent2"/>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600">
              <a:solidFill>
                <a:schemeClr val="lt1"/>
              </a:solidFill>
              <a:latin typeface="Arial"/>
              <a:ea typeface="Arial"/>
              <a:cs typeface="Arial"/>
              <a:sym typeface="Arial"/>
            </a:endParaRPr>
          </a:p>
        </p:txBody>
      </p:sp>
      <p:sp>
        <p:nvSpPr>
          <p:cNvPr id="236" name="Google Shape;236;p5"/>
          <p:cNvSpPr txBox="1"/>
          <p:nvPr/>
        </p:nvSpPr>
        <p:spPr>
          <a:xfrm>
            <a:off x="3910218" y="5151580"/>
            <a:ext cx="2831705" cy="275460"/>
          </a:xfrm>
          <a:prstGeom prst="rect">
            <a:avLst/>
          </a:prstGeom>
          <a:noFill/>
          <a:ln>
            <a:noFill/>
          </a:ln>
        </p:spPr>
        <p:txBody>
          <a:bodyPr anchorCtr="0" anchor="t" bIns="45700" lIns="91425" spcFirstLastPara="1" rIns="91425" wrap="square" tIns="45700">
            <a:spAutoFit/>
          </a:bodyPr>
          <a:lstStyle/>
          <a:p>
            <a:pPr indent="0" lvl="0" marL="0" marR="0" rtl="0" algn="l">
              <a:lnSpc>
                <a:spcPct val="60000"/>
              </a:lnSpc>
              <a:spcBef>
                <a:spcPts val="0"/>
              </a:spcBef>
              <a:spcAft>
                <a:spcPts val="0"/>
              </a:spcAft>
              <a:buNone/>
            </a:pPr>
            <a:r>
              <a:rPr b="1" lang="en-US" sz="2000">
                <a:solidFill>
                  <a:schemeClr val="lt1"/>
                </a:solidFill>
                <a:latin typeface="Calibri"/>
                <a:ea typeface="Calibri"/>
                <a:cs typeface="Calibri"/>
                <a:sym typeface="Calibri"/>
              </a:rPr>
              <a:t>Phần mềm toán học</a:t>
            </a:r>
            <a:endParaRPr b="1" sz="2000">
              <a:solidFill>
                <a:schemeClr val="lt1"/>
              </a:solidFill>
              <a:latin typeface="Calibri"/>
              <a:ea typeface="Calibri"/>
              <a:cs typeface="Calibri"/>
              <a:sym typeface="Calibri"/>
            </a:endParaRPr>
          </a:p>
        </p:txBody>
      </p:sp>
      <p:sp>
        <p:nvSpPr>
          <p:cNvPr id="237" name="Google Shape;237;p5"/>
          <p:cNvSpPr/>
          <p:nvPr/>
        </p:nvSpPr>
        <p:spPr>
          <a:xfrm>
            <a:off x="3177268" y="1099499"/>
            <a:ext cx="2552202" cy="464774"/>
          </a:xfrm>
          <a:prstGeom prst="roundRect">
            <a:avLst>
              <a:gd fmla="val 50000" name="adj"/>
            </a:avLst>
          </a:prstGeom>
          <a:solidFill>
            <a:schemeClr val="accent1"/>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238" name="Google Shape;238;p5"/>
          <p:cNvSpPr/>
          <p:nvPr/>
        </p:nvSpPr>
        <p:spPr>
          <a:xfrm>
            <a:off x="3087092" y="1111073"/>
            <a:ext cx="1808301" cy="433493"/>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70C0"/>
              </a:buClr>
              <a:buSzPts val="2000"/>
              <a:buFont typeface="Arial"/>
              <a:buNone/>
            </a:pPr>
            <a:r>
              <a:rPr b="1" i="0" lang="en-US" sz="2000" u="none" cap="none" strike="noStrike">
                <a:solidFill>
                  <a:srgbClr val="0070C0"/>
                </a:solidFill>
                <a:latin typeface="Arial"/>
                <a:ea typeface="Arial"/>
                <a:cs typeface="Arial"/>
                <a:sym typeface="Arial"/>
              </a:rPr>
              <a:t>  </a:t>
            </a:r>
            <a:r>
              <a:rPr b="1" i="0" lang="en-US" sz="2000" u="none" cap="none" strike="noStrike">
                <a:solidFill>
                  <a:srgbClr val="0070C0"/>
                </a:solidFill>
                <a:latin typeface="Arial"/>
                <a:ea typeface="Arial"/>
                <a:cs typeface="Arial"/>
                <a:sym typeface="Arial"/>
              </a:rPr>
              <a:t>    </a:t>
            </a:r>
            <a:r>
              <a:rPr b="1" i="0" lang="en-US" sz="2000" u="none" cap="none" strike="noStrike">
                <a:solidFill>
                  <a:srgbClr val="002060"/>
                </a:solidFill>
                <a:latin typeface="Arial"/>
                <a:ea typeface="Arial"/>
                <a:cs typeface="Arial"/>
                <a:sym typeface="Arial"/>
              </a:rPr>
              <a:t>1. </a:t>
            </a:r>
            <a:r>
              <a:rPr b="1" i="0" lang="en-US" sz="2000" u="none" cap="none" strike="noStrike">
                <a:solidFill>
                  <a:srgbClr val="002060"/>
                </a:solidFill>
                <a:latin typeface="Arial"/>
                <a:ea typeface="Arial"/>
                <a:cs typeface="Arial"/>
                <a:sym typeface="Arial"/>
              </a:rPr>
              <a:t>MÔN</a:t>
            </a:r>
            <a:r>
              <a:rPr b="1" i="0" lang="en-US" sz="2000" u="none" cap="none" strike="noStrike">
                <a:solidFill>
                  <a:srgbClr val="002060"/>
                </a:solidFill>
                <a:latin typeface="Arial"/>
                <a:ea typeface="Arial"/>
                <a:cs typeface="Arial"/>
                <a:sym typeface="Arial"/>
              </a:rPr>
              <a:t> </a:t>
            </a:r>
            <a:r>
              <a:rPr b="1" i="0" lang="en-US" sz="2000" u="none" cap="none" strike="noStrike">
                <a:solidFill>
                  <a:srgbClr val="002060"/>
                </a:solidFill>
                <a:latin typeface="Arial"/>
                <a:ea typeface="Arial"/>
                <a:cs typeface="Arial"/>
                <a:sym typeface="Arial"/>
              </a:rPr>
              <a:t>TOÁN</a:t>
            </a:r>
            <a:endParaRPr/>
          </a:p>
        </p:txBody>
      </p:sp>
      <p:sp>
        <p:nvSpPr>
          <p:cNvPr id="239" name="Google Shape;239;p5"/>
          <p:cNvSpPr/>
          <p:nvPr/>
        </p:nvSpPr>
        <p:spPr>
          <a:xfrm>
            <a:off x="987530" y="2257735"/>
            <a:ext cx="1795208" cy="1120131"/>
          </a:xfrm>
          <a:custGeom>
            <a:rect b="b" l="l" r="r" t="t"/>
            <a:pathLst>
              <a:path extrusionOk="0" h="801687" w="1603374">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0070C0"/>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240" name="Google Shape;240;p5"/>
          <p:cNvSpPr/>
          <p:nvPr/>
        </p:nvSpPr>
        <p:spPr>
          <a:xfrm>
            <a:off x="1055900" y="2554513"/>
            <a:ext cx="1691489" cy="5632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lang="en-US" sz="1700">
                <a:solidFill>
                  <a:srgbClr val="FEFEFE"/>
                </a:solidFill>
                <a:latin typeface="Times New Roman"/>
                <a:ea typeface="Times New Roman"/>
                <a:cs typeface="Times New Roman"/>
                <a:sym typeface="Times New Roman"/>
              </a:rPr>
              <a:t>THIẾT BỊ </a:t>
            </a:r>
            <a:endParaRPr/>
          </a:p>
          <a:p>
            <a:pPr indent="0" lvl="0" marL="0" marR="0" rtl="0" algn="ctr">
              <a:lnSpc>
                <a:spcPct val="90000"/>
              </a:lnSpc>
              <a:spcBef>
                <a:spcPts val="0"/>
              </a:spcBef>
              <a:spcAft>
                <a:spcPts val="0"/>
              </a:spcAft>
              <a:buNone/>
            </a:pPr>
            <a:r>
              <a:rPr b="1" lang="en-US" sz="1700">
                <a:solidFill>
                  <a:srgbClr val="FEFEFE"/>
                </a:solidFill>
                <a:latin typeface="Times New Roman"/>
                <a:ea typeface="Times New Roman"/>
                <a:cs typeface="Times New Roman"/>
                <a:sym typeface="Times New Roman"/>
              </a:rPr>
              <a:t>DÙNG CHUNG</a:t>
            </a:r>
            <a:endParaRPr/>
          </a:p>
        </p:txBody>
      </p:sp>
      <p:sp>
        <p:nvSpPr>
          <p:cNvPr id="241" name="Google Shape;241;p5"/>
          <p:cNvSpPr/>
          <p:nvPr/>
        </p:nvSpPr>
        <p:spPr>
          <a:xfrm>
            <a:off x="987530" y="4435161"/>
            <a:ext cx="1889903" cy="991879"/>
          </a:xfrm>
          <a:custGeom>
            <a:rect b="b" l="l" r="r" t="t"/>
            <a:pathLst>
              <a:path extrusionOk="0" h="801687" w="1603374">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FF8533"/>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242" name="Google Shape;242;p5"/>
          <p:cNvSpPr/>
          <p:nvPr/>
        </p:nvSpPr>
        <p:spPr>
          <a:xfrm>
            <a:off x="1076317" y="4613806"/>
            <a:ext cx="1712328" cy="563231"/>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lang="en-US" sz="1700">
                <a:solidFill>
                  <a:srgbClr val="FEFEFE"/>
                </a:solidFill>
                <a:latin typeface="Times New Roman"/>
                <a:ea typeface="Times New Roman"/>
                <a:cs typeface="Times New Roman"/>
                <a:sym typeface="Times New Roman"/>
              </a:rPr>
              <a:t>THIẾT BỊ </a:t>
            </a:r>
            <a:endParaRPr/>
          </a:p>
          <a:p>
            <a:pPr indent="0" lvl="0" marL="0" marR="0" rtl="0" algn="ctr">
              <a:lnSpc>
                <a:spcPct val="90000"/>
              </a:lnSpc>
              <a:spcBef>
                <a:spcPts val="0"/>
              </a:spcBef>
              <a:spcAft>
                <a:spcPts val="0"/>
              </a:spcAft>
              <a:buNone/>
            </a:pPr>
            <a:r>
              <a:rPr b="1" lang="en-US" sz="1700">
                <a:solidFill>
                  <a:srgbClr val="FEFEFE"/>
                </a:solidFill>
                <a:latin typeface="Times New Roman"/>
                <a:ea typeface="Times New Roman"/>
                <a:cs typeface="Times New Roman"/>
                <a:sym typeface="Times New Roman"/>
              </a:rPr>
              <a:t>THEO CHỦ ĐỀ</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6"/>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248" name="Google Shape;248;p6"/>
          <p:cNvPicPr preferRelativeResize="0"/>
          <p:nvPr/>
        </p:nvPicPr>
        <p:blipFill rotWithShape="1">
          <a:blip r:embed="rId4">
            <a:alphaModFix/>
          </a:blip>
          <a:srcRect b="0" l="0" r="0" t="0"/>
          <a:stretch/>
        </p:blipFill>
        <p:spPr>
          <a:xfrm>
            <a:off x="94008" y="93417"/>
            <a:ext cx="4937581" cy="692840"/>
          </a:xfrm>
          <a:prstGeom prst="rect">
            <a:avLst/>
          </a:prstGeom>
          <a:noFill/>
          <a:ln>
            <a:noFill/>
          </a:ln>
        </p:spPr>
      </p:pic>
      <p:cxnSp>
        <p:nvCxnSpPr>
          <p:cNvPr id="249" name="Google Shape;249;p6"/>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pic>
        <p:nvPicPr>
          <p:cNvPr id="250" name="Google Shape;250;p6"/>
          <p:cNvPicPr preferRelativeResize="0"/>
          <p:nvPr/>
        </p:nvPicPr>
        <p:blipFill rotWithShape="1">
          <a:blip r:embed="rId5">
            <a:alphaModFix/>
          </a:blip>
          <a:srcRect b="0" l="0" r="0" t="0"/>
          <a:stretch/>
        </p:blipFill>
        <p:spPr>
          <a:xfrm>
            <a:off x="265135" y="1969823"/>
            <a:ext cx="2067688" cy="1695648"/>
          </a:xfrm>
          <a:prstGeom prst="rect">
            <a:avLst/>
          </a:prstGeom>
          <a:noFill/>
          <a:ln>
            <a:noFill/>
          </a:ln>
        </p:spPr>
      </p:pic>
      <p:sp>
        <p:nvSpPr>
          <p:cNvPr id="251" name="Google Shape;251;p6"/>
          <p:cNvSpPr txBox="1"/>
          <p:nvPr/>
        </p:nvSpPr>
        <p:spPr>
          <a:xfrm>
            <a:off x="478605" y="2754201"/>
            <a:ext cx="164074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1800"/>
              <a:buFont typeface="Times New Roman"/>
              <a:buNone/>
            </a:pPr>
            <a:r>
              <a:rPr b="1" lang="en-US" sz="1800">
                <a:solidFill>
                  <a:schemeClr val="lt1"/>
                </a:solidFill>
                <a:latin typeface="Times New Roman"/>
                <a:ea typeface="Times New Roman"/>
                <a:cs typeface="Times New Roman"/>
                <a:sym typeface="Times New Roman"/>
              </a:rPr>
              <a:t>CHỦ ĐỀ </a:t>
            </a:r>
            <a:endParaRPr/>
          </a:p>
          <a:p>
            <a:pPr indent="0" lvl="0" marL="0" marR="0" rtl="0" algn="ctr">
              <a:spcBef>
                <a:spcPts val="0"/>
              </a:spcBef>
              <a:spcAft>
                <a:spcPts val="0"/>
              </a:spcAft>
              <a:buClr>
                <a:schemeClr val="lt1"/>
              </a:buClr>
              <a:buSzPts val="1800"/>
              <a:buFont typeface="Times New Roman"/>
              <a:buNone/>
            </a:pPr>
            <a:r>
              <a:rPr b="1" lang="en-US" sz="1800">
                <a:solidFill>
                  <a:schemeClr val="lt1"/>
                </a:solidFill>
                <a:latin typeface="Times New Roman"/>
                <a:ea typeface="Times New Roman"/>
                <a:cs typeface="Times New Roman"/>
                <a:sym typeface="Times New Roman"/>
              </a:rPr>
              <a:t>DẠY HỌC</a:t>
            </a:r>
            <a:endParaRPr/>
          </a:p>
        </p:txBody>
      </p:sp>
      <p:pic>
        <p:nvPicPr>
          <p:cNvPr id="252" name="Google Shape;252;p6"/>
          <p:cNvPicPr preferRelativeResize="0"/>
          <p:nvPr/>
        </p:nvPicPr>
        <p:blipFill rotWithShape="1">
          <a:blip r:embed="rId5">
            <a:alphaModFix/>
          </a:blip>
          <a:srcRect b="0" l="0" r="0" t="0"/>
          <a:stretch/>
        </p:blipFill>
        <p:spPr>
          <a:xfrm>
            <a:off x="265134" y="3947852"/>
            <a:ext cx="2067689" cy="1716497"/>
          </a:xfrm>
          <a:prstGeom prst="rect">
            <a:avLst/>
          </a:prstGeom>
          <a:noFill/>
          <a:ln>
            <a:noFill/>
          </a:ln>
        </p:spPr>
      </p:pic>
      <p:sp>
        <p:nvSpPr>
          <p:cNvPr id="253" name="Google Shape;253;p6"/>
          <p:cNvSpPr/>
          <p:nvPr/>
        </p:nvSpPr>
        <p:spPr>
          <a:xfrm>
            <a:off x="624692" y="4732467"/>
            <a:ext cx="134857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Times New Roman"/>
                <a:ea typeface="Times New Roman"/>
                <a:cs typeface="Times New Roman"/>
                <a:sym typeface="Times New Roman"/>
              </a:rPr>
              <a:t>HỌC LIỆU</a:t>
            </a:r>
            <a:endParaRPr/>
          </a:p>
          <a:p>
            <a:pPr indent="0" lvl="0" marL="0" marR="0" rtl="0" algn="ctr">
              <a:spcBef>
                <a:spcPts val="0"/>
              </a:spcBef>
              <a:spcAft>
                <a:spcPts val="0"/>
              </a:spcAft>
              <a:buNone/>
            </a:pPr>
            <a:r>
              <a:rPr b="1" lang="en-US" sz="1800">
                <a:solidFill>
                  <a:schemeClr val="lt1"/>
                </a:solidFill>
                <a:latin typeface="Times New Roman"/>
                <a:ea typeface="Times New Roman"/>
                <a:cs typeface="Times New Roman"/>
                <a:sym typeface="Times New Roman"/>
              </a:rPr>
              <a:t>ĐIỆN TỬ</a:t>
            </a:r>
            <a:endParaRPr/>
          </a:p>
        </p:txBody>
      </p:sp>
      <p:sp>
        <p:nvSpPr>
          <p:cNvPr id="254" name="Google Shape;254;p6"/>
          <p:cNvSpPr/>
          <p:nvPr/>
        </p:nvSpPr>
        <p:spPr>
          <a:xfrm>
            <a:off x="2572059" y="1837090"/>
            <a:ext cx="6011504" cy="2439941"/>
          </a:xfrm>
          <a:prstGeom prst="rect">
            <a:avLst/>
          </a:prstGeom>
          <a:solidFill>
            <a:srgbClr val="9CC2E5"/>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255" name="Google Shape;255;p6"/>
          <p:cNvSpPr/>
          <p:nvPr/>
        </p:nvSpPr>
        <p:spPr>
          <a:xfrm>
            <a:off x="2621729" y="1928073"/>
            <a:ext cx="5888094"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2F5496"/>
                </a:solidFill>
                <a:latin typeface="Calibri"/>
                <a:ea typeface="Calibri"/>
                <a:cs typeface="Calibri"/>
                <a:sym typeface="Calibri"/>
              </a:rPr>
              <a:t>Gồm 13 video/clip/phim tư liệu ngắn về các chủ đề: Tác phẩm Nam quốc sơn hà; Hịch tướng sĩ; Bình Ngô đại cáo và thơ Nôm của Nguyễn Trãi; văn học dân gian Việt Nam; Truyện Kiều của Nguyễn Du, thơ Nôm của Hồ Xuân Hương; thơ Nôm của Nguyễn Đình Chiểu; thơ Nôm của Nguyễn Khuyến; thơ văn của Chủ tịch Hồ Chí Minh; truyện ngắn của Nam Cao; tư liệu thơ của Xuân Diệu trước CMT8; thơ Tố Hữu trước và sau CMT8; tư liệu về Nguyễn Huy Tưởng</a:t>
            </a:r>
            <a:endParaRPr b="1" sz="1800">
              <a:solidFill>
                <a:srgbClr val="2F5496"/>
              </a:solidFill>
              <a:latin typeface="Calibri"/>
              <a:ea typeface="Calibri"/>
              <a:cs typeface="Calibri"/>
              <a:sym typeface="Calibri"/>
            </a:endParaRPr>
          </a:p>
        </p:txBody>
      </p:sp>
      <p:sp>
        <p:nvSpPr>
          <p:cNvPr id="256" name="Google Shape;256;p6"/>
          <p:cNvSpPr/>
          <p:nvPr/>
        </p:nvSpPr>
        <p:spPr>
          <a:xfrm>
            <a:off x="2586807" y="4440823"/>
            <a:ext cx="6011504" cy="1218192"/>
          </a:xfrm>
          <a:prstGeom prst="rect">
            <a:avLst/>
          </a:prstGeom>
          <a:solidFill>
            <a:srgbClr val="FEE599"/>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257" name="Google Shape;257;p6"/>
          <p:cNvSpPr/>
          <p:nvPr/>
        </p:nvSpPr>
        <p:spPr>
          <a:xfrm>
            <a:off x="2710217" y="4428757"/>
            <a:ext cx="5666868"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0070C0"/>
                </a:solidFill>
                <a:latin typeface="Calibri"/>
                <a:ea typeface="Calibri"/>
                <a:cs typeface="Calibri"/>
                <a:sym typeface="Calibri"/>
              </a:rPr>
              <a:t>Bộ Học liệu xây dựng theo Chương trình GDPT 2018 - môn Ngữ văn (bao gồm hệ thống học liệu điện tử và đảm bảo các chức năng như hỗ trợ soạn giáo án, bài  giảng, hướng dẫn chuẩn bị bài tập….)</a:t>
            </a:r>
            <a:endParaRPr/>
          </a:p>
        </p:txBody>
      </p:sp>
      <p:sp>
        <p:nvSpPr>
          <p:cNvPr id="258" name="Google Shape;258;p6"/>
          <p:cNvSpPr/>
          <p:nvPr/>
        </p:nvSpPr>
        <p:spPr>
          <a:xfrm>
            <a:off x="3064175" y="1123353"/>
            <a:ext cx="2746316" cy="464774"/>
          </a:xfrm>
          <a:prstGeom prst="roundRect">
            <a:avLst>
              <a:gd fmla="val 50000" name="adj"/>
            </a:avLst>
          </a:prstGeom>
          <a:solidFill>
            <a:srgbClr val="FFD966"/>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2000">
              <a:solidFill>
                <a:srgbClr val="C00000"/>
              </a:solidFill>
              <a:latin typeface="Arial"/>
              <a:ea typeface="Arial"/>
              <a:cs typeface="Arial"/>
              <a:sym typeface="Arial"/>
            </a:endParaRPr>
          </a:p>
        </p:txBody>
      </p:sp>
      <p:sp>
        <p:nvSpPr>
          <p:cNvPr id="259" name="Google Shape;259;p6"/>
          <p:cNvSpPr/>
          <p:nvPr/>
        </p:nvSpPr>
        <p:spPr>
          <a:xfrm>
            <a:off x="2969292" y="1114631"/>
            <a:ext cx="1959813" cy="44579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F5353"/>
              </a:buClr>
              <a:buSzPts val="2000"/>
              <a:buFont typeface="Arial"/>
              <a:buNone/>
            </a:pPr>
            <a:r>
              <a:rPr b="1" i="0" lang="en-US" sz="2000" u="none" cap="none" strike="noStrike">
                <a:solidFill>
                  <a:srgbClr val="DF5353"/>
                </a:solidFill>
                <a:latin typeface="Arial"/>
                <a:ea typeface="Arial"/>
                <a:cs typeface="Arial"/>
                <a:sym typeface="Arial"/>
              </a:rPr>
              <a:t>   2. MÔN</a:t>
            </a:r>
            <a:r>
              <a:rPr b="1" i="0" lang="en-US" sz="2000" u="none" cap="none" strike="noStrike">
                <a:solidFill>
                  <a:srgbClr val="DF5353"/>
                </a:solidFill>
                <a:latin typeface="Arial"/>
                <a:ea typeface="Arial"/>
                <a:cs typeface="Arial"/>
                <a:sym typeface="Arial"/>
              </a:rPr>
              <a:t> </a:t>
            </a:r>
            <a:r>
              <a:rPr b="1" i="0" lang="en-US" sz="2000" u="none" cap="none" strike="noStrike">
                <a:solidFill>
                  <a:srgbClr val="DF5353"/>
                </a:solidFill>
                <a:latin typeface="Arial"/>
                <a:ea typeface="Arial"/>
                <a:cs typeface="Arial"/>
                <a:sym typeface="Arial"/>
              </a:rPr>
              <a:t>NGỮ VĂN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7"/>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265" name="Google Shape;265;p7"/>
          <p:cNvPicPr preferRelativeResize="0"/>
          <p:nvPr/>
        </p:nvPicPr>
        <p:blipFill rotWithShape="1">
          <a:blip r:embed="rId4">
            <a:alphaModFix/>
          </a:blip>
          <a:srcRect b="0" l="0" r="0" t="0"/>
          <a:stretch/>
        </p:blipFill>
        <p:spPr>
          <a:xfrm>
            <a:off x="94008" y="93417"/>
            <a:ext cx="4937581" cy="692840"/>
          </a:xfrm>
          <a:prstGeom prst="rect">
            <a:avLst/>
          </a:prstGeom>
          <a:noFill/>
          <a:ln>
            <a:noFill/>
          </a:ln>
        </p:spPr>
      </p:pic>
      <p:cxnSp>
        <p:nvCxnSpPr>
          <p:cNvPr id="266" name="Google Shape;266;p7"/>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sp>
        <p:nvSpPr>
          <p:cNvPr id="267" name="Google Shape;267;p7"/>
          <p:cNvSpPr/>
          <p:nvPr/>
        </p:nvSpPr>
        <p:spPr>
          <a:xfrm>
            <a:off x="297696" y="1706024"/>
            <a:ext cx="3184233" cy="474606"/>
          </a:xfrm>
          <a:prstGeom prst="roundRect">
            <a:avLst>
              <a:gd fmla="val 11429" name="adj"/>
            </a:avLst>
          </a:prstGeom>
          <a:solidFill>
            <a:srgbClr val="A8D08C"/>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268" name="Google Shape;268;p7"/>
          <p:cNvSpPr txBox="1"/>
          <p:nvPr/>
        </p:nvSpPr>
        <p:spPr>
          <a:xfrm>
            <a:off x="297695" y="1767334"/>
            <a:ext cx="3184234" cy="3847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00">
                <a:solidFill>
                  <a:schemeClr val="dk1"/>
                </a:solidFill>
                <a:latin typeface="Times New Roman"/>
                <a:ea typeface="Times New Roman"/>
                <a:cs typeface="Times New Roman"/>
                <a:sym typeface="Times New Roman"/>
              </a:rPr>
              <a:t>THIẾT BỊ DÙNG CHUNG</a:t>
            </a:r>
            <a:endParaRPr/>
          </a:p>
        </p:txBody>
      </p:sp>
      <p:sp>
        <p:nvSpPr>
          <p:cNvPr id="269" name="Google Shape;269;p7"/>
          <p:cNvSpPr/>
          <p:nvPr/>
        </p:nvSpPr>
        <p:spPr>
          <a:xfrm>
            <a:off x="297694" y="4314194"/>
            <a:ext cx="3728521" cy="476275"/>
          </a:xfrm>
          <a:prstGeom prst="roundRect">
            <a:avLst>
              <a:gd fmla="val 11429" name="adj"/>
            </a:avLst>
          </a:prstGeom>
          <a:solidFill>
            <a:srgbClr val="ACB8CA"/>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rgbClr val="002060"/>
              </a:solidFill>
              <a:latin typeface="Calibri"/>
              <a:ea typeface="Calibri"/>
              <a:cs typeface="Calibri"/>
              <a:sym typeface="Calibri"/>
            </a:endParaRPr>
          </a:p>
          <a:p>
            <a:pPr indent="0" lvl="0" marL="0" marR="0" rtl="0" algn="ctr">
              <a:lnSpc>
                <a:spcPct val="90000"/>
              </a:lnSpc>
              <a:spcBef>
                <a:spcPts val="1015"/>
              </a:spcBef>
              <a:spcAft>
                <a:spcPts val="0"/>
              </a:spcAft>
              <a:buNone/>
            </a:pPr>
            <a:r>
              <a:t/>
            </a:r>
            <a:endParaRPr sz="2900">
              <a:solidFill>
                <a:srgbClr val="002060"/>
              </a:solidFill>
              <a:latin typeface="Calibri"/>
              <a:ea typeface="Calibri"/>
              <a:cs typeface="Calibri"/>
              <a:sym typeface="Calibri"/>
            </a:endParaRPr>
          </a:p>
          <a:p>
            <a:pPr indent="0" lvl="0" marL="0" marR="0" rtl="0" algn="ctr">
              <a:lnSpc>
                <a:spcPct val="90000"/>
              </a:lnSpc>
              <a:spcBef>
                <a:spcPts val="1015"/>
              </a:spcBef>
              <a:spcAft>
                <a:spcPts val="0"/>
              </a:spcAft>
              <a:buNone/>
            </a:pPr>
            <a:r>
              <a:t/>
            </a:r>
            <a:endParaRPr sz="2900">
              <a:solidFill>
                <a:srgbClr val="002060"/>
              </a:solidFill>
              <a:latin typeface="Calibri"/>
              <a:ea typeface="Calibri"/>
              <a:cs typeface="Calibri"/>
              <a:sym typeface="Calibri"/>
            </a:endParaRPr>
          </a:p>
        </p:txBody>
      </p:sp>
      <p:sp>
        <p:nvSpPr>
          <p:cNvPr id="270" name="Google Shape;270;p7"/>
          <p:cNvSpPr/>
          <p:nvPr/>
        </p:nvSpPr>
        <p:spPr>
          <a:xfrm>
            <a:off x="297694" y="4896018"/>
            <a:ext cx="8644289" cy="174509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10000"/>
              </a:lnSpc>
              <a:spcBef>
                <a:spcPts val="0"/>
              </a:spcBef>
              <a:spcAft>
                <a:spcPts val="0"/>
              </a:spcAft>
              <a:buClr>
                <a:srgbClr val="FF0000"/>
              </a:buClr>
              <a:buSzPts val="1700"/>
              <a:buFont typeface="Times New Roman"/>
              <a:buAutoNum type="arabicPeriod"/>
            </a:pPr>
            <a:r>
              <a:rPr b="1" lang="en-US" sz="1700">
                <a:solidFill>
                  <a:srgbClr val="FF0000"/>
                </a:solidFill>
                <a:latin typeface="Times New Roman"/>
                <a:ea typeface="Times New Roman"/>
                <a:cs typeface="Times New Roman"/>
                <a:sym typeface="Times New Roman"/>
              </a:rPr>
              <a:t>Tranh ảnh: </a:t>
            </a:r>
            <a:r>
              <a:rPr b="1" i="1" lang="en-US" sz="1700">
                <a:solidFill>
                  <a:srgbClr val="002060"/>
                </a:solidFill>
                <a:latin typeface="Times New Roman"/>
                <a:ea typeface="Times New Roman"/>
                <a:cs typeface="Times New Roman"/>
                <a:sym typeface="Times New Roman"/>
              </a:rPr>
              <a:t>Hình chiếu vuông góc, bản vẽ xây dựng, tình huống mất an toàn điện…</a:t>
            </a:r>
            <a:endParaRPr/>
          </a:p>
          <a:p>
            <a:pPr indent="-342900" lvl="0" marL="342900" marR="0" rtl="0" algn="l">
              <a:lnSpc>
                <a:spcPct val="110000"/>
              </a:lnSpc>
              <a:spcBef>
                <a:spcPts val="600"/>
              </a:spcBef>
              <a:spcAft>
                <a:spcPts val="0"/>
              </a:spcAft>
              <a:buClr>
                <a:srgbClr val="FF0000"/>
              </a:buClr>
              <a:buSzPts val="1700"/>
              <a:buFont typeface="Times New Roman"/>
              <a:buAutoNum type="arabicPeriod"/>
            </a:pPr>
            <a:r>
              <a:rPr b="1" lang="en-US" sz="1700">
                <a:solidFill>
                  <a:srgbClr val="FF0000"/>
                </a:solidFill>
                <a:latin typeface="Times New Roman"/>
                <a:ea typeface="Times New Roman"/>
                <a:cs typeface="Times New Roman"/>
                <a:sym typeface="Times New Roman"/>
              </a:rPr>
              <a:t>Dụng cụ:</a:t>
            </a:r>
            <a:r>
              <a:rPr b="1" i="1" lang="en-US" sz="1700">
                <a:solidFill>
                  <a:srgbClr val="FF0000"/>
                </a:solidFill>
                <a:latin typeface="Times New Roman"/>
                <a:ea typeface="Times New Roman"/>
                <a:cs typeface="Times New Roman"/>
                <a:sym typeface="Times New Roman"/>
              </a:rPr>
              <a:t> </a:t>
            </a:r>
            <a:r>
              <a:rPr b="1" i="1" lang="en-US" sz="1700">
                <a:solidFill>
                  <a:srgbClr val="002060"/>
                </a:solidFill>
                <a:latin typeface="Times New Roman"/>
                <a:ea typeface="Times New Roman"/>
                <a:cs typeface="Times New Roman"/>
                <a:sym typeface="Times New Roman"/>
              </a:rPr>
              <a:t>Bộ dụng cụ vẽ kĩ thuật, dụng cụ thực hành cơ khí, dụng cụ bảo vệ, an toàn điện</a:t>
            </a:r>
            <a:endParaRPr b="1" i="1" sz="1700">
              <a:solidFill>
                <a:srgbClr val="002060"/>
              </a:solidFill>
              <a:latin typeface="Times New Roman"/>
              <a:ea typeface="Times New Roman"/>
              <a:cs typeface="Times New Roman"/>
              <a:sym typeface="Times New Roman"/>
            </a:endParaRPr>
          </a:p>
          <a:p>
            <a:pPr indent="-342900" lvl="0" marL="342900" marR="0" rtl="0" algn="l">
              <a:lnSpc>
                <a:spcPct val="110000"/>
              </a:lnSpc>
              <a:spcBef>
                <a:spcPts val="600"/>
              </a:spcBef>
              <a:spcAft>
                <a:spcPts val="0"/>
              </a:spcAft>
              <a:buClr>
                <a:srgbClr val="FF0000"/>
              </a:buClr>
              <a:buSzPts val="1700"/>
              <a:buFont typeface="Times New Roman"/>
              <a:buAutoNum type="arabicPeriod"/>
            </a:pPr>
            <a:r>
              <a:rPr b="1" lang="en-US" sz="1700">
                <a:solidFill>
                  <a:srgbClr val="FF0000"/>
                </a:solidFill>
                <a:latin typeface="Times New Roman"/>
                <a:ea typeface="Times New Roman"/>
                <a:cs typeface="Times New Roman"/>
                <a:sym typeface="Times New Roman"/>
              </a:rPr>
              <a:t>Mô hình, mẫu vật: </a:t>
            </a:r>
            <a:r>
              <a:rPr b="1" i="1" lang="en-US" sz="1700">
                <a:solidFill>
                  <a:srgbClr val="002060"/>
                </a:solidFill>
                <a:latin typeface="Times New Roman"/>
                <a:ea typeface="Times New Roman"/>
                <a:cs typeface="Times New Roman"/>
                <a:sym typeface="Times New Roman"/>
              </a:rPr>
              <a:t>Khối hình học cơ bản, mẫu vật liệu cơ khí,…</a:t>
            </a:r>
            <a:endParaRPr/>
          </a:p>
          <a:p>
            <a:pPr indent="-342900" lvl="0" marL="342900" marR="0" rtl="0" algn="l">
              <a:lnSpc>
                <a:spcPct val="110000"/>
              </a:lnSpc>
              <a:spcBef>
                <a:spcPts val="600"/>
              </a:spcBef>
              <a:spcAft>
                <a:spcPts val="0"/>
              </a:spcAft>
              <a:buClr>
                <a:srgbClr val="FF0000"/>
              </a:buClr>
              <a:buSzPts val="1700"/>
              <a:buFont typeface="Times New Roman"/>
              <a:buAutoNum type="arabicPeriod"/>
            </a:pPr>
            <a:r>
              <a:rPr b="1" lang="en-US" sz="1700">
                <a:solidFill>
                  <a:srgbClr val="FF0000"/>
                </a:solidFill>
                <a:latin typeface="Times New Roman"/>
                <a:ea typeface="Times New Roman"/>
                <a:cs typeface="Times New Roman"/>
                <a:sym typeface="Times New Roman"/>
              </a:rPr>
              <a:t>Băng đĩa, phần mềm:</a:t>
            </a:r>
            <a:r>
              <a:rPr b="1" i="1" lang="en-US" sz="1700">
                <a:solidFill>
                  <a:srgbClr val="FF0000"/>
                </a:solidFill>
                <a:latin typeface="Times New Roman"/>
                <a:ea typeface="Times New Roman"/>
                <a:cs typeface="Times New Roman"/>
                <a:sym typeface="Times New Roman"/>
              </a:rPr>
              <a:t> </a:t>
            </a:r>
            <a:r>
              <a:rPr b="1" i="1" lang="en-US" sz="1700">
                <a:solidFill>
                  <a:srgbClr val="002060"/>
                </a:solidFill>
                <a:latin typeface="Times New Roman"/>
                <a:ea typeface="Times New Roman"/>
                <a:cs typeface="Times New Roman"/>
                <a:sym typeface="Times New Roman"/>
              </a:rPr>
              <a:t>An toàn điện</a:t>
            </a:r>
            <a:br>
              <a:rPr b="1" lang="en-US" sz="1600">
                <a:solidFill>
                  <a:srgbClr val="002060"/>
                </a:solidFill>
                <a:latin typeface="Times New Roman"/>
                <a:ea typeface="Times New Roman"/>
                <a:cs typeface="Times New Roman"/>
                <a:sym typeface="Times New Roman"/>
              </a:rPr>
            </a:br>
            <a:r>
              <a:rPr b="1" lang="en-US" sz="1600">
                <a:solidFill>
                  <a:srgbClr val="002060"/>
                </a:solidFill>
                <a:latin typeface="Times New Roman"/>
                <a:ea typeface="Times New Roman"/>
                <a:cs typeface="Times New Roman"/>
                <a:sym typeface="Times New Roman"/>
              </a:rPr>
              <a:t>   </a:t>
            </a:r>
            <a:endParaRPr/>
          </a:p>
        </p:txBody>
      </p:sp>
      <p:sp>
        <p:nvSpPr>
          <p:cNvPr id="271" name="Google Shape;271;p7"/>
          <p:cNvSpPr/>
          <p:nvPr/>
        </p:nvSpPr>
        <p:spPr>
          <a:xfrm>
            <a:off x="297694" y="2268647"/>
            <a:ext cx="8846306" cy="1892826"/>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Clr>
                <a:srgbClr val="FF0000"/>
              </a:buClr>
              <a:buSzPts val="1700"/>
              <a:buFont typeface="Times New Roman"/>
              <a:buNone/>
            </a:pPr>
            <a:r>
              <a:rPr b="1" lang="en-US" sz="1700">
                <a:solidFill>
                  <a:srgbClr val="FF0000"/>
                </a:solidFill>
                <a:latin typeface="Times New Roman"/>
                <a:ea typeface="Times New Roman"/>
                <a:cs typeface="Times New Roman"/>
                <a:sym typeface="Times New Roman"/>
              </a:rPr>
              <a:t>1. Vật liệu, dụng cụ cơ khí: </a:t>
            </a:r>
            <a:r>
              <a:rPr b="1" i="1" lang="en-US" sz="1700">
                <a:solidFill>
                  <a:srgbClr val="002060"/>
                </a:solidFill>
                <a:latin typeface="Times New Roman"/>
                <a:ea typeface="Times New Roman"/>
                <a:cs typeface="Times New Roman"/>
                <a:sym typeface="Times New Roman"/>
              </a:rPr>
              <a:t>Bộ vật liệu cơ khí, dụng cụ cơ khí, bộ thiết bị cơ khí cỡ nhỏ…  </a:t>
            </a:r>
            <a:endParaRPr/>
          </a:p>
          <a:p>
            <a:pPr indent="0" lvl="0" marL="0" marR="0" rtl="0" algn="l">
              <a:lnSpc>
                <a:spcPct val="120000"/>
              </a:lnSpc>
              <a:spcBef>
                <a:spcPts val="600"/>
              </a:spcBef>
              <a:spcAft>
                <a:spcPts val="0"/>
              </a:spcAft>
              <a:buNone/>
            </a:pPr>
            <a:r>
              <a:rPr b="1" lang="en-US" sz="1700">
                <a:solidFill>
                  <a:srgbClr val="FF0000"/>
                </a:solidFill>
                <a:latin typeface="Times New Roman"/>
                <a:ea typeface="Times New Roman"/>
                <a:cs typeface="Times New Roman"/>
                <a:sym typeface="Times New Roman"/>
              </a:rPr>
              <a:t>2. Vật liệu, dụng cụ Điện – Điện tử: </a:t>
            </a:r>
            <a:r>
              <a:rPr b="1" i="1" lang="en-US" sz="1700">
                <a:solidFill>
                  <a:srgbClr val="002060"/>
                </a:solidFill>
                <a:latin typeface="Times New Roman"/>
                <a:ea typeface="Times New Roman"/>
                <a:cs typeface="Times New Roman"/>
                <a:sym typeface="Times New Roman"/>
              </a:rPr>
              <a:t>Bộ dụng cụ đo các đại lượng không điện, bộ dụng cụ điện bộ vật liệu điện, bộ công cụ phát triển ứng dụng vi điều khiển </a:t>
            </a:r>
            <a:endParaRPr/>
          </a:p>
          <a:p>
            <a:pPr indent="0" lvl="0" marL="0" marR="0" rtl="0" algn="l">
              <a:lnSpc>
                <a:spcPct val="120000"/>
              </a:lnSpc>
              <a:spcBef>
                <a:spcPts val="600"/>
              </a:spcBef>
              <a:spcAft>
                <a:spcPts val="0"/>
              </a:spcAft>
              <a:buNone/>
            </a:pPr>
            <a:r>
              <a:rPr b="1" lang="en-US" sz="1700">
                <a:solidFill>
                  <a:srgbClr val="FF0000"/>
                </a:solidFill>
                <a:latin typeface="Times New Roman"/>
                <a:ea typeface="Times New Roman"/>
                <a:cs typeface="Times New Roman"/>
                <a:sym typeface="Times New Roman"/>
              </a:rPr>
              <a:t>3. Thiết bị cơ bản:</a:t>
            </a:r>
            <a:r>
              <a:rPr b="1" lang="en-US" sz="1700">
                <a:solidFill>
                  <a:srgbClr val="002060"/>
                </a:solidFill>
                <a:latin typeface="Times New Roman"/>
                <a:ea typeface="Times New Roman"/>
                <a:cs typeface="Times New Roman"/>
                <a:sym typeface="Times New Roman"/>
              </a:rPr>
              <a:t> </a:t>
            </a:r>
            <a:r>
              <a:rPr b="1" i="1" lang="en-US" sz="1700">
                <a:solidFill>
                  <a:srgbClr val="002060"/>
                </a:solidFill>
                <a:latin typeface="Times New Roman"/>
                <a:ea typeface="Times New Roman"/>
                <a:cs typeface="Times New Roman"/>
                <a:sym typeface="Times New Roman"/>
              </a:rPr>
              <a:t>Máy tính, biến áp, máy chiếu…</a:t>
            </a:r>
            <a:endParaRPr/>
          </a:p>
          <a:p>
            <a:pPr indent="0" lvl="0" marL="0" marR="0" rtl="0" algn="l">
              <a:lnSpc>
                <a:spcPct val="120000"/>
              </a:lnSpc>
              <a:spcBef>
                <a:spcPts val="600"/>
              </a:spcBef>
              <a:spcAft>
                <a:spcPts val="0"/>
              </a:spcAft>
              <a:buNone/>
            </a:pPr>
            <a:r>
              <a:rPr b="1" lang="en-US" sz="1700">
                <a:solidFill>
                  <a:srgbClr val="FF0000"/>
                </a:solidFill>
                <a:latin typeface="Times New Roman"/>
                <a:ea typeface="Times New Roman"/>
                <a:cs typeface="Times New Roman"/>
                <a:sym typeface="Times New Roman"/>
              </a:rPr>
              <a:t>4. Thiết bị bảo hộ:</a:t>
            </a:r>
            <a:r>
              <a:rPr b="1" i="1" lang="en-US" sz="1700">
                <a:solidFill>
                  <a:srgbClr val="002060"/>
                </a:solidFill>
                <a:latin typeface="Times New Roman"/>
                <a:ea typeface="Times New Roman"/>
                <a:cs typeface="Times New Roman"/>
                <a:sym typeface="Times New Roman"/>
              </a:rPr>
              <a:t> Găng tay, kính bảo hộ</a:t>
            </a:r>
            <a:endParaRPr b="1" sz="1700">
              <a:solidFill>
                <a:srgbClr val="002060"/>
              </a:solidFill>
              <a:latin typeface="Times New Roman"/>
              <a:ea typeface="Times New Roman"/>
              <a:cs typeface="Times New Roman"/>
              <a:sym typeface="Times New Roman"/>
            </a:endParaRPr>
          </a:p>
        </p:txBody>
      </p:sp>
      <p:sp>
        <p:nvSpPr>
          <p:cNvPr id="272" name="Google Shape;272;p7"/>
          <p:cNvSpPr/>
          <p:nvPr/>
        </p:nvSpPr>
        <p:spPr>
          <a:xfrm>
            <a:off x="3420911" y="1114947"/>
            <a:ext cx="2932264" cy="455284"/>
          </a:xfrm>
          <a:prstGeom prst="roundRect">
            <a:avLst>
              <a:gd fmla="val 50000" name="adj"/>
            </a:avLst>
          </a:prstGeom>
          <a:solidFill>
            <a:srgbClr val="FFD966"/>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273" name="Google Shape;273;p7"/>
          <p:cNvSpPr/>
          <p:nvPr/>
        </p:nvSpPr>
        <p:spPr>
          <a:xfrm>
            <a:off x="3481929" y="1124436"/>
            <a:ext cx="1959813" cy="44579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85623"/>
              </a:buClr>
              <a:buSzPts val="2000"/>
              <a:buFont typeface="Arial"/>
              <a:buNone/>
            </a:pPr>
            <a:r>
              <a:rPr b="1" i="0" lang="en-US" sz="2000" u="none" cap="none" strike="noStrike">
                <a:solidFill>
                  <a:srgbClr val="385623"/>
                </a:solidFill>
                <a:latin typeface="Arial"/>
                <a:ea typeface="Arial"/>
                <a:cs typeface="Arial"/>
                <a:sym typeface="Arial"/>
              </a:rPr>
              <a:t>3. MÔN</a:t>
            </a:r>
            <a:r>
              <a:rPr b="1" i="0" lang="en-US" sz="2000" u="none" cap="none" strike="noStrike">
                <a:solidFill>
                  <a:srgbClr val="385623"/>
                </a:solidFill>
                <a:latin typeface="Arial"/>
                <a:ea typeface="Arial"/>
                <a:cs typeface="Arial"/>
                <a:sym typeface="Arial"/>
              </a:rPr>
              <a:t> </a:t>
            </a:r>
            <a:r>
              <a:rPr b="1" i="0" lang="en-US" sz="2000" u="none" cap="none" strike="noStrike">
                <a:solidFill>
                  <a:srgbClr val="385623"/>
                </a:solidFill>
                <a:latin typeface="Arial"/>
                <a:ea typeface="Arial"/>
                <a:cs typeface="Arial"/>
                <a:sym typeface="Arial"/>
              </a:rPr>
              <a:t>CÔNG NGHỆ</a:t>
            </a:r>
            <a:endParaRPr/>
          </a:p>
        </p:txBody>
      </p:sp>
      <p:sp>
        <p:nvSpPr>
          <p:cNvPr id="274" name="Google Shape;274;p7"/>
          <p:cNvSpPr txBox="1"/>
          <p:nvPr/>
        </p:nvSpPr>
        <p:spPr>
          <a:xfrm>
            <a:off x="297695" y="4359970"/>
            <a:ext cx="3728520" cy="3847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00">
                <a:solidFill>
                  <a:schemeClr val="dk1"/>
                </a:solidFill>
                <a:latin typeface="Times New Roman"/>
                <a:ea typeface="Times New Roman"/>
                <a:cs typeface="Times New Roman"/>
                <a:sym typeface="Times New Roman"/>
              </a:rPr>
              <a:t>THIẾT BỊ THEO CÁC CHỦ ĐỀ</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8"/>
          <p:cNvPicPr preferRelativeResize="0"/>
          <p:nvPr/>
        </p:nvPicPr>
        <p:blipFill rotWithShape="1">
          <a:blip r:embed="rId3">
            <a:alphaModFix/>
          </a:blip>
          <a:srcRect b="0" l="0" r="0" t="0"/>
          <a:stretch/>
        </p:blipFill>
        <p:spPr>
          <a:xfrm>
            <a:off x="-3931" y="-23973"/>
            <a:ext cx="9144000" cy="6858000"/>
          </a:xfrm>
          <a:prstGeom prst="rect">
            <a:avLst/>
          </a:prstGeom>
          <a:noFill/>
          <a:ln>
            <a:noFill/>
          </a:ln>
        </p:spPr>
      </p:pic>
      <p:pic>
        <p:nvPicPr>
          <p:cNvPr id="280" name="Google Shape;280;p8"/>
          <p:cNvPicPr preferRelativeResize="0"/>
          <p:nvPr/>
        </p:nvPicPr>
        <p:blipFill rotWithShape="1">
          <a:blip r:embed="rId4">
            <a:alphaModFix/>
          </a:blip>
          <a:srcRect b="0" l="0" r="0" t="0"/>
          <a:stretch/>
        </p:blipFill>
        <p:spPr>
          <a:xfrm>
            <a:off x="94008" y="93417"/>
            <a:ext cx="4937581" cy="692840"/>
          </a:xfrm>
          <a:prstGeom prst="rect">
            <a:avLst/>
          </a:prstGeom>
          <a:noFill/>
          <a:ln>
            <a:noFill/>
          </a:ln>
        </p:spPr>
      </p:pic>
      <p:cxnSp>
        <p:nvCxnSpPr>
          <p:cNvPr id="281" name="Google Shape;281;p8"/>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pic>
        <p:nvPicPr>
          <p:cNvPr id="282" name="Google Shape;282;p8"/>
          <p:cNvPicPr preferRelativeResize="0"/>
          <p:nvPr/>
        </p:nvPicPr>
        <p:blipFill rotWithShape="1">
          <a:blip r:embed="rId5">
            <a:alphaModFix/>
          </a:blip>
          <a:srcRect b="0" l="0" r="0" t="0"/>
          <a:stretch/>
        </p:blipFill>
        <p:spPr>
          <a:xfrm>
            <a:off x="7236763" y="34071"/>
            <a:ext cx="1799582" cy="713865"/>
          </a:xfrm>
          <a:prstGeom prst="rect">
            <a:avLst/>
          </a:prstGeom>
          <a:noFill/>
          <a:ln>
            <a:noFill/>
          </a:ln>
        </p:spPr>
      </p:pic>
      <p:sp>
        <p:nvSpPr>
          <p:cNvPr id="283" name="Google Shape;283;p8"/>
          <p:cNvSpPr txBox="1"/>
          <p:nvPr/>
        </p:nvSpPr>
        <p:spPr>
          <a:xfrm>
            <a:off x="234453" y="1912158"/>
            <a:ext cx="278671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C00000"/>
                </a:solidFill>
                <a:latin typeface="Arial"/>
                <a:ea typeface="Arial"/>
                <a:cs typeface="Arial"/>
                <a:sym typeface="Arial"/>
              </a:rPr>
              <a:t>TBDH NGOẠI NGỮ THÔNG DỤNG </a:t>
            </a:r>
            <a:endParaRPr/>
          </a:p>
          <a:p>
            <a:pPr indent="0" lvl="0" marL="0" marR="0" rtl="0" algn="ctr">
              <a:spcBef>
                <a:spcPts val="0"/>
              </a:spcBef>
              <a:spcAft>
                <a:spcPts val="0"/>
              </a:spcAft>
              <a:buNone/>
            </a:pPr>
            <a:r>
              <a:rPr b="1" lang="en-US" sz="1600">
                <a:solidFill>
                  <a:srgbClr val="C00000"/>
                </a:solidFill>
                <a:latin typeface="Arial"/>
                <a:ea typeface="Arial"/>
                <a:cs typeface="Arial"/>
                <a:sym typeface="Arial"/>
              </a:rPr>
              <a:t>(Lựa chọn 1)</a:t>
            </a:r>
            <a:endParaRPr/>
          </a:p>
        </p:txBody>
      </p:sp>
      <p:sp>
        <p:nvSpPr>
          <p:cNvPr id="284" name="Google Shape;284;p8"/>
          <p:cNvSpPr/>
          <p:nvPr/>
        </p:nvSpPr>
        <p:spPr>
          <a:xfrm>
            <a:off x="265789" y="2876919"/>
            <a:ext cx="2745834" cy="443829"/>
          </a:xfrm>
          <a:prstGeom prst="bevel">
            <a:avLst>
              <a:gd fmla="val 12500" name="adj"/>
            </a:avLst>
          </a:prstGeom>
          <a:solidFill>
            <a:srgbClr val="0070C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285" name="Google Shape;285;p8"/>
          <p:cNvSpPr/>
          <p:nvPr/>
        </p:nvSpPr>
        <p:spPr>
          <a:xfrm>
            <a:off x="265789" y="3359465"/>
            <a:ext cx="2745833" cy="437628"/>
          </a:xfrm>
          <a:prstGeom prst="bevel">
            <a:avLst>
              <a:gd fmla="val 12500" name="adj"/>
            </a:avLst>
          </a:prstGeom>
          <a:solidFill>
            <a:srgbClr val="0070C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286" name="Google Shape;286;p8"/>
          <p:cNvSpPr/>
          <p:nvPr/>
        </p:nvSpPr>
        <p:spPr>
          <a:xfrm>
            <a:off x="265790" y="3819525"/>
            <a:ext cx="2745832" cy="444007"/>
          </a:xfrm>
          <a:prstGeom prst="bevel">
            <a:avLst>
              <a:gd fmla="val 12500" name="adj"/>
            </a:avLst>
          </a:prstGeom>
          <a:solidFill>
            <a:srgbClr val="0070C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287" name="Google Shape;287;p8"/>
          <p:cNvSpPr/>
          <p:nvPr/>
        </p:nvSpPr>
        <p:spPr>
          <a:xfrm>
            <a:off x="276045" y="4297931"/>
            <a:ext cx="2735577" cy="431669"/>
          </a:xfrm>
          <a:prstGeom prst="bevel">
            <a:avLst>
              <a:gd fmla="val 12500" name="adj"/>
            </a:avLst>
          </a:prstGeom>
          <a:solidFill>
            <a:srgbClr val="0070C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288" name="Google Shape;288;p8"/>
          <p:cNvSpPr/>
          <p:nvPr/>
        </p:nvSpPr>
        <p:spPr>
          <a:xfrm>
            <a:off x="264002" y="4776443"/>
            <a:ext cx="2747620" cy="417502"/>
          </a:xfrm>
          <a:prstGeom prst="bevel">
            <a:avLst>
              <a:gd fmla="val 12500" name="adj"/>
            </a:avLst>
          </a:prstGeom>
          <a:solidFill>
            <a:srgbClr val="0070C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FFFFFF"/>
              </a:solidFill>
              <a:latin typeface="Arial"/>
              <a:ea typeface="Arial"/>
              <a:cs typeface="Arial"/>
              <a:sym typeface="Arial"/>
            </a:endParaRPr>
          </a:p>
        </p:txBody>
      </p:sp>
      <p:sp>
        <p:nvSpPr>
          <p:cNvPr id="289" name="Google Shape;289;p8"/>
          <p:cNvSpPr/>
          <p:nvPr/>
        </p:nvSpPr>
        <p:spPr>
          <a:xfrm>
            <a:off x="264002" y="5240873"/>
            <a:ext cx="2747620" cy="464830"/>
          </a:xfrm>
          <a:prstGeom prst="bevel">
            <a:avLst>
              <a:gd fmla="val 12500" name="adj"/>
            </a:avLst>
          </a:prstGeom>
          <a:solidFill>
            <a:srgbClr val="0070C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290" name="Google Shape;290;p8"/>
          <p:cNvSpPr/>
          <p:nvPr/>
        </p:nvSpPr>
        <p:spPr>
          <a:xfrm>
            <a:off x="3235774" y="2873278"/>
            <a:ext cx="2678697" cy="425501"/>
          </a:xfrm>
          <a:prstGeom prst="bevel">
            <a:avLst>
              <a:gd fmla="val 12500" name="adj"/>
            </a:avLst>
          </a:prstGeom>
          <a:solidFill>
            <a:srgbClr val="5142B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291" name="Google Shape;291;p8"/>
          <p:cNvSpPr/>
          <p:nvPr/>
        </p:nvSpPr>
        <p:spPr>
          <a:xfrm>
            <a:off x="3235775" y="3354377"/>
            <a:ext cx="2678696" cy="444120"/>
          </a:xfrm>
          <a:prstGeom prst="bevel">
            <a:avLst>
              <a:gd fmla="val 12500" name="adj"/>
            </a:avLst>
          </a:prstGeom>
          <a:solidFill>
            <a:srgbClr val="5142B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292" name="Google Shape;292;p8"/>
          <p:cNvSpPr/>
          <p:nvPr/>
        </p:nvSpPr>
        <p:spPr>
          <a:xfrm>
            <a:off x="3235775" y="3814904"/>
            <a:ext cx="2678696" cy="442475"/>
          </a:xfrm>
          <a:prstGeom prst="bevel">
            <a:avLst>
              <a:gd fmla="val 12500" name="adj"/>
            </a:avLst>
          </a:prstGeom>
          <a:solidFill>
            <a:srgbClr val="5142B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293" name="Google Shape;293;p8"/>
          <p:cNvSpPr/>
          <p:nvPr/>
        </p:nvSpPr>
        <p:spPr>
          <a:xfrm>
            <a:off x="3246029" y="4292840"/>
            <a:ext cx="2668441" cy="438163"/>
          </a:xfrm>
          <a:prstGeom prst="bevel">
            <a:avLst>
              <a:gd fmla="val 12500" name="adj"/>
            </a:avLst>
          </a:prstGeom>
          <a:solidFill>
            <a:srgbClr val="5142B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294" name="Google Shape;294;p8"/>
          <p:cNvSpPr/>
          <p:nvPr/>
        </p:nvSpPr>
        <p:spPr>
          <a:xfrm>
            <a:off x="3234274" y="4770475"/>
            <a:ext cx="2678061" cy="439042"/>
          </a:xfrm>
          <a:prstGeom prst="bevel">
            <a:avLst>
              <a:gd fmla="val 12500" name="adj"/>
            </a:avLst>
          </a:prstGeom>
          <a:solidFill>
            <a:srgbClr val="5142B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FFFFFF"/>
              </a:solidFill>
              <a:latin typeface="Arial"/>
              <a:ea typeface="Arial"/>
              <a:cs typeface="Arial"/>
              <a:sym typeface="Arial"/>
            </a:endParaRPr>
          </a:p>
        </p:txBody>
      </p:sp>
      <p:sp>
        <p:nvSpPr>
          <p:cNvPr id="295" name="Google Shape;295;p8"/>
          <p:cNvSpPr/>
          <p:nvPr/>
        </p:nvSpPr>
        <p:spPr>
          <a:xfrm>
            <a:off x="3234275" y="5252460"/>
            <a:ext cx="2678060" cy="442463"/>
          </a:xfrm>
          <a:prstGeom prst="bevel">
            <a:avLst>
              <a:gd fmla="val 12500" name="adj"/>
            </a:avLst>
          </a:prstGeom>
          <a:solidFill>
            <a:srgbClr val="5142BB"/>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296" name="Google Shape;296;p8"/>
          <p:cNvSpPr txBox="1"/>
          <p:nvPr/>
        </p:nvSpPr>
        <p:spPr>
          <a:xfrm>
            <a:off x="-98001" y="2958018"/>
            <a:ext cx="3489722"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Bộ học liệu điện tử</a:t>
            </a:r>
            <a:endParaRPr b="1" sz="1500">
              <a:solidFill>
                <a:srgbClr val="FFFFFF"/>
              </a:solidFill>
              <a:latin typeface="Arial"/>
              <a:ea typeface="Arial"/>
              <a:cs typeface="Arial"/>
              <a:sym typeface="Arial"/>
            </a:endParaRPr>
          </a:p>
        </p:txBody>
      </p:sp>
      <p:sp>
        <p:nvSpPr>
          <p:cNvPr id="297" name="Google Shape;297;p8"/>
          <p:cNvSpPr txBox="1"/>
          <p:nvPr/>
        </p:nvSpPr>
        <p:spPr>
          <a:xfrm>
            <a:off x="503306" y="3405027"/>
            <a:ext cx="2152684"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TB âm thanh đa năng</a:t>
            </a:r>
            <a:endParaRPr b="1" sz="1500">
              <a:solidFill>
                <a:srgbClr val="FFFFFF"/>
              </a:solidFill>
              <a:latin typeface="Arial"/>
              <a:ea typeface="Arial"/>
              <a:cs typeface="Arial"/>
              <a:sym typeface="Arial"/>
            </a:endParaRPr>
          </a:p>
        </p:txBody>
      </p:sp>
      <p:sp>
        <p:nvSpPr>
          <p:cNvPr id="298" name="Google Shape;298;p8"/>
          <p:cNvSpPr txBox="1"/>
          <p:nvPr/>
        </p:nvSpPr>
        <p:spPr>
          <a:xfrm>
            <a:off x="1028530" y="3872964"/>
            <a:ext cx="1373361"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Đài đĩa CD</a:t>
            </a:r>
            <a:endParaRPr/>
          </a:p>
        </p:txBody>
      </p:sp>
      <p:sp>
        <p:nvSpPr>
          <p:cNvPr id="299" name="Google Shape;299;p8"/>
          <p:cNvSpPr txBox="1"/>
          <p:nvPr/>
        </p:nvSpPr>
        <p:spPr>
          <a:xfrm>
            <a:off x="794423" y="4357966"/>
            <a:ext cx="1607469"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Đầu đĩa</a:t>
            </a:r>
            <a:endParaRPr b="1" sz="1500">
              <a:solidFill>
                <a:srgbClr val="FFFFFF"/>
              </a:solidFill>
              <a:latin typeface="Arial"/>
              <a:ea typeface="Arial"/>
              <a:cs typeface="Arial"/>
              <a:sym typeface="Arial"/>
            </a:endParaRPr>
          </a:p>
        </p:txBody>
      </p:sp>
      <p:sp>
        <p:nvSpPr>
          <p:cNvPr id="300" name="Google Shape;300;p8"/>
          <p:cNvSpPr txBox="1"/>
          <p:nvPr/>
        </p:nvSpPr>
        <p:spPr>
          <a:xfrm>
            <a:off x="972179" y="4841274"/>
            <a:ext cx="1279686"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Máy tính</a:t>
            </a:r>
            <a:endParaRPr b="1" sz="1500">
              <a:solidFill>
                <a:srgbClr val="FFFFFF"/>
              </a:solidFill>
              <a:latin typeface="Arial"/>
              <a:ea typeface="Arial"/>
              <a:cs typeface="Arial"/>
              <a:sym typeface="Arial"/>
            </a:endParaRPr>
          </a:p>
        </p:txBody>
      </p:sp>
      <p:sp>
        <p:nvSpPr>
          <p:cNvPr id="301" name="Google Shape;301;p8"/>
          <p:cNvSpPr txBox="1"/>
          <p:nvPr/>
        </p:nvSpPr>
        <p:spPr>
          <a:xfrm>
            <a:off x="929852" y="5306266"/>
            <a:ext cx="1364340"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Máy chiếu</a:t>
            </a:r>
            <a:endParaRPr b="1" sz="1500">
              <a:solidFill>
                <a:srgbClr val="FFFFFF"/>
              </a:solidFill>
              <a:latin typeface="Arial"/>
              <a:ea typeface="Arial"/>
              <a:cs typeface="Arial"/>
              <a:sym typeface="Arial"/>
            </a:endParaRPr>
          </a:p>
        </p:txBody>
      </p:sp>
      <p:sp>
        <p:nvSpPr>
          <p:cNvPr id="302" name="Google Shape;302;p8"/>
          <p:cNvSpPr/>
          <p:nvPr/>
        </p:nvSpPr>
        <p:spPr>
          <a:xfrm>
            <a:off x="6066469" y="2874537"/>
            <a:ext cx="2684406" cy="403968"/>
          </a:xfrm>
          <a:prstGeom prst="bevel">
            <a:avLst>
              <a:gd fmla="val 12500" name="adj"/>
            </a:avLst>
          </a:prstGeom>
          <a:solidFill>
            <a:srgbClr val="7030A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303" name="Google Shape;303;p8"/>
          <p:cNvSpPr/>
          <p:nvPr/>
        </p:nvSpPr>
        <p:spPr>
          <a:xfrm>
            <a:off x="6066469" y="3347244"/>
            <a:ext cx="2684405" cy="437940"/>
          </a:xfrm>
          <a:prstGeom prst="bevel">
            <a:avLst>
              <a:gd fmla="val 12500" name="adj"/>
            </a:avLst>
          </a:prstGeom>
          <a:solidFill>
            <a:srgbClr val="7030A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304" name="Google Shape;304;p8"/>
          <p:cNvSpPr/>
          <p:nvPr/>
        </p:nvSpPr>
        <p:spPr>
          <a:xfrm>
            <a:off x="6066469" y="3816593"/>
            <a:ext cx="2684405" cy="413564"/>
          </a:xfrm>
          <a:prstGeom prst="bevel">
            <a:avLst>
              <a:gd fmla="val 12500" name="adj"/>
            </a:avLst>
          </a:prstGeom>
          <a:solidFill>
            <a:srgbClr val="7030A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305" name="Google Shape;305;p8"/>
          <p:cNvSpPr/>
          <p:nvPr/>
        </p:nvSpPr>
        <p:spPr>
          <a:xfrm>
            <a:off x="6076726" y="4292840"/>
            <a:ext cx="2674150" cy="438163"/>
          </a:xfrm>
          <a:prstGeom prst="bevel">
            <a:avLst>
              <a:gd fmla="val 12500" name="adj"/>
            </a:avLst>
          </a:prstGeom>
          <a:solidFill>
            <a:srgbClr val="7030A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306" name="Google Shape;306;p8"/>
          <p:cNvSpPr/>
          <p:nvPr/>
        </p:nvSpPr>
        <p:spPr>
          <a:xfrm>
            <a:off x="6064681" y="4771354"/>
            <a:ext cx="2686194" cy="423995"/>
          </a:xfrm>
          <a:prstGeom prst="bevel">
            <a:avLst>
              <a:gd fmla="val 12500" name="adj"/>
            </a:avLst>
          </a:prstGeom>
          <a:solidFill>
            <a:srgbClr val="7030A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Calibri"/>
              <a:buNone/>
            </a:pPr>
            <a:r>
              <a:t/>
            </a:r>
            <a:endParaRPr b="0" i="0" sz="1500" u="none" cap="none" strike="noStrike">
              <a:solidFill>
                <a:srgbClr val="FFFFFF"/>
              </a:solidFill>
              <a:latin typeface="Arial"/>
              <a:ea typeface="Arial"/>
              <a:cs typeface="Arial"/>
              <a:sym typeface="Arial"/>
            </a:endParaRPr>
          </a:p>
        </p:txBody>
      </p:sp>
      <p:sp>
        <p:nvSpPr>
          <p:cNvPr id="307" name="Google Shape;307;p8"/>
          <p:cNvSpPr/>
          <p:nvPr/>
        </p:nvSpPr>
        <p:spPr>
          <a:xfrm>
            <a:off x="6064681" y="5254489"/>
            <a:ext cx="2686194" cy="407704"/>
          </a:xfrm>
          <a:prstGeom prst="bevel">
            <a:avLst>
              <a:gd fmla="val 12500" name="adj"/>
            </a:avLst>
          </a:prstGeom>
          <a:solidFill>
            <a:srgbClr val="7030A0"/>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308" name="Google Shape;308;p8"/>
          <p:cNvSpPr txBox="1"/>
          <p:nvPr/>
        </p:nvSpPr>
        <p:spPr>
          <a:xfrm>
            <a:off x="5659118" y="2908090"/>
            <a:ext cx="3466687"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Bộ học liệu điện tử</a:t>
            </a:r>
            <a:endParaRPr b="1" sz="1500">
              <a:solidFill>
                <a:srgbClr val="FFFFFF"/>
              </a:solidFill>
              <a:latin typeface="Arial"/>
              <a:ea typeface="Arial"/>
              <a:cs typeface="Arial"/>
              <a:sym typeface="Arial"/>
            </a:endParaRPr>
          </a:p>
        </p:txBody>
      </p:sp>
      <p:sp>
        <p:nvSpPr>
          <p:cNvPr id="309" name="Google Shape;309;p8"/>
          <p:cNvSpPr txBox="1"/>
          <p:nvPr/>
        </p:nvSpPr>
        <p:spPr>
          <a:xfrm>
            <a:off x="5825954" y="3317475"/>
            <a:ext cx="3246619"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TB dạy NN cho GV</a:t>
            </a:r>
            <a:endParaRPr/>
          </a:p>
          <a:p>
            <a:pPr indent="0" lvl="0" marL="0" marR="0" rtl="0" algn="ctr">
              <a:spcBef>
                <a:spcPts val="0"/>
              </a:spcBef>
              <a:spcAft>
                <a:spcPts val="0"/>
              </a:spcAft>
              <a:buNone/>
            </a:pPr>
            <a:r>
              <a:rPr b="1" lang="en-US" sz="1200">
                <a:solidFill>
                  <a:srgbClr val="FFFFFF"/>
                </a:solidFill>
                <a:latin typeface="Arial"/>
                <a:ea typeface="Arial"/>
                <a:cs typeface="Arial"/>
                <a:sym typeface="Arial"/>
              </a:rPr>
              <a:t>(bộ MT, tai nghe, Bộ TB kết nối)</a:t>
            </a:r>
            <a:endParaRPr/>
          </a:p>
        </p:txBody>
      </p:sp>
      <p:sp>
        <p:nvSpPr>
          <p:cNvPr id="310" name="Google Shape;310;p8"/>
          <p:cNvSpPr txBox="1"/>
          <p:nvPr/>
        </p:nvSpPr>
        <p:spPr>
          <a:xfrm>
            <a:off x="5895005" y="3774013"/>
            <a:ext cx="3069810"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TB cho HS</a:t>
            </a:r>
            <a:endParaRPr/>
          </a:p>
          <a:p>
            <a:pPr indent="0" lvl="0" marL="0" marR="0" rtl="0" algn="ctr">
              <a:spcBef>
                <a:spcPts val="0"/>
              </a:spcBef>
              <a:spcAft>
                <a:spcPts val="0"/>
              </a:spcAft>
              <a:buNone/>
            </a:pPr>
            <a:r>
              <a:rPr b="1" lang="en-US" sz="1200">
                <a:solidFill>
                  <a:srgbClr val="FFFFFF"/>
                </a:solidFill>
                <a:latin typeface="Arial"/>
                <a:ea typeface="Arial"/>
                <a:cs typeface="Arial"/>
                <a:sym typeface="Arial"/>
              </a:rPr>
              <a:t>(Máy tính, khối TB điều khiển, tai nghe)</a:t>
            </a:r>
            <a:endParaRPr/>
          </a:p>
        </p:txBody>
      </p:sp>
      <p:sp>
        <p:nvSpPr>
          <p:cNvPr id="311" name="Google Shape;311;p8"/>
          <p:cNvSpPr txBox="1"/>
          <p:nvPr/>
        </p:nvSpPr>
        <p:spPr>
          <a:xfrm>
            <a:off x="6147679" y="4336466"/>
            <a:ext cx="2650165"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Bàn ghế cho GV/HS</a:t>
            </a:r>
            <a:endParaRPr/>
          </a:p>
        </p:txBody>
      </p:sp>
      <p:sp>
        <p:nvSpPr>
          <p:cNvPr id="312" name="Google Shape;312;p8"/>
          <p:cNvSpPr txBox="1"/>
          <p:nvPr/>
        </p:nvSpPr>
        <p:spPr>
          <a:xfrm>
            <a:off x="6107822" y="4822197"/>
            <a:ext cx="2656349"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TB âm thanh đa năng</a:t>
            </a:r>
            <a:endParaRPr b="1" sz="1500">
              <a:solidFill>
                <a:srgbClr val="FFFFFF"/>
              </a:solidFill>
              <a:latin typeface="Arial"/>
              <a:ea typeface="Arial"/>
              <a:cs typeface="Arial"/>
              <a:sym typeface="Arial"/>
            </a:endParaRPr>
          </a:p>
        </p:txBody>
      </p:sp>
      <p:sp>
        <p:nvSpPr>
          <p:cNvPr id="313" name="Google Shape;313;p8"/>
          <p:cNvSpPr txBox="1"/>
          <p:nvPr/>
        </p:nvSpPr>
        <p:spPr>
          <a:xfrm>
            <a:off x="6128488" y="5295650"/>
            <a:ext cx="2572540"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Máy chiếu, phụ kiện</a:t>
            </a:r>
            <a:endParaRPr b="1" sz="1500">
              <a:solidFill>
                <a:srgbClr val="FFFFFF"/>
              </a:solidFill>
              <a:latin typeface="Arial"/>
              <a:ea typeface="Arial"/>
              <a:cs typeface="Arial"/>
              <a:sym typeface="Arial"/>
            </a:endParaRPr>
          </a:p>
        </p:txBody>
      </p:sp>
      <p:sp>
        <p:nvSpPr>
          <p:cNvPr id="314" name="Google Shape;314;p8"/>
          <p:cNvSpPr txBox="1"/>
          <p:nvPr/>
        </p:nvSpPr>
        <p:spPr>
          <a:xfrm>
            <a:off x="2905664" y="2926981"/>
            <a:ext cx="3424762"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Bộ học liệu điện tử</a:t>
            </a:r>
            <a:endParaRPr b="1" sz="1500">
              <a:solidFill>
                <a:srgbClr val="FFFFFF"/>
              </a:solidFill>
              <a:latin typeface="Arial"/>
              <a:ea typeface="Arial"/>
              <a:cs typeface="Arial"/>
              <a:sym typeface="Arial"/>
            </a:endParaRPr>
          </a:p>
        </p:txBody>
      </p:sp>
      <p:sp>
        <p:nvSpPr>
          <p:cNvPr id="315" name="Google Shape;315;p8"/>
          <p:cNvSpPr txBox="1"/>
          <p:nvPr/>
        </p:nvSpPr>
        <p:spPr>
          <a:xfrm>
            <a:off x="3129803" y="3332378"/>
            <a:ext cx="2969601"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TB dạy NN cho GV</a:t>
            </a:r>
            <a:endParaRPr/>
          </a:p>
          <a:p>
            <a:pPr indent="0" lvl="0" marL="0" marR="0" rtl="0" algn="ctr">
              <a:spcBef>
                <a:spcPts val="0"/>
              </a:spcBef>
              <a:spcAft>
                <a:spcPts val="0"/>
              </a:spcAft>
              <a:buNone/>
            </a:pPr>
            <a:r>
              <a:rPr b="1" lang="en-US" sz="1200">
                <a:solidFill>
                  <a:srgbClr val="FFFFFF"/>
                </a:solidFill>
                <a:latin typeface="Arial"/>
                <a:ea typeface="Arial"/>
                <a:cs typeface="Arial"/>
                <a:sym typeface="Arial"/>
              </a:rPr>
              <a:t>(bộ máy tính, khối TB điều khiển)</a:t>
            </a:r>
            <a:endParaRPr/>
          </a:p>
        </p:txBody>
      </p:sp>
      <p:sp>
        <p:nvSpPr>
          <p:cNvPr id="316" name="Google Shape;316;p8"/>
          <p:cNvSpPr txBox="1"/>
          <p:nvPr/>
        </p:nvSpPr>
        <p:spPr>
          <a:xfrm>
            <a:off x="3396541" y="4354448"/>
            <a:ext cx="2385454"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Bàn ghế cho GV/HS</a:t>
            </a:r>
            <a:endParaRPr/>
          </a:p>
        </p:txBody>
      </p:sp>
      <p:sp>
        <p:nvSpPr>
          <p:cNvPr id="317" name="Google Shape;317;p8"/>
          <p:cNvSpPr txBox="1"/>
          <p:nvPr/>
        </p:nvSpPr>
        <p:spPr>
          <a:xfrm>
            <a:off x="3125968" y="3798411"/>
            <a:ext cx="2956940"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TB cho HS </a:t>
            </a:r>
            <a:endParaRPr/>
          </a:p>
          <a:p>
            <a:pPr indent="0" lvl="0" marL="0" marR="0" rtl="0" algn="ctr">
              <a:spcBef>
                <a:spcPts val="0"/>
              </a:spcBef>
              <a:spcAft>
                <a:spcPts val="0"/>
              </a:spcAft>
              <a:buNone/>
            </a:pPr>
            <a:r>
              <a:rPr b="1" lang="en-US" sz="1200">
                <a:solidFill>
                  <a:srgbClr val="FFFFFF"/>
                </a:solidFill>
                <a:latin typeface="Arial"/>
                <a:ea typeface="Arial"/>
                <a:cs typeface="Arial"/>
                <a:sym typeface="Arial"/>
              </a:rPr>
              <a:t>(tai nghe, khối TB điều khiển)</a:t>
            </a:r>
            <a:endParaRPr/>
          </a:p>
        </p:txBody>
      </p:sp>
      <p:sp>
        <p:nvSpPr>
          <p:cNvPr id="318" name="Google Shape;318;p8"/>
          <p:cNvSpPr txBox="1"/>
          <p:nvPr/>
        </p:nvSpPr>
        <p:spPr>
          <a:xfrm>
            <a:off x="3255779" y="5300668"/>
            <a:ext cx="2624580"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Máy chiếu, phụ kiện</a:t>
            </a:r>
            <a:endParaRPr b="1" sz="1500">
              <a:solidFill>
                <a:srgbClr val="FFFFFF"/>
              </a:solidFill>
              <a:latin typeface="Arial"/>
              <a:ea typeface="Arial"/>
              <a:cs typeface="Arial"/>
              <a:sym typeface="Arial"/>
            </a:endParaRPr>
          </a:p>
        </p:txBody>
      </p:sp>
      <p:sp>
        <p:nvSpPr>
          <p:cNvPr id="319" name="Google Shape;319;p8"/>
          <p:cNvSpPr txBox="1"/>
          <p:nvPr/>
        </p:nvSpPr>
        <p:spPr>
          <a:xfrm>
            <a:off x="3476844" y="4811568"/>
            <a:ext cx="2152684" cy="3231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500">
                <a:solidFill>
                  <a:srgbClr val="FFFFFF"/>
                </a:solidFill>
                <a:latin typeface="Arial"/>
                <a:ea typeface="Arial"/>
                <a:cs typeface="Arial"/>
                <a:sym typeface="Arial"/>
              </a:rPr>
              <a:t>TB âm thanh đa năng</a:t>
            </a:r>
            <a:endParaRPr b="1" sz="1500">
              <a:solidFill>
                <a:srgbClr val="FFFFFF"/>
              </a:solidFill>
              <a:latin typeface="Arial"/>
              <a:ea typeface="Arial"/>
              <a:cs typeface="Arial"/>
              <a:sym typeface="Arial"/>
            </a:endParaRPr>
          </a:p>
        </p:txBody>
      </p:sp>
      <p:sp>
        <p:nvSpPr>
          <p:cNvPr id="320" name="Google Shape;320;p8"/>
          <p:cNvSpPr txBox="1"/>
          <p:nvPr/>
        </p:nvSpPr>
        <p:spPr>
          <a:xfrm>
            <a:off x="3211081" y="1949802"/>
            <a:ext cx="278671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C00000"/>
                </a:solidFill>
                <a:latin typeface="Arial"/>
                <a:ea typeface="Arial"/>
                <a:cs typeface="Arial"/>
                <a:sym typeface="Arial"/>
              </a:rPr>
              <a:t>TBDH NGOẠI NGỮ CHUYÊN DỤNG </a:t>
            </a:r>
            <a:endParaRPr/>
          </a:p>
          <a:p>
            <a:pPr indent="0" lvl="0" marL="0" marR="0" rtl="0" algn="ctr">
              <a:spcBef>
                <a:spcPts val="0"/>
              </a:spcBef>
              <a:spcAft>
                <a:spcPts val="0"/>
              </a:spcAft>
              <a:buNone/>
            </a:pPr>
            <a:r>
              <a:rPr b="1" lang="en-US" sz="1600">
                <a:solidFill>
                  <a:srgbClr val="C00000"/>
                </a:solidFill>
                <a:latin typeface="Arial"/>
                <a:ea typeface="Arial"/>
                <a:cs typeface="Arial"/>
                <a:sym typeface="Arial"/>
              </a:rPr>
              <a:t>(Lựa chọn 2)</a:t>
            </a:r>
            <a:endParaRPr/>
          </a:p>
        </p:txBody>
      </p:sp>
      <p:sp>
        <p:nvSpPr>
          <p:cNvPr id="321" name="Google Shape;321;p8"/>
          <p:cNvSpPr txBox="1"/>
          <p:nvPr/>
        </p:nvSpPr>
        <p:spPr>
          <a:xfrm>
            <a:off x="5825954" y="1949801"/>
            <a:ext cx="3068542"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C00000"/>
                </a:solidFill>
                <a:latin typeface="Arial"/>
                <a:ea typeface="Arial"/>
                <a:cs typeface="Arial"/>
                <a:sym typeface="Arial"/>
              </a:rPr>
              <a:t>TBDH NGOẠI NGỮ </a:t>
            </a:r>
            <a:endParaRPr/>
          </a:p>
          <a:p>
            <a:pPr indent="0" lvl="0" marL="0" marR="0" rtl="0" algn="ctr">
              <a:spcBef>
                <a:spcPts val="0"/>
              </a:spcBef>
              <a:spcAft>
                <a:spcPts val="0"/>
              </a:spcAft>
              <a:buNone/>
            </a:pPr>
            <a:r>
              <a:rPr b="1" lang="en-US" sz="1600">
                <a:solidFill>
                  <a:srgbClr val="C00000"/>
                </a:solidFill>
                <a:latin typeface="Arial"/>
                <a:ea typeface="Arial"/>
                <a:cs typeface="Arial"/>
                <a:sym typeface="Arial"/>
              </a:rPr>
              <a:t>CHUYÊN DỤNG</a:t>
            </a:r>
            <a:endParaRPr/>
          </a:p>
          <a:p>
            <a:pPr indent="0" lvl="0" marL="0" marR="0" rtl="0" algn="ctr">
              <a:spcBef>
                <a:spcPts val="0"/>
              </a:spcBef>
              <a:spcAft>
                <a:spcPts val="0"/>
              </a:spcAft>
              <a:buNone/>
            </a:pPr>
            <a:r>
              <a:rPr b="1" lang="en-US" sz="1600">
                <a:solidFill>
                  <a:srgbClr val="C00000"/>
                </a:solidFill>
                <a:latin typeface="Arial"/>
                <a:ea typeface="Arial"/>
                <a:cs typeface="Arial"/>
                <a:sym typeface="Arial"/>
              </a:rPr>
              <a:t>(Lựa chọn 3)</a:t>
            </a:r>
            <a:endParaRPr/>
          </a:p>
        </p:txBody>
      </p:sp>
      <p:sp>
        <p:nvSpPr>
          <p:cNvPr id="322" name="Google Shape;322;p8"/>
          <p:cNvSpPr/>
          <p:nvPr/>
        </p:nvSpPr>
        <p:spPr>
          <a:xfrm>
            <a:off x="3325661" y="1114947"/>
            <a:ext cx="3004765" cy="455284"/>
          </a:xfrm>
          <a:prstGeom prst="roundRect">
            <a:avLst>
              <a:gd fmla="val 50000" name="adj"/>
            </a:avLst>
          </a:prstGeom>
          <a:solidFill>
            <a:srgbClr val="A8D08C"/>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1800">
              <a:solidFill>
                <a:srgbClr val="C00000"/>
              </a:solidFill>
              <a:latin typeface="Arial"/>
              <a:ea typeface="Arial"/>
              <a:cs typeface="Arial"/>
              <a:sym typeface="Arial"/>
            </a:endParaRPr>
          </a:p>
        </p:txBody>
      </p:sp>
      <p:sp>
        <p:nvSpPr>
          <p:cNvPr id="323" name="Google Shape;323;p8"/>
          <p:cNvSpPr/>
          <p:nvPr/>
        </p:nvSpPr>
        <p:spPr>
          <a:xfrm>
            <a:off x="3481929" y="1124436"/>
            <a:ext cx="1959813" cy="44579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85623"/>
              </a:buClr>
              <a:buSzPts val="2000"/>
              <a:buFont typeface="Arial"/>
              <a:buNone/>
            </a:pPr>
            <a:r>
              <a:rPr b="1" i="0" lang="en-US" sz="2000" u="none" cap="none" strike="noStrike">
                <a:solidFill>
                  <a:srgbClr val="385623"/>
                </a:solidFill>
                <a:latin typeface="Arial"/>
                <a:ea typeface="Arial"/>
                <a:cs typeface="Arial"/>
                <a:sym typeface="Arial"/>
              </a:rPr>
              <a:t>4. MÔN</a:t>
            </a:r>
            <a:r>
              <a:rPr b="1" i="0" lang="en-US" sz="2000" u="none" cap="none" strike="noStrike">
                <a:solidFill>
                  <a:srgbClr val="385623"/>
                </a:solidFill>
                <a:latin typeface="Arial"/>
                <a:ea typeface="Arial"/>
                <a:cs typeface="Arial"/>
                <a:sym typeface="Arial"/>
              </a:rPr>
              <a:t> </a:t>
            </a:r>
            <a:r>
              <a:rPr b="1" i="0" lang="en-US" sz="2000" u="none" cap="none" strike="noStrike">
                <a:solidFill>
                  <a:srgbClr val="385623"/>
                </a:solidFill>
                <a:latin typeface="Arial"/>
                <a:ea typeface="Arial"/>
                <a:cs typeface="Arial"/>
                <a:sym typeface="Arial"/>
              </a:rPr>
              <a:t>NGOẠI</a:t>
            </a:r>
            <a:r>
              <a:rPr b="1" i="0" lang="en-US" sz="2000" u="none" cap="none" strike="noStrike">
                <a:solidFill>
                  <a:srgbClr val="385623"/>
                </a:solidFill>
                <a:latin typeface="Arial"/>
                <a:ea typeface="Arial"/>
                <a:cs typeface="Arial"/>
                <a:sym typeface="Arial"/>
              </a:rPr>
              <a:t> NGỮ</a:t>
            </a:r>
            <a:endParaRPr b="1" i="0" sz="2000" u="none" cap="none" strike="noStrike">
              <a:solidFill>
                <a:srgbClr val="385623"/>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9"/>
          <p:cNvPicPr preferRelativeResize="0"/>
          <p:nvPr/>
        </p:nvPicPr>
        <p:blipFill rotWithShape="1">
          <a:blip r:embed="rId3">
            <a:alphaModFix/>
          </a:blip>
          <a:srcRect b="0" l="0" r="0" t="0"/>
          <a:stretch/>
        </p:blipFill>
        <p:spPr>
          <a:xfrm>
            <a:off x="-3931" y="-23973"/>
            <a:ext cx="9144000" cy="6858000"/>
          </a:xfrm>
          <a:prstGeom prst="rect">
            <a:avLst/>
          </a:prstGeom>
          <a:noFill/>
          <a:ln>
            <a:noFill/>
          </a:ln>
        </p:spPr>
      </p:pic>
      <p:pic>
        <p:nvPicPr>
          <p:cNvPr id="330" name="Google Shape;330;p9"/>
          <p:cNvPicPr preferRelativeResize="0"/>
          <p:nvPr/>
        </p:nvPicPr>
        <p:blipFill rotWithShape="1">
          <a:blip r:embed="rId4">
            <a:alphaModFix/>
          </a:blip>
          <a:srcRect b="0" l="0" r="0" t="0"/>
          <a:stretch/>
        </p:blipFill>
        <p:spPr>
          <a:xfrm>
            <a:off x="94008" y="93417"/>
            <a:ext cx="4937581" cy="692840"/>
          </a:xfrm>
          <a:prstGeom prst="rect">
            <a:avLst/>
          </a:prstGeom>
          <a:noFill/>
          <a:ln>
            <a:noFill/>
          </a:ln>
        </p:spPr>
      </p:pic>
      <p:cxnSp>
        <p:nvCxnSpPr>
          <p:cNvPr id="331" name="Google Shape;331;p9"/>
          <p:cNvCxnSpPr/>
          <p:nvPr/>
        </p:nvCxnSpPr>
        <p:spPr>
          <a:xfrm>
            <a:off x="0" y="786257"/>
            <a:ext cx="9144000" cy="0"/>
          </a:xfrm>
          <a:prstGeom prst="straightConnector1">
            <a:avLst/>
          </a:prstGeom>
          <a:noFill/>
          <a:ln cap="flat" cmpd="sng" w="9525">
            <a:solidFill>
              <a:schemeClr val="accent1"/>
            </a:solidFill>
            <a:prstDash val="solid"/>
            <a:miter lim="800000"/>
            <a:headEnd len="sm" w="sm" type="none"/>
            <a:tailEnd len="sm" w="sm" type="none"/>
          </a:ln>
        </p:spPr>
      </p:cxnSp>
      <p:pic>
        <p:nvPicPr>
          <p:cNvPr id="332" name="Google Shape;332;p9"/>
          <p:cNvPicPr preferRelativeResize="0"/>
          <p:nvPr/>
        </p:nvPicPr>
        <p:blipFill rotWithShape="1">
          <a:blip r:embed="rId5">
            <a:alphaModFix/>
          </a:blip>
          <a:srcRect b="0" l="0" r="0" t="0"/>
          <a:stretch/>
        </p:blipFill>
        <p:spPr>
          <a:xfrm>
            <a:off x="7536846" y="7694"/>
            <a:ext cx="1462165" cy="761186"/>
          </a:xfrm>
          <a:prstGeom prst="rect">
            <a:avLst/>
          </a:prstGeom>
          <a:noFill/>
          <a:ln>
            <a:noFill/>
          </a:ln>
        </p:spPr>
      </p:pic>
      <p:sp>
        <p:nvSpPr>
          <p:cNvPr id="333" name="Google Shape;333;p9"/>
          <p:cNvSpPr/>
          <p:nvPr/>
        </p:nvSpPr>
        <p:spPr>
          <a:xfrm>
            <a:off x="6107914" y="3145811"/>
            <a:ext cx="2604655" cy="2327350"/>
          </a:xfrm>
          <a:prstGeom prst="rect">
            <a:avLst/>
          </a:prstGeom>
          <a:solidFill>
            <a:srgbClr val="548135"/>
          </a:solidFill>
          <a:ln>
            <a:noFill/>
          </a:ln>
        </p:spPr>
        <p:txBody>
          <a:bodyPr anchorCtr="0" anchor="ctr" bIns="232600" lIns="263125" spcFirstLastPara="1" rIns="263125" wrap="square" tIns="232600">
            <a:noAutofit/>
          </a:bodyPr>
          <a:lstStyle/>
          <a:p>
            <a:pPr indent="0" lvl="0" marL="0" marR="0" rtl="0" algn="l">
              <a:lnSpc>
                <a:spcPct val="90000"/>
              </a:lnSpc>
              <a:spcBef>
                <a:spcPts val="0"/>
              </a:spcBef>
              <a:spcAft>
                <a:spcPts val="0"/>
              </a:spcAft>
              <a:buNone/>
            </a:pPr>
            <a:r>
              <a:rPr b="1" lang="en-US" sz="1800">
                <a:solidFill>
                  <a:srgbClr val="F2F2F2"/>
                </a:solidFill>
                <a:latin typeface="Calibri"/>
                <a:ea typeface="Calibri"/>
                <a:cs typeface="Calibri"/>
                <a:sym typeface="Calibri"/>
              </a:rPr>
              <a:t>Hệ điều hành, Phần mềm tin học VP</a:t>
            </a:r>
            <a:endParaRPr/>
          </a:p>
          <a:p>
            <a:pPr indent="0" lvl="0" marL="0" marR="0" rtl="0" algn="l">
              <a:lnSpc>
                <a:spcPct val="90000"/>
              </a:lnSpc>
              <a:spcBef>
                <a:spcPts val="600"/>
              </a:spcBef>
              <a:spcAft>
                <a:spcPts val="0"/>
              </a:spcAft>
              <a:buNone/>
            </a:pPr>
            <a:r>
              <a:rPr b="1" lang="en-US" sz="1800">
                <a:solidFill>
                  <a:srgbClr val="F2F2F2"/>
                </a:solidFill>
                <a:latin typeface="Calibri"/>
                <a:ea typeface="Calibri"/>
                <a:cs typeface="Calibri"/>
                <a:sym typeface="Calibri"/>
              </a:rPr>
              <a:t>Phần mềm duyệt web</a:t>
            </a:r>
            <a:endParaRPr/>
          </a:p>
          <a:p>
            <a:pPr indent="0" lvl="0" marL="0" marR="0" rtl="0" algn="l">
              <a:lnSpc>
                <a:spcPct val="90000"/>
              </a:lnSpc>
              <a:spcBef>
                <a:spcPts val="600"/>
              </a:spcBef>
              <a:spcAft>
                <a:spcPts val="0"/>
              </a:spcAft>
              <a:buNone/>
            </a:pPr>
            <a:r>
              <a:rPr b="1" lang="en-US" sz="1800">
                <a:solidFill>
                  <a:srgbClr val="F2F2F2"/>
                </a:solidFill>
                <a:latin typeface="Calibri"/>
                <a:ea typeface="Calibri"/>
                <a:cs typeface="Calibri"/>
                <a:sym typeface="Calibri"/>
              </a:rPr>
              <a:t>Phần mềm diệt virus</a:t>
            </a:r>
            <a:endParaRPr/>
          </a:p>
          <a:p>
            <a:pPr indent="0" lvl="0" marL="0" marR="0" rtl="0" algn="l">
              <a:lnSpc>
                <a:spcPct val="90000"/>
              </a:lnSpc>
              <a:spcBef>
                <a:spcPts val="600"/>
              </a:spcBef>
              <a:spcAft>
                <a:spcPts val="0"/>
              </a:spcAft>
              <a:buNone/>
            </a:pPr>
            <a:r>
              <a:rPr b="1" lang="en-US" sz="1800">
                <a:solidFill>
                  <a:srgbClr val="F2F2F2"/>
                </a:solidFill>
                <a:latin typeface="Calibri"/>
                <a:ea typeface="Calibri"/>
                <a:cs typeface="Calibri"/>
                <a:sym typeface="Calibri"/>
              </a:rPr>
              <a:t>Một số phần mềm chỉnh sửa ảnh, tìm kiếm thông tin…</a:t>
            </a:r>
            <a:endParaRPr/>
          </a:p>
        </p:txBody>
      </p:sp>
      <p:pic>
        <p:nvPicPr>
          <p:cNvPr id="334" name="Google Shape;334;p9"/>
          <p:cNvPicPr preferRelativeResize="0"/>
          <p:nvPr/>
        </p:nvPicPr>
        <p:blipFill rotWithShape="1">
          <a:blip r:embed="rId6">
            <a:alphaModFix/>
          </a:blip>
          <a:srcRect b="0" l="0" r="0" t="0"/>
          <a:stretch/>
        </p:blipFill>
        <p:spPr>
          <a:xfrm>
            <a:off x="817435" y="3127635"/>
            <a:ext cx="798513" cy="845394"/>
          </a:xfrm>
          <a:prstGeom prst="rect">
            <a:avLst/>
          </a:prstGeom>
          <a:solidFill>
            <a:srgbClr val="D2DEEF"/>
          </a:solidFill>
          <a:ln>
            <a:noFill/>
          </a:ln>
        </p:spPr>
      </p:pic>
      <p:sp>
        <p:nvSpPr>
          <p:cNvPr id="335" name="Google Shape;335;p9"/>
          <p:cNvSpPr/>
          <p:nvPr/>
        </p:nvSpPr>
        <p:spPr>
          <a:xfrm>
            <a:off x="569856" y="3134058"/>
            <a:ext cx="2601970" cy="2339102"/>
          </a:xfrm>
          <a:prstGeom prst="rect">
            <a:avLst/>
          </a:prstGeom>
          <a:solidFill>
            <a:srgbClr val="FFD966"/>
          </a:solidFill>
          <a:ln>
            <a:noFill/>
          </a:ln>
        </p:spPr>
        <p:txBody>
          <a:bodyPr anchorCtr="0" anchor="ctr" bIns="232600" lIns="263125" spcFirstLastPara="1" rIns="263125" wrap="square" tIns="232600">
            <a:noAutofit/>
          </a:bodyPr>
          <a:lstStyle/>
          <a:p>
            <a:pPr indent="0" lvl="0" marL="0" marR="0" rtl="0" algn="l">
              <a:lnSpc>
                <a:spcPct val="90000"/>
              </a:lnSpc>
              <a:spcBef>
                <a:spcPts val="0"/>
              </a:spcBef>
              <a:spcAft>
                <a:spcPts val="0"/>
              </a:spcAft>
              <a:buNone/>
            </a:pPr>
            <a:r>
              <a:rPr b="1" lang="en-US" sz="1800">
                <a:solidFill>
                  <a:srgbClr val="0070C0"/>
                </a:solidFill>
                <a:latin typeface="Calibri"/>
                <a:ea typeface="Calibri"/>
                <a:cs typeface="Calibri"/>
                <a:sym typeface="Calibri"/>
              </a:rPr>
              <a:t>Máy chủ</a:t>
            </a:r>
            <a:endParaRPr b="1" sz="1800">
              <a:solidFill>
                <a:srgbClr val="0070C0"/>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1800">
                <a:solidFill>
                  <a:srgbClr val="0070C0"/>
                </a:solidFill>
                <a:latin typeface="Calibri"/>
                <a:ea typeface="Calibri"/>
                <a:cs typeface="Calibri"/>
                <a:sym typeface="Calibri"/>
              </a:rPr>
              <a:t>Máy tính</a:t>
            </a:r>
            <a:endParaRPr b="1" sz="1800">
              <a:solidFill>
                <a:srgbClr val="0070C0"/>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1800">
                <a:solidFill>
                  <a:srgbClr val="0070C0"/>
                </a:solidFill>
                <a:latin typeface="Calibri"/>
                <a:ea typeface="Calibri"/>
                <a:cs typeface="Calibri"/>
                <a:sym typeface="Calibri"/>
              </a:rPr>
              <a:t>Bàn, ghế, tủ lưu trữ</a:t>
            </a:r>
            <a:endParaRPr b="1" sz="1800">
              <a:solidFill>
                <a:srgbClr val="0070C0"/>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1800">
                <a:solidFill>
                  <a:srgbClr val="0070C0"/>
                </a:solidFill>
                <a:latin typeface="Calibri"/>
                <a:ea typeface="Calibri"/>
                <a:cs typeface="Calibri"/>
                <a:sym typeface="Calibri"/>
              </a:rPr>
              <a:t>Thiết bị kết nối mạng</a:t>
            </a:r>
            <a:endParaRPr b="1" sz="1800">
              <a:solidFill>
                <a:srgbClr val="0070C0"/>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1800">
                <a:solidFill>
                  <a:srgbClr val="0070C0"/>
                </a:solidFill>
                <a:latin typeface="Calibri"/>
                <a:ea typeface="Calibri"/>
                <a:cs typeface="Calibri"/>
                <a:sym typeface="Calibri"/>
              </a:rPr>
              <a:t>Hệ thống điện</a:t>
            </a:r>
            <a:endParaRPr b="1" sz="1800">
              <a:solidFill>
                <a:srgbClr val="0070C0"/>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1800">
                <a:solidFill>
                  <a:srgbClr val="0070C0"/>
                </a:solidFill>
                <a:latin typeface="Calibri"/>
                <a:ea typeface="Calibri"/>
                <a:cs typeface="Calibri"/>
                <a:sym typeface="Calibri"/>
              </a:rPr>
              <a:t>Máy in laser</a:t>
            </a:r>
            <a:endParaRPr/>
          </a:p>
        </p:txBody>
      </p:sp>
      <p:sp>
        <p:nvSpPr>
          <p:cNvPr id="336" name="Google Shape;336;p9"/>
          <p:cNvSpPr/>
          <p:nvPr/>
        </p:nvSpPr>
        <p:spPr>
          <a:xfrm>
            <a:off x="569856" y="2322942"/>
            <a:ext cx="5316594" cy="515049"/>
          </a:xfrm>
          <a:prstGeom prst="rect">
            <a:avLst/>
          </a:prstGeom>
          <a:solidFill>
            <a:srgbClr val="FF9953"/>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337" name="Google Shape;337;p9"/>
          <p:cNvSpPr txBox="1"/>
          <p:nvPr/>
        </p:nvSpPr>
        <p:spPr>
          <a:xfrm>
            <a:off x="1691023" y="2410701"/>
            <a:ext cx="3743390" cy="353943"/>
          </a:xfrm>
          <a:prstGeom prst="rect">
            <a:avLst/>
          </a:prstGeom>
          <a:noFill/>
          <a:ln>
            <a:noFill/>
          </a:ln>
          <a:effectLst>
            <a:outerShdw blurRad="317500" sx="101000" rotWithShape="0" algn="tr" dir="8100000" dist="38100" sy="101000">
              <a:srgbClr val="000000">
                <a:alpha val="69803"/>
              </a:srgbClr>
            </a:outerShdw>
          </a:effectLst>
        </p:spPr>
        <p:txBody>
          <a:bodyPr anchorCtr="0" anchor="ctr" bIns="45700" lIns="45700" spcFirstLastPara="1" rIns="45700" wrap="square" tIns="45700">
            <a:noAutofit/>
          </a:bodyPr>
          <a:lstStyle/>
          <a:p>
            <a:pPr indent="0" lvl="0" marL="0" marR="0" rtl="0" algn="ctr">
              <a:spcBef>
                <a:spcPts val="0"/>
              </a:spcBef>
              <a:spcAft>
                <a:spcPts val="0"/>
              </a:spcAft>
              <a:buNone/>
            </a:pPr>
            <a:r>
              <a:rPr b="1" lang="en-US" sz="1700">
                <a:solidFill>
                  <a:srgbClr val="002060"/>
                </a:solidFill>
                <a:latin typeface="Times New Roman"/>
                <a:ea typeface="Times New Roman"/>
                <a:cs typeface="Times New Roman"/>
                <a:sym typeface="Times New Roman"/>
              </a:rPr>
              <a:t>PHÒNG THỰC HÀNH TIN HỌC</a:t>
            </a:r>
            <a:endParaRPr/>
          </a:p>
        </p:txBody>
      </p:sp>
      <p:sp>
        <p:nvSpPr>
          <p:cNvPr id="338" name="Google Shape;338;p9"/>
          <p:cNvSpPr/>
          <p:nvPr/>
        </p:nvSpPr>
        <p:spPr>
          <a:xfrm>
            <a:off x="6089029" y="2328210"/>
            <a:ext cx="2623540" cy="509781"/>
          </a:xfrm>
          <a:prstGeom prst="rect">
            <a:avLst/>
          </a:prstGeom>
          <a:solidFill>
            <a:srgbClr val="FF9953"/>
          </a:solidFill>
          <a:ln>
            <a:noFill/>
          </a:ln>
        </p:spPr>
        <p:txBody>
          <a:bodyPr anchorCtr="0" anchor="ctr" bIns="232600" lIns="263125" spcFirstLastPara="1" rIns="263125" wrap="square" tIns="232600">
            <a:noAutofit/>
          </a:bodyPr>
          <a:lstStyle/>
          <a:p>
            <a:pPr indent="0" lvl="0" marL="0" marR="0" rtl="0" algn="ctr">
              <a:lnSpc>
                <a:spcPct val="90000"/>
              </a:lnSpc>
              <a:spcBef>
                <a:spcPts val="0"/>
              </a:spcBef>
              <a:spcAft>
                <a:spcPts val="0"/>
              </a:spcAft>
              <a:buNone/>
            </a:pPr>
            <a:r>
              <a:t/>
            </a:r>
            <a:endParaRPr sz="2900">
              <a:solidFill>
                <a:schemeClr val="lt1"/>
              </a:solidFill>
              <a:latin typeface="Calibri"/>
              <a:ea typeface="Calibri"/>
              <a:cs typeface="Calibri"/>
              <a:sym typeface="Calibri"/>
            </a:endParaRPr>
          </a:p>
        </p:txBody>
      </p:sp>
      <p:sp>
        <p:nvSpPr>
          <p:cNvPr id="339" name="Google Shape;339;p9"/>
          <p:cNvSpPr txBox="1"/>
          <p:nvPr/>
        </p:nvSpPr>
        <p:spPr>
          <a:xfrm>
            <a:off x="6346597" y="2406477"/>
            <a:ext cx="2144226" cy="353943"/>
          </a:xfrm>
          <a:prstGeom prst="rect">
            <a:avLst/>
          </a:prstGeom>
          <a:noFill/>
          <a:ln>
            <a:noFill/>
          </a:ln>
          <a:effectLst>
            <a:outerShdw blurRad="317500" sx="101000" rotWithShape="0" algn="tr" dir="8100000" dist="38100" sy="101000">
              <a:srgbClr val="000000">
                <a:alpha val="69803"/>
              </a:srgbClr>
            </a:outerShdw>
          </a:effectLst>
        </p:spPr>
        <p:txBody>
          <a:bodyPr anchorCtr="0" anchor="ctr" bIns="45700" lIns="45700" spcFirstLastPara="1" rIns="45700" wrap="square" tIns="45700">
            <a:noAutofit/>
          </a:bodyPr>
          <a:lstStyle/>
          <a:p>
            <a:pPr indent="0" lvl="0" marL="0" marR="0" rtl="0" algn="ctr">
              <a:spcBef>
                <a:spcPts val="0"/>
              </a:spcBef>
              <a:spcAft>
                <a:spcPts val="0"/>
              </a:spcAft>
              <a:buNone/>
            </a:pPr>
            <a:r>
              <a:rPr b="1" lang="en-US" sz="1700">
                <a:solidFill>
                  <a:srgbClr val="002060"/>
                </a:solidFill>
                <a:latin typeface="Times New Roman"/>
                <a:ea typeface="Times New Roman"/>
                <a:cs typeface="Times New Roman"/>
                <a:sym typeface="Times New Roman"/>
              </a:rPr>
              <a:t>PHẦN MỀM</a:t>
            </a:r>
            <a:endParaRPr/>
          </a:p>
        </p:txBody>
      </p:sp>
      <p:sp>
        <p:nvSpPr>
          <p:cNvPr id="340" name="Google Shape;340;p9"/>
          <p:cNvSpPr/>
          <p:nvPr/>
        </p:nvSpPr>
        <p:spPr>
          <a:xfrm>
            <a:off x="3276600" y="3134058"/>
            <a:ext cx="2609850" cy="2339102"/>
          </a:xfrm>
          <a:prstGeom prst="rect">
            <a:avLst/>
          </a:prstGeom>
          <a:solidFill>
            <a:srgbClr val="FFD966"/>
          </a:solidFill>
          <a:ln>
            <a:noFill/>
          </a:ln>
        </p:spPr>
        <p:txBody>
          <a:bodyPr anchorCtr="0" anchor="ctr" bIns="232600" lIns="263125" spcFirstLastPara="1" rIns="263125" wrap="square" tIns="232600">
            <a:noAutofit/>
          </a:bodyPr>
          <a:lstStyle/>
          <a:p>
            <a:pPr indent="0" lvl="0" marL="0" marR="0" rtl="0" algn="l">
              <a:lnSpc>
                <a:spcPct val="90000"/>
              </a:lnSpc>
              <a:spcBef>
                <a:spcPts val="0"/>
              </a:spcBef>
              <a:spcAft>
                <a:spcPts val="0"/>
              </a:spcAft>
              <a:buNone/>
            </a:pPr>
            <a:r>
              <a:rPr b="1" lang="en-US" sz="1800">
                <a:solidFill>
                  <a:srgbClr val="0070C0"/>
                </a:solidFill>
                <a:latin typeface="Calibri"/>
                <a:ea typeface="Calibri"/>
                <a:cs typeface="Calibri"/>
                <a:sym typeface="Calibri"/>
              </a:rPr>
              <a:t>Máy chiếu</a:t>
            </a:r>
            <a:endParaRPr b="1" sz="1800">
              <a:solidFill>
                <a:srgbClr val="0070C0"/>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1800">
                <a:solidFill>
                  <a:srgbClr val="0070C0"/>
                </a:solidFill>
                <a:latin typeface="Calibri"/>
                <a:ea typeface="Calibri"/>
                <a:cs typeface="Calibri"/>
                <a:sym typeface="Calibri"/>
              </a:rPr>
              <a:t>Điều hòa (quạt điện)</a:t>
            </a:r>
            <a:endParaRPr/>
          </a:p>
          <a:p>
            <a:pPr indent="0" lvl="0" marL="0" marR="0" rtl="0" algn="l">
              <a:lnSpc>
                <a:spcPct val="90000"/>
              </a:lnSpc>
              <a:spcBef>
                <a:spcPts val="600"/>
              </a:spcBef>
              <a:spcAft>
                <a:spcPts val="0"/>
              </a:spcAft>
              <a:buNone/>
            </a:pPr>
            <a:r>
              <a:rPr b="1" lang="en-US" sz="1800">
                <a:solidFill>
                  <a:srgbClr val="0070C0"/>
                </a:solidFill>
                <a:latin typeface="Calibri"/>
                <a:ea typeface="Calibri"/>
                <a:cs typeface="Calibri"/>
                <a:sym typeface="Calibri"/>
              </a:rPr>
              <a:t>Thiết bị lưu trữ ngoài</a:t>
            </a:r>
            <a:endParaRPr b="1" sz="1800">
              <a:solidFill>
                <a:srgbClr val="0070C0"/>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1800">
                <a:solidFill>
                  <a:srgbClr val="0070C0"/>
                </a:solidFill>
                <a:latin typeface="Calibri"/>
                <a:ea typeface="Calibri"/>
                <a:cs typeface="Calibri"/>
                <a:sym typeface="Calibri"/>
              </a:rPr>
              <a:t>Bộ dụng cụ sửa chữa, </a:t>
            </a:r>
            <a:endParaRPr/>
          </a:p>
          <a:p>
            <a:pPr indent="0" lvl="0" marL="0" marR="0" rtl="0" algn="l">
              <a:lnSpc>
                <a:spcPct val="90000"/>
              </a:lnSpc>
              <a:spcBef>
                <a:spcPts val="600"/>
              </a:spcBef>
              <a:spcAft>
                <a:spcPts val="0"/>
              </a:spcAft>
              <a:buNone/>
            </a:pPr>
            <a:r>
              <a:rPr b="1" lang="en-US" sz="1800">
                <a:solidFill>
                  <a:srgbClr val="0070C0"/>
                </a:solidFill>
                <a:latin typeface="Calibri"/>
                <a:ea typeface="Calibri"/>
                <a:cs typeface="Calibri"/>
                <a:sym typeface="Calibri"/>
              </a:rPr>
              <a:t>bảo dưỡng máy tính </a:t>
            </a:r>
            <a:endParaRPr/>
          </a:p>
          <a:p>
            <a:pPr indent="0" lvl="0" marL="0" marR="0" rtl="0" algn="l">
              <a:lnSpc>
                <a:spcPct val="90000"/>
              </a:lnSpc>
              <a:spcBef>
                <a:spcPts val="600"/>
              </a:spcBef>
              <a:spcAft>
                <a:spcPts val="0"/>
              </a:spcAft>
              <a:buNone/>
            </a:pPr>
            <a:r>
              <a:rPr b="1" lang="en-US" sz="1800">
                <a:solidFill>
                  <a:srgbClr val="0070C0"/>
                </a:solidFill>
                <a:latin typeface="Calibri"/>
                <a:ea typeface="Calibri"/>
                <a:cs typeface="Calibri"/>
                <a:sym typeface="Calibri"/>
              </a:rPr>
              <a:t>Máy hút bụi</a:t>
            </a:r>
            <a:endParaRPr/>
          </a:p>
          <a:p>
            <a:pPr indent="0" lvl="0" marL="0" marR="0" rtl="0" algn="l">
              <a:lnSpc>
                <a:spcPct val="90000"/>
              </a:lnSpc>
              <a:spcBef>
                <a:spcPts val="600"/>
              </a:spcBef>
              <a:spcAft>
                <a:spcPts val="0"/>
              </a:spcAft>
              <a:buNone/>
            </a:pPr>
            <a:r>
              <a:rPr b="1" lang="en-US" sz="1800">
                <a:solidFill>
                  <a:srgbClr val="0070C0"/>
                </a:solidFill>
                <a:latin typeface="Calibri"/>
                <a:ea typeface="Calibri"/>
                <a:cs typeface="Calibri"/>
                <a:sym typeface="Calibri"/>
              </a:rPr>
              <a:t>Bộ lưu điện</a:t>
            </a:r>
            <a:endParaRPr/>
          </a:p>
        </p:txBody>
      </p:sp>
      <p:sp>
        <p:nvSpPr>
          <p:cNvPr id="341" name="Google Shape;341;p9"/>
          <p:cNvSpPr/>
          <p:nvPr/>
        </p:nvSpPr>
        <p:spPr>
          <a:xfrm>
            <a:off x="2983152" y="1343575"/>
            <a:ext cx="3533395" cy="472992"/>
          </a:xfrm>
          <a:prstGeom prst="roundRect">
            <a:avLst>
              <a:gd fmla="val 50000" name="adj"/>
            </a:avLst>
          </a:prstGeom>
          <a:solidFill>
            <a:srgbClr val="FFD966"/>
          </a:solidFill>
          <a:ln>
            <a:noFill/>
          </a:ln>
          <a:effectLst>
            <a:outerShdw blurRad="44450" algn="ctr" dir="5400000" dist="27940">
              <a:srgbClr val="000000">
                <a:alpha val="31764"/>
              </a:srgbClr>
            </a:outerShdw>
          </a:effectLst>
        </p:spPr>
        <p:txBody>
          <a:bodyPr anchorCtr="0" anchor="ctr" bIns="45700" lIns="91425" spcFirstLastPara="1" rIns="91425" wrap="square" tIns="0">
            <a:noAutofit/>
          </a:bodyPr>
          <a:lstStyle/>
          <a:p>
            <a:pPr indent="0" lvl="0" marL="0" marR="0" rtl="0" algn="ctr">
              <a:spcBef>
                <a:spcPts val="0"/>
              </a:spcBef>
              <a:spcAft>
                <a:spcPts val="0"/>
              </a:spcAft>
              <a:buNone/>
            </a:pPr>
            <a:r>
              <a:t/>
            </a:r>
            <a:endParaRPr b="1" sz="2000">
              <a:solidFill>
                <a:srgbClr val="C00000"/>
              </a:solidFill>
              <a:latin typeface="Arial"/>
              <a:ea typeface="Arial"/>
              <a:cs typeface="Arial"/>
              <a:sym typeface="Arial"/>
            </a:endParaRPr>
          </a:p>
        </p:txBody>
      </p:sp>
      <p:sp>
        <p:nvSpPr>
          <p:cNvPr id="342" name="Google Shape;342;p9"/>
          <p:cNvSpPr/>
          <p:nvPr/>
        </p:nvSpPr>
        <p:spPr>
          <a:xfrm>
            <a:off x="2865120" y="1364349"/>
            <a:ext cx="1959813" cy="445795"/>
          </a:xfrm>
          <a:prstGeom prst="roundRect">
            <a:avLst>
              <a:gd fmla="val 50000" name="adj"/>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F5353"/>
              </a:buClr>
              <a:buSzPts val="2000"/>
              <a:buFont typeface="Arial"/>
              <a:buNone/>
            </a:pPr>
            <a:r>
              <a:rPr b="1" i="0" lang="en-US" sz="2000" u="none" cap="none" strike="noStrike">
                <a:solidFill>
                  <a:srgbClr val="DF5353"/>
                </a:solidFill>
                <a:latin typeface="Arial"/>
                <a:ea typeface="Arial"/>
                <a:cs typeface="Arial"/>
                <a:sym typeface="Arial"/>
              </a:rPr>
              <a:t>   5. MÔN</a:t>
            </a:r>
            <a:r>
              <a:rPr b="1" i="0" lang="en-US" sz="2000" u="none" cap="none" strike="noStrike">
                <a:solidFill>
                  <a:srgbClr val="DF5353"/>
                </a:solidFill>
                <a:latin typeface="Arial"/>
                <a:ea typeface="Arial"/>
                <a:cs typeface="Arial"/>
                <a:sym typeface="Arial"/>
              </a:rPr>
              <a:t> </a:t>
            </a:r>
            <a:r>
              <a:rPr b="1" i="0" lang="en-US" sz="2000" u="none" cap="none" strike="noStrike">
                <a:solidFill>
                  <a:srgbClr val="DF5353"/>
                </a:solidFill>
                <a:latin typeface="Arial"/>
                <a:ea typeface="Arial"/>
                <a:cs typeface="Arial"/>
                <a:sym typeface="Arial"/>
              </a:rPr>
              <a:t>TIN HỌC</a:t>
            </a:r>
            <a:r>
              <a:rPr b="1" i="0" lang="en-US" sz="2000" u="none" cap="none" strike="noStrike">
                <a:solidFill>
                  <a:srgbClr val="DF5353"/>
                </a:solidFill>
                <a:latin typeface="Arial"/>
                <a:ea typeface="Arial"/>
                <a:cs typeface="Arial"/>
                <a:sym typeface="Arial"/>
              </a:rPr>
              <a:t> (1PHBM)</a:t>
            </a:r>
            <a:endParaRPr b="1" i="0" sz="2000" u="none" cap="none" strike="noStrike">
              <a:solidFill>
                <a:srgbClr val="DF5353"/>
              </a:solidFill>
              <a:latin typeface="Arial"/>
              <a:ea typeface="Arial"/>
              <a:cs typeface="Arial"/>
              <a:sym typeface="Arial"/>
            </a:endParaRPr>
          </a:p>
        </p:txBody>
      </p:sp>
      <p:pic>
        <p:nvPicPr>
          <p:cNvPr id="343" name="Google Shape;343;p9"/>
          <p:cNvPicPr preferRelativeResize="0"/>
          <p:nvPr/>
        </p:nvPicPr>
        <p:blipFill rotWithShape="1">
          <a:blip r:embed="rId7">
            <a:alphaModFix/>
          </a:blip>
          <a:srcRect b="0" l="0" r="0" t="0"/>
          <a:stretch/>
        </p:blipFill>
        <p:spPr>
          <a:xfrm rot="2168621">
            <a:off x="8180525" y="2140620"/>
            <a:ext cx="842344" cy="418099"/>
          </a:xfrm>
          <a:prstGeom prst="rect">
            <a:avLst/>
          </a:prstGeom>
          <a:noFill/>
          <a:ln>
            <a:noFill/>
          </a:ln>
        </p:spPr>
      </p:pic>
      <p:pic>
        <p:nvPicPr>
          <p:cNvPr id="344" name="Google Shape;344;p9"/>
          <p:cNvPicPr preferRelativeResize="0"/>
          <p:nvPr/>
        </p:nvPicPr>
        <p:blipFill rotWithShape="1">
          <a:blip r:embed="rId6">
            <a:alphaModFix/>
          </a:blip>
          <a:srcRect b="0" l="0" r="0" t="0"/>
          <a:stretch/>
        </p:blipFill>
        <p:spPr>
          <a:xfrm rot="-1263127">
            <a:off x="421774" y="2034523"/>
            <a:ext cx="612619" cy="64858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2021-01-29T05:18:52Z</dcterms:created>
  <dc:creator>Windows User</dc:creator>
</cp:coreProperties>
</file>