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84" r:id="rId3"/>
    <p:sldMasterId id="2147483696" r:id="rId4"/>
    <p:sldMasterId id="2147483708" r:id="rId5"/>
    <p:sldMasterId id="2147483720" r:id="rId6"/>
  </p:sldMasterIdLst>
  <p:notesMasterIdLst>
    <p:notesMasterId r:id="rId29"/>
  </p:notesMasterIdLst>
  <p:sldIdLst>
    <p:sldId id="256" r:id="rId7"/>
    <p:sldId id="257" r:id="rId8"/>
    <p:sldId id="258" r:id="rId9"/>
    <p:sldId id="259" r:id="rId10"/>
    <p:sldId id="297" r:id="rId11"/>
    <p:sldId id="260" r:id="rId12"/>
    <p:sldId id="261" r:id="rId13"/>
    <p:sldId id="262" r:id="rId14"/>
    <p:sldId id="278" r:id="rId15"/>
    <p:sldId id="351" r:id="rId16"/>
    <p:sldId id="352" r:id="rId17"/>
    <p:sldId id="353" r:id="rId18"/>
    <p:sldId id="267" r:id="rId19"/>
    <p:sldId id="354" r:id="rId20"/>
    <p:sldId id="355" r:id="rId21"/>
    <p:sldId id="357" r:id="rId22"/>
    <p:sldId id="358" r:id="rId23"/>
    <p:sldId id="263" r:id="rId24"/>
    <p:sldId id="264" r:id="rId25"/>
    <p:sldId id="265" r:id="rId26"/>
    <p:sldId id="266" r:id="rId27"/>
    <p:sldId id="296"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UTM Avo" panose="02040603050506020204" pitchFamily="18"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5EC91"/>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0" autoAdjust="0"/>
    <p:restoredTop sz="94660"/>
  </p:normalViewPr>
  <p:slideViewPr>
    <p:cSldViewPr snapToGrid="0">
      <p:cViewPr varScale="1">
        <p:scale>
          <a:sx n="108" d="100"/>
          <a:sy n="108" d="100"/>
        </p:scale>
        <p:origin x="6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customschemas.google.com/relationships/presentationmetadata" Target="meta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VN" dirty="0"/>
              <a:t>Giáo viên chuẩn bị quà cho học sinh. </a:t>
            </a:r>
          </a:p>
        </p:txBody>
      </p:sp>
      <p:sp>
        <p:nvSpPr>
          <p:cNvPr id="4" name="Slide Number Placeholder 3"/>
          <p:cNvSpPr>
            <a:spLocks noGrp="1"/>
          </p:cNvSpPr>
          <p:nvPr>
            <p:ph type="sldNum" sz="quarter" idx="5"/>
          </p:nvPr>
        </p:nvSpPr>
        <p:spPr/>
        <p:txBody>
          <a:bodyPr/>
          <a:lstStyle/>
          <a:p>
            <a:pPr marL="0" marR="0" lvl="0" indent="0" algn="r" defTabSz="475421" rtl="0" eaLnBrk="1" fontAlgn="auto" latinLnBrk="0" hangingPunct="1">
              <a:lnSpc>
                <a:spcPct val="100000"/>
              </a:lnSpc>
              <a:spcBef>
                <a:spcPts val="0"/>
              </a:spcBef>
              <a:spcAft>
                <a:spcPts val="0"/>
              </a:spcAft>
              <a:buClrTx/>
              <a:buSzTx/>
              <a:buFontTx/>
              <a:buNone/>
              <a:tabLst/>
              <a:defRPr/>
            </a:pPr>
            <a:fld id="{BE150F64-5E24-9340-B27C-90CD53ADA4C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75421"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842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631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70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692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71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54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52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900"/>
              </a:spcBef>
              <a:spcAft>
                <a:spcPts val="0"/>
              </a:spcAft>
              <a:buClr>
                <a:schemeClr val="dk1"/>
              </a:buClr>
              <a:buSzPts val="2400"/>
              <a:buNone/>
              <a:defRPr sz="2160"/>
            </a:lvl1pPr>
            <a:lvl2pPr lvl="1" algn="ctr">
              <a:lnSpc>
                <a:spcPct val="90000"/>
              </a:lnSpc>
              <a:spcBef>
                <a:spcPts val="450"/>
              </a:spcBef>
              <a:spcAft>
                <a:spcPts val="0"/>
              </a:spcAft>
              <a:buClr>
                <a:schemeClr val="dk1"/>
              </a:buClr>
              <a:buSzPts val="2000"/>
              <a:buNone/>
              <a:defRPr sz="1800"/>
            </a:lvl2pPr>
            <a:lvl3pPr lvl="2" algn="ctr">
              <a:lnSpc>
                <a:spcPct val="90000"/>
              </a:lnSpc>
              <a:spcBef>
                <a:spcPts val="450"/>
              </a:spcBef>
              <a:spcAft>
                <a:spcPts val="0"/>
              </a:spcAft>
              <a:buClr>
                <a:schemeClr val="dk1"/>
              </a:buClr>
              <a:buSzPts val="1800"/>
              <a:buNone/>
              <a:defRPr sz="1620"/>
            </a:lvl3pPr>
            <a:lvl4pPr lvl="3" algn="ctr">
              <a:lnSpc>
                <a:spcPct val="90000"/>
              </a:lnSpc>
              <a:spcBef>
                <a:spcPts val="450"/>
              </a:spcBef>
              <a:spcAft>
                <a:spcPts val="0"/>
              </a:spcAft>
              <a:buClr>
                <a:schemeClr val="dk1"/>
              </a:buClr>
              <a:buSzPts val="1600"/>
              <a:buNone/>
              <a:defRPr sz="1440"/>
            </a:lvl4pPr>
            <a:lvl5pPr lvl="4" algn="ctr">
              <a:lnSpc>
                <a:spcPct val="90000"/>
              </a:lnSpc>
              <a:spcBef>
                <a:spcPts val="450"/>
              </a:spcBef>
              <a:spcAft>
                <a:spcPts val="0"/>
              </a:spcAft>
              <a:buClr>
                <a:schemeClr val="dk1"/>
              </a:buClr>
              <a:buSzPts val="1600"/>
              <a:buNone/>
              <a:defRPr sz="1440"/>
            </a:lvl5pPr>
            <a:lvl6pPr lvl="5" algn="ctr">
              <a:lnSpc>
                <a:spcPct val="90000"/>
              </a:lnSpc>
              <a:spcBef>
                <a:spcPts val="450"/>
              </a:spcBef>
              <a:spcAft>
                <a:spcPts val="0"/>
              </a:spcAft>
              <a:buClr>
                <a:schemeClr val="dk1"/>
              </a:buClr>
              <a:buSzPts val="1600"/>
              <a:buNone/>
              <a:defRPr sz="1440"/>
            </a:lvl6pPr>
            <a:lvl7pPr lvl="6" algn="ctr">
              <a:lnSpc>
                <a:spcPct val="90000"/>
              </a:lnSpc>
              <a:spcBef>
                <a:spcPts val="450"/>
              </a:spcBef>
              <a:spcAft>
                <a:spcPts val="0"/>
              </a:spcAft>
              <a:buClr>
                <a:schemeClr val="dk1"/>
              </a:buClr>
              <a:buSzPts val="1600"/>
              <a:buNone/>
              <a:defRPr sz="1440"/>
            </a:lvl7pPr>
            <a:lvl8pPr lvl="7" algn="ctr">
              <a:lnSpc>
                <a:spcPct val="90000"/>
              </a:lnSpc>
              <a:spcBef>
                <a:spcPts val="450"/>
              </a:spcBef>
              <a:spcAft>
                <a:spcPts val="0"/>
              </a:spcAft>
              <a:buClr>
                <a:schemeClr val="dk1"/>
              </a:buClr>
              <a:buSzPts val="1600"/>
              <a:buNone/>
              <a:defRPr sz="1440"/>
            </a:lvl8pPr>
            <a:lvl9pPr lvl="8" algn="ctr">
              <a:lnSpc>
                <a:spcPct val="90000"/>
              </a:lnSpc>
              <a:spcBef>
                <a:spcPts val="450"/>
              </a:spcBef>
              <a:spcAft>
                <a:spcPts val="0"/>
              </a:spcAft>
              <a:buClr>
                <a:schemeClr val="dk1"/>
              </a:buClr>
              <a:buSzPts val="1600"/>
              <a:buNone/>
              <a:defRPr sz="1440"/>
            </a:lvl9pPr>
          </a:lstStyle>
          <a:p>
            <a:endParaRPr/>
          </a:p>
        </p:txBody>
      </p:sp>
      <p:sp>
        <p:nvSpPr>
          <p:cNvPr id="93" name="Google Shape;93;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944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23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11480" lvl="0" indent="-205740" algn="l">
              <a:lnSpc>
                <a:spcPct val="90000"/>
              </a:lnSpc>
              <a:spcBef>
                <a:spcPts val="900"/>
              </a:spcBef>
              <a:spcAft>
                <a:spcPts val="0"/>
              </a:spcAft>
              <a:buClr>
                <a:srgbClr val="888888"/>
              </a:buClr>
              <a:buSzPts val="2400"/>
              <a:buNone/>
              <a:defRPr sz="2160">
                <a:solidFill>
                  <a:srgbClr val="888888"/>
                </a:solidFill>
              </a:defRPr>
            </a:lvl1pPr>
            <a:lvl2pPr marL="822960" lvl="1" indent="-205740" algn="l">
              <a:lnSpc>
                <a:spcPct val="90000"/>
              </a:lnSpc>
              <a:spcBef>
                <a:spcPts val="450"/>
              </a:spcBef>
              <a:spcAft>
                <a:spcPts val="0"/>
              </a:spcAft>
              <a:buClr>
                <a:srgbClr val="888888"/>
              </a:buClr>
              <a:buSzPts val="2000"/>
              <a:buNone/>
              <a:defRPr sz="1800">
                <a:solidFill>
                  <a:srgbClr val="888888"/>
                </a:solidFill>
              </a:defRPr>
            </a:lvl2pPr>
            <a:lvl3pPr marL="1234440" lvl="2" indent="-205740" algn="l">
              <a:lnSpc>
                <a:spcPct val="90000"/>
              </a:lnSpc>
              <a:spcBef>
                <a:spcPts val="450"/>
              </a:spcBef>
              <a:spcAft>
                <a:spcPts val="0"/>
              </a:spcAft>
              <a:buClr>
                <a:srgbClr val="888888"/>
              </a:buClr>
              <a:buSzPts val="1800"/>
              <a:buNone/>
              <a:defRPr sz="1620">
                <a:solidFill>
                  <a:srgbClr val="888888"/>
                </a:solidFill>
              </a:defRPr>
            </a:lvl3pPr>
            <a:lvl4pPr marL="1645920" lvl="3" indent="-205740" algn="l">
              <a:lnSpc>
                <a:spcPct val="90000"/>
              </a:lnSpc>
              <a:spcBef>
                <a:spcPts val="450"/>
              </a:spcBef>
              <a:spcAft>
                <a:spcPts val="0"/>
              </a:spcAft>
              <a:buClr>
                <a:srgbClr val="888888"/>
              </a:buClr>
              <a:buSzPts val="1600"/>
              <a:buNone/>
              <a:defRPr sz="1440">
                <a:solidFill>
                  <a:srgbClr val="888888"/>
                </a:solidFill>
              </a:defRPr>
            </a:lvl4pPr>
            <a:lvl5pPr marL="2057400" lvl="4" indent="-205740" algn="l">
              <a:lnSpc>
                <a:spcPct val="90000"/>
              </a:lnSpc>
              <a:spcBef>
                <a:spcPts val="450"/>
              </a:spcBef>
              <a:spcAft>
                <a:spcPts val="0"/>
              </a:spcAft>
              <a:buClr>
                <a:srgbClr val="888888"/>
              </a:buClr>
              <a:buSzPts val="1600"/>
              <a:buNone/>
              <a:defRPr sz="1440">
                <a:solidFill>
                  <a:srgbClr val="888888"/>
                </a:solidFill>
              </a:defRPr>
            </a:lvl5pPr>
            <a:lvl6pPr marL="2468880" lvl="5" indent="-205740" algn="l">
              <a:lnSpc>
                <a:spcPct val="90000"/>
              </a:lnSpc>
              <a:spcBef>
                <a:spcPts val="450"/>
              </a:spcBef>
              <a:spcAft>
                <a:spcPts val="0"/>
              </a:spcAft>
              <a:buClr>
                <a:srgbClr val="888888"/>
              </a:buClr>
              <a:buSzPts val="1600"/>
              <a:buNone/>
              <a:defRPr sz="1440">
                <a:solidFill>
                  <a:srgbClr val="888888"/>
                </a:solidFill>
              </a:defRPr>
            </a:lvl6pPr>
            <a:lvl7pPr marL="2880360" lvl="6" indent="-205740" algn="l">
              <a:lnSpc>
                <a:spcPct val="90000"/>
              </a:lnSpc>
              <a:spcBef>
                <a:spcPts val="450"/>
              </a:spcBef>
              <a:spcAft>
                <a:spcPts val="0"/>
              </a:spcAft>
              <a:buClr>
                <a:srgbClr val="888888"/>
              </a:buClr>
              <a:buSzPts val="1600"/>
              <a:buNone/>
              <a:defRPr sz="1440">
                <a:solidFill>
                  <a:srgbClr val="888888"/>
                </a:solidFill>
              </a:defRPr>
            </a:lvl7pPr>
            <a:lvl8pPr marL="3291840" lvl="7" indent="-205740" algn="l">
              <a:lnSpc>
                <a:spcPct val="90000"/>
              </a:lnSpc>
              <a:spcBef>
                <a:spcPts val="450"/>
              </a:spcBef>
              <a:spcAft>
                <a:spcPts val="0"/>
              </a:spcAft>
              <a:buClr>
                <a:srgbClr val="888888"/>
              </a:buClr>
              <a:buSzPts val="1600"/>
              <a:buNone/>
              <a:defRPr sz="1440">
                <a:solidFill>
                  <a:srgbClr val="888888"/>
                </a:solidFill>
              </a:defRPr>
            </a:lvl8pPr>
            <a:lvl9pPr marL="3703320" lvl="8" indent="-205740" algn="l">
              <a:lnSpc>
                <a:spcPct val="90000"/>
              </a:lnSpc>
              <a:spcBef>
                <a:spcPts val="450"/>
              </a:spcBef>
              <a:spcAft>
                <a:spcPts val="0"/>
              </a:spcAft>
              <a:buClr>
                <a:srgbClr val="888888"/>
              </a:buClr>
              <a:buSzPts val="1600"/>
              <a:buNone/>
              <a:defRPr sz="1440">
                <a:solidFill>
                  <a:srgbClr val="888888"/>
                </a:solidFill>
              </a:defRPr>
            </a:lvl9pPr>
          </a:lstStyle>
          <a:p>
            <a:endParaRPr/>
          </a:p>
        </p:txBody>
      </p:sp>
      <p:sp>
        <p:nvSpPr>
          <p:cNvPr id="105" name="Google Shape;105;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220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61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11480" lvl="0" indent="-205740" algn="l">
              <a:lnSpc>
                <a:spcPct val="90000"/>
              </a:lnSpc>
              <a:spcBef>
                <a:spcPts val="900"/>
              </a:spcBef>
              <a:spcAft>
                <a:spcPts val="0"/>
              </a:spcAft>
              <a:buClr>
                <a:schemeClr val="dk1"/>
              </a:buClr>
              <a:buSzPts val="2400"/>
              <a:buNone/>
              <a:defRPr sz="2160" b="1"/>
            </a:lvl1pPr>
            <a:lvl2pPr marL="822960" lvl="1" indent="-205740" algn="l">
              <a:lnSpc>
                <a:spcPct val="90000"/>
              </a:lnSpc>
              <a:spcBef>
                <a:spcPts val="450"/>
              </a:spcBef>
              <a:spcAft>
                <a:spcPts val="0"/>
              </a:spcAft>
              <a:buClr>
                <a:schemeClr val="dk1"/>
              </a:buClr>
              <a:buSzPts val="2000"/>
              <a:buNone/>
              <a:defRPr sz="1800" b="1"/>
            </a:lvl2pPr>
            <a:lvl3pPr marL="1234440" lvl="2" indent="-205740" algn="l">
              <a:lnSpc>
                <a:spcPct val="90000"/>
              </a:lnSpc>
              <a:spcBef>
                <a:spcPts val="450"/>
              </a:spcBef>
              <a:spcAft>
                <a:spcPts val="0"/>
              </a:spcAft>
              <a:buClr>
                <a:schemeClr val="dk1"/>
              </a:buClr>
              <a:buSzPts val="1800"/>
              <a:buNone/>
              <a:defRPr sz="1620" b="1"/>
            </a:lvl3pPr>
            <a:lvl4pPr marL="1645920" lvl="3" indent="-205740" algn="l">
              <a:lnSpc>
                <a:spcPct val="90000"/>
              </a:lnSpc>
              <a:spcBef>
                <a:spcPts val="450"/>
              </a:spcBef>
              <a:spcAft>
                <a:spcPts val="0"/>
              </a:spcAft>
              <a:buClr>
                <a:schemeClr val="dk1"/>
              </a:buClr>
              <a:buSzPts val="1600"/>
              <a:buNone/>
              <a:defRPr sz="1440" b="1"/>
            </a:lvl4pPr>
            <a:lvl5pPr marL="2057400" lvl="4" indent="-205740" algn="l">
              <a:lnSpc>
                <a:spcPct val="90000"/>
              </a:lnSpc>
              <a:spcBef>
                <a:spcPts val="450"/>
              </a:spcBef>
              <a:spcAft>
                <a:spcPts val="0"/>
              </a:spcAft>
              <a:buClr>
                <a:schemeClr val="dk1"/>
              </a:buClr>
              <a:buSzPts val="1600"/>
              <a:buNone/>
              <a:defRPr sz="1440" b="1"/>
            </a:lvl5pPr>
            <a:lvl6pPr marL="2468880" lvl="5" indent="-205740" algn="l">
              <a:lnSpc>
                <a:spcPct val="90000"/>
              </a:lnSpc>
              <a:spcBef>
                <a:spcPts val="450"/>
              </a:spcBef>
              <a:spcAft>
                <a:spcPts val="0"/>
              </a:spcAft>
              <a:buClr>
                <a:schemeClr val="dk1"/>
              </a:buClr>
              <a:buSzPts val="1600"/>
              <a:buNone/>
              <a:defRPr sz="1440" b="1"/>
            </a:lvl6pPr>
            <a:lvl7pPr marL="2880360" lvl="6" indent="-205740" algn="l">
              <a:lnSpc>
                <a:spcPct val="90000"/>
              </a:lnSpc>
              <a:spcBef>
                <a:spcPts val="450"/>
              </a:spcBef>
              <a:spcAft>
                <a:spcPts val="0"/>
              </a:spcAft>
              <a:buClr>
                <a:schemeClr val="dk1"/>
              </a:buClr>
              <a:buSzPts val="1600"/>
              <a:buNone/>
              <a:defRPr sz="1440" b="1"/>
            </a:lvl7pPr>
            <a:lvl8pPr marL="3291840" lvl="7" indent="-205740" algn="l">
              <a:lnSpc>
                <a:spcPct val="90000"/>
              </a:lnSpc>
              <a:spcBef>
                <a:spcPts val="450"/>
              </a:spcBef>
              <a:spcAft>
                <a:spcPts val="0"/>
              </a:spcAft>
              <a:buClr>
                <a:schemeClr val="dk1"/>
              </a:buClr>
              <a:buSzPts val="1600"/>
              <a:buNone/>
              <a:defRPr sz="1440" b="1"/>
            </a:lvl8pPr>
            <a:lvl9pPr marL="3703320" lvl="8" indent="-205740" algn="l">
              <a:lnSpc>
                <a:spcPct val="90000"/>
              </a:lnSpc>
              <a:spcBef>
                <a:spcPts val="450"/>
              </a:spcBef>
              <a:spcAft>
                <a:spcPts val="0"/>
              </a:spcAft>
              <a:buClr>
                <a:schemeClr val="dk1"/>
              </a:buClr>
              <a:buSzPts val="1600"/>
              <a:buNone/>
              <a:defRPr sz="1440" b="1"/>
            </a:lvl9pPr>
          </a:lstStyle>
          <a:p>
            <a:endParaRPr/>
          </a:p>
        </p:txBody>
      </p:sp>
      <p:sp>
        <p:nvSpPr>
          <p:cNvPr id="118" name="Google Shape;118;p21"/>
          <p:cNvSpPr txBox="1">
            <a:spLocks noGrp="1"/>
          </p:cNvSpPr>
          <p:nvPr>
            <p:ph type="body" idx="2"/>
          </p:nvPr>
        </p:nvSpPr>
        <p:spPr>
          <a:xfrm>
            <a:off x="839789" y="2505076"/>
            <a:ext cx="5157787" cy="368458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11480" lvl="0" indent="-205740" algn="l">
              <a:lnSpc>
                <a:spcPct val="90000"/>
              </a:lnSpc>
              <a:spcBef>
                <a:spcPts val="900"/>
              </a:spcBef>
              <a:spcAft>
                <a:spcPts val="0"/>
              </a:spcAft>
              <a:buClr>
                <a:schemeClr val="dk1"/>
              </a:buClr>
              <a:buSzPts val="2400"/>
              <a:buNone/>
              <a:defRPr sz="2160" b="1"/>
            </a:lvl1pPr>
            <a:lvl2pPr marL="822960" lvl="1" indent="-205740" algn="l">
              <a:lnSpc>
                <a:spcPct val="90000"/>
              </a:lnSpc>
              <a:spcBef>
                <a:spcPts val="450"/>
              </a:spcBef>
              <a:spcAft>
                <a:spcPts val="0"/>
              </a:spcAft>
              <a:buClr>
                <a:schemeClr val="dk1"/>
              </a:buClr>
              <a:buSzPts val="2000"/>
              <a:buNone/>
              <a:defRPr sz="1800" b="1"/>
            </a:lvl2pPr>
            <a:lvl3pPr marL="1234440" lvl="2" indent="-205740" algn="l">
              <a:lnSpc>
                <a:spcPct val="90000"/>
              </a:lnSpc>
              <a:spcBef>
                <a:spcPts val="450"/>
              </a:spcBef>
              <a:spcAft>
                <a:spcPts val="0"/>
              </a:spcAft>
              <a:buClr>
                <a:schemeClr val="dk1"/>
              </a:buClr>
              <a:buSzPts val="1800"/>
              <a:buNone/>
              <a:defRPr sz="1620" b="1"/>
            </a:lvl3pPr>
            <a:lvl4pPr marL="1645920" lvl="3" indent="-205740" algn="l">
              <a:lnSpc>
                <a:spcPct val="90000"/>
              </a:lnSpc>
              <a:spcBef>
                <a:spcPts val="450"/>
              </a:spcBef>
              <a:spcAft>
                <a:spcPts val="0"/>
              </a:spcAft>
              <a:buClr>
                <a:schemeClr val="dk1"/>
              </a:buClr>
              <a:buSzPts val="1600"/>
              <a:buNone/>
              <a:defRPr sz="1440" b="1"/>
            </a:lvl4pPr>
            <a:lvl5pPr marL="2057400" lvl="4" indent="-205740" algn="l">
              <a:lnSpc>
                <a:spcPct val="90000"/>
              </a:lnSpc>
              <a:spcBef>
                <a:spcPts val="450"/>
              </a:spcBef>
              <a:spcAft>
                <a:spcPts val="0"/>
              </a:spcAft>
              <a:buClr>
                <a:schemeClr val="dk1"/>
              </a:buClr>
              <a:buSzPts val="1600"/>
              <a:buNone/>
              <a:defRPr sz="1440" b="1"/>
            </a:lvl5pPr>
            <a:lvl6pPr marL="2468880" lvl="5" indent="-205740" algn="l">
              <a:lnSpc>
                <a:spcPct val="90000"/>
              </a:lnSpc>
              <a:spcBef>
                <a:spcPts val="450"/>
              </a:spcBef>
              <a:spcAft>
                <a:spcPts val="0"/>
              </a:spcAft>
              <a:buClr>
                <a:schemeClr val="dk1"/>
              </a:buClr>
              <a:buSzPts val="1600"/>
              <a:buNone/>
              <a:defRPr sz="1440" b="1"/>
            </a:lvl6pPr>
            <a:lvl7pPr marL="2880360" lvl="6" indent="-205740" algn="l">
              <a:lnSpc>
                <a:spcPct val="90000"/>
              </a:lnSpc>
              <a:spcBef>
                <a:spcPts val="450"/>
              </a:spcBef>
              <a:spcAft>
                <a:spcPts val="0"/>
              </a:spcAft>
              <a:buClr>
                <a:schemeClr val="dk1"/>
              </a:buClr>
              <a:buSzPts val="1600"/>
              <a:buNone/>
              <a:defRPr sz="1440" b="1"/>
            </a:lvl7pPr>
            <a:lvl8pPr marL="3291840" lvl="7" indent="-205740" algn="l">
              <a:lnSpc>
                <a:spcPct val="90000"/>
              </a:lnSpc>
              <a:spcBef>
                <a:spcPts val="450"/>
              </a:spcBef>
              <a:spcAft>
                <a:spcPts val="0"/>
              </a:spcAft>
              <a:buClr>
                <a:schemeClr val="dk1"/>
              </a:buClr>
              <a:buSzPts val="1600"/>
              <a:buNone/>
              <a:defRPr sz="1440" b="1"/>
            </a:lvl8pPr>
            <a:lvl9pPr marL="3703320" lvl="8" indent="-205740" algn="l">
              <a:lnSpc>
                <a:spcPct val="90000"/>
              </a:lnSpc>
              <a:spcBef>
                <a:spcPts val="450"/>
              </a:spcBef>
              <a:spcAft>
                <a:spcPts val="0"/>
              </a:spcAft>
              <a:buClr>
                <a:schemeClr val="dk1"/>
              </a:buClr>
              <a:buSzPts val="1600"/>
              <a:buNone/>
              <a:defRPr sz="1440" b="1"/>
            </a:lvl9pPr>
          </a:lstStyle>
          <a:p>
            <a:endParaRPr/>
          </a:p>
        </p:txBody>
      </p:sp>
      <p:sp>
        <p:nvSpPr>
          <p:cNvPr id="120" name="Google Shape;120;p21"/>
          <p:cNvSpPr txBox="1">
            <a:spLocks noGrp="1"/>
          </p:cNvSpPr>
          <p:nvPr>
            <p:ph type="body" idx="4"/>
          </p:nvPr>
        </p:nvSpPr>
        <p:spPr>
          <a:xfrm>
            <a:off x="6172201" y="2505076"/>
            <a:ext cx="5183188" cy="368458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279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795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014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8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11480" lvl="0" indent="-388620" algn="l">
              <a:lnSpc>
                <a:spcPct val="90000"/>
              </a:lnSpc>
              <a:spcBef>
                <a:spcPts val="900"/>
              </a:spcBef>
              <a:spcAft>
                <a:spcPts val="0"/>
              </a:spcAft>
              <a:buClr>
                <a:schemeClr val="dk1"/>
              </a:buClr>
              <a:buSzPts val="3200"/>
              <a:buChar char="•"/>
              <a:defRPr sz="2880"/>
            </a:lvl1pPr>
            <a:lvl2pPr marL="822960" lvl="1" indent="-365760" algn="l">
              <a:lnSpc>
                <a:spcPct val="90000"/>
              </a:lnSpc>
              <a:spcBef>
                <a:spcPts val="450"/>
              </a:spcBef>
              <a:spcAft>
                <a:spcPts val="0"/>
              </a:spcAft>
              <a:buClr>
                <a:schemeClr val="dk1"/>
              </a:buClr>
              <a:buSzPts val="2800"/>
              <a:buChar char="•"/>
              <a:defRPr sz="2520"/>
            </a:lvl2pPr>
            <a:lvl3pPr marL="1234440" lvl="2" indent="-342900" algn="l">
              <a:lnSpc>
                <a:spcPct val="90000"/>
              </a:lnSpc>
              <a:spcBef>
                <a:spcPts val="450"/>
              </a:spcBef>
              <a:spcAft>
                <a:spcPts val="0"/>
              </a:spcAft>
              <a:buClr>
                <a:schemeClr val="dk1"/>
              </a:buClr>
              <a:buSzPts val="2400"/>
              <a:buChar char="•"/>
              <a:defRPr sz="2160"/>
            </a:lvl3pPr>
            <a:lvl4pPr marL="1645920" lvl="3" indent="-320040" algn="l">
              <a:lnSpc>
                <a:spcPct val="90000"/>
              </a:lnSpc>
              <a:spcBef>
                <a:spcPts val="450"/>
              </a:spcBef>
              <a:spcAft>
                <a:spcPts val="0"/>
              </a:spcAft>
              <a:buClr>
                <a:schemeClr val="dk1"/>
              </a:buClr>
              <a:buSzPts val="2000"/>
              <a:buChar char="•"/>
              <a:defRPr sz="1800"/>
            </a:lvl4pPr>
            <a:lvl5pPr marL="2057400" lvl="4" indent="-320040" algn="l">
              <a:lnSpc>
                <a:spcPct val="90000"/>
              </a:lnSpc>
              <a:spcBef>
                <a:spcPts val="450"/>
              </a:spcBef>
              <a:spcAft>
                <a:spcPts val="0"/>
              </a:spcAft>
              <a:buClr>
                <a:schemeClr val="dk1"/>
              </a:buClr>
              <a:buSzPts val="2000"/>
              <a:buChar char="•"/>
              <a:defRPr sz="1800"/>
            </a:lvl5pPr>
            <a:lvl6pPr marL="2468880" lvl="5" indent="-320040" algn="l">
              <a:lnSpc>
                <a:spcPct val="90000"/>
              </a:lnSpc>
              <a:spcBef>
                <a:spcPts val="450"/>
              </a:spcBef>
              <a:spcAft>
                <a:spcPts val="0"/>
              </a:spcAft>
              <a:buClr>
                <a:schemeClr val="dk1"/>
              </a:buClr>
              <a:buSzPts val="2000"/>
              <a:buChar char="•"/>
              <a:defRPr sz="1800"/>
            </a:lvl6pPr>
            <a:lvl7pPr marL="2880360" lvl="6" indent="-320040" algn="l">
              <a:lnSpc>
                <a:spcPct val="90000"/>
              </a:lnSpc>
              <a:spcBef>
                <a:spcPts val="450"/>
              </a:spcBef>
              <a:spcAft>
                <a:spcPts val="0"/>
              </a:spcAft>
              <a:buClr>
                <a:schemeClr val="dk1"/>
              </a:buClr>
              <a:buSzPts val="2000"/>
              <a:buChar char="•"/>
              <a:defRPr sz="1800"/>
            </a:lvl7pPr>
            <a:lvl8pPr marL="3291840" lvl="7" indent="-320040" algn="l">
              <a:lnSpc>
                <a:spcPct val="90000"/>
              </a:lnSpc>
              <a:spcBef>
                <a:spcPts val="450"/>
              </a:spcBef>
              <a:spcAft>
                <a:spcPts val="0"/>
              </a:spcAft>
              <a:buClr>
                <a:schemeClr val="dk1"/>
              </a:buClr>
              <a:buSzPts val="2000"/>
              <a:buChar char="•"/>
              <a:defRPr sz="1800"/>
            </a:lvl8pPr>
            <a:lvl9pPr marL="3703320" lvl="8" indent="-320040" algn="l">
              <a:lnSpc>
                <a:spcPct val="90000"/>
              </a:lnSpc>
              <a:spcBef>
                <a:spcPts val="450"/>
              </a:spcBef>
              <a:spcAft>
                <a:spcPts val="0"/>
              </a:spcAft>
              <a:buClr>
                <a:schemeClr val="dk1"/>
              </a:buClr>
              <a:buSzPts val="2000"/>
              <a:buChar char="•"/>
              <a:defRPr sz="18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11480" lvl="0" indent="-205740" algn="l">
              <a:lnSpc>
                <a:spcPct val="90000"/>
              </a:lnSpc>
              <a:spcBef>
                <a:spcPts val="900"/>
              </a:spcBef>
              <a:spcAft>
                <a:spcPts val="0"/>
              </a:spcAft>
              <a:buClr>
                <a:schemeClr val="dk1"/>
              </a:buClr>
              <a:buSzPts val="1600"/>
              <a:buNone/>
              <a:defRPr sz="1440"/>
            </a:lvl1pPr>
            <a:lvl2pPr marL="822960" lvl="1" indent="-205740" algn="l">
              <a:lnSpc>
                <a:spcPct val="90000"/>
              </a:lnSpc>
              <a:spcBef>
                <a:spcPts val="450"/>
              </a:spcBef>
              <a:spcAft>
                <a:spcPts val="0"/>
              </a:spcAft>
              <a:buClr>
                <a:schemeClr val="dk1"/>
              </a:buClr>
              <a:buSzPts val="1400"/>
              <a:buNone/>
              <a:defRPr sz="1260"/>
            </a:lvl2pPr>
            <a:lvl3pPr marL="1234440" lvl="2" indent="-205740" algn="l">
              <a:lnSpc>
                <a:spcPct val="90000"/>
              </a:lnSpc>
              <a:spcBef>
                <a:spcPts val="450"/>
              </a:spcBef>
              <a:spcAft>
                <a:spcPts val="0"/>
              </a:spcAft>
              <a:buClr>
                <a:schemeClr val="dk1"/>
              </a:buClr>
              <a:buSzPts val="1200"/>
              <a:buNone/>
              <a:defRPr sz="1080"/>
            </a:lvl3pPr>
            <a:lvl4pPr marL="1645920" lvl="3" indent="-205740" algn="l">
              <a:lnSpc>
                <a:spcPct val="90000"/>
              </a:lnSpc>
              <a:spcBef>
                <a:spcPts val="450"/>
              </a:spcBef>
              <a:spcAft>
                <a:spcPts val="0"/>
              </a:spcAft>
              <a:buClr>
                <a:schemeClr val="dk1"/>
              </a:buClr>
              <a:buSzPts val="1000"/>
              <a:buNone/>
              <a:defRPr sz="900"/>
            </a:lvl4pPr>
            <a:lvl5pPr marL="2057400" lvl="4" indent="-205740" algn="l">
              <a:lnSpc>
                <a:spcPct val="90000"/>
              </a:lnSpc>
              <a:spcBef>
                <a:spcPts val="450"/>
              </a:spcBef>
              <a:spcAft>
                <a:spcPts val="0"/>
              </a:spcAft>
              <a:buClr>
                <a:schemeClr val="dk1"/>
              </a:buClr>
              <a:buSzPts val="1000"/>
              <a:buNone/>
              <a:defRPr sz="900"/>
            </a:lvl5pPr>
            <a:lvl6pPr marL="2468880" lvl="5" indent="-205740" algn="l">
              <a:lnSpc>
                <a:spcPct val="90000"/>
              </a:lnSpc>
              <a:spcBef>
                <a:spcPts val="450"/>
              </a:spcBef>
              <a:spcAft>
                <a:spcPts val="0"/>
              </a:spcAft>
              <a:buClr>
                <a:schemeClr val="dk1"/>
              </a:buClr>
              <a:buSzPts val="1000"/>
              <a:buNone/>
              <a:defRPr sz="900"/>
            </a:lvl6pPr>
            <a:lvl7pPr marL="2880360" lvl="6" indent="-205740" algn="l">
              <a:lnSpc>
                <a:spcPct val="90000"/>
              </a:lnSpc>
              <a:spcBef>
                <a:spcPts val="450"/>
              </a:spcBef>
              <a:spcAft>
                <a:spcPts val="0"/>
              </a:spcAft>
              <a:buClr>
                <a:schemeClr val="dk1"/>
              </a:buClr>
              <a:buSzPts val="1000"/>
              <a:buNone/>
              <a:defRPr sz="900"/>
            </a:lvl7pPr>
            <a:lvl8pPr marL="3291840" lvl="7" indent="-205740" algn="l">
              <a:lnSpc>
                <a:spcPct val="90000"/>
              </a:lnSpc>
              <a:spcBef>
                <a:spcPts val="450"/>
              </a:spcBef>
              <a:spcAft>
                <a:spcPts val="0"/>
              </a:spcAft>
              <a:buClr>
                <a:schemeClr val="dk1"/>
              </a:buClr>
              <a:buSzPts val="1000"/>
              <a:buNone/>
              <a:defRPr sz="900"/>
            </a:lvl8pPr>
            <a:lvl9pPr marL="3703320" lvl="8" indent="-205740" algn="l">
              <a:lnSpc>
                <a:spcPct val="90000"/>
              </a:lnSpc>
              <a:spcBef>
                <a:spcPts val="450"/>
              </a:spcBef>
              <a:spcAft>
                <a:spcPts val="0"/>
              </a:spcAft>
              <a:buClr>
                <a:schemeClr val="dk1"/>
              </a:buClr>
              <a:buSzPts val="1000"/>
              <a:buNone/>
              <a:defRPr sz="900"/>
            </a:lvl9pPr>
          </a:lstStyle>
          <a:p>
            <a:endParaRPr/>
          </a:p>
        </p:txBody>
      </p:sp>
      <p:sp>
        <p:nvSpPr>
          <p:cNvPr id="137" name="Google Shape;137;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994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8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6"/>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11480" lvl="0" indent="-205740" algn="l">
              <a:lnSpc>
                <a:spcPct val="90000"/>
              </a:lnSpc>
              <a:spcBef>
                <a:spcPts val="900"/>
              </a:spcBef>
              <a:spcAft>
                <a:spcPts val="0"/>
              </a:spcAft>
              <a:buClr>
                <a:schemeClr val="dk1"/>
              </a:buClr>
              <a:buSzPts val="1600"/>
              <a:buNone/>
              <a:defRPr sz="1440"/>
            </a:lvl1pPr>
            <a:lvl2pPr marL="822960" lvl="1" indent="-205740" algn="l">
              <a:lnSpc>
                <a:spcPct val="90000"/>
              </a:lnSpc>
              <a:spcBef>
                <a:spcPts val="450"/>
              </a:spcBef>
              <a:spcAft>
                <a:spcPts val="0"/>
              </a:spcAft>
              <a:buClr>
                <a:schemeClr val="dk1"/>
              </a:buClr>
              <a:buSzPts val="1400"/>
              <a:buNone/>
              <a:defRPr sz="1260"/>
            </a:lvl2pPr>
            <a:lvl3pPr marL="1234440" lvl="2" indent="-205740" algn="l">
              <a:lnSpc>
                <a:spcPct val="90000"/>
              </a:lnSpc>
              <a:spcBef>
                <a:spcPts val="450"/>
              </a:spcBef>
              <a:spcAft>
                <a:spcPts val="0"/>
              </a:spcAft>
              <a:buClr>
                <a:schemeClr val="dk1"/>
              </a:buClr>
              <a:buSzPts val="1200"/>
              <a:buNone/>
              <a:defRPr sz="1080"/>
            </a:lvl3pPr>
            <a:lvl4pPr marL="1645920" lvl="3" indent="-205740" algn="l">
              <a:lnSpc>
                <a:spcPct val="90000"/>
              </a:lnSpc>
              <a:spcBef>
                <a:spcPts val="450"/>
              </a:spcBef>
              <a:spcAft>
                <a:spcPts val="0"/>
              </a:spcAft>
              <a:buClr>
                <a:schemeClr val="dk1"/>
              </a:buClr>
              <a:buSzPts val="1000"/>
              <a:buNone/>
              <a:defRPr sz="900"/>
            </a:lvl4pPr>
            <a:lvl5pPr marL="2057400" lvl="4" indent="-205740" algn="l">
              <a:lnSpc>
                <a:spcPct val="90000"/>
              </a:lnSpc>
              <a:spcBef>
                <a:spcPts val="450"/>
              </a:spcBef>
              <a:spcAft>
                <a:spcPts val="0"/>
              </a:spcAft>
              <a:buClr>
                <a:schemeClr val="dk1"/>
              </a:buClr>
              <a:buSzPts val="1000"/>
              <a:buNone/>
              <a:defRPr sz="900"/>
            </a:lvl5pPr>
            <a:lvl6pPr marL="2468880" lvl="5" indent="-205740" algn="l">
              <a:lnSpc>
                <a:spcPct val="90000"/>
              </a:lnSpc>
              <a:spcBef>
                <a:spcPts val="450"/>
              </a:spcBef>
              <a:spcAft>
                <a:spcPts val="0"/>
              </a:spcAft>
              <a:buClr>
                <a:schemeClr val="dk1"/>
              </a:buClr>
              <a:buSzPts val="1000"/>
              <a:buNone/>
              <a:defRPr sz="900"/>
            </a:lvl6pPr>
            <a:lvl7pPr marL="2880360" lvl="6" indent="-205740" algn="l">
              <a:lnSpc>
                <a:spcPct val="90000"/>
              </a:lnSpc>
              <a:spcBef>
                <a:spcPts val="450"/>
              </a:spcBef>
              <a:spcAft>
                <a:spcPts val="0"/>
              </a:spcAft>
              <a:buClr>
                <a:schemeClr val="dk1"/>
              </a:buClr>
              <a:buSzPts val="1000"/>
              <a:buNone/>
              <a:defRPr sz="900"/>
            </a:lvl7pPr>
            <a:lvl8pPr marL="3291840" lvl="7" indent="-205740" algn="l">
              <a:lnSpc>
                <a:spcPct val="90000"/>
              </a:lnSpc>
              <a:spcBef>
                <a:spcPts val="450"/>
              </a:spcBef>
              <a:spcAft>
                <a:spcPts val="0"/>
              </a:spcAft>
              <a:buClr>
                <a:schemeClr val="dk1"/>
              </a:buClr>
              <a:buSzPts val="1000"/>
              <a:buNone/>
              <a:defRPr sz="900"/>
            </a:lvl8pPr>
            <a:lvl9pPr marL="3703320" lvl="8" indent="-205740" algn="l">
              <a:lnSpc>
                <a:spcPct val="90000"/>
              </a:lnSpc>
              <a:spcBef>
                <a:spcPts val="450"/>
              </a:spcBef>
              <a:spcAft>
                <a:spcPts val="0"/>
              </a:spcAft>
              <a:buClr>
                <a:schemeClr val="dk1"/>
              </a:buClr>
              <a:buSzPts val="1000"/>
              <a:buNone/>
              <a:defRPr sz="900"/>
            </a:lvl9pPr>
          </a:lstStyle>
          <a:p>
            <a:endParaRPr/>
          </a:p>
        </p:txBody>
      </p:sp>
      <p:sp>
        <p:nvSpPr>
          <p:cNvPr id="144" name="Google Shape;144;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124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305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81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425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280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86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7495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1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710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8129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1513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758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374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34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93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17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12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595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38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15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71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988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981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644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1"/>
            <a:ext cx="4267200" cy="1168402"/>
          </a:xfrm>
        </p:spPr>
        <p:txBody>
          <a:bodyPr/>
          <a:lstStyle>
            <a:lvl1pPr marL="0" indent="0" algn="ctr">
              <a:buNone/>
              <a:defRPr>
                <a:solidFill>
                  <a:schemeClr val="tx1">
                    <a:tint val="75000"/>
                  </a:schemeClr>
                </a:solidFill>
              </a:defRPr>
            </a:lvl1pPr>
            <a:lvl2pPr marL="274333" indent="0" algn="ctr">
              <a:buNone/>
              <a:defRPr>
                <a:solidFill>
                  <a:schemeClr val="tx1">
                    <a:tint val="75000"/>
                  </a:schemeClr>
                </a:solidFill>
              </a:defRPr>
            </a:lvl2pPr>
            <a:lvl3pPr marL="548668" indent="0" algn="ctr">
              <a:buNone/>
              <a:defRPr>
                <a:solidFill>
                  <a:schemeClr val="tx1">
                    <a:tint val="75000"/>
                  </a:schemeClr>
                </a:solidFill>
              </a:defRPr>
            </a:lvl3pPr>
            <a:lvl4pPr marL="823002" indent="0" algn="ctr">
              <a:buNone/>
              <a:defRPr>
                <a:solidFill>
                  <a:schemeClr val="tx1">
                    <a:tint val="75000"/>
                  </a:schemeClr>
                </a:solidFill>
              </a:defRPr>
            </a:lvl4pPr>
            <a:lvl5pPr marL="1097335" indent="0" algn="ctr">
              <a:buNone/>
              <a:defRPr>
                <a:solidFill>
                  <a:schemeClr val="tx1">
                    <a:tint val="75000"/>
                  </a:schemeClr>
                </a:solidFill>
              </a:defRPr>
            </a:lvl5pPr>
            <a:lvl6pPr marL="1371668" indent="0" algn="ctr">
              <a:buNone/>
              <a:defRPr>
                <a:solidFill>
                  <a:schemeClr val="tx1">
                    <a:tint val="75000"/>
                  </a:schemeClr>
                </a:solidFill>
              </a:defRPr>
            </a:lvl6pPr>
            <a:lvl7pPr marL="1646002" indent="0" algn="ctr">
              <a:buNone/>
              <a:defRPr>
                <a:solidFill>
                  <a:schemeClr val="tx1">
                    <a:tint val="75000"/>
                  </a:schemeClr>
                </a:solidFill>
              </a:defRPr>
            </a:lvl7pPr>
            <a:lvl8pPr marL="1920336" indent="0" algn="ctr">
              <a:buNone/>
              <a:defRPr>
                <a:solidFill>
                  <a:schemeClr val="tx1">
                    <a:tint val="75000"/>
                  </a:schemeClr>
                </a:solidFill>
              </a:defRPr>
            </a:lvl8pPr>
            <a:lvl9pPr marL="21946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557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631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5"/>
            <a:ext cx="5181600" cy="908050"/>
          </a:xfrm>
        </p:spPr>
        <p:txBody>
          <a:bodyPr anchor="t"/>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6"/>
          </a:xfrm>
        </p:spPr>
        <p:txBody>
          <a:bodyPr anchor="b"/>
          <a:lstStyle>
            <a:lvl1pPr marL="0" indent="0">
              <a:buNone/>
              <a:defRPr sz="1200">
                <a:solidFill>
                  <a:schemeClr val="tx1">
                    <a:tint val="75000"/>
                  </a:schemeClr>
                </a:solidFill>
              </a:defRPr>
            </a:lvl1pPr>
            <a:lvl2pPr marL="274333" indent="0">
              <a:buNone/>
              <a:defRPr sz="1080">
                <a:solidFill>
                  <a:schemeClr val="tx1">
                    <a:tint val="75000"/>
                  </a:schemeClr>
                </a:solidFill>
              </a:defRPr>
            </a:lvl2pPr>
            <a:lvl3pPr marL="548668" indent="0">
              <a:buNone/>
              <a:defRPr sz="960">
                <a:solidFill>
                  <a:schemeClr val="tx1">
                    <a:tint val="75000"/>
                  </a:schemeClr>
                </a:solidFill>
              </a:defRPr>
            </a:lvl3pPr>
            <a:lvl4pPr marL="823002" indent="0">
              <a:buNone/>
              <a:defRPr sz="840">
                <a:solidFill>
                  <a:schemeClr val="tx1">
                    <a:tint val="75000"/>
                  </a:schemeClr>
                </a:solidFill>
              </a:defRPr>
            </a:lvl4pPr>
            <a:lvl5pPr marL="1097335" indent="0">
              <a:buNone/>
              <a:defRPr sz="840">
                <a:solidFill>
                  <a:schemeClr val="tx1">
                    <a:tint val="75000"/>
                  </a:schemeClr>
                </a:solidFill>
              </a:defRPr>
            </a:lvl5pPr>
            <a:lvl6pPr marL="1371668" indent="0">
              <a:buNone/>
              <a:defRPr sz="840">
                <a:solidFill>
                  <a:schemeClr val="tx1">
                    <a:tint val="75000"/>
                  </a:schemeClr>
                </a:solidFill>
              </a:defRPr>
            </a:lvl6pPr>
            <a:lvl7pPr marL="1646002" indent="0">
              <a:buNone/>
              <a:defRPr sz="840">
                <a:solidFill>
                  <a:schemeClr val="tx1">
                    <a:tint val="75000"/>
                  </a:schemeClr>
                </a:solidFill>
              </a:defRPr>
            </a:lvl7pPr>
            <a:lvl8pPr marL="1920336" indent="0">
              <a:buNone/>
              <a:defRPr sz="840">
                <a:solidFill>
                  <a:schemeClr val="tx1">
                    <a:tint val="75000"/>
                  </a:schemeClr>
                </a:solidFill>
              </a:defRPr>
            </a:lvl8pPr>
            <a:lvl9pPr marL="2194670" indent="0">
              <a:buNone/>
              <a:defRPr sz="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566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44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2"/>
            <a:ext cx="2693459" cy="426508"/>
          </a:xfrm>
        </p:spPr>
        <p:txBody>
          <a:bodyPr anchor="b"/>
          <a:lstStyle>
            <a:lvl1pPr marL="0" indent="0">
              <a:buNone/>
              <a:defRPr sz="1440" b="1"/>
            </a:lvl1pPr>
            <a:lvl2pPr marL="274333" indent="0">
              <a:buNone/>
              <a:defRPr sz="1200" b="1"/>
            </a:lvl2pPr>
            <a:lvl3pPr marL="548668" indent="0">
              <a:buNone/>
              <a:defRPr sz="1080" b="1"/>
            </a:lvl3pPr>
            <a:lvl4pPr marL="823002"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2"/>
            <a:ext cx="2694517" cy="426508"/>
          </a:xfrm>
        </p:spPr>
        <p:txBody>
          <a:bodyPr anchor="b"/>
          <a:lstStyle>
            <a:lvl1pPr marL="0" indent="0">
              <a:buNone/>
              <a:defRPr sz="1440" b="1"/>
            </a:lvl1pPr>
            <a:lvl2pPr marL="274333" indent="0">
              <a:buNone/>
              <a:defRPr sz="1200" b="1"/>
            </a:lvl2pPr>
            <a:lvl3pPr marL="548668" indent="0">
              <a:buNone/>
              <a:defRPr sz="1080" b="1"/>
            </a:lvl3pPr>
            <a:lvl4pPr marL="823002"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0417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610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2992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6"/>
            <a:ext cx="2005543" cy="774700"/>
          </a:xfrm>
        </p:spPr>
        <p:txBody>
          <a:bodyPr anchor="b"/>
          <a:lstStyle>
            <a:lvl1pPr algn="l">
              <a:defRPr sz="12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5"/>
            <a:ext cx="2005543" cy="3127375"/>
          </a:xfrm>
        </p:spPr>
        <p:txBody>
          <a:bodyPr/>
          <a:lstStyle>
            <a:lvl1pPr marL="0" indent="0">
              <a:buNone/>
              <a:defRPr sz="840"/>
            </a:lvl1pPr>
            <a:lvl2pPr marL="274333" indent="0">
              <a:buNone/>
              <a:defRPr sz="720"/>
            </a:lvl2pPr>
            <a:lvl3pPr marL="548668" indent="0">
              <a:buNone/>
              <a:defRPr sz="600"/>
            </a:lvl3pPr>
            <a:lvl4pPr marL="823002"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133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2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920"/>
            </a:lvl1pPr>
            <a:lvl2pPr marL="274333" indent="0">
              <a:buNone/>
              <a:defRPr sz="1680"/>
            </a:lvl2pPr>
            <a:lvl3pPr marL="548668" indent="0">
              <a:buNone/>
              <a:defRPr sz="1440"/>
            </a:lvl3pPr>
            <a:lvl4pPr marL="823002" indent="0">
              <a:buNone/>
              <a:defRPr sz="1200"/>
            </a:lvl4pPr>
            <a:lvl5pPr marL="1097335" indent="0">
              <a:buNone/>
              <a:defRPr sz="1200"/>
            </a:lvl5pPr>
            <a:lvl6pPr marL="1371668" indent="0">
              <a:buNone/>
              <a:defRPr sz="1200"/>
            </a:lvl6pPr>
            <a:lvl7pPr marL="1646002" indent="0">
              <a:buNone/>
              <a:defRPr sz="1200"/>
            </a:lvl7pPr>
            <a:lvl8pPr marL="1920336" indent="0">
              <a:buNone/>
              <a:defRPr sz="1200"/>
            </a:lvl8pPr>
            <a:lvl9pPr marL="2194670" indent="0">
              <a:buNone/>
              <a:defRPr sz="12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840"/>
            </a:lvl1pPr>
            <a:lvl2pPr marL="274333" indent="0">
              <a:buNone/>
              <a:defRPr sz="720"/>
            </a:lvl2pPr>
            <a:lvl3pPr marL="548668" indent="0">
              <a:buNone/>
              <a:defRPr sz="600"/>
            </a:lvl3pPr>
            <a:lvl4pPr marL="823002"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644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5958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20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8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8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80" b="0" i="0" u="none" strike="noStrike" cap="none">
                <a:solidFill>
                  <a:srgbClr val="888888"/>
                </a:solidFill>
                <a:latin typeface="Calibri"/>
                <a:ea typeface="Calibri"/>
                <a:cs typeface="Calibri"/>
                <a:sym typeface="Calibri"/>
              </a:defRPr>
            </a:lvl1pPr>
            <a:lvl2pPr marL="0" marR="0" lvl="1" indent="0" algn="r" rtl="0">
              <a:spcBef>
                <a:spcPts val="0"/>
              </a:spcBef>
              <a:buNone/>
              <a:defRPr sz="1080" b="0" i="0" u="none" strike="noStrike" cap="none">
                <a:solidFill>
                  <a:srgbClr val="888888"/>
                </a:solidFill>
                <a:latin typeface="Calibri"/>
                <a:ea typeface="Calibri"/>
                <a:cs typeface="Calibri"/>
                <a:sym typeface="Calibri"/>
              </a:defRPr>
            </a:lvl2pPr>
            <a:lvl3pPr marL="0" marR="0" lvl="2" indent="0" algn="r" rtl="0">
              <a:spcBef>
                <a:spcPts val="0"/>
              </a:spcBef>
              <a:buNone/>
              <a:defRPr sz="1080" b="0" i="0" u="none" strike="noStrike" cap="none">
                <a:solidFill>
                  <a:srgbClr val="888888"/>
                </a:solidFill>
                <a:latin typeface="Calibri"/>
                <a:ea typeface="Calibri"/>
                <a:cs typeface="Calibri"/>
                <a:sym typeface="Calibri"/>
              </a:defRPr>
            </a:lvl3pPr>
            <a:lvl4pPr marL="0" marR="0" lvl="3" indent="0" algn="r" rtl="0">
              <a:spcBef>
                <a:spcPts val="0"/>
              </a:spcBef>
              <a:buNone/>
              <a:defRPr sz="1080" b="0" i="0" u="none" strike="noStrike" cap="none">
                <a:solidFill>
                  <a:srgbClr val="888888"/>
                </a:solidFill>
                <a:latin typeface="Calibri"/>
                <a:ea typeface="Calibri"/>
                <a:cs typeface="Calibri"/>
                <a:sym typeface="Calibri"/>
              </a:defRPr>
            </a:lvl4pPr>
            <a:lvl5pPr marL="0" marR="0" lvl="4" indent="0" algn="r" rtl="0">
              <a:spcBef>
                <a:spcPts val="0"/>
              </a:spcBef>
              <a:buNone/>
              <a:defRPr sz="1080" b="0" i="0" u="none" strike="noStrike" cap="none">
                <a:solidFill>
                  <a:srgbClr val="888888"/>
                </a:solidFill>
                <a:latin typeface="Calibri"/>
                <a:ea typeface="Calibri"/>
                <a:cs typeface="Calibri"/>
                <a:sym typeface="Calibri"/>
              </a:defRPr>
            </a:lvl5pPr>
            <a:lvl6pPr marL="0" marR="0" lvl="5" indent="0" algn="r" rtl="0">
              <a:spcBef>
                <a:spcPts val="0"/>
              </a:spcBef>
              <a:buNone/>
              <a:defRPr sz="1080" b="0" i="0" u="none" strike="noStrike" cap="none">
                <a:solidFill>
                  <a:srgbClr val="888888"/>
                </a:solidFill>
                <a:latin typeface="Calibri"/>
                <a:ea typeface="Calibri"/>
                <a:cs typeface="Calibri"/>
                <a:sym typeface="Calibri"/>
              </a:defRPr>
            </a:lvl6pPr>
            <a:lvl7pPr marL="0" marR="0" lvl="6" indent="0" algn="r" rtl="0">
              <a:spcBef>
                <a:spcPts val="0"/>
              </a:spcBef>
              <a:buNone/>
              <a:defRPr sz="1080" b="0" i="0" u="none" strike="noStrike" cap="none">
                <a:solidFill>
                  <a:srgbClr val="888888"/>
                </a:solidFill>
                <a:latin typeface="Calibri"/>
                <a:ea typeface="Calibri"/>
                <a:cs typeface="Calibri"/>
                <a:sym typeface="Calibri"/>
              </a:defRPr>
            </a:lvl7pPr>
            <a:lvl8pPr marL="0" marR="0" lvl="7" indent="0" algn="r" rtl="0">
              <a:spcBef>
                <a:spcPts val="0"/>
              </a:spcBef>
              <a:buNone/>
              <a:defRPr sz="1080" b="0" i="0" u="none" strike="noStrike" cap="none">
                <a:solidFill>
                  <a:srgbClr val="888888"/>
                </a:solidFill>
                <a:latin typeface="Calibri"/>
                <a:ea typeface="Calibri"/>
                <a:cs typeface="Calibri"/>
                <a:sym typeface="Calibri"/>
              </a:defRPr>
            </a:lvl8pPr>
            <a:lvl9pPr marL="0" marR="0" lvl="8" indent="0" algn="r" rtl="0">
              <a:spcBef>
                <a:spcPts val="0"/>
              </a:spcBef>
              <a:buNone/>
              <a:defRPr sz="108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920853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0848598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C1B85617-5F9C-4A1A-B683-2137AA5F18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946414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4"/>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8"/>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2082800" y="4237568"/>
            <a:ext cx="1930400" cy="243418"/>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8"/>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97209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548668" rtl="0" eaLnBrk="1" latinLnBrk="0" hangingPunct="1">
        <a:spcBef>
          <a:spcPct val="0"/>
        </a:spcBef>
        <a:buNone/>
        <a:defRPr sz="2640" kern="1200">
          <a:solidFill>
            <a:schemeClr val="tx1"/>
          </a:solidFill>
          <a:latin typeface="+mj-lt"/>
          <a:ea typeface="+mj-ea"/>
          <a:cs typeface="+mj-cs"/>
        </a:defRPr>
      </a:lvl1pPr>
    </p:titleStyle>
    <p:bodyStyle>
      <a:lvl1pPr marL="205750" indent="-205750" algn="l" defTabSz="548668" rtl="0" eaLnBrk="1" latinLnBrk="0" hangingPunct="1">
        <a:spcBef>
          <a:spcPct val="20000"/>
        </a:spcBef>
        <a:buFont typeface="Arial" pitchFamily="34" charset="0"/>
        <a:buChar char="•"/>
        <a:defRPr sz="1920" kern="1200">
          <a:solidFill>
            <a:schemeClr val="tx1"/>
          </a:solidFill>
          <a:latin typeface="+mn-lt"/>
          <a:ea typeface="+mn-ea"/>
          <a:cs typeface="+mn-cs"/>
        </a:defRPr>
      </a:lvl1pPr>
      <a:lvl2pPr marL="445793" indent="-171460" algn="l" defTabSz="548668" rtl="0" eaLnBrk="1" latinLnBrk="0" hangingPunct="1">
        <a:spcBef>
          <a:spcPct val="20000"/>
        </a:spcBef>
        <a:buFont typeface="Arial" pitchFamily="34" charset="0"/>
        <a:buChar char="–"/>
        <a:defRPr sz="1680" kern="1200">
          <a:solidFill>
            <a:schemeClr val="tx1"/>
          </a:solidFill>
          <a:latin typeface="+mn-lt"/>
          <a:ea typeface="+mn-ea"/>
          <a:cs typeface="+mn-cs"/>
        </a:defRPr>
      </a:lvl2pPr>
      <a:lvl3pPr marL="685835" indent="-137167" algn="l" defTabSz="548668" rtl="0" eaLnBrk="1" latinLnBrk="0" hangingPunct="1">
        <a:spcBef>
          <a:spcPct val="20000"/>
        </a:spcBef>
        <a:buFont typeface="Arial" pitchFamily="34" charset="0"/>
        <a:buChar char="•"/>
        <a:defRPr sz="1440" kern="1200">
          <a:solidFill>
            <a:schemeClr val="tx1"/>
          </a:solidFill>
          <a:latin typeface="+mn-lt"/>
          <a:ea typeface="+mn-ea"/>
          <a:cs typeface="+mn-cs"/>
        </a:defRPr>
      </a:lvl3pPr>
      <a:lvl4pPr marL="960168"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1234502"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1508836"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783169"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057503"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331838"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548668" rtl="0" eaLnBrk="1" latinLnBrk="0" hangingPunct="1">
        <a:defRPr sz="1080" kern="1200">
          <a:solidFill>
            <a:schemeClr val="tx1"/>
          </a:solidFill>
          <a:latin typeface="+mn-lt"/>
          <a:ea typeface="+mn-ea"/>
          <a:cs typeface="+mn-cs"/>
        </a:defRPr>
      </a:lvl1pPr>
      <a:lvl2pPr marL="274333" algn="l" defTabSz="548668" rtl="0" eaLnBrk="1" latinLnBrk="0" hangingPunct="1">
        <a:defRPr sz="1080" kern="1200">
          <a:solidFill>
            <a:schemeClr val="tx1"/>
          </a:solidFill>
          <a:latin typeface="+mn-lt"/>
          <a:ea typeface="+mn-ea"/>
          <a:cs typeface="+mn-cs"/>
        </a:defRPr>
      </a:lvl2pPr>
      <a:lvl3pPr marL="548668" algn="l" defTabSz="548668" rtl="0" eaLnBrk="1" latinLnBrk="0" hangingPunct="1">
        <a:defRPr sz="1080" kern="1200">
          <a:solidFill>
            <a:schemeClr val="tx1"/>
          </a:solidFill>
          <a:latin typeface="+mn-lt"/>
          <a:ea typeface="+mn-ea"/>
          <a:cs typeface="+mn-cs"/>
        </a:defRPr>
      </a:lvl3pPr>
      <a:lvl4pPr marL="823002" algn="l" defTabSz="548668" rtl="0" eaLnBrk="1" latinLnBrk="0" hangingPunct="1">
        <a:defRPr sz="1080" kern="1200">
          <a:solidFill>
            <a:schemeClr val="tx1"/>
          </a:solidFill>
          <a:latin typeface="+mn-lt"/>
          <a:ea typeface="+mn-ea"/>
          <a:cs typeface="+mn-cs"/>
        </a:defRPr>
      </a:lvl4pPr>
      <a:lvl5pPr marL="1097335" algn="l" defTabSz="548668" rtl="0" eaLnBrk="1" latinLnBrk="0" hangingPunct="1">
        <a:defRPr sz="1080" kern="1200">
          <a:solidFill>
            <a:schemeClr val="tx1"/>
          </a:solidFill>
          <a:latin typeface="+mn-lt"/>
          <a:ea typeface="+mn-ea"/>
          <a:cs typeface="+mn-cs"/>
        </a:defRPr>
      </a:lvl5pPr>
      <a:lvl6pPr marL="1371668" algn="l" defTabSz="548668" rtl="0" eaLnBrk="1" latinLnBrk="0" hangingPunct="1">
        <a:defRPr sz="1080" kern="1200">
          <a:solidFill>
            <a:schemeClr val="tx1"/>
          </a:solidFill>
          <a:latin typeface="+mn-lt"/>
          <a:ea typeface="+mn-ea"/>
          <a:cs typeface="+mn-cs"/>
        </a:defRPr>
      </a:lvl6pPr>
      <a:lvl7pPr marL="1646002" algn="l" defTabSz="548668" rtl="0" eaLnBrk="1" latinLnBrk="0" hangingPunct="1">
        <a:defRPr sz="1080" kern="1200">
          <a:solidFill>
            <a:schemeClr val="tx1"/>
          </a:solidFill>
          <a:latin typeface="+mn-lt"/>
          <a:ea typeface="+mn-ea"/>
          <a:cs typeface="+mn-cs"/>
        </a:defRPr>
      </a:lvl7pPr>
      <a:lvl8pPr marL="1920336" algn="l" defTabSz="548668" rtl="0" eaLnBrk="1" latinLnBrk="0" hangingPunct="1">
        <a:defRPr sz="1080" kern="1200">
          <a:solidFill>
            <a:schemeClr val="tx1"/>
          </a:solidFill>
          <a:latin typeface="+mn-lt"/>
          <a:ea typeface="+mn-ea"/>
          <a:cs typeface="+mn-cs"/>
        </a:defRPr>
      </a:lvl8pPr>
      <a:lvl9pPr marL="2194670" algn="l" defTabSz="548668"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oc10.vn/doc-sach/toan-4-tap-2/1/391/8/" TargetMode="External"/><Relationship Id="rId2" Type="http://schemas.openxmlformats.org/officeDocument/2006/relationships/image" Target="../media/image16.jpg"/><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60.png"/><Relationship Id="rId1" Type="http://schemas.openxmlformats.org/officeDocument/2006/relationships/slideLayout" Target="../slideLayouts/slideLayout62.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2.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svg"/><Relationship Id="rId18" Type="http://schemas.openxmlformats.org/officeDocument/2006/relationships/image" Target="../media/image60.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11.xml"/><Relationship Id="rId16" Type="http://schemas.openxmlformats.org/officeDocument/2006/relationships/image" Target="../media/image74.pn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1.svg"/><Relationship Id="rId17"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image" Target="../media/image75.sv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70.png"/><Relationship Id="rId5" Type="http://schemas.openxmlformats.org/officeDocument/2006/relationships/image" Target="../media/image63.png"/><Relationship Id="rId15" Type="http://schemas.openxmlformats.org/officeDocument/2006/relationships/image" Target="../media/image74.png"/><Relationship Id="rId10" Type="http://schemas.openxmlformats.org/officeDocument/2006/relationships/image" Target="../media/image77.svg"/><Relationship Id="rId4" Type="http://schemas.openxmlformats.org/officeDocument/2006/relationships/image" Target="../media/image62.svg"/><Relationship Id="rId9" Type="http://schemas.openxmlformats.org/officeDocument/2006/relationships/image" Target="../media/image76.png"/><Relationship Id="rId14" Type="http://schemas.openxmlformats.org/officeDocument/2006/relationships/image" Target="../media/image73.sv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81.svg"/><Relationship Id="rId17"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73.sv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80.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79.svg"/><Relationship Id="rId19" Type="http://schemas.openxmlformats.org/officeDocument/2006/relationships/image" Target="../media/image60.png"/><Relationship Id="rId4" Type="http://schemas.openxmlformats.org/officeDocument/2006/relationships/image" Target="../media/image62.svg"/><Relationship Id="rId9" Type="http://schemas.openxmlformats.org/officeDocument/2006/relationships/image" Target="../media/image78.png"/><Relationship Id="rId14"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85.sv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sv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84.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83.svg"/><Relationship Id="rId19" Type="http://schemas.openxmlformats.org/officeDocument/2006/relationships/image" Target="../media/image60.png"/><Relationship Id="rId4" Type="http://schemas.openxmlformats.org/officeDocument/2006/relationships/image" Target="../media/image62.svg"/><Relationship Id="rId9" Type="http://schemas.openxmlformats.org/officeDocument/2006/relationships/image" Target="../media/image82.png"/><Relationship Id="rId14" Type="http://schemas.openxmlformats.org/officeDocument/2006/relationships/image" Target="../media/image71.svg"/></Relationships>
</file>

<file path=ppt/slides/_rels/slide1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3.png"/><Relationship Id="rId2" Type="http://schemas.openxmlformats.org/officeDocument/2006/relationships/slideLayout" Target="../slideLayouts/slideLayout34.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605187" y="1381760"/>
            <a:ext cx="10737785"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5400" b="1" i="0" u="none" strike="noStrike" cap="none" dirty="0" err="1">
                <a:solidFill>
                  <a:srgbClr val="002060"/>
                </a:solidFill>
                <a:latin typeface="UTM Avo" panose="02040603050506020204" pitchFamily="18" charset="0"/>
                <a:sym typeface="Arial"/>
              </a:rPr>
              <a:t>Tuần</a:t>
            </a:r>
            <a:r>
              <a:rPr lang="en-US" sz="5400" b="1" i="0" u="none" strike="noStrike" cap="none" dirty="0">
                <a:solidFill>
                  <a:srgbClr val="002060"/>
                </a:solidFill>
                <a:latin typeface="UTM Avo" panose="02040603050506020204" pitchFamily="18" charset="0"/>
                <a:sym typeface="Arial"/>
              </a:rPr>
              <a:t> 19</a:t>
            </a:r>
            <a:endParaRPr sz="16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en-US" sz="5400" b="1" i="0" u="none" strike="noStrike" cap="none" dirty="0">
                <a:solidFill>
                  <a:srgbClr val="FF0000"/>
                </a:solidFill>
                <a:latin typeface="UTM Avo" panose="02040603050506020204" pitchFamily="18" charset="0"/>
                <a:sym typeface="Arial"/>
              </a:rPr>
              <a:t>Bài 54: </a:t>
            </a:r>
            <a:r>
              <a:rPr lang="en-US" sz="5400" b="1" i="0" u="none" strike="noStrike" cap="none" dirty="0" err="1">
                <a:solidFill>
                  <a:srgbClr val="FF0000"/>
                </a:solidFill>
                <a:latin typeface="UTM Avo" panose="02040603050506020204" pitchFamily="18" charset="0"/>
                <a:sym typeface="Arial"/>
              </a:rPr>
              <a:t>Khái</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niệm</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phân</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số</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tiếp</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theo</a:t>
            </a:r>
            <a:r>
              <a:rPr lang="en-US" sz="5400" b="1" i="0" u="none" strike="noStrike" cap="none" dirty="0">
                <a:solidFill>
                  <a:srgbClr val="FF0000"/>
                </a:solidFill>
                <a:latin typeface="UTM Avo" panose="02040603050506020204" pitchFamily="18" charset="0"/>
                <a:sym typeface="Arial"/>
              </a:rPr>
              <a:t>)</a:t>
            </a:r>
            <a:endParaRPr sz="16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192;p6">
            <a:hlinkClick r:id="rId3"/>
            <a:extLst>
              <a:ext uri="{FF2B5EF4-FFF2-40B4-BE49-F238E27FC236}">
                <a16:creationId xmlns:a16="http://schemas.microsoft.com/office/drawing/2014/main" id="{C3887201-5FB1-DFD3-25FE-D55889F08821}"/>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a:t>
            </a:r>
            <a:r>
              <a:rPr lang="en-US" sz="2200" b="1" dirty="0">
                <a:solidFill>
                  <a:srgbClr val="000000"/>
                </a:solidFill>
                <a:latin typeface="UTM Avo" panose="02040603050506020204" pitchFamily="18" charset="0"/>
              </a:rPr>
              <a:t>3</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id="{5F4BE783-AA9F-401A-B489-90DD261E2B5E}"/>
              </a:ext>
            </a:extLst>
          </p:cNvPr>
          <p:cNvSpPr txBox="1"/>
          <p:nvPr/>
        </p:nvSpPr>
        <p:spPr>
          <a:xfrm>
            <a:off x="1525655" y="1707416"/>
            <a:ext cx="9796395"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Khoanh vào chữ đặt trước câu trả lời đúng. </a:t>
            </a:r>
          </a:p>
        </p:txBody>
      </p:sp>
      <p:sp>
        <p:nvSpPr>
          <p:cNvPr id="6" name="TextBox 5">
            <a:extLst>
              <a:ext uri="{FF2B5EF4-FFF2-40B4-BE49-F238E27FC236}">
                <a16:creationId xmlns:a16="http://schemas.microsoft.com/office/drawing/2014/main" id="{7681B512-4668-34BC-18D3-E8273A6685C9}"/>
              </a:ext>
            </a:extLst>
          </p:cNvPr>
          <p:cNvSpPr txBox="1"/>
          <p:nvPr/>
        </p:nvSpPr>
        <p:spPr>
          <a:xfrm>
            <a:off x="660797" y="2217270"/>
            <a:ext cx="10712054" cy="461665"/>
          </a:xfrm>
          <a:prstGeom prst="rect">
            <a:avLst/>
          </a:prstGeom>
          <a:noFill/>
        </p:spPr>
        <p:txBody>
          <a:bodyPr wrap="square">
            <a:spAutoFit/>
          </a:bodyPr>
          <a:lstStyle/>
          <a:p>
            <a:pPr lvl="0" algn="just">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Cách đọc phân số biểu diễn phần quả dâu được khoanh tròn là:</a:t>
            </a:r>
          </a:p>
        </p:txBody>
      </p:sp>
      <p:grpSp>
        <p:nvGrpSpPr>
          <p:cNvPr id="24" name="Group 23">
            <a:extLst>
              <a:ext uri="{FF2B5EF4-FFF2-40B4-BE49-F238E27FC236}">
                <a16:creationId xmlns:a16="http://schemas.microsoft.com/office/drawing/2014/main" id="{B590683C-6D99-AC5E-98C8-C80E259AE3F2}"/>
              </a:ext>
            </a:extLst>
          </p:cNvPr>
          <p:cNvGrpSpPr/>
          <p:nvPr/>
        </p:nvGrpSpPr>
        <p:grpSpPr>
          <a:xfrm>
            <a:off x="5040881" y="2706853"/>
            <a:ext cx="5334064" cy="1665121"/>
            <a:chOff x="2411981" y="2835442"/>
            <a:chExt cx="7527908" cy="2349968"/>
          </a:xfrm>
        </p:grpSpPr>
        <p:pic>
          <p:nvPicPr>
            <p:cNvPr id="1026" name="Picture 2" descr="Strawberry ">
              <a:extLst>
                <a:ext uri="{FF2B5EF4-FFF2-40B4-BE49-F238E27FC236}">
                  <a16:creationId xmlns:a16="http://schemas.microsoft.com/office/drawing/2014/main" id="{9F916B42-63EF-52D5-1C51-8914649C5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943"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rawberry ">
              <a:extLst>
                <a:ext uri="{FF2B5EF4-FFF2-40B4-BE49-F238E27FC236}">
                  <a16:creationId xmlns:a16="http://schemas.microsoft.com/office/drawing/2014/main" id="{E19EC2F6-A813-F7EF-359D-7DC0660BC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221"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rawberry ">
              <a:extLst>
                <a:ext uri="{FF2B5EF4-FFF2-40B4-BE49-F238E27FC236}">
                  <a16:creationId xmlns:a16="http://schemas.microsoft.com/office/drawing/2014/main" id="{807108D5-5060-9C54-4124-7B7CF482E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493"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rawberry ">
              <a:extLst>
                <a:ext uri="{FF2B5EF4-FFF2-40B4-BE49-F238E27FC236}">
                  <a16:creationId xmlns:a16="http://schemas.microsoft.com/office/drawing/2014/main" id="{3056F129-7CDC-134C-A630-C21DD70F2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771"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rawberry ">
              <a:extLst>
                <a:ext uri="{FF2B5EF4-FFF2-40B4-BE49-F238E27FC236}">
                  <a16:creationId xmlns:a16="http://schemas.microsoft.com/office/drawing/2014/main" id="{DF79D988-B344-B0F7-3CBE-2C2639C9D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256"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rawberry ">
              <a:extLst>
                <a:ext uri="{FF2B5EF4-FFF2-40B4-BE49-F238E27FC236}">
                  <a16:creationId xmlns:a16="http://schemas.microsoft.com/office/drawing/2014/main" id="{CE70BC08-9CBC-ED5A-9CC8-D3EFA24BD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534"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rawberry ">
              <a:extLst>
                <a:ext uri="{FF2B5EF4-FFF2-40B4-BE49-F238E27FC236}">
                  <a16:creationId xmlns:a16="http://schemas.microsoft.com/office/drawing/2014/main" id="{2D486A3E-DB37-629B-08FB-C716FE642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981"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rawberry ">
              <a:extLst>
                <a:ext uri="{FF2B5EF4-FFF2-40B4-BE49-F238E27FC236}">
                  <a16:creationId xmlns:a16="http://schemas.microsoft.com/office/drawing/2014/main" id="{EBF1AE6B-D67B-89AB-C87D-1A2C4BB1F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943"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rawberry ">
              <a:extLst>
                <a:ext uri="{FF2B5EF4-FFF2-40B4-BE49-F238E27FC236}">
                  <a16:creationId xmlns:a16="http://schemas.microsoft.com/office/drawing/2014/main" id="{9983E16A-2353-1AF4-E7C3-ACEC66DB4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222" y="3921292"/>
              <a:ext cx="1264117"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rawberry ">
              <a:extLst>
                <a:ext uri="{FF2B5EF4-FFF2-40B4-BE49-F238E27FC236}">
                  <a16:creationId xmlns:a16="http://schemas.microsoft.com/office/drawing/2014/main" id="{2CE42F59-110E-B4F4-4688-0AD487C37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493"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rawberry ">
              <a:extLst>
                <a:ext uri="{FF2B5EF4-FFF2-40B4-BE49-F238E27FC236}">
                  <a16:creationId xmlns:a16="http://schemas.microsoft.com/office/drawing/2014/main" id="{8F6E04F9-F81F-236B-9742-BD59E00CC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771"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rawberry ">
              <a:extLst>
                <a:ext uri="{FF2B5EF4-FFF2-40B4-BE49-F238E27FC236}">
                  <a16:creationId xmlns:a16="http://schemas.microsoft.com/office/drawing/2014/main" id="{2EAACFA1-903D-7D36-56EA-3522CCB53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256"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rawberry ">
              <a:extLst>
                <a:ext uri="{FF2B5EF4-FFF2-40B4-BE49-F238E27FC236}">
                  <a16:creationId xmlns:a16="http://schemas.microsoft.com/office/drawing/2014/main" id="{4C7EC589-4CE1-B052-6853-C1E9D57C9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534"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rawberry ">
              <a:extLst>
                <a:ext uri="{FF2B5EF4-FFF2-40B4-BE49-F238E27FC236}">
                  <a16:creationId xmlns:a16="http://schemas.microsoft.com/office/drawing/2014/main" id="{796B0E4D-1015-38C5-16F3-8B3F128B0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981"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24">
            <a:extLst>
              <a:ext uri="{FF2B5EF4-FFF2-40B4-BE49-F238E27FC236}">
                <a16:creationId xmlns:a16="http://schemas.microsoft.com/office/drawing/2014/main" id="{7EEA7146-1FD3-C1B1-3C79-3BBAB50598D5}"/>
              </a:ext>
            </a:extLst>
          </p:cNvPr>
          <p:cNvSpPr/>
          <p:nvPr/>
        </p:nvSpPr>
        <p:spPr>
          <a:xfrm>
            <a:off x="5072514" y="2757487"/>
            <a:ext cx="1520791" cy="847023"/>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993446F-937E-4628-4087-31343A986AAB}"/>
              </a:ext>
            </a:extLst>
          </p:cNvPr>
          <p:cNvSpPr/>
          <p:nvPr/>
        </p:nvSpPr>
        <p:spPr>
          <a:xfrm>
            <a:off x="789623" y="2858452"/>
            <a:ext cx="3682365" cy="622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 </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Hai phần mười bốn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91881B84-AE6A-5427-E1CC-B5D9E8165419}"/>
              </a:ext>
            </a:extLst>
          </p:cNvPr>
          <p:cNvSpPr/>
          <p:nvPr/>
        </p:nvSpPr>
        <p:spPr>
          <a:xfrm>
            <a:off x="789623" y="3647724"/>
            <a:ext cx="3682365" cy="622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500"/>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B. Một phần sáu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19E4116F-368E-1182-E651-87256D103BFA}"/>
              </a:ext>
            </a:extLst>
          </p:cNvPr>
          <p:cNvSpPr/>
          <p:nvPr/>
        </p:nvSpPr>
        <p:spPr>
          <a:xfrm>
            <a:off x="789623" y="4436995"/>
            <a:ext cx="3682365" cy="6207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500"/>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C. Ba phần tư</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8423FAEA-CFA1-904A-AB54-5BBAE8AC6052}"/>
              </a:ext>
            </a:extLst>
          </p:cNvPr>
          <p:cNvSpPr/>
          <p:nvPr/>
        </p:nvSpPr>
        <p:spPr>
          <a:xfrm>
            <a:off x="789623" y="5220855"/>
            <a:ext cx="3682365" cy="622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D.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Một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phần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hai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26"/>
                                        </p:tgtEl>
                                        <p:attrNameLst>
                                          <p:attrName>fillcolor</p:attrName>
                                        </p:attrNameLst>
                                      </p:cBhvr>
                                      <p:to>
                                        <a:srgbClr val="70AD47"/>
                                      </p:to>
                                    </p:animClr>
                                    <p:set>
                                      <p:cBhvr>
                                        <p:cTn id="39" dur="500" fill="hold"/>
                                        <p:tgtEl>
                                          <p:spTgt spid="26"/>
                                        </p:tgtEl>
                                        <p:attrNameLst>
                                          <p:attrName>fill.type</p:attrName>
                                        </p:attrNameLst>
                                      </p:cBhvr>
                                      <p:to>
                                        <p:strVal val="solid"/>
                                      </p:to>
                                    </p:set>
                                    <p:set>
                                      <p:cBhvr>
                                        <p:cTn id="40" dur="50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7"/>
                                        </p:tgtEl>
                                        <p:attrNameLst>
                                          <p:attrName>fillcolor</p:attrName>
                                        </p:attrNameLst>
                                      </p:cBhvr>
                                      <p:to>
                                        <a:srgbClr val="C00000"/>
                                      </p:to>
                                    </p:animClr>
                                    <p:set>
                                      <p:cBhvr>
                                        <p:cTn id="46" dur="500" fill="hold"/>
                                        <p:tgtEl>
                                          <p:spTgt spid="27"/>
                                        </p:tgtEl>
                                        <p:attrNameLst>
                                          <p:attrName>fill.type</p:attrName>
                                        </p:attrNameLst>
                                      </p:cBhvr>
                                      <p:to>
                                        <p:strVal val="solid"/>
                                      </p:to>
                                    </p:set>
                                    <p:set>
                                      <p:cBhvr>
                                        <p:cTn id="47" dur="500" fill="hold"/>
                                        <p:tgtEl>
                                          <p:spTgt spid="2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28"/>
                                        </p:tgtEl>
                                        <p:attrNameLst>
                                          <p:attrName>fillcolor</p:attrName>
                                        </p:attrNameLst>
                                      </p:cBhvr>
                                      <p:to>
                                        <a:srgbClr val="C00000"/>
                                      </p:to>
                                    </p:animClr>
                                    <p:set>
                                      <p:cBhvr>
                                        <p:cTn id="53" dur="500" fill="hold"/>
                                        <p:tgtEl>
                                          <p:spTgt spid="28"/>
                                        </p:tgtEl>
                                        <p:attrNameLst>
                                          <p:attrName>fill.type</p:attrName>
                                        </p:attrNameLst>
                                      </p:cBhvr>
                                      <p:to>
                                        <p:strVal val="solid"/>
                                      </p:to>
                                    </p:set>
                                    <p:set>
                                      <p:cBhvr>
                                        <p:cTn id="54" dur="500" fill="hold"/>
                                        <p:tgtEl>
                                          <p:spTgt spid="2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9"/>
                                        </p:tgtEl>
                                        <p:attrNameLst>
                                          <p:attrName>fillcolor</p:attrName>
                                        </p:attrNameLst>
                                      </p:cBhvr>
                                      <p:to>
                                        <a:srgbClr val="C00000"/>
                                      </p:to>
                                    </p:animClr>
                                    <p:set>
                                      <p:cBhvr>
                                        <p:cTn id="60" dur="500" fill="hold"/>
                                        <p:tgtEl>
                                          <p:spTgt spid="29"/>
                                        </p:tgtEl>
                                        <p:attrNameLst>
                                          <p:attrName>fill.type</p:attrName>
                                        </p:attrNameLst>
                                      </p:cBhvr>
                                      <p:to>
                                        <p:strVal val="solid"/>
                                      </p:to>
                                    </p:set>
                                    <p:set>
                                      <p:cBhvr>
                                        <p:cTn id="61" dur="500" fill="hold"/>
                                        <p:tgtEl>
                                          <p:spTgt spid="2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9"/>
                  </p:tgtEl>
                </p:cond>
              </p:nextCondLst>
            </p:seq>
          </p:childTnLst>
        </p:cTn>
      </p:par>
    </p:tnLst>
    <p:bldLst>
      <p:bldP spid="2" grpId="0" animBg="1"/>
      <p:bldP spid="6" grpId="0"/>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a:t>
            </a:r>
            <a:r>
              <a:rPr lang="en-US" sz="2200" b="1" dirty="0">
                <a:solidFill>
                  <a:srgbClr val="000000"/>
                </a:solidFill>
                <a:latin typeface="UTM Avo" panose="02040603050506020204" pitchFamily="18" charset="0"/>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id="{5F4BE783-AA9F-401A-B489-90DD261E2B5E}"/>
              </a:ext>
            </a:extLst>
          </p:cNvPr>
          <p:cNvSpPr txBox="1"/>
          <p:nvPr/>
        </p:nvSpPr>
        <p:spPr>
          <a:xfrm>
            <a:off x="1525655" y="1707416"/>
            <a:ext cx="9796395"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Khoanh vào chữ đặt trước câu trả lời đúng. </a:t>
            </a:r>
          </a:p>
        </p:txBody>
      </p:sp>
      <p:sp>
        <p:nvSpPr>
          <p:cNvPr id="6" name="TextBox 5">
            <a:extLst>
              <a:ext uri="{FF2B5EF4-FFF2-40B4-BE49-F238E27FC236}">
                <a16:creationId xmlns:a16="http://schemas.microsoft.com/office/drawing/2014/main" id="{7681B512-4668-34BC-18D3-E8273A6685C9}"/>
              </a:ext>
            </a:extLst>
          </p:cNvPr>
          <p:cNvSpPr txBox="1"/>
          <p:nvPr/>
        </p:nvSpPr>
        <p:spPr>
          <a:xfrm>
            <a:off x="703659" y="2274420"/>
            <a:ext cx="10712054" cy="461665"/>
          </a:xfrm>
          <a:prstGeom prst="rect">
            <a:avLst/>
          </a:prstGeom>
          <a:noFill/>
        </p:spPr>
        <p:txBody>
          <a:bodyPr wrap="square">
            <a:spAutoFit/>
          </a:bodyPr>
          <a:lstStyle/>
          <a:p>
            <a:pPr lvl="0" algn="just">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Phân số chỉ phần </a:t>
            </a:r>
            <a:r>
              <a:rPr lang="vi-VN" sz="2400" b="1" dirty="0">
                <a:latin typeface="UTM Avo" panose="02040603050506020204" pitchFamily="18" charset="0"/>
                <a:ea typeface="Calibri" panose="020F0502020204030204" pitchFamily="34" charset="0"/>
                <a:cs typeface="Times New Roman" panose="02020603050405020304" pitchFamily="18" charset="0"/>
              </a:rPr>
              <a:t>không tô màu </a:t>
            </a:r>
            <a:r>
              <a:rPr lang="vi-VN" sz="2400" dirty="0">
                <a:latin typeface="UTM Avo" panose="02040603050506020204" pitchFamily="18" charset="0"/>
                <a:ea typeface="Calibri" panose="020F0502020204030204" pitchFamily="34" charset="0"/>
                <a:cs typeface="Times New Roman" panose="02020603050405020304" pitchFamily="18" charset="0"/>
              </a:rPr>
              <a:t>của hình sau: </a:t>
            </a:r>
          </a:p>
        </p:txBody>
      </p:sp>
      <mc:AlternateContent xmlns:mc="http://schemas.openxmlformats.org/markup-compatibility/2006" xmlns:a14="http://schemas.microsoft.com/office/drawing/2010/main">
        <mc:Choice Requires="a14">
          <p:sp>
            <p:nvSpPr>
              <p:cNvPr id="26" name="Rectangle: Rounded Corners 25">
                <a:extLst>
                  <a:ext uri="{FF2B5EF4-FFF2-40B4-BE49-F238E27FC236}">
                    <a16:creationId xmlns:a16="http://schemas.microsoft.com/office/drawing/2014/main" id="{9993446F-937E-4628-4087-31343A986AAB}"/>
                  </a:ext>
                </a:extLst>
              </p:cNvPr>
              <p:cNvSpPr/>
              <p:nvPr/>
            </p:nvSpPr>
            <p:spPr>
              <a:xfrm>
                <a:off x="5523549"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2</m:t>
                        </m:r>
                      </m:num>
                      <m:den>
                        <m:r>
                          <m:rPr>
                            <m:nor/>
                          </m:rPr>
                          <a:rPr lang="en-US" sz="2400" b="0" i="0" smtClean="0">
                            <a:solidFill>
                              <a:schemeClr val="tx1"/>
                            </a:solidFill>
                            <a:latin typeface="UTM Avo" panose="02040603050506020204" pitchFamily="18" charset="0"/>
                          </a:rPr>
                          <m:t>4</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6" name="Rectangle: Rounded Corners 25">
                <a:extLst>
                  <a:ext uri="{FF2B5EF4-FFF2-40B4-BE49-F238E27FC236}">
                    <a16:creationId xmlns:a16="http://schemas.microsoft.com/office/drawing/2014/main" id="{9993446F-937E-4628-4087-31343A986AAB}"/>
                  </a:ext>
                </a:extLst>
              </p:cNvPr>
              <p:cNvSpPr>
                <a:spLocks noRot="1" noChangeAspect="1" noMove="1" noResize="1" noEditPoints="1" noAdjustHandles="1" noChangeArrowheads="1" noChangeShapeType="1" noTextEdit="1"/>
              </p:cNvSpPr>
              <p:nvPr/>
            </p:nvSpPr>
            <p:spPr>
              <a:xfrm>
                <a:off x="5523549" y="2964814"/>
                <a:ext cx="1139189" cy="999173"/>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id="{742778A1-B773-81EF-9A56-E2134EE38787}"/>
                  </a:ext>
                </a:extLst>
              </p:cNvPr>
              <p:cNvSpPr/>
              <p:nvPr/>
            </p:nvSpPr>
            <p:spPr>
              <a:xfrm>
                <a:off x="7009449"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B.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2</m:t>
                        </m:r>
                      </m:num>
                      <m:den>
                        <m:r>
                          <m:rPr>
                            <m:nor/>
                          </m:rPr>
                          <a:rPr lang="en-US" sz="2400" b="0" i="0" smtClean="0">
                            <a:solidFill>
                              <a:schemeClr val="tx1"/>
                            </a:solidFill>
                            <a:latin typeface="UTM Avo" panose="02040603050506020204" pitchFamily="18" charset="0"/>
                          </a:rPr>
                          <m:t>6</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 name="Rectangle: Rounded Corners 2">
                <a:extLst>
                  <a:ext uri="{FF2B5EF4-FFF2-40B4-BE49-F238E27FC236}">
                    <a16:creationId xmlns:a16="http://schemas.microsoft.com/office/drawing/2014/main" id="{742778A1-B773-81EF-9A56-E2134EE38787}"/>
                  </a:ext>
                </a:extLst>
              </p:cNvPr>
              <p:cNvSpPr>
                <a:spLocks noRot="1" noChangeAspect="1" noMove="1" noResize="1" noEditPoints="1" noAdjustHandles="1" noChangeArrowheads="1" noChangeShapeType="1" noTextEdit="1"/>
              </p:cNvSpPr>
              <p:nvPr/>
            </p:nvSpPr>
            <p:spPr>
              <a:xfrm>
                <a:off x="7009449" y="2964814"/>
                <a:ext cx="1139189" cy="999173"/>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D6ED5541-6464-8BD7-7FC3-033C0A2A80DA}"/>
                  </a:ext>
                </a:extLst>
              </p:cNvPr>
              <p:cNvSpPr/>
              <p:nvPr/>
            </p:nvSpPr>
            <p:spPr>
              <a:xfrm>
                <a:off x="8581074"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C.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4</m:t>
                        </m:r>
                      </m:num>
                      <m:den>
                        <m:r>
                          <m:rPr>
                            <m:nor/>
                          </m:rPr>
                          <a:rPr lang="en-US" sz="2400" b="0" i="0" smtClean="0">
                            <a:solidFill>
                              <a:schemeClr val="tx1"/>
                            </a:solidFill>
                            <a:latin typeface="UTM Avo" panose="02040603050506020204" pitchFamily="18" charset="0"/>
                          </a:rPr>
                          <m:t>2</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D6ED5541-6464-8BD7-7FC3-033C0A2A80DA}"/>
                  </a:ext>
                </a:extLst>
              </p:cNvPr>
              <p:cNvSpPr>
                <a:spLocks noRot="1" noChangeAspect="1" noMove="1" noResize="1" noEditPoints="1" noAdjustHandles="1" noChangeArrowheads="1" noChangeShapeType="1" noTextEdit="1"/>
              </p:cNvSpPr>
              <p:nvPr/>
            </p:nvSpPr>
            <p:spPr>
              <a:xfrm>
                <a:off x="8581074" y="2964814"/>
                <a:ext cx="1139189" cy="999173"/>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07F081D6-D2F4-581C-61FF-D46E8ABE3D5C}"/>
                  </a:ext>
                </a:extLst>
              </p:cNvPr>
              <p:cNvSpPr/>
              <p:nvPr/>
            </p:nvSpPr>
            <p:spPr>
              <a:xfrm>
                <a:off x="10152699"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D.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4</m:t>
                        </m:r>
                      </m:num>
                      <m:den>
                        <m:r>
                          <m:rPr>
                            <m:nor/>
                          </m:rPr>
                          <a:rPr lang="en-US" sz="2400" b="0" i="0" smtClean="0">
                            <a:solidFill>
                              <a:schemeClr val="tx1"/>
                            </a:solidFill>
                            <a:latin typeface="UTM Avo" panose="02040603050506020204" pitchFamily="18" charset="0"/>
                          </a:rPr>
                          <m:t>6</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5" name="Rectangle: Rounded Corners 4">
                <a:extLst>
                  <a:ext uri="{FF2B5EF4-FFF2-40B4-BE49-F238E27FC236}">
                    <a16:creationId xmlns:a16="http://schemas.microsoft.com/office/drawing/2014/main" id="{07F081D6-D2F4-581C-61FF-D46E8ABE3D5C}"/>
                  </a:ext>
                </a:extLst>
              </p:cNvPr>
              <p:cNvSpPr>
                <a:spLocks noRot="1" noChangeAspect="1" noMove="1" noResize="1" noEditPoints="1" noAdjustHandles="1" noChangeArrowheads="1" noChangeShapeType="1" noTextEdit="1"/>
              </p:cNvSpPr>
              <p:nvPr/>
            </p:nvSpPr>
            <p:spPr>
              <a:xfrm>
                <a:off x="10152699" y="2964814"/>
                <a:ext cx="1139189" cy="999173"/>
              </a:xfrm>
              <a:prstGeom prst="roundRect">
                <a:avLst/>
              </a:prstGeom>
              <a:blipFill>
                <a:blip r:embed="rId8"/>
                <a:stretch>
                  <a:fillRect/>
                </a:stretch>
              </a:blipFill>
            </p:spPr>
            <p:txBody>
              <a:bodyPr/>
              <a:lstStyle/>
              <a:p>
                <a:r>
                  <a:rPr lang="en-US">
                    <a:noFill/>
                  </a:rPr>
                  <a:t> </a:t>
                </a:r>
              </a:p>
            </p:txBody>
          </p:sp>
        </mc:Fallback>
      </mc:AlternateContent>
      <p:graphicFrame>
        <p:nvGraphicFramePr>
          <p:cNvPr id="8" name="Table 7">
            <a:extLst>
              <a:ext uri="{FF2B5EF4-FFF2-40B4-BE49-F238E27FC236}">
                <a16:creationId xmlns:a16="http://schemas.microsoft.com/office/drawing/2014/main" id="{A95D02A3-9060-E209-DB9C-399DCABBF92C}"/>
              </a:ext>
            </a:extLst>
          </p:cNvPr>
          <p:cNvGraphicFramePr>
            <a:graphicFrameLocks noGrp="1"/>
          </p:cNvGraphicFramePr>
          <p:nvPr>
            <p:extLst>
              <p:ext uri="{D42A27DB-BD31-4B8C-83A1-F6EECF244321}">
                <p14:modId xmlns:p14="http://schemas.microsoft.com/office/powerpoint/2010/main" val="651737510"/>
              </p:ext>
            </p:extLst>
          </p:nvPr>
        </p:nvGraphicFramePr>
        <p:xfrm>
          <a:off x="839789" y="2858029"/>
          <a:ext cx="4292598" cy="1325034"/>
        </p:xfrm>
        <a:graphic>
          <a:graphicData uri="http://schemas.openxmlformats.org/drawingml/2006/table">
            <a:tbl>
              <a:tblPr firstRow="1" bandRow="1">
                <a:tableStyleId>{5C22544A-7EE6-4342-B048-85BDC9FD1C3A}</a:tableStyleId>
              </a:tblPr>
              <a:tblGrid>
                <a:gridCol w="1430866">
                  <a:extLst>
                    <a:ext uri="{9D8B030D-6E8A-4147-A177-3AD203B41FA5}">
                      <a16:colId xmlns:a16="http://schemas.microsoft.com/office/drawing/2014/main" val="1964921787"/>
                    </a:ext>
                  </a:extLst>
                </a:gridCol>
                <a:gridCol w="1430866">
                  <a:extLst>
                    <a:ext uri="{9D8B030D-6E8A-4147-A177-3AD203B41FA5}">
                      <a16:colId xmlns:a16="http://schemas.microsoft.com/office/drawing/2014/main" val="1722500348"/>
                    </a:ext>
                  </a:extLst>
                </a:gridCol>
                <a:gridCol w="1430866">
                  <a:extLst>
                    <a:ext uri="{9D8B030D-6E8A-4147-A177-3AD203B41FA5}">
                      <a16:colId xmlns:a16="http://schemas.microsoft.com/office/drawing/2014/main" val="851368051"/>
                    </a:ext>
                  </a:extLst>
                </a:gridCol>
              </a:tblGrid>
              <a:tr h="66251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128228482"/>
                  </a:ext>
                </a:extLst>
              </a:tr>
              <a:tr h="66251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298244"/>
                  </a:ext>
                </a:extLst>
              </a:tr>
            </a:tbl>
          </a:graphicData>
        </a:graphic>
      </p:graphicFrame>
    </p:spTree>
    <p:extLst>
      <p:ext uri="{BB962C8B-B14F-4D97-AF65-F5344CB8AC3E}">
        <p14:creationId xmlns:p14="http://schemas.microsoft.com/office/powerpoint/2010/main" val="16935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
                                        </p:tgtEl>
                                        <p:attrNameLst>
                                          <p:attrName>fillcolor</p:attrName>
                                        </p:attrNameLst>
                                      </p:cBhvr>
                                      <p:to>
                                        <a:srgbClr val="C00000"/>
                                      </p:to>
                                    </p:animClr>
                                    <p:set>
                                      <p:cBhvr>
                                        <p:cTn id="36" dur="500" fill="hold"/>
                                        <p:tgtEl>
                                          <p:spTgt spid="3"/>
                                        </p:tgtEl>
                                        <p:attrNameLst>
                                          <p:attrName>fill.type</p:attrName>
                                        </p:attrNameLst>
                                      </p:cBhvr>
                                      <p:to>
                                        <p:strVal val="solid"/>
                                      </p:to>
                                    </p:set>
                                    <p:set>
                                      <p:cBhvr>
                                        <p:cTn id="37" dur="50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4"/>
                                        </p:tgtEl>
                                        <p:attrNameLst>
                                          <p:attrName>fillcolor</p:attrName>
                                        </p:attrNameLst>
                                      </p:cBhvr>
                                      <p:to>
                                        <a:srgbClr val="C00000"/>
                                      </p:to>
                                    </p:animClr>
                                    <p:set>
                                      <p:cBhvr>
                                        <p:cTn id="43" dur="500" fill="hold"/>
                                        <p:tgtEl>
                                          <p:spTgt spid="4"/>
                                        </p:tgtEl>
                                        <p:attrNameLst>
                                          <p:attrName>fill.type</p:attrName>
                                        </p:attrNameLst>
                                      </p:cBhvr>
                                      <p:to>
                                        <p:strVal val="solid"/>
                                      </p:to>
                                    </p:set>
                                    <p:set>
                                      <p:cBhvr>
                                        <p:cTn id="44" dur="50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70AD47"/>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C00000"/>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6"/>
                  </p:tgtEl>
                </p:cond>
              </p:nextCondLst>
            </p:seq>
          </p:childTnLst>
        </p:cTn>
      </p:par>
    </p:tnLst>
    <p:bldLst>
      <p:bldP spid="2" grpId="0" animBg="1"/>
      <p:bldP spid="6" grpId="0"/>
      <p:bldP spid="26"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sp>
        <p:nvSpPr>
          <p:cNvPr id="2" name="Freeform 2"/>
          <p:cNvSpPr/>
          <p:nvPr/>
        </p:nvSpPr>
        <p:spPr>
          <a:xfrm>
            <a:off x="693726" y="624238"/>
            <a:ext cx="2052553" cy="791166"/>
          </a:xfrm>
          <a:custGeom>
            <a:avLst/>
            <a:gdLst/>
            <a:ahLst/>
            <a:cxnLst/>
            <a:rect l="l" t="t" r="r" b="b"/>
            <a:pathLst>
              <a:path w="3420922" h="1318610">
                <a:moveTo>
                  <a:pt x="0" y="0"/>
                </a:moveTo>
                <a:lnTo>
                  <a:pt x="3420922" y="0"/>
                </a:lnTo>
                <a:lnTo>
                  <a:pt x="3420922" y="1318609"/>
                </a:lnTo>
                <a:lnTo>
                  <a:pt x="0" y="1318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507946" y="5624563"/>
            <a:ext cx="1272343" cy="791166"/>
          </a:xfrm>
          <a:custGeom>
            <a:avLst/>
            <a:gdLst/>
            <a:ahLst/>
            <a:cxnLst/>
            <a:rect l="l" t="t" r="r" b="b"/>
            <a:pathLst>
              <a:path w="2120571" h="1318610">
                <a:moveTo>
                  <a:pt x="0" y="0"/>
                </a:moveTo>
                <a:lnTo>
                  <a:pt x="2120571" y="0"/>
                </a:lnTo>
                <a:lnTo>
                  <a:pt x="2120571" y="1318610"/>
                </a:lnTo>
                <a:lnTo>
                  <a:pt x="0" y="13186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2854907" y="624238"/>
            <a:ext cx="1250406" cy="791166"/>
          </a:xfrm>
          <a:custGeom>
            <a:avLst/>
            <a:gdLst/>
            <a:ahLst/>
            <a:cxnLst/>
            <a:rect l="l" t="t" r="r" b="b"/>
            <a:pathLst>
              <a:path w="2084010" h="1318610">
                <a:moveTo>
                  <a:pt x="0" y="0"/>
                </a:moveTo>
                <a:lnTo>
                  <a:pt x="2084010" y="0"/>
                </a:lnTo>
                <a:lnTo>
                  <a:pt x="2084010" y="1318610"/>
                </a:lnTo>
                <a:lnTo>
                  <a:pt x="0" y="13186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703711" y="5616943"/>
            <a:ext cx="1516172" cy="791166"/>
          </a:xfrm>
          <a:custGeom>
            <a:avLst/>
            <a:gdLst/>
            <a:ahLst/>
            <a:cxnLst/>
            <a:rect l="l" t="t" r="r" b="b"/>
            <a:pathLst>
              <a:path w="2526953" h="1318610">
                <a:moveTo>
                  <a:pt x="0" y="0"/>
                </a:moveTo>
                <a:lnTo>
                  <a:pt x="2526953" y="0"/>
                </a:lnTo>
                <a:lnTo>
                  <a:pt x="2526953" y="1318610"/>
                </a:lnTo>
                <a:lnTo>
                  <a:pt x="0" y="13186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131773" y="1947877"/>
            <a:ext cx="1463040" cy="3669065"/>
          </a:xfrm>
          <a:custGeom>
            <a:avLst/>
            <a:gdLst/>
            <a:ahLst/>
            <a:cxnLst/>
            <a:rect l="l" t="t" r="r" b="b"/>
            <a:pathLst>
              <a:path w="961125" h="2410344">
                <a:moveTo>
                  <a:pt x="0" y="0"/>
                </a:moveTo>
                <a:lnTo>
                  <a:pt x="961125" y="0"/>
                </a:lnTo>
                <a:lnTo>
                  <a:pt x="961125" y="2410344"/>
                </a:lnTo>
                <a:lnTo>
                  <a:pt x="0" y="24103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rot="-1091193">
            <a:off x="9846083" y="2544436"/>
            <a:ext cx="543114" cy="552150"/>
          </a:xfrm>
          <a:custGeom>
            <a:avLst/>
            <a:gdLst/>
            <a:ahLst/>
            <a:cxnLst/>
            <a:rect l="l" t="t" r="r" b="b"/>
            <a:pathLst>
              <a:path w="905190" h="920249">
                <a:moveTo>
                  <a:pt x="0" y="0"/>
                </a:moveTo>
                <a:lnTo>
                  <a:pt x="905190" y="0"/>
                </a:lnTo>
                <a:lnTo>
                  <a:pt x="905190" y="920249"/>
                </a:lnTo>
                <a:lnTo>
                  <a:pt x="0" y="9202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11022330" y="1711089"/>
            <a:ext cx="596273" cy="614140"/>
          </a:xfrm>
          <a:custGeom>
            <a:avLst/>
            <a:gdLst/>
            <a:ahLst/>
            <a:cxnLst/>
            <a:rect l="l" t="t" r="r" b="b"/>
            <a:pathLst>
              <a:path w="993788" h="1023565">
                <a:moveTo>
                  <a:pt x="0" y="0"/>
                </a:moveTo>
                <a:lnTo>
                  <a:pt x="993788" y="0"/>
                </a:lnTo>
                <a:lnTo>
                  <a:pt x="993788" y="1023565"/>
                </a:lnTo>
                <a:lnTo>
                  <a:pt x="0" y="10235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9052118" y="859320"/>
            <a:ext cx="536081" cy="560540"/>
          </a:xfrm>
          <a:custGeom>
            <a:avLst/>
            <a:gdLst/>
            <a:ahLst/>
            <a:cxnLst/>
            <a:rect l="l" t="t" r="r" b="b"/>
            <a:pathLst>
              <a:path w="893467" h="934234">
                <a:moveTo>
                  <a:pt x="0" y="0"/>
                </a:moveTo>
                <a:lnTo>
                  <a:pt x="893467" y="0"/>
                </a:lnTo>
                <a:lnTo>
                  <a:pt x="893467" y="934234"/>
                </a:lnTo>
                <a:lnTo>
                  <a:pt x="0" y="9342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rot="19025578">
            <a:off x="8229362" y="1583321"/>
            <a:ext cx="319057" cy="613572"/>
          </a:xfrm>
          <a:custGeom>
            <a:avLst/>
            <a:gdLst/>
            <a:ahLst/>
            <a:cxnLst/>
            <a:rect l="l" t="t" r="r" b="b"/>
            <a:pathLst>
              <a:path w="531762" h="1022620">
                <a:moveTo>
                  <a:pt x="0" y="0"/>
                </a:moveTo>
                <a:lnTo>
                  <a:pt x="531763" y="0"/>
                </a:lnTo>
                <a:lnTo>
                  <a:pt x="531763" y="1022619"/>
                </a:lnTo>
                <a:lnTo>
                  <a:pt x="0" y="102261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a:off x="4037986" y="5901468"/>
            <a:ext cx="419460" cy="613572"/>
          </a:xfrm>
          <a:custGeom>
            <a:avLst/>
            <a:gdLst/>
            <a:ahLst/>
            <a:cxnLst/>
            <a:rect l="l" t="t" r="r" b="b"/>
            <a:pathLst>
              <a:path w="699100" h="1022620">
                <a:moveTo>
                  <a:pt x="0" y="0"/>
                </a:moveTo>
                <a:lnTo>
                  <a:pt x="699100" y="0"/>
                </a:lnTo>
                <a:lnTo>
                  <a:pt x="699100" y="1022620"/>
                </a:lnTo>
                <a:lnTo>
                  <a:pt x="0" y="102262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5" name="Freeform 25"/>
          <p:cNvSpPr/>
          <p:nvPr/>
        </p:nvSpPr>
        <p:spPr>
          <a:xfrm>
            <a:off x="10282657" y="4297682"/>
            <a:ext cx="616110" cy="557860"/>
          </a:xfrm>
          <a:custGeom>
            <a:avLst/>
            <a:gdLst/>
            <a:ahLst/>
            <a:cxnLst/>
            <a:rect l="l" t="t" r="r" b="b"/>
            <a:pathLst>
              <a:path w="1026849" h="929765">
                <a:moveTo>
                  <a:pt x="0" y="0"/>
                </a:moveTo>
                <a:lnTo>
                  <a:pt x="1026849" y="0"/>
                </a:lnTo>
                <a:lnTo>
                  <a:pt x="1026849" y="929765"/>
                </a:lnTo>
                <a:lnTo>
                  <a:pt x="0" y="9297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rot="21018414">
            <a:off x="3707228" y="1856235"/>
            <a:ext cx="385285" cy="566596"/>
          </a:xfrm>
          <a:custGeom>
            <a:avLst/>
            <a:gdLst/>
            <a:ahLst/>
            <a:cxnLst/>
            <a:rect l="l" t="t" r="r" b="b"/>
            <a:pathLst>
              <a:path w="642141" h="944325">
                <a:moveTo>
                  <a:pt x="0" y="0"/>
                </a:moveTo>
                <a:lnTo>
                  <a:pt x="642141" y="0"/>
                </a:lnTo>
                <a:lnTo>
                  <a:pt x="642141" y="944325"/>
                </a:lnTo>
                <a:lnTo>
                  <a:pt x="0" y="94432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570505">
              <a:buClrTx/>
            </a:pPr>
            <a:endParaRPr lang="en-VN" sz="562" kern="1200" dirty="0">
              <a:solidFill>
                <a:prstClr val="black"/>
              </a:solidFill>
              <a:latin typeface="Calibri"/>
              <a:ea typeface="+mn-ea"/>
              <a:cs typeface="+mn-cs"/>
            </a:endParaRPr>
          </a:p>
        </p:txBody>
      </p:sp>
      <p:sp>
        <p:nvSpPr>
          <p:cNvPr id="27" name="Freeform 27"/>
          <p:cNvSpPr/>
          <p:nvPr/>
        </p:nvSpPr>
        <p:spPr>
          <a:xfrm>
            <a:off x="2227603" y="5892717"/>
            <a:ext cx="554202" cy="631079"/>
          </a:xfrm>
          <a:custGeom>
            <a:avLst/>
            <a:gdLst/>
            <a:ahLst/>
            <a:cxnLst/>
            <a:rect l="l" t="t" r="r" b="b"/>
            <a:pathLst>
              <a:path w="923669" h="1051797">
                <a:moveTo>
                  <a:pt x="0" y="0"/>
                </a:moveTo>
                <a:lnTo>
                  <a:pt x="923669" y="0"/>
                </a:lnTo>
                <a:lnTo>
                  <a:pt x="923669" y="1051797"/>
                </a:lnTo>
                <a:lnTo>
                  <a:pt x="0" y="105179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8" name="TextBox 3">
            <a:extLst>
              <a:ext uri="{FF2B5EF4-FFF2-40B4-BE49-F238E27FC236}">
                <a16:creationId xmlns:a16="http://schemas.microsoft.com/office/drawing/2014/main" id="{1A2B08EC-B19B-FA8D-E7C9-CE757478CFD6}"/>
              </a:ext>
            </a:extLst>
          </p:cNvPr>
          <p:cNvSpPr txBox="1"/>
          <p:nvPr/>
        </p:nvSpPr>
        <p:spPr>
          <a:xfrm>
            <a:off x="4288926" y="1068289"/>
            <a:ext cx="3954380" cy="1554143"/>
          </a:xfrm>
          <a:prstGeom prst="rect">
            <a:avLst/>
          </a:prstGeom>
        </p:spPr>
        <p:txBody>
          <a:bodyPr wrap="square" lIns="0" tIns="0" rIns="0" bIns="0" rtlCol="0" anchor="t">
            <a:spAutoFit/>
          </a:bodyPr>
          <a:lstStyle/>
          <a:p>
            <a:pPr algn="ctr" defTabSz="570505">
              <a:lnSpc>
                <a:spcPct val="150000"/>
              </a:lnSpc>
              <a:buClrTx/>
            </a:pPr>
            <a:r>
              <a:rPr lang="en-US" sz="3600" b="1" kern="1200" dirty="0">
                <a:solidFill>
                  <a:srgbClr val="F1A815"/>
                </a:solidFill>
                <a:latin typeface="UTM Avo" panose="02040603050506020204" pitchFamily="18" charset="0"/>
                <a:ea typeface="+mn-ea"/>
                <a:cs typeface="Arial" panose="020B0604020202020204" pitchFamily="34" charset="0"/>
              </a:rPr>
              <a:t>TRÒ CHƠI </a:t>
            </a:r>
          </a:p>
          <a:p>
            <a:pPr algn="ctr" defTabSz="570505">
              <a:lnSpc>
                <a:spcPct val="150000"/>
              </a:lnSpc>
              <a:buClrTx/>
            </a:pPr>
            <a:r>
              <a:rPr lang="en-US" sz="3600" b="1" kern="1200" dirty="0">
                <a:solidFill>
                  <a:srgbClr val="F1A815"/>
                </a:solidFill>
                <a:latin typeface="UTM Avo" panose="02040603050506020204" pitchFamily="18" charset="0"/>
                <a:ea typeface="+mn-ea"/>
                <a:cs typeface="Arial" panose="020B0604020202020204" pitchFamily="34" charset="0"/>
              </a:rPr>
              <a:t>AI NHANH HƠN </a:t>
            </a:r>
          </a:p>
        </p:txBody>
      </p:sp>
      <p:sp>
        <p:nvSpPr>
          <p:cNvPr id="29" name="TextBox 28">
            <a:extLst>
              <a:ext uri="{FF2B5EF4-FFF2-40B4-BE49-F238E27FC236}">
                <a16:creationId xmlns:a16="http://schemas.microsoft.com/office/drawing/2014/main" id="{58872381-2729-0C2A-64EE-EDC57BB43BE8}"/>
              </a:ext>
            </a:extLst>
          </p:cNvPr>
          <p:cNvSpPr txBox="1"/>
          <p:nvPr/>
        </p:nvSpPr>
        <p:spPr>
          <a:xfrm>
            <a:off x="2993631" y="2863662"/>
            <a:ext cx="6394211" cy="2783839"/>
          </a:xfrm>
          <a:prstGeom prst="rect">
            <a:avLst/>
          </a:prstGeom>
          <a:noFill/>
        </p:spPr>
        <p:txBody>
          <a:bodyPr wrap="square">
            <a:spAutoFit/>
          </a:bodyPr>
          <a:lstStyle/>
          <a:p>
            <a:pPr algn="just"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Hãy nhanh tay nhanh mắt viết các phân số biểu diễn các hình sau đây. Ai trả lời nhanh và đúng nhất sẽ được nhận một phần quà. Trả lời sai nhường quyền trả lời cho bạn khác. </a:t>
            </a:r>
          </a:p>
        </p:txBody>
      </p:sp>
      <p:pic>
        <p:nvPicPr>
          <p:cNvPr id="3" name="Picture 2">
            <a:extLst>
              <a:ext uri="{FF2B5EF4-FFF2-40B4-BE49-F238E27FC236}">
                <a16:creationId xmlns:a16="http://schemas.microsoft.com/office/drawing/2014/main" id="{48EF9202-FC50-154C-154D-D6FC18E87F06}"/>
              </a:ext>
            </a:extLst>
          </p:cNvPr>
          <p:cNvPicPr>
            <a:picLocks noChangeAspect="1"/>
          </p:cNvPicPr>
          <p:nvPr/>
        </p:nvPicPr>
        <p:blipFill>
          <a:blip r:embed="rId29"/>
          <a:stretch>
            <a:fillRect/>
          </a:stretch>
        </p:blipFill>
        <p:spPr>
          <a:xfrm>
            <a:off x="11231022" y="0"/>
            <a:ext cx="960978" cy="1071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fltVal val="0"/>
                                          </p:val>
                                        </p:tav>
                                        <p:tav tm="100000">
                                          <p:val>
                                            <p:strVal val="#ppt_h"/>
                                          </p:val>
                                        </p:tav>
                                      </p:tavLst>
                                    </p:anim>
                                    <p:animEffect transition="in" filter="fade">
                                      <p:cBhvr>
                                        <p:cTn id="64" dur="500"/>
                                        <p:tgtEl>
                                          <p:spTgt spid="26"/>
                                        </p:tgtEl>
                                      </p:cBhvr>
                                    </p:animEffect>
                                  </p:childTnLst>
                                </p:cTn>
                              </p:par>
                              <p:par>
                                <p:cTn id="65" presetID="53" presetClass="entr" presetSubtype="16"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ppt_x"/>
                                          </p:val>
                                        </p:tav>
                                        <p:tav tm="100000">
                                          <p:val>
                                            <p:strVal val="#ppt_x"/>
                                          </p:val>
                                        </p:tav>
                                      </p:tavLst>
                                    </p:anim>
                                    <p:anim calcmode="lin" valueType="num">
                                      <p:cBhvr additive="base">
                                        <p:cTn id="7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47103" y="351108"/>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6" name="Group 15">
            <a:extLst>
              <a:ext uri="{FF2B5EF4-FFF2-40B4-BE49-F238E27FC236}">
                <a16:creationId xmlns:a16="http://schemas.microsoft.com/office/drawing/2014/main" id="{E0ECBDA8-1CC4-DAFF-CEB6-F8F8EF171775}"/>
              </a:ext>
            </a:extLst>
          </p:cNvPr>
          <p:cNvGrpSpPr/>
          <p:nvPr/>
        </p:nvGrpSpPr>
        <p:grpSpPr>
          <a:xfrm>
            <a:off x="5035298" y="1421959"/>
            <a:ext cx="2468880" cy="2468880"/>
            <a:chOff x="430933" y="5806592"/>
            <a:chExt cx="4114800" cy="4114800"/>
          </a:xfrm>
        </p:grpSpPr>
        <p:sp>
          <p:nvSpPr>
            <p:cNvPr id="17" name="Freeform 33">
              <a:extLst>
                <a:ext uri="{FF2B5EF4-FFF2-40B4-BE49-F238E27FC236}">
                  <a16:creationId xmlns:a16="http://schemas.microsoft.com/office/drawing/2014/main" id="{7F496D49-CFDD-816A-D154-A1B607F77E71}"/>
                </a:ext>
              </a:extLst>
            </p:cNvPr>
            <p:cNvSpPr/>
            <p:nvPr/>
          </p:nvSpPr>
          <p:spPr>
            <a:xfrm rot="1386879">
              <a:off x="1471259" y="8153018"/>
              <a:ext cx="1206329" cy="1464436"/>
            </a:xfrm>
            <a:custGeom>
              <a:avLst/>
              <a:gdLst/>
              <a:ahLst/>
              <a:cxnLst/>
              <a:rect l="l" t="t" r="r" b="b"/>
              <a:pathLst>
                <a:path w="1206329" h="1464436">
                  <a:moveTo>
                    <a:pt x="0" y="0"/>
                  </a:moveTo>
                  <a:lnTo>
                    <a:pt x="1206330" y="0"/>
                  </a:lnTo>
                  <a:lnTo>
                    <a:pt x="1206330" y="1464436"/>
                  </a:lnTo>
                  <a:lnTo>
                    <a:pt x="0" y="1464436"/>
                  </a:lnTo>
                  <a:lnTo>
                    <a:pt x="0" y="0"/>
                  </a:lnTo>
                  <a:close/>
                </a:path>
              </a:pathLst>
            </a:custGeom>
            <a:blipFill>
              <a:blip r:embed="rId9"/>
              <a:stretch>
                <a:fillRect/>
              </a:stretch>
            </a:blipFill>
          </p:spPr>
        </p:sp>
        <p:sp>
          <p:nvSpPr>
            <p:cNvPr id="18" name="Freeform 34">
              <a:extLst>
                <a:ext uri="{FF2B5EF4-FFF2-40B4-BE49-F238E27FC236}">
                  <a16:creationId xmlns:a16="http://schemas.microsoft.com/office/drawing/2014/main" id="{C3F59B3B-DA75-8500-46AA-2C7ACEB21D48}"/>
                </a:ext>
              </a:extLst>
            </p:cNvPr>
            <p:cNvSpPr/>
            <p:nvPr/>
          </p:nvSpPr>
          <p:spPr>
            <a:xfrm rot="12200400">
              <a:off x="2292814" y="6063941"/>
              <a:ext cx="1206329" cy="1464436"/>
            </a:xfrm>
            <a:custGeom>
              <a:avLst/>
              <a:gdLst/>
              <a:ahLst/>
              <a:cxnLst/>
              <a:rect l="l" t="t" r="r" b="b"/>
              <a:pathLst>
                <a:path w="1206329" h="1464436">
                  <a:moveTo>
                    <a:pt x="0" y="0"/>
                  </a:moveTo>
                  <a:lnTo>
                    <a:pt x="1206330" y="0"/>
                  </a:lnTo>
                  <a:lnTo>
                    <a:pt x="1206330" y="1464436"/>
                  </a:lnTo>
                  <a:lnTo>
                    <a:pt x="0" y="1464436"/>
                  </a:lnTo>
                  <a:lnTo>
                    <a:pt x="0" y="0"/>
                  </a:lnTo>
                  <a:close/>
                </a:path>
              </a:pathLst>
            </a:custGeom>
            <a:blipFill>
              <a:blip r:embed="rId9"/>
              <a:stretch>
                <a:fillRect/>
              </a:stretch>
            </a:blipFill>
          </p:spPr>
        </p:sp>
        <p:sp>
          <p:nvSpPr>
            <p:cNvPr id="19" name="Freeform 35">
              <a:extLst>
                <a:ext uri="{FF2B5EF4-FFF2-40B4-BE49-F238E27FC236}">
                  <a16:creationId xmlns:a16="http://schemas.microsoft.com/office/drawing/2014/main" id="{90F32FA5-06D4-0C84-231E-945814673B58}"/>
                </a:ext>
              </a:extLst>
            </p:cNvPr>
            <p:cNvSpPr/>
            <p:nvPr/>
          </p:nvSpPr>
          <p:spPr>
            <a:xfrm rot="9219868">
              <a:off x="1471470" y="6049042"/>
              <a:ext cx="1206329" cy="1464436"/>
            </a:xfrm>
            <a:custGeom>
              <a:avLst/>
              <a:gdLst/>
              <a:ahLst/>
              <a:cxnLst/>
              <a:rect l="l" t="t" r="r" b="b"/>
              <a:pathLst>
                <a:path w="1206329" h="1464436">
                  <a:moveTo>
                    <a:pt x="0" y="0"/>
                  </a:moveTo>
                  <a:lnTo>
                    <a:pt x="1206329" y="0"/>
                  </a:lnTo>
                  <a:lnTo>
                    <a:pt x="1206329" y="1464436"/>
                  </a:lnTo>
                  <a:lnTo>
                    <a:pt x="0" y="1464436"/>
                  </a:lnTo>
                  <a:lnTo>
                    <a:pt x="0" y="0"/>
                  </a:lnTo>
                  <a:close/>
                </a:path>
              </a:pathLst>
            </a:custGeom>
            <a:blipFill>
              <a:blip r:embed="rId9"/>
              <a:stretch>
                <a:fillRect/>
              </a:stretch>
            </a:blipFill>
          </p:spPr>
        </p:sp>
        <p:sp>
          <p:nvSpPr>
            <p:cNvPr id="20" name="Freeform 36">
              <a:extLst>
                <a:ext uri="{FF2B5EF4-FFF2-40B4-BE49-F238E27FC236}">
                  <a16:creationId xmlns:a16="http://schemas.microsoft.com/office/drawing/2014/main" id="{3BE125B3-0F35-C5A0-2226-3518CE797C43}"/>
                </a:ext>
              </a:extLst>
            </p:cNvPr>
            <p:cNvSpPr/>
            <p:nvPr/>
          </p:nvSpPr>
          <p:spPr>
            <a:xfrm rot="6825421">
              <a:off x="867099" y="6716073"/>
              <a:ext cx="1206329" cy="1464436"/>
            </a:xfrm>
            <a:custGeom>
              <a:avLst/>
              <a:gdLst/>
              <a:ahLst/>
              <a:cxnLst/>
              <a:rect l="l" t="t" r="r" b="b"/>
              <a:pathLst>
                <a:path w="1206329" h="1464436">
                  <a:moveTo>
                    <a:pt x="0" y="0"/>
                  </a:moveTo>
                  <a:lnTo>
                    <a:pt x="1206329" y="0"/>
                  </a:lnTo>
                  <a:lnTo>
                    <a:pt x="1206329" y="1464436"/>
                  </a:lnTo>
                  <a:lnTo>
                    <a:pt x="0" y="1464436"/>
                  </a:lnTo>
                  <a:lnTo>
                    <a:pt x="0" y="0"/>
                  </a:lnTo>
                  <a:close/>
                </a:path>
              </a:pathLst>
            </a:custGeom>
            <a:blipFill>
              <a:blip r:embed="rId9"/>
              <a:stretch>
                <a:fillRect/>
              </a:stretch>
            </a:blipFill>
          </p:spPr>
        </p:sp>
        <p:sp>
          <p:nvSpPr>
            <p:cNvPr id="21" name="Freeform 37">
              <a:extLst>
                <a:ext uri="{FF2B5EF4-FFF2-40B4-BE49-F238E27FC236}">
                  <a16:creationId xmlns:a16="http://schemas.microsoft.com/office/drawing/2014/main" id="{CF331E2D-67E4-3308-B611-BE35C9990B7D}"/>
                </a:ext>
              </a:extLst>
            </p:cNvPr>
            <p:cNvSpPr/>
            <p:nvPr/>
          </p:nvSpPr>
          <p:spPr>
            <a:xfrm rot="4127824">
              <a:off x="852076" y="7563108"/>
              <a:ext cx="1206329" cy="1464436"/>
            </a:xfrm>
            <a:custGeom>
              <a:avLst/>
              <a:gdLst/>
              <a:ahLst/>
              <a:cxnLst/>
              <a:rect l="l" t="t" r="r" b="b"/>
              <a:pathLst>
                <a:path w="1206329" h="1464436">
                  <a:moveTo>
                    <a:pt x="0" y="0"/>
                  </a:moveTo>
                  <a:lnTo>
                    <a:pt x="1206329" y="0"/>
                  </a:lnTo>
                  <a:lnTo>
                    <a:pt x="1206329" y="1464436"/>
                  </a:lnTo>
                  <a:lnTo>
                    <a:pt x="0" y="1464436"/>
                  </a:lnTo>
                  <a:lnTo>
                    <a:pt x="0" y="0"/>
                  </a:lnTo>
                  <a:close/>
                </a:path>
              </a:pathLst>
            </a:custGeom>
            <a:blipFill>
              <a:blip r:embed="rId9"/>
              <a:stretch>
                <a:fillRect/>
              </a:stretch>
            </a:blipFill>
          </p:spPr>
        </p:sp>
        <p:sp>
          <p:nvSpPr>
            <p:cNvPr id="22" name="Freeform 38">
              <a:extLst>
                <a:ext uri="{FF2B5EF4-FFF2-40B4-BE49-F238E27FC236}">
                  <a16:creationId xmlns:a16="http://schemas.microsoft.com/office/drawing/2014/main" id="{3790CF76-B051-DE82-4963-09B182169C11}"/>
                </a:ext>
              </a:extLst>
            </p:cNvPr>
            <p:cNvSpPr/>
            <p:nvPr/>
          </p:nvSpPr>
          <p:spPr>
            <a:xfrm>
              <a:off x="430933" y="580659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5" name="TextBox 24">
            <a:extLst>
              <a:ext uri="{FF2B5EF4-FFF2-40B4-BE49-F238E27FC236}">
                <a16:creationId xmlns:a16="http://schemas.microsoft.com/office/drawing/2014/main" id="{A70C33EE-3094-3C7D-FFDB-368C2D0B9931}"/>
              </a:ext>
            </a:extLst>
          </p:cNvPr>
          <p:cNvSpPr txBox="1"/>
          <p:nvPr/>
        </p:nvSpPr>
        <p:spPr>
          <a:xfrm>
            <a:off x="2707297" y="4124517"/>
            <a:ext cx="7638822"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a:t>
            </a:r>
            <a:r>
              <a:rPr lang="en-US" sz="24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miếng</a:t>
            </a:r>
            <a:r>
              <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bánh pizza còn lại trên đĩa.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8"/>
          <a:stretch>
            <a:fillRect/>
          </a:stretch>
        </p:blipFill>
        <p:spPr>
          <a:xfrm>
            <a:off x="706298" y="314325"/>
            <a:ext cx="1191612" cy="1328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500"/>
                                        <p:tgtEl>
                                          <p:spTgt spid="16"/>
                                        </p:tgtEl>
                                      </p:cBhvr>
                                    </p:animEffect>
                                    <p:anim calcmode="lin" valueType="num">
                                      <p:cBhvr>
                                        <p:cTn id="17" dur="500"/>
                                        <p:tgtEl>
                                          <p:spTgt spid="16"/>
                                        </p:tgtEl>
                                        <p:attrNameLst>
                                          <p:attrName>ppt_x</p:attrName>
                                        </p:attrNameLst>
                                      </p:cBhvr>
                                      <p:tavLst>
                                        <p:tav tm="0">
                                          <p:val>
                                            <p:strVal val="ppt_x"/>
                                          </p:val>
                                        </p:tav>
                                        <p:tav tm="100000">
                                          <p:val>
                                            <p:strVal val="ppt_x"/>
                                          </p:val>
                                        </p:tav>
                                      </p:tavLst>
                                    </p:anim>
                                    <p:anim calcmode="lin" valueType="num">
                                      <p:cBhvr>
                                        <p:cTn id="18" dur="500"/>
                                        <p:tgtEl>
                                          <p:spTgt spid="16"/>
                                        </p:tgtEl>
                                        <p:attrNameLst>
                                          <p:attrName>ppt_y</p:attrName>
                                        </p:attrNameLst>
                                      </p:cBhvr>
                                      <p:tavLst>
                                        <p:tav tm="0">
                                          <p:val>
                                            <p:strVal val="ppt_y"/>
                                          </p:val>
                                        </p:tav>
                                        <p:tav tm="100000">
                                          <p:val>
                                            <p:strVal val="ppt_y+.1"/>
                                          </p:val>
                                        </p:tav>
                                      </p:tavLst>
                                    </p:anim>
                                    <p:set>
                                      <p:cBhvr>
                                        <p:cTn id="19" dur="1" fill="hold">
                                          <p:stCondLst>
                                            <p:cond delay="499"/>
                                          </p:stCondLst>
                                        </p:cTn>
                                        <p:tgtEl>
                                          <p:spTgt spid="16"/>
                                        </p:tgtEl>
                                        <p:attrNameLst>
                                          <p:attrName>style.visibility</p:attrName>
                                        </p:attrNameLst>
                                      </p:cBhvr>
                                      <p:to>
                                        <p:strVal val="hidden"/>
                                      </p:to>
                                    </p:set>
                                  </p:childTnLst>
                                </p:cTn>
                              </p:par>
                              <p:par>
                                <p:cTn id="20" presetID="42" presetClass="exit" presetSubtype="0" fill="hold" grpId="1" nodeType="withEffect">
                                  <p:stCondLst>
                                    <p:cond delay="0"/>
                                  </p:stCondLst>
                                  <p:childTnLst>
                                    <p:animEffect transition="out" filter="fade">
                                      <p:cBhvr>
                                        <p:cTn id="21" dur="500"/>
                                        <p:tgtEl>
                                          <p:spTgt spid="25"/>
                                        </p:tgtEl>
                                      </p:cBhvr>
                                    </p:animEffect>
                                    <p:anim calcmode="lin" valueType="num">
                                      <p:cBhvr>
                                        <p:cTn id="22" dur="500"/>
                                        <p:tgtEl>
                                          <p:spTgt spid="25"/>
                                        </p:tgtEl>
                                        <p:attrNameLst>
                                          <p:attrName>ppt_x</p:attrName>
                                        </p:attrNameLst>
                                      </p:cBhvr>
                                      <p:tavLst>
                                        <p:tav tm="0">
                                          <p:val>
                                            <p:strVal val="ppt_x"/>
                                          </p:val>
                                        </p:tav>
                                        <p:tav tm="100000">
                                          <p:val>
                                            <p:strVal val="ppt_x"/>
                                          </p:val>
                                        </p:tav>
                                      </p:tavLst>
                                    </p:anim>
                                    <p:anim calcmode="lin" valueType="num">
                                      <p:cBhvr>
                                        <p:cTn id="23" dur="500"/>
                                        <p:tgtEl>
                                          <p:spTgt spid="25"/>
                                        </p:tgtEl>
                                        <p:attrNameLst>
                                          <p:attrName>ppt_y</p:attrName>
                                        </p:attrNameLst>
                                      </p:cBhvr>
                                      <p:tavLst>
                                        <p:tav tm="0">
                                          <p:val>
                                            <p:strVal val="ppt_y"/>
                                          </p:val>
                                        </p:tav>
                                        <p:tav tm="100000">
                                          <p:val>
                                            <p:strVal val="ppt_y+.1"/>
                                          </p:val>
                                        </p:tav>
                                      </p:tavLst>
                                    </p:anim>
                                    <p:set>
                                      <p:cBhvr>
                                        <p:cTn id="2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09599" y="457674"/>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45">
            <a:extLst>
              <a:ext uri="{FF2B5EF4-FFF2-40B4-BE49-F238E27FC236}">
                <a16:creationId xmlns:a16="http://schemas.microsoft.com/office/drawing/2014/main" id="{7D2B8C23-F78F-3068-83A6-AB73D2D2F719}"/>
              </a:ext>
            </a:extLst>
          </p:cNvPr>
          <p:cNvSpPr/>
          <p:nvPr/>
        </p:nvSpPr>
        <p:spPr>
          <a:xfrm>
            <a:off x="4911789" y="1684772"/>
            <a:ext cx="2584087" cy="2468880"/>
          </a:xfrm>
          <a:custGeom>
            <a:avLst/>
            <a:gdLst/>
            <a:ahLst/>
            <a:cxnLst/>
            <a:rect l="l" t="t" r="r" b="b"/>
            <a:pathLst>
              <a:path w="4306812" h="4114800">
                <a:moveTo>
                  <a:pt x="0" y="0"/>
                </a:moveTo>
                <a:lnTo>
                  <a:pt x="4306812" y="0"/>
                </a:lnTo>
                <a:lnTo>
                  <a:pt x="43068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6">
            <a:extLst>
              <a:ext uri="{FF2B5EF4-FFF2-40B4-BE49-F238E27FC236}">
                <a16:creationId xmlns:a16="http://schemas.microsoft.com/office/drawing/2014/main" id="{975C27BB-FA41-D870-632C-CDA32EE8E2C3}"/>
              </a:ext>
            </a:extLst>
          </p:cNvPr>
          <p:cNvSpPr txBox="1"/>
          <p:nvPr/>
        </p:nvSpPr>
        <p:spPr>
          <a:xfrm>
            <a:off x="3033033" y="4152907"/>
            <a:ext cx="6537131"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cánh hoa màu trắng.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7"/>
          <a:stretch>
            <a:fillRect/>
          </a:stretch>
        </p:blipFill>
        <p:spPr>
          <a:xfrm>
            <a:off x="706298" y="314325"/>
            <a:ext cx="1191612" cy="1328738"/>
          </a:xfrm>
          <a:prstGeom prst="rect">
            <a:avLst/>
          </a:prstGeom>
        </p:spPr>
      </p:pic>
    </p:spTree>
    <p:extLst>
      <p:ext uri="{BB962C8B-B14F-4D97-AF65-F5344CB8AC3E}">
        <p14:creationId xmlns:p14="http://schemas.microsoft.com/office/powerpoint/2010/main" val="337465497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2" nodeType="clickEffect">
                                  <p:stCondLst>
                                    <p:cond delay="0"/>
                                  </p:stCondLst>
                                  <p:childTnLst>
                                    <p:animEffect transition="out" filter="fade">
                                      <p:cBhvr>
                                        <p:cTn id="20" dur="500"/>
                                        <p:tgtEl>
                                          <p:spTgt spid="27"/>
                                        </p:tgtEl>
                                      </p:cBhvr>
                                    </p:animEffect>
                                    <p:anim calcmode="lin" valueType="num">
                                      <p:cBhvr>
                                        <p:cTn id="21" dur="500"/>
                                        <p:tgtEl>
                                          <p:spTgt spid="27"/>
                                        </p:tgtEl>
                                        <p:attrNameLst>
                                          <p:attrName>ppt_x</p:attrName>
                                        </p:attrNameLst>
                                      </p:cBhvr>
                                      <p:tavLst>
                                        <p:tav tm="0">
                                          <p:val>
                                            <p:strVal val="ppt_x"/>
                                          </p:val>
                                        </p:tav>
                                        <p:tav tm="100000">
                                          <p:val>
                                            <p:strVal val="ppt_x"/>
                                          </p:val>
                                        </p:tav>
                                      </p:tavLst>
                                    </p:anim>
                                    <p:anim calcmode="lin" valueType="num">
                                      <p:cBhvr>
                                        <p:cTn id="22" dur="500"/>
                                        <p:tgtEl>
                                          <p:spTgt spid="27"/>
                                        </p:tgtEl>
                                        <p:attrNameLst>
                                          <p:attrName>ppt_y</p:attrName>
                                        </p:attrNameLst>
                                      </p:cBhvr>
                                      <p:tavLst>
                                        <p:tav tm="0">
                                          <p:val>
                                            <p:strVal val="ppt_y"/>
                                          </p:val>
                                        </p:tav>
                                        <p:tav tm="100000">
                                          <p:val>
                                            <p:strVal val="ppt_y+.1"/>
                                          </p:val>
                                        </p:tav>
                                      </p:tavLst>
                                    </p:anim>
                                    <p:set>
                                      <p:cBhvr>
                                        <p:cTn id="23" dur="1" fill="hold">
                                          <p:stCondLst>
                                            <p:cond delay="499"/>
                                          </p:stCondLst>
                                        </p:cTn>
                                        <p:tgtEl>
                                          <p:spTgt spid="27"/>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500"/>
                                        <p:tgtEl>
                                          <p:spTgt spid="26"/>
                                        </p:tgtEl>
                                      </p:cBhvr>
                                    </p:animEffect>
                                    <p:anim calcmode="lin" valueType="num">
                                      <p:cBhvr>
                                        <p:cTn id="26" dur="500"/>
                                        <p:tgtEl>
                                          <p:spTgt spid="26"/>
                                        </p:tgtEl>
                                        <p:attrNameLst>
                                          <p:attrName>ppt_x</p:attrName>
                                        </p:attrNameLst>
                                      </p:cBhvr>
                                      <p:tavLst>
                                        <p:tav tm="0">
                                          <p:val>
                                            <p:strVal val="ppt_x"/>
                                          </p:val>
                                        </p:tav>
                                        <p:tav tm="100000">
                                          <p:val>
                                            <p:strVal val="ppt_x"/>
                                          </p:val>
                                        </p:tav>
                                      </p:tavLst>
                                    </p:anim>
                                    <p:anim calcmode="lin" valueType="num">
                                      <p:cBhvr>
                                        <p:cTn id="27" dur="500"/>
                                        <p:tgtEl>
                                          <p:spTgt spid="26"/>
                                        </p:tgtEl>
                                        <p:attrNameLst>
                                          <p:attrName>ppt_y</p:attrName>
                                        </p:attrNameLst>
                                      </p:cBhvr>
                                      <p:tavLst>
                                        <p:tav tm="0">
                                          <p:val>
                                            <p:strVal val="ppt_y"/>
                                          </p:val>
                                        </p:tav>
                                        <p:tav tm="100000">
                                          <p:val>
                                            <p:strVal val="ppt_y+.1"/>
                                          </p:val>
                                        </p:tav>
                                      </p:tavLst>
                                    </p:anim>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09599" y="457674"/>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8" name="Group 27">
            <a:extLst>
              <a:ext uri="{FF2B5EF4-FFF2-40B4-BE49-F238E27FC236}">
                <a16:creationId xmlns:a16="http://schemas.microsoft.com/office/drawing/2014/main" id="{2F9F42A1-9672-8D20-7E71-33BCFF703E17}"/>
              </a:ext>
            </a:extLst>
          </p:cNvPr>
          <p:cNvGrpSpPr/>
          <p:nvPr/>
        </p:nvGrpSpPr>
        <p:grpSpPr>
          <a:xfrm>
            <a:off x="4763858" y="1643063"/>
            <a:ext cx="2245318" cy="1883260"/>
            <a:chOff x="9827460" y="6782626"/>
            <a:chExt cx="3742195" cy="3138766"/>
          </a:xfrm>
        </p:grpSpPr>
        <p:sp>
          <p:nvSpPr>
            <p:cNvPr id="29" name="Freeform 40">
              <a:extLst>
                <a:ext uri="{FF2B5EF4-FFF2-40B4-BE49-F238E27FC236}">
                  <a16:creationId xmlns:a16="http://schemas.microsoft.com/office/drawing/2014/main" id="{6E90E855-1632-DD54-333C-585784BD63AF}"/>
                </a:ext>
              </a:extLst>
            </p:cNvPr>
            <p:cNvSpPr/>
            <p:nvPr/>
          </p:nvSpPr>
          <p:spPr>
            <a:xfrm>
              <a:off x="9827460" y="6782626"/>
              <a:ext cx="3742195" cy="3138766"/>
            </a:xfrm>
            <a:custGeom>
              <a:avLst/>
              <a:gdLst/>
              <a:ahLst/>
              <a:cxnLst/>
              <a:rect l="l" t="t" r="r" b="b"/>
              <a:pathLst>
                <a:path w="3742195" h="3138766">
                  <a:moveTo>
                    <a:pt x="0" y="0"/>
                  </a:moveTo>
                  <a:lnTo>
                    <a:pt x="3742195" y="0"/>
                  </a:lnTo>
                  <a:lnTo>
                    <a:pt x="3742195" y="3138766"/>
                  </a:lnTo>
                  <a:lnTo>
                    <a:pt x="0" y="3138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41">
              <a:extLst>
                <a:ext uri="{FF2B5EF4-FFF2-40B4-BE49-F238E27FC236}">
                  <a16:creationId xmlns:a16="http://schemas.microsoft.com/office/drawing/2014/main" id="{10F9E9DD-C2CA-7108-2043-5D4B56E024AB}"/>
                </a:ext>
              </a:extLst>
            </p:cNvPr>
            <p:cNvSpPr/>
            <p:nvPr/>
          </p:nvSpPr>
          <p:spPr>
            <a:xfrm rot="-5065515">
              <a:off x="10054354" y="7840651"/>
              <a:ext cx="833082" cy="617995"/>
            </a:xfrm>
            <a:custGeom>
              <a:avLst/>
              <a:gdLst/>
              <a:ahLst/>
              <a:cxnLst/>
              <a:rect l="l" t="t" r="r" b="b"/>
              <a:pathLst>
                <a:path w="833082" h="617995">
                  <a:moveTo>
                    <a:pt x="0" y="0"/>
                  </a:moveTo>
                  <a:lnTo>
                    <a:pt x="833082" y="0"/>
                  </a:lnTo>
                  <a:lnTo>
                    <a:pt x="833082" y="617995"/>
                  </a:lnTo>
                  <a:lnTo>
                    <a:pt x="0" y="6179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42">
              <a:extLst>
                <a:ext uri="{FF2B5EF4-FFF2-40B4-BE49-F238E27FC236}">
                  <a16:creationId xmlns:a16="http://schemas.microsoft.com/office/drawing/2014/main" id="{4349E212-59EA-A2F0-2E12-F5CB2A105800}"/>
                </a:ext>
              </a:extLst>
            </p:cNvPr>
            <p:cNvSpPr/>
            <p:nvPr/>
          </p:nvSpPr>
          <p:spPr>
            <a:xfrm rot="-4944301">
              <a:off x="10448962" y="8801207"/>
              <a:ext cx="833082" cy="617995"/>
            </a:xfrm>
            <a:custGeom>
              <a:avLst/>
              <a:gdLst/>
              <a:ahLst/>
              <a:cxnLst/>
              <a:rect l="l" t="t" r="r" b="b"/>
              <a:pathLst>
                <a:path w="833082" h="617995">
                  <a:moveTo>
                    <a:pt x="0" y="0"/>
                  </a:moveTo>
                  <a:lnTo>
                    <a:pt x="833082" y="0"/>
                  </a:lnTo>
                  <a:lnTo>
                    <a:pt x="833082" y="617995"/>
                  </a:lnTo>
                  <a:lnTo>
                    <a:pt x="0" y="6179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32" name="TextBox 31">
            <a:extLst>
              <a:ext uri="{FF2B5EF4-FFF2-40B4-BE49-F238E27FC236}">
                <a16:creationId xmlns:a16="http://schemas.microsoft.com/office/drawing/2014/main" id="{07718953-BAD4-F7F8-B13B-69A6A75727FD}"/>
              </a:ext>
            </a:extLst>
          </p:cNvPr>
          <p:cNvSpPr txBox="1"/>
          <p:nvPr/>
        </p:nvSpPr>
        <p:spPr>
          <a:xfrm>
            <a:off x="3013832" y="3826040"/>
            <a:ext cx="6537131"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a:t>
            </a:r>
            <a:r>
              <a:rPr lang="en-US" sz="24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viên</a:t>
            </a:r>
            <a:r>
              <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thuốc còn lại trong vỉ.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9"/>
          <a:stretch>
            <a:fillRect/>
          </a:stretch>
        </p:blipFill>
        <p:spPr>
          <a:xfrm>
            <a:off x="706298" y="314325"/>
            <a:ext cx="1191612" cy="1328738"/>
          </a:xfrm>
          <a:prstGeom prst="rect">
            <a:avLst/>
          </a:prstGeom>
        </p:spPr>
      </p:pic>
    </p:spTree>
    <p:extLst>
      <p:ext uri="{BB962C8B-B14F-4D97-AF65-F5344CB8AC3E}">
        <p14:creationId xmlns:p14="http://schemas.microsoft.com/office/powerpoint/2010/main" val="354931753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2"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3" nodeType="clickEffect">
                                  <p:stCondLst>
                                    <p:cond delay="0"/>
                                  </p:stCondLst>
                                  <p:childTnLst>
                                    <p:animEffect transition="out" filter="fade">
                                      <p:cBhvr>
                                        <p:cTn id="24" dur="500"/>
                                        <p:tgtEl>
                                          <p:spTgt spid="32"/>
                                        </p:tgtEl>
                                      </p:cBhvr>
                                    </p:animEffect>
                                    <p:anim calcmode="lin" valueType="num">
                                      <p:cBhvr>
                                        <p:cTn id="25" dur="500"/>
                                        <p:tgtEl>
                                          <p:spTgt spid="32"/>
                                        </p:tgtEl>
                                        <p:attrNameLst>
                                          <p:attrName>ppt_x</p:attrName>
                                        </p:attrNameLst>
                                      </p:cBhvr>
                                      <p:tavLst>
                                        <p:tav tm="0">
                                          <p:val>
                                            <p:strVal val="ppt_x"/>
                                          </p:val>
                                        </p:tav>
                                        <p:tav tm="100000">
                                          <p:val>
                                            <p:strVal val="ppt_x"/>
                                          </p:val>
                                        </p:tav>
                                      </p:tavLst>
                                    </p:anim>
                                    <p:anim calcmode="lin" valueType="num">
                                      <p:cBhvr>
                                        <p:cTn id="26" dur="500"/>
                                        <p:tgtEl>
                                          <p:spTgt spid="32"/>
                                        </p:tgtEl>
                                        <p:attrNameLst>
                                          <p:attrName>ppt_y</p:attrName>
                                        </p:attrNameLst>
                                      </p:cBhvr>
                                      <p:tavLst>
                                        <p:tav tm="0">
                                          <p:val>
                                            <p:strVal val="ppt_y"/>
                                          </p:val>
                                        </p:tav>
                                        <p:tav tm="100000">
                                          <p:val>
                                            <p:strVal val="ppt_y+.1"/>
                                          </p:val>
                                        </p:tav>
                                      </p:tavLst>
                                    </p:anim>
                                    <p:set>
                                      <p:cBhvr>
                                        <p:cTn id="27" dur="1" fill="hold">
                                          <p:stCondLst>
                                            <p:cond delay="499"/>
                                          </p:stCondLst>
                                        </p:cTn>
                                        <p:tgtEl>
                                          <p:spTgt spid="32"/>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500"/>
                                        <p:tgtEl>
                                          <p:spTgt spid="28"/>
                                        </p:tgtEl>
                                      </p:cBhvr>
                                    </p:animEffect>
                                    <p:anim calcmode="lin" valueType="num">
                                      <p:cBhvr>
                                        <p:cTn id="30" dur="500"/>
                                        <p:tgtEl>
                                          <p:spTgt spid="28"/>
                                        </p:tgtEl>
                                        <p:attrNameLst>
                                          <p:attrName>ppt_x</p:attrName>
                                        </p:attrNameLst>
                                      </p:cBhvr>
                                      <p:tavLst>
                                        <p:tav tm="0">
                                          <p:val>
                                            <p:strVal val="ppt_x"/>
                                          </p:val>
                                        </p:tav>
                                        <p:tav tm="100000">
                                          <p:val>
                                            <p:strVal val="ppt_x"/>
                                          </p:val>
                                        </p:tav>
                                      </p:tavLst>
                                    </p:anim>
                                    <p:anim calcmode="lin" valueType="num">
                                      <p:cBhvr>
                                        <p:cTn id="31" dur="500"/>
                                        <p:tgtEl>
                                          <p:spTgt spid="28"/>
                                        </p:tgtEl>
                                        <p:attrNameLst>
                                          <p:attrName>ppt_y</p:attrName>
                                        </p:attrNameLst>
                                      </p:cBhvr>
                                      <p:tavLst>
                                        <p:tav tm="0">
                                          <p:val>
                                            <p:strVal val="ppt_y"/>
                                          </p:val>
                                        </p:tav>
                                        <p:tav tm="100000">
                                          <p:val>
                                            <p:strVal val="ppt_y+.1"/>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2" grpId="2"/>
      <p:bldP spid="32"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09599" y="457674"/>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43">
            <a:extLst>
              <a:ext uri="{FF2B5EF4-FFF2-40B4-BE49-F238E27FC236}">
                <a16:creationId xmlns:a16="http://schemas.microsoft.com/office/drawing/2014/main" id="{88CF219A-FB55-50F6-7E71-B46C8CC0D12D}"/>
              </a:ext>
            </a:extLst>
          </p:cNvPr>
          <p:cNvSpPr/>
          <p:nvPr/>
        </p:nvSpPr>
        <p:spPr>
          <a:xfrm>
            <a:off x="6584433" y="1896942"/>
            <a:ext cx="2175258" cy="2140817"/>
          </a:xfrm>
          <a:custGeom>
            <a:avLst/>
            <a:gdLst/>
            <a:ahLst/>
            <a:cxnLst/>
            <a:rect l="l" t="t" r="r" b="b"/>
            <a:pathLst>
              <a:path w="4180999" h="4114800">
                <a:moveTo>
                  <a:pt x="0" y="0"/>
                </a:moveTo>
                <a:lnTo>
                  <a:pt x="4180999" y="0"/>
                </a:lnTo>
                <a:lnTo>
                  <a:pt x="418099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TextBox 33">
            <a:extLst>
              <a:ext uri="{FF2B5EF4-FFF2-40B4-BE49-F238E27FC236}">
                <a16:creationId xmlns:a16="http://schemas.microsoft.com/office/drawing/2014/main" id="{280D41A0-5B6F-36F1-75F0-A9E9B98679F0}"/>
              </a:ext>
            </a:extLst>
          </p:cNvPr>
          <p:cNvSpPr txBox="1"/>
          <p:nvPr/>
        </p:nvSpPr>
        <p:spPr>
          <a:xfrm>
            <a:off x="2560542" y="4211363"/>
            <a:ext cx="7442111"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miếng dưa hấu còn lại trong đĩa.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38" name="Freeform 2">
            <a:extLst>
              <a:ext uri="{FF2B5EF4-FFF2-40B4-BE49-F238E27FC236}">
                <a16:creationId xmlns:a16="http://schemas.microsoft.com/office/drawing/2014/main" id="{26629396-9774-DDBC-5963-BFFB7FB16ECF}"/>
              </a:ext>
            </a:extLst>
          </p:cNvPr>
          <p:cNvSpPr/>
          <p:nvPr/>
        </p:nvSpPr>
        <p:spPr>
          <a:xfrm>
            <a:off x="4083661" y="1899306"/>
            <a:ext cx="2197936" cy="2156724"/>
          </a:xfrm>
          <a:custGeom>
            <a:avLst/>
            <a:gdLst/>
            <a:ahLst/>
            <a:cxnLst/>
            <a:rect l="l" t="t" r="r" b="b"/>
            <a:pathLst>
              <a:path w="4193427" h="4114800">
                <a:moveTo>
                  <a:pt x="0" y="0"/>
                </a:moveTo>
                <a:lnTo>
                  <a:pt x="4193427" y="0"/>
                </a:lnTo>
                <a:lnTo>
                  <a:pt x="419342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9"/>
          <a:stretch>
            <a:fillRect/>
          </a:stretch>
        </p:blipFill>
        <p:spPr>
          <a:xfrm>
            <a:off x="706298" y="314325"/>
            <a:ext cx="1191612" cy="1328738"/>
          </a:xfrm>
          <a:prstGeom prst="rect">
            <a:avLst/>
          </a:prstGeom>
        </p:spPr>
      </p:pic>
    </p:spTree>
    <p:extLst>
      <p:ext uri="{BB962C8B-B14F-4D97-AF65-F5344CB8AC3E}">
        <p14:creationId xmlns:p14="http://schemas.microsoft.com/office/powerpoint/2010/main" val="344567204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500"/>
                                        <p:tgtEl>
                                          <p:spTgt spid="34"/>
                                        </p:tgtEl>
                                      </p:cBhvr>
                                    </p:animEffect>
                                    <p:anim calcmode="lin" valueType="num">
                                      <p:cBhvr>
                                        <p:cTn id="21" dur="500"/>
                                        <p:tgtEl>
                                          <p:spTgt spid="34"/>
                                        </p:tgtEl>
                                        <p:attrNameLst>
                                          <p:attrName>ppt_x</p:attrName>
                                        </p:attrNameLst>
                                      </p:cBhvr>
                                      <p:tavLst>
                                        <p:tav tm="0">
                                          <p:val>
                                            <p:strVal val="ppt_x"/>
                                          </p:val>
                                        </p:tav>
                                        <p:tav tm="100000">
                                          <p:val>
                                            <p:strVal val="ppt_x"/>
                                          </p:val>
                                        </p:tav>
                                      </p:tavLst>
                                    </p:anim>
                                    <p:anim calcmode="lin" valueType="num">
                                      <p:cBhvr>
                                        <p:cTn id="22" dur="500"/>
                                        <p:tgtEl>
                                          <p:spTgt spid="34"/>
                                        </p:tgtEl>
                                        <p:attrNameLst>
                                          <p:attrName>ppt_y</p:attrName>
                                        </p:attrNameLst>
                                      </p:cBhvr>
                                      <p:tavLst>
                                        <p:tav tm="0">
                                          <p:val>
                                            <p:strVal val="ppt_y"/>
                                          </p:val>
                                        </p:tav>
                                        <p:tav tm="100000">
                                          <p:val>
                                            <p:strVal val="ppt_y+.1"/>
                                          </p:val>
                                        </p:tav>
                                      </p:tavLst>
                                    </p:anim>
                                    <p:set>
                                      <p:cBhvr>
                                        <p:cTn id="23" dur="1" fill="hold">
                                          <p:stCondLst>
                                            <p:cond delay="499"/>
                                          </p:stCondLst>
                                        </p:cTn>
                                        <p:tgtEl>
                                          <p:spTgt spid="34"/>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500"/>
                                        <p:tgtEl>
                                          <p:spTgt spid="33"/>
                                        </p:tgtEl>
                                      </p:cBhvr>
                                    </p:animEffect>
                                    <p:anim calcmode="lin" valueType="num">
                                      <p:cBhvr>
                                        <p:cTn id="26" dur="500"/>
                                        <p:tgtEl>
                                          <p:spTgt spid="33"/>
                                        </p:tgtEl>
                                        <p:attrNameLst>
                                          <p:attrName>ppt_x</p:attrName>
                                        </p:attrNameLst>
                                      </p:cBhvr>
                                      <p:tavLst>
                                        <p:tav tm="0">
                                          <p:val>
                                            <p:strVal val="ppt_x"/>
                                          </p:val>
                                        </p:tav>
                                        <p:tav tm="100000">
                                          <p:val>
                                            <p:strVal val="ppt_x"/>
                                          </p:val>
                                        </p:tav>
                                      </p:tavLst>
                                    </p:anim>
                                    <p:anim calcmode="lin" valueType="num">
                                      <p:cBhvr>
                                        <p:cTn id="27" dur="500"/>
                                        <p:tgtEl>
                                          <p:spTgt spid="33"/>
                                        </p:tgtEl>
                                        <p:attrNameLst>
                                          <p:attrName>ppt_y</p:attrName>
                                        </p:attrNameLst>
                                      </p:cBhvr>
                                      <p:tavLst>
                                        <p:tav tm="0">
                                          <p:val>
                                            <p:strVal val="ppt_y"/>
                                          </p:val>
                                        </p:tav>
                                        <p:tav tm="100000">
                                          <p:val>
                                            <p:strVal val="ppt_y+.1"/>
                                          </p:val>
                                        </p:tav>
                                      </p:tavLst>
                                    </p:anim>
                                    <p:set>
                                      <p:cBhvr>
                                        <p:cTn id="28" dur="1" fill="hold">
                                          <p:stCondLst>
                                            <p:cond delay="499"/>
                                          </p:stCondLst>
                                        </p:cTn>
                                        <p:tgtEl>
                                          <p:spTgt spid="33"/>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38"/>
                                        </p:tgtEl>
                                      </p:cBhvr>
                                    </p:animEffect>
                                    <p:anim calcmode="lin" valueType="num">
                                      <p:cBhvr>
                                        <p:cTn id="31" dur="1000"/>
                                        <p:tgtEl>
                                          <p:spTgt spid="38"/>
                                        </p:tgtEl>
                                        <p:attrNameLst>
                                          <p:attrName>ppt_x</p:attrName>
                                        </p:attrNameLst>
                                      </p:cBhvr>
                                      <p:tavLst>
                                        <p:tav tm="0">
                                          <p:val>
                                            <p:strVal val="ppt_x"/>
                                          </p:val>
                                        </p:tav>
                                        <p:tav tm="100000">
                                          <p:val>
                                            <p:strVal val="ppt_x"/>
                                          </p:val>
                                        </p:tav>
                                      </p:tavLst>
                                    </p:anim>
                                    <p:anim calcmode="lin" valueType="num">
                                      <p:cBhvr>
                                        <p:cTn id="32" dur="1000"/>
                                        <p:tgtEl>
                                          <p:spTgt spid="38"/>
                                        </p:tgtEl>
                                        <p:attrNameLst>
                                          <p:attrName>ppt_y</p:attrName>
                                        </p:attrNameLst>
                                      </p:cBhvr>
                                      <p:tavLst>
                                        <p:tav tm="0">
                                          <p:val>
                                            <p:strVal val="ppt_y"/>
                                          </p:val>
                                        </p:tav>
                                        <p:tav tm="100000">
                                          <p:val>
                                            <p:strVal val="ppt_y+.1"/>
                                          </p:val>
                                        </p:tav>
                                      </p:tavLst>
                                    </p:anim>
                                    <p:set>
                                      <p:cBhvr>
                                        <p:cTn id="33"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646476"/>
          </a:xfrm>
          <a:prstGeom prst="rect">
            <a:avLst/>
          </a:prstGeom>
          <a:noFill/>
        </p:spPr>
        <p:txBody>
          <a:bodyPr wrap="square">
            <a:spAutoFit/>
          </a:bodyPr>
          <a:lstStyle/>
          <a:p>
            <a:pPr algn="ctr">
              <a:lnSpc>
                <a:spcPct val="150000"/>
              </a:lnSpc>
              <a:spcAft>
                <a:spcPts val="1000"/>
              </a:spcAft>
            </a:pPr>
            <a:r>
              <a:rPr lang="vi-VN" sz="3600" b="1" dirty="0">
                <a:latin typeface="UTM Avo" panose="02040603050506020204" pitchFamily="18" charset="0"/>
                <a:ea typeface="Calibri" panose="020F0502020204030204" pitchFamily="34" charset="0"/>
                <a:cs typeface="Times New Roman" panose="02020603050405020304" pitchFamily="18" charset="0"/>
              </a:rPr>
              <a:t>Qua bài học hôm nay, em đã học được những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2E6BFD7F-F085-4E36-EB71-81D7E4F51FF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4D1DDCA5-BC7F-F20E-4834-3C3EC6B6C8C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603790" y="2659452"/>
            <a:ext cx="2295940" cy="958660"/>
          </a:xfrm>
          <a:prstGeom prst="rect">
            <a:avLst/>
          </a:prstGeom>
          <a:noFill/>
        </p:spPr>
        <p:txBody>
          <a:bodyPr wrap="square" rtlCol="0">
            <a:spAutoFit/>
          </a:bodyPr>
          <a:lstStyle/>
          <a:p>
            <a:pPr algn="ctr">
              <a:lnSpc>
                <a:spcPct val="150000"/>
              </a:lnSpc>
            </a:pPr>
            <a:r>
              <a:rPr lang="en-US" sz="2000" dirty="0" err="1">
                <a:effectLst/>
                <a:latin typeface="UTM Avo" panose="02040603050506020204" pitchFamily="18" charset="0"/>
                <a:ea typeface="Calibri" panose="020F0502020204030204" pitchFamily="34" charset="0"/>
              </a:rPr>
              <a:t>Ôn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tập</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kiến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thức</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đã</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học</a:t>
            </a:r>
            <a:endParaRPr lang="en-VN" sz="2000" dirty="0">
              <a:latin typeface="UTM Avo" panose="02040603050506020204" pitchFamily="18" charset="0"/>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4491" y="2633889"/>
            <a:ext cx="2295940" cy="958596"/>
          </a:xfrm>
          <a:prstGeom prst="rect">
            <a:avLst/>
          </a:prstGeom>
          <a:noFill/>
        </p:spPr>
        <p:txBody>
          <a:bodyPr wrap="square" rtlCol="0">
            <a:spAutoFit/>
          </a:bodyPr>
          <a:lstStyle/>
          <a:p>
            <a:pPr algn="ctr">
              <a:lnSpc>
                <a:spcPct val="150000"/>
              </a:lnSpc>
            </a:pPr>
            <a:r>
              <a:rPr lang="en-US" sz="2000" dirty="0">
                <a:effectLst/>
                <a:latin typeface="UTM Avo" panose="02040603050506020204" pitchFamily="18" charset="0"/>
                <a:ea typeface="Calibri" panose="020F0502020204030204" pitchFamily="34" charset="0"/>
                <a:cs typeface="Times New Roman" panose="02020603050405020304" pitchFamily="18" charset="0"/>
              </a:rPr>
              <a:t>Hoàn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bài</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tập</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trong</a:t>
            </a:r>
            <a:r>
              <a:rPr lang="en-US" sz="2000" dirty="0">
                <a:effectLst/>
                <a:latin typeface="UTM Avo" panose="02040603050506020204" pitchFamily="18" charset="0"/>
                <a:ea typeface="Calibri" panose="020F0502020204030204" pitchFamily="34" charset="0"/>
                <a:cs typeface="Times New Roman" panose="02020603050405020304" pitchFamily="18" charset="0"/>
              </a:rPr>
              <a:t> VBT</a:t>
            </a:r>
            <a:endParaRPr lang="en-VN" sz="2000"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168650" y="1767029"/>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id="{303C0D4B-5E2F-7700-F4F3-05B10209836D}"/>
              </a:ext>
            </a:extLst>
          </p:cNvPr>
          <p:cNvGrpSpPr/>
          <p:nvPr/>
        </p:nvGrpSpPr>
        <p:grpSpPr>
          <a:xfrm>
            <a:off x="4021586" y="4319773"/>
            <a:ext cx="3850827"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16;p56">
                <a:extLst>
                  <a:ext uri="{FF2B5EF4-FFF2-40B4-BE49-F238E27FC236}">
                    <a16:creationId xmlns:a16="http://schemas.microsoft.com/office/drawing/2014/main"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817;p56">
                <a:extLst>
                  <a:ext uri="{FF2B5EF4-FFF2-40B4-BE49-F238E27FC236}">
                    <a16:creationId xmlns:a16="http://schemas.microsoft.com/office/drawing/2014/main"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18;p56">
              <a:extLst>
                <a:ext uri="{FF2B5EF4-FFF2-40B4-BE49-F238E27FC236}">
                  <a16:creationId xmlns:a16="http://schemas.microsoft.com/office/drawing/2014/main"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103B4FF0-0060-7213-8AE0-5E2B9063B8DF}"/>
              </a:ext>
            </a:extLst>
          </p:cNvPr>
          <p:cNvSpPr txBox="1"/>
          <p:nvPr/>
        </p:nvSpPr>
        <p:spPr>
          <a:xfrm>
            <a:off x="4397042" y="4434114"/>
            <a:ext cx="3061034" cy="1411990"/>
          </a:xfrm>
          <a:prstGeom prst="rect">
            <a:avLst/>
          </a:prstGeom>
          <a:noFill/>
        </p:spPr>
        <p:txBody>
          <a:bodyPr wrap="square" rtlCol="0">
            <a:spAutoFit/>
          </a:bodyPr>
          <a:lstStyle/>
          <a:p>
            <a:pPr algn="ctr">
              <a:lnSpc>
                <a:spcPct val="150000"/>
              </a:lnSpc>
            </a:pPr>
            <a:r>
              <a:rPr lang="vi-VN" sz="2000" dirty="0">
                <a:latin typeface="UTM Avo" panose="02040603050506020204" pitchFamily="18" charset="0"/>
                <a:ea typeface="Calibri" panose="020F0502020204030204" pitchFamily="34" charset="0"/>
                <a:cs typeface="Times New Roman" panose="02020603050405020304" pitchFamily="18" charset="0"/>
              </a:rPr>
              <a:t>Đọc và chuẩn bị trước </a:t>
            </a:r>
            <a:r>
              <a:rPr lang="vi-VN" sz="2000" b="1" dirty="0">
                <a:latin typeface="UTM Avo" panose="02040603050506020204" pitchFamily="18" charset="0"/>
                <a:ea typeface="Calibri" panose="020F0502020204030204" pitchFamily="34" charset="0"/>
                <a:cs typeface="Times New Roman" panose="02020603050405020304" pitchFamily="18" charset="0"/>
              </a:rPr>
              <a:t>Bài 55: Phân số và phép chia số tự nhiên </a:t>
            </a:r>
            <a:endParaRPr lang="en-VN" sz="2000" b="1"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64170D-490C-3E5D-5924-72599EB4DC8B}"/>
              </a:ext>
            </a:extLst>
          </p:cNvPr>
          <p:cNvPicPr>
            <a:picLocks noChangeAspect="1"/>
          </p:cNvPicPr>
          <p:nvPr/>
        </p:nvPicPr>
        <p:blipFill>
          <a:blip r:embed="rId4"/>
          <a:stretch>
            <a:fillRect/>
          </a:stretch>
        </p:blipFill>
        <p:spPr>
          <a:xfrm>
            <a:off x="5402145" y="3600900"/>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0" name="Freeform 19">
            <a:extLst>
              <a:ext uri="{FF2B5EF4-FFF2-40B4-BE49-F238E27FC236}">
                <a16:creationId xmlns:a16="http://schemas.microsoft.com/office/drawing/2014/main" id="{212154C8-8D7D-EFBC-3EAA-688C9F664F8C}"/>
              </a:ext>
            </a:extLst>
          </p:cNvPr>
          <p:cNvSpPr/>
          <p:nvPr/>
        </p:nvSpPr>
        <p:spPr>
          <a:xfrm flipH="1">
            <a:off x="487680" y="3572985"/>
            <a:ext cx="1625600" cy="3004463"/>
          </a:xfrm>
          <a:custGeom>
            <a:avLst/>
            <a:gdLst/>
            <a:ahLst/>
            <a:cxnLst/>
            <a:rect l="l" t="t" r="r" b="b"/>
            <a:pathLst>
              <a:path w="1087668" h="2410344">
                <a:moveTo>
                  <a:pt x="0" y="0"/>
                </a:moveTo>
                <a:lnTo>
                  <a:pt x="1087668" y="0"/>
                </a:lnTo>
                <a:lnTo>
                  <a:pt x="1087668" y="2410344"/>
                </a:lnTo>
                <a:lnTo>
                  <a:pt x="0" y="2410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5">
            <a:extLst>
              <a:ext uri="{FF2B5EF4-FFF2-40B4-BE49-F238E27FC236}">
                <a16:creationId xmlns:a16="http://schemas.microsoft.com/office/drawing/2014/main" id="{0602ED3B-F7FB-5B18-B961-73552C4E5412}"/>
              </a:ext>
            </a:extLst>
          </p:cNvPr>
          <p:cNvSpPr/>
          <p:nvPr/>
        </p:nvSpPr>
        <p:spPr>
          <a:xfrm>
            <a:off x="1571419" y="675640"/>
            <a:ext cx="10007600" cy="4419968"/>
          </a:xfrm>
          <a:custGeom>
            <a:avLst/>
            <a:gdLst/>
            <a:ahLst/>
            <a:cxnLst/>
            <a:rect l="l" t="t" r="r" b="b"/>
            <a:pathLst>
              <a:path w="7641050" h="3997723">
                <a:moveTo>
                  <a:pt x="0" y="0"/>
                </a:moveTo>
                <a:lnTo>
                  <a:pt x="7641051" y="0"/>
                </a:lnTo>
                <a:lnTo>
                  <a:pt x="7641051" y="3997724"/>
                </a:lnTo>
                <a:lnTo>
                  <a:pt x="0" y="3997724"/>
                </a:lnTo>
                <a:lnTo>
                  <a:pt x="0" y="0"/>
                </a:lnTo>
                <a:close/>
              </a:path>
            </a:pathLst>
          </a:custGeom>
          <a:blipFill>
            <a:blip r:embed="rId6"/>
            <a:stretch>
              <a:fillRect l="-7875" t="-34625" r="-9739" b="-5491"/>
            </a:stretch>
          </a:blipFill>
        </p:spPr>
      </p:sp>
      <p:sp>
        <p:nvSpPr>
          <p:cNvPr id="12" name="Rounded Rectangle 9">
            <a:extLst>
              <a:ext uri="{FF2B5EF4-FFF2-40B4-BE49-F238E27FC236}">
                <a16:creationId xmlns:a16="http://schemas.microsoft.com/office/drawing/2014/main" id="{65CEED0C-3DD9-925D-5680-4895A6D77CCD}"/>
              </a:ext>
            </a:extLst>
          </p:cNvPr>
          <p:cNvSpPr/>
          <p:nvPr/>
        </p:nvSpPr>
        <p:spPr>
          <a:xfrm>
            <a:off x="4602480" y="4130041"/>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6</a:t>
            </a:r>
            <a:r>
              <a:rPr lang="en-VN" sz="2667" b="1" dirty="0">
                <a:solidFill>
                  <a:srgbClr val="C00000"/>
                </a:solidFill>
                <a:latin typeface="UTM Avo" panose="02040603050506020204" pitchFamily="18" charset="0"/>
                <a:cs typeface="Arial" panose="020B0604020202020204" pitchFamily="34" charset="0"/>
              </a:rPr>
              <a:t> </a:t>
            </a:r>
          </a:p>
        </p:txBody>
      </p:sp>
      <p:sp>
        <p:nvSpPr>
          <p:cNvPr id="13" name="Rounded Rectangle 10">
            <a:extLst>
              <a:ext uri="{FF2B5EF4-FFF2-40B4-BE49-F238E27FC236}">
                <a16:creationId xmlns:a16="http://schemas.microsoft.com/office/drawing/2014/main" id="{E1329866-31A9-51BD-5AF7-23EB67D0C7C7}"/>
              </a:ext>
            </a:extLst>
          </p:cNvPr>
          <p:cNvSpPr/>
          <p:nvPr/>
        </p:nvSpPr>
        <p:spPr>
          <a:xfrm>
            <a:off x="4609967" y="4688841"/>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6</a:t>
            </a:r>
            <a:r>
              <a:rPr lang="en-VN" sz="2667" b="1" dirty="0">
                <a:solidFill>
                  <a:srgbClr val="C00000"/>
                </a:solidFill>
                <a:latin typeface="UTM Avo" panose="02040603050506020204" pitchFamily="18" charset="0"/>
                <a:cs typeface="Arial" panose="020B0604020202020204" pitchFamily="34" charset="0"/>
              </a:rPr>
              <a:t> </a:t>
            </a:r>
          </a:p>
        </p:txBody>
      </p:sp>
      <p:sp>
        <p:nvSpPr>
          <p:cNvPr id="14" name="Rounded Rectangle 11">
            <a:extLst>
              <a:ext uri="{FF2B5EF4-FFF2-40B4-BE49-F238E27FC236}">
                <a16:creationId xmlns:a16="http://schemas.microsoft.com/office/drawing/2014/main" id="{EB0E8329-69D4-BA22-2482-855980C1FF54}"/>
              </a:ext>
            </a:extLst>
          </p:cNvPr>
          <p:cNvSpPr/>
          <p:nvPr/>
        </p:nvSpPr>
        <p:spPr>
          <a:xfrm>
            <a:off x="7633543" y="4130041"/>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7</a:t>
            </a:r>
            <a:r>
              <a:rPr lang="en-VN" sz="2667" b="1" dirty="0">
                <a:solidFill>
                  <a:srgbClr val="C00000"/>
                </a:solidFill>
                <a:latin typeface="UTM Avo" panose="02040603050506020204" pitchFamily="18" charset="0"/>
                <a:cs typeface="Arial" panose="020B0604020202020204" pitchFamily="34" charset="0"/>
              </a:rPr>
              <a:t> </a:t>
            </a:r>
          </a:p>
        </p:txBody>
      </p:sp>
      <p:sp>
        <p:nvSpPr>
          <p:cNvPr id="15" name="Rounded Rectangle 12">
            <a:extLst>
              <a:ext uri="{FF2B5EF4-FFF2-40B4-BE49-F238E27FC236}">
                <a16:creationId xmlns:a16="http://schemas.microsoft.com/office/drawing/2014/main" id="{D3B61132-8588-46EE-093A-72401DD5FAB3}"/>
              </a:ext>
            </a:extLst>
          </p:cNvPr>
          <p:cNvSpPr/>
          <p:nvPr/>
        </p:nvSpPr>
        <p:spPr>
          <a:xfrm>
            <a:off x="7648515" y="4674063"/>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6</a:t>
            </a:r>
            <a:r>
              <a:rPr lang="en-VN" sz="2667" b="1" dirty="0">
                <a:solidFill>
                  <a:srgbClr val="C00000"/>
                </a:solidFill>
                <a:latin typeface="UTM Avo" panose="02040603050506020204" pitchFamily="18"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0"/>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E882AB46-8188-DD1B-B4CE-F216ED4F4515}"/>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23EA4F-4118-4618-779A-BFD56A021DFA}"/>
                  </a:ext>
                </a:extLst>
              </p:cNvPr>
              <p:cNvSpPr txBox="1"/>
              <p:nvPr/>
            </p:nvSpPr>
            <p:spPr>
              <a:xfrm>
                <a:off x="1000227" y="4322591"/>
                <a:ext cx="7843251" cy="1988365"/>
              </a:xfrm>
              <a:prstGeom prst="rect">
                <a:avLst/>
              </a:prstGeom>
              <a:solidFill>
                <a:schemeClr val="accent5">
                  <a:lumMod val="20000"/>
                  <a:lumOff val="80000"/>
                </a:schemeClr>
              </a:solidFill>
            </p:spPr>
            <p:txBody>
              <a:bodyPr wrap="square" lIns="0" tIns="0" rIns="0" bIns="0" rtlCol="0" anchor="t">
                <a:spAutoFit/>
              </a:bodyPr>
              <a:lstStyle/>
              <a:p>
                <a:pPr algn="just">
                  <a:lnSpc>
                    <a:spcPct val="125000"/>
                  </a:lnSpc>
                </a:pPr>
                <a:r>
                  <a:rPr lang="en-US" sz="2400" spc="76" dirty="0">
                    <a:solidFill>
                      <a:schemeClr val="tx1"/>
                    </a:solidFill>
                    <a:latin typeface="UTM Avo" panose="02040603050506020204" pitchFamily="18" charset="0"/>
                    <a:cs typeface="Arial" panose="020B0604020202020204" pitchFamily="34" charset="0"/>
                  </a:rPr>
                  <a:t>Đã </a:t>
                </a:r>
                <a:r>
                  <a:rPr lang="en-US" sz="2400" spc="76" dirty="0" err="1">
                    <a:solidFill>
                      <a:schemeClr val="tx1"/>
                    </a:solidFill>
                    <a:latin typeface="UTM Avo" panose="02040603050506020204" pitchFamily="18" charset="0"/>
                    <a:cs typeface="Arial" panose="020B0604020202020204" pitchFamily="34" charset="0"/>
                  </a:rPr>
                  <a:t>tô</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màu</a:t>
                </a:r>
                <a:r>
                  <a:rPr lang="en-US" sz="2400"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phần</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b="1"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hình</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tròn</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viết</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a:t>
                </a:r>
                <a14:m>
                  <m:oMath xmlns:m="http://schemas.openxmlformats.org/officeDocument/2006/math">
                    <m:f>
                      <m:fPr>
                        <m:ctrlPr>
                          <a:rPr lang="en-US" sz="2400" i="1" smtClean="0">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400" b="0" i="0" smtClean="0">
                            <a:solidFill>
                              <a:schemeClr val="tx1"/>
                            </a:solidFill>
                            <a:latin typeface="UTM Avo" panose="02040603050506020204" pitchFamily="18" charset="0"/>
                            <a:ea typeface="Calibri" panose="020F0502020204030204" pitchFamily="34" charset="0"/>
                            <a:cs typeface="Arial" panose="020B0604020202020204" pitchFamily="34" charset="0"/>
                          </a:rPr>
                          <m:t>6</m:t>
                        </m:r>
                      </m:num>
                      <m:den>
                        <m:r>
                          <m:rPr>
                            <m:nor/>
                          </m:rPr>
                          <a:rPr lang="en-US" sz="2400" b="0" i="0" smtClean="0">
                            <a:solidFill>
                              <a:schemeClr val="tx1"/>
                            </a:solidFill>
                            <a:latin typeface="UTM Avo" panose="02040603050506020204" pitchFamily="18" charset="0"/>
                            <a:ea typeface="Calibri" panose="020F0502020204030204" pitchFamily="34" charset="0"/>
                            <a:cs typeface="Arial" panose="020B0604020202020204" pitchFamily="34" charset="0"/>
                          </a:rPr>
                          <m:t>6</m:t>
                        </m:r>
                      </m:den>
                    </m:f>
                  </m:oMath>
                </a14:m>
                <a:r>
                  <a:rPr lang="en-US" sz="2400" dirty="0">
                    <a:solidFill>
                      <a:schemeClr val="tx1"/>
                    </a:solidFill>
                    <a:latin typeface="UTM Avo" panose="02040603050506020204" pitchFamily="18" charset="0"/>
                    <a:cs typeface="Arial" panose="020B0604020202020204" pitchFamily="34" charset="0"/>
                  </a:rPr>
                  <a:t> </a:t>
                </a:r>
                <a:r>
                  <a:rPr lang="en-US" sz="2400" spc="76" dirty="0">
                    <a:solidFill>
                      <a:schemeClr val="tx1"/>
                    </a:solidFill>
                    <a:latin typeface="UTM Avo" panose="02040603050506020204" pitchFamily="18" charset="0"/>
                    <a:cs typeface="Arial" panose="020B0604020202020204" pitchFamily="34" charset="0"/>
                  </a:rPr>
                  <a:t>, đọc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phần</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spc="76" dirty="0">
                    <a:solidFill>
                      <a:schemeClr val="tx1"/>
                    </a:solidFill>
                    <a:latin typeface="UTM Avo" panose="02040603050506020204" pitchFamily="18" charset="0"/>
                    <a:cs typeface="Arial" panose="020B0604020202020204" pitchFamily="34" charset="0"/>
                  </a:rPr>
                  <a:t>.</a:t>
                </a:r>
              </a:p>
              <a:p>
                <a:pPr algn="just">
                  <a:lnSpc>
                    <a:spcPct val="125000"/>
                  </a:lnSpc>
                </a:pPr>
                <a:r>
                  <a:rPr lang="en-US" sz="2400" spc="76" dirty="0" err="1">
                    <a:solidFill>
                      <a:schemeClr val="tx1"/>
                    </a:solidFill>
                    <a:latin typeface="UTM Avo" panose="02040603050506020204" pitchFamily="18" charset="0"/>
                    <a:cs typeface="Arial" panose="020B0604020202020204" pitchFamily="34" charset="0"/>
                  </a:rPr>
                  <a:t>Phân</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số</a:t>
                </a:r>
                <a:r>
                  <a:rPr lang="en-US" sz="2400" spc="76" dirty="0">
                    <a:solidFill>
                      <a:schemeClr val="tx1"/>
                    </a:solidFill>
                    <a:latin typeface="UTM Avo" panose="02040603050506020204" pitchFamily="18" charset="0"/>
                    <a:cs typeface="Arial" panose="020B0604020202020204" pitchFamily="34" charset="0"/>
                  </a:rPr>
                  <a:t> </a:t>
                </a:r>
                <a14:m>
                  <m:oMath xmlns:m="http://schemas.openxmlformats.org/officeDocument/2006/math">
                    <m:f>
                      <m:fPr>
                        <m:ctrlPr>
                          <a:rPr lang="en-US" sz="2400" i="1">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num>
                      <m:den>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den>
                    </m:f>
                  </m:oMath>
                </a14:m>
                <a:r>
                  <a:rPr lang="en-US" sz="2400"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có</a:t>
                </a:r>
                <a:r>
                  <a:rPr lang="en-US" sz="2400"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tử</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số</a:t>
                </a:r>
                <a:r>
                  <a:rPr lang="en-US" sz="2400" b="1"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6, </a:t>
                </a:r>
                <a:r>
                  <a:rPr lang="en-US" sz="2400" b="1" spc="76" dirty="0" err="1">
                    <a:solidFill>
                      <a:schemeClr val="tx1"/>
                    </a:solidFill>
                    <a:latin typeface="UTM Avo" panose="02040603050506020204" pitchFamily="18" charset="0"/>
                    <a:cs typeface="Arial" panose="020B0604020202020204" pitchFamily="34" charset="0"/>
                  </a:rPr>
                  <a:t>mẫu</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số</a:t>
                </a:r>
                <a:r>
                  <a:rPr lang="en-US" sz="2400" b="1"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cũng</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6 </a:t>
                </a:r>
                <a:r>
                  <a:rPr lang="en-US" sz="2400" spc="76" dirty="0" err="1">
                    <a:solidFill>
                      <a:schemeClr val="tx1"/>
                    </a:solidFill>
                    <a:latin typeface="UTM Avo" panose="02040603050506020204" pitchFamily="18" charset="0"/>
                    <a:cs typeface="Arial" panose="020B0604020202020204" pitchFamily="34" charset="0"/>
                  </a:rPr>
                  <a:t>và</a:t>
                </a:r>
                <a:r>
                  <a:rPr lang="en-US" sz="2400" spc="76" dirty="0">
                    <a:solidFill>
                      <a:schemeClr val="tx1"/>
                    </a:solidFill>
                    <a:latin typeface="UTM Avo" panose="02040603050506020204" pitchFamily="18" charset="0"/>
                    <a:cs typeface="Arial" panose="020B0604020202020204" pitchFamily="34" charset="0"/>
                  </a:rPr>
                  <a:t> </a:t>
                </a:r>
                <a14:m>
                  <m:oMath xmlns:m="http://schemas.openxmlformats.org/officeDocument/2006/math">
                    <m:f>
                      <m:fPr>
                        <m:ctrlPr>
                          <a:rPr lang="en-US" sz="2400" i="1">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num>
                      <m:den>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den>
                    </m:f>
                  </m:oMath>
                </a14:m>
                <a:r>
                  <a:rPr lang="en-US" sz="2400" spc="76" dirty="0">
                    <a:solidFill>
                      <a:schemeClr val="tx1"/>
                    </a:solidFill>
                    <a:latin typeface="UTM Avo" panose="02040603050506020204" pitchFamily="18" charset="0"/>
                    <a:cs typeface="Arial" panose="020B0604020202020204" pitchFamily="34" charset="0"/>
                  </a:rPr>
                  <a:t> = 1 </a:t>
                </a:r>
              </a:p>
            </p:txBody>
          </p:sp>
        </mc:Choice>
        <mc:Fallback xmlns="">
          <p:sp>
            <p:nvSpPr>
              <p:cNvPr id="4" name="TextBox 3">
                <a:extLst>
                  <a:ext uri="{FF2B5EF4-FFF2-40B4-BE49-F238E27FC236}">
                    <a16:creationId xmlns:a16="http://schemas.microsoft.com/office/drawing/2014/main" id="{C223EA4F-4118-4618-779A-BFD56A021DFA}"/>
                  </a:ext>
                </a:extLst>
              </p:cNvPr>
              <p:cNvSpPr txBox="1">
                <a:spLocks noRot="1" noChangeAspect="1" noMove="1" noResize="1" noEditPoints="1" noAdjustHandles="1" noChangeArrowheads="1" noChangeShapeType="1" noTextEdit="1"/>
              </p:cNvSpPr>
              <p:nvPr/>
            </p:nvSpPr>
            <p:spPr>
              <a:xfrm>
                <a:off x="1000227" y="4322591"/>
                <a:ext cx="7843251" cy="1988365"/>
              </a:xfrm>
              <a:prstGeom prst="rect">
                <a:avLst/>
              </a:prstGeom>
              <a:blipFill>
                <a:blip r:embed="rId4"/>
                <a:stretch>
                  <a:fillRect l="-2331" r="-2331" b="-33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5318B1C-5940-B4BE-7F94-B6FDD163B4D4}"/>
              </a:ext>
            </a:extLst>
          </p:cNvPr>
          <p:cNvPicPr>
            <a:picLocks noChangeAspect="1"/>
          </p:cNvPicPr>
          <p:nvPr/>
        </p:nvPicPr>
        <p:blipFill rotWithShape="1">
          <a:blip r:embed="rId5"/>
          <a:srcRect l="11083" t="4772" r="9454" b="66316"/>
          <a:stretch/>
        </p:blipFill>
        <p:spPr>
          <a:xfrm>
            <a:off x="712270" y="1761423"/>
            <a:ext cx="8737497" cy="2406316"/>
          </a:xfrm>
          <a:prstGeom prst="roundRect">
            <a:avLst>
              <a:gd name="adj" fmla="val 25405"/>
            </a:avLst>
          </a:prstGeom>
        </p:spPr>
      </p:pic>
    </p:spTree>
    <p:extLst>
      <p:ext uri="{BB962C8B-B14F-4D97-AF65-F5344CB8AC3E}">
        <p14:creationId xmlns:p14="http://schemas.microsoft.com/office/powerpoint/2010/main" val="2691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23EA4F-4118-4618-779A-BFD56A021DFA}"/>
                  </a:ext>
                </a:extLst>
              </p:cNvPr>
              <p:cNvSpPr txBox="1"/>
              <p:nvPr/>
            </p:nvSpPr>
            <p:spPr>
              <a:xfrm>
                <a:off x="894349" y="4322591"/>
                <a:ext cx="8897351" cy="2356030"/>
              </a:xfrm>
              <a:prstGeom prst="rect">
                <a:avLst/>
              </a:prstGeom>
              <a:solidFill>
                <a:schemeClr val="accent5">
                  <a:lumMod val="20000"/>
                  <a:lumOff val="80000"/>
                </a:schemeClr>
              </a:solidFill>
            </p:spPr>
            <p:txBody>
              <a:bodyPr wrap="square" lIns="0" tIns="0" rIns="0" bIns="0" rtlCol="0" anchor="t">
                <a:spAutoFit/>
              </a:bodyPr>
              <a:lstStyle>
                <a:defPPr marR="0" lvl="0" algn="l" rtl="0">
                  <a:lnSpc>
                    <a:spcPct val="100000"/>
                  </a:lnSpc>
                  <a:spcBef>
                    <a:spcPts val="0"/>
                  </a:spcBef>
                  <a:spcAft>
                    <a:spcPts val="0"/>
                  </a:spcAft>
                </a:defPPr>
                <a:lvl1pPr algn="just">
                  <a:lnSpc>
                    <a:spcPct val="125000"/>
                  </a:lnSpc>
                  <a:defRPr sz="2400" spc="76">
                    <a:solidFill>
                      <a:schemeClr val="tx1"/>
                    </a:solidFill>
                    <a:latin typeface="UTM Avo" panose="02040603050506020204" pitchFamily="18" charset="0"/>
                    <a:cs typeface="Arial" panose="020B0604020202020204" pitchFamily="34" charset="0"/>
                  </a:defRPr>
                </a:lvl1pPr>
              </a:lstStyle>
              <a:p>
                <a:r>
                  <a:rPr lang="en-US" dirty="0" err="1"/>
                  <a:t>Đã</a:t>
                </a:r>
                <a:r>
                  <a:rPr lang="en-US" dirty="0"/>
                  <a:t> </a:t>
                </a:r>
                <a:r>
                  <a:rPr lang="en-US" dirty="0" err="1"/>
                  <a:t>tô</a:t>
                </a:r>
                <a:r>
                  <a:rPr lang="en-US" dirty="0"/>
                  <a:t> </a:t>
                </a:r>
                <a:r>
                  <a:rPr lang="en-US" dirty="0" err="1"/>
                  <a:t>màu</a:t>
                </a:r>
                <a:r>
                  <a:rPr lang="en-US" dirty="0"/>
                  <a:t> </a:t>
                </a:r>
                <a:r>
                  <a:rPr lang="en-US" b="1" dirty="0" err="1"/>
                  <a:t>bảy</a:t>
                </a:r>
                <a:r>
                  <a:rPr lang="en-US" b="1" dirty="0"/>
                  <a:t> </a:t>
                </a:r>
                <a:r>
                  <a:rPr lang="en-US" b="1" dirty="0" err="1"/>
                  <a:t>phần</a:t>
                </a:r>
                <a:r>
                  <a:rPr lang="en-US" b="1" dirty="0"/>
                  <a:t> </a:t>
                </a:r>
                <a:r>
                  <a:rPr lang="en-US" b="1" dirty="0" err="1"/>
                  <a:t>sáu</a:t>
                </a:r>
                <a:r>
                  <a:rPr lang="en-US" b="1" dirty="0"/>
                  <a:t> </a:t>
                </a:r>
                <a:r>
                  <a:rPr lang="en-US" dirty="0" err="1"/>
                  <a:t>hình</a:t>
                </a:r>
                <a:r>
                  <a:rPr lang="en-US" dirty="0"/>
                  <a:t> </a:t>
                </a:r>
                <a:r>
                  <a:rPr lang="en-US" dirty="0" err="1"/>
                  <a:t>tròn</a:t>
                </a:r>
                <a:r>
                  <a:rPr lang="en-US" dirty="0"/>
                  <a:t>, </a:t>
                </a:r>
                <a:r>
                  <a:rPr lang="en-US" dirty="0" err="1"/>
                  <a:t>viết</a:t>
                </a:r>
                <a:r>
                  <a:rPr lang="en-US" dirty="0"/>
                  <a:t> </a:t>
                </a:r>
                <a:r>
                  <a:rPr lang="en-US" dirty="0" err="1"/>
                  <a:t>là</a:t>
                </a:r>
                <a:r>
                  <a:rPr lang="en-US" dirty="0"/>
                  <a:t> </a:t>
                </a:r>
                <a14:m>
                  <m:oMath xmlns:m="http://schemas.openxmlformats.org/officeDocument/2006/math">
                    <m:f>
                      <m:fPr>
                        <m:ctrlPr>
                          <a:rPr lang="en-US" i="1">
                            <a:latin typeface="Cambria Math" panose="02040503050406030204" pitchFamily="18" charset="0"/>
                          </a:rPr>
                        </m:ctrlPr>
                      </m:fPr>
                      <m:num>
                        <m:r>
                          <m:rPr>
                            <m:nor/>
                          </m:rPr>
                          <a:rPr lang="en-US"/>
                          <m:t>7</m:t>
                        </m:r>
                      </m:num>
                      <m:den>
                        <m:r>
                          <m:rPr>
                            <m:nor/>
                          </m:rPr>
                          <a:rPr lang="en-US"/>
                          <m:t>6</m:t>
                        </m:r>
                      </m:den>
                    </m:f>
                  </m:oMath>
                </a14:m>
                <a:r>
                  <a:rPr lang="en-US" dirty="0"/>
                  <a:t> , đọc </a:t>
                </a:r>
                <a:r>
                  <a:rPr lang="en-US" dirty="0" err="1"/>
                  <a:t>là</a:t>
                </a:r>
                <a:r>
                  <a:rPr lang="en-US" dirty="0"/>
                  <a:t> </a:t>
                </a:r>
                <a:r>
                  <a:rPr lang="en-US" b="1" dirty="0" err="1"/>
                  <a:t>bảy</a:t>
                </a:r>
                <a:r>
                  <a:rPr lang="en-US" b="1" dirty="0"/>
                  <a:t> </a:t>
                </a:r>
                <a:r>
                  <a:rPr lang="en-US" b="1" dirty="0" err="1"/>
                  <a:t>phần</a:t>
                </a:r>
                <a:r>
                  <a:rPr lang="en-US" b="1" dirty="0"/>
                  <a:t> </a:t>
                </a:r>
                <a:r>
                  <a:rPr lang="en-US" b="1" dirty="0" err="1"/>
                  <a:t>sáu</a:t>
                </a:r>
                <a:r>
                  <a:rPr lang="en-US" b="1" dirty="0"/>
                  <a:t>.</a:t>
                </a:r>
              </a:p>
              <a:p>
                <a:r>
                  <a:rPr lang="en-US" dirty="0" err="1"/>
                  <a:t>Phân</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r>
                          <m:rPr>
                            <m:nor/>
                          </m:rPr>
                          <a:rPr lang="en-US"/>
                          <m:t>7</m:t>
                        </m:r>
                      </m:num>
                      <m:den>
                        <m:r>
                          <m:rPr>
                            <m:nor/>
                          </m:rPr>
                          <a:rPr lang="en-US"/>
                          <m:t>6</m:t>
                        </m:r>
                      </m:den>
                    </m:f>
                  </m:oMath>
                </a14:m>
                <a:r>
                  <a:rPr lang="en-US" dirty="0"/>
                  <a:t> </a:t>
                </a:r>
                <a:r>
                  <a:rPr lang="en-US" dirty="0" err="1"/>
                  <a:t>có</a:t>
                </a:r>
                <a:r>
                  <a:rPr lang="en-US" dirty="0"/>
                  <a:t> </a:t>
                </a:r>
                <a:r>
                  <a:rPr lang="en-US" b="1" dirty="0" err="1"/>
                  <a:t>tử</a:t>
                </a:r>
                <a:r>
                  <a:rPr lang="en-US" b="1" dirty="0"/>
                  <a:t> </a:t>
                </a:r>
                <a:r>
                  <a:rPr lang="en-US" b="1" dirty="0" err="1"/>
                  <a:t>số</a:t>
                </a:r>
                <a:r>
                  <a:rPr lang="en-US" b="1" dirty="0"/>
                  <a:t> </a:t>
                </a:r>
                <a:r>
                  <a:rPr lang="en-US" dirty="0" err="1"/>
                  <a:t>là</a:t>
                </a:r>
                <a:r>
                  <a:rPr lang="en-US" dirty="0"/>
                  <a:t> 7, </a:t>
                </a:r>
                <a:r>
                  <a:rPr lang="en-US" b="1" dirty="0" err="1"/>
                  <a:t>mẫu</a:t>
                </a:r>
                <a:r>
                  <a:rPr lang="en-US" b="1" dirty="0"/>
                  <a:t> </a:t>
                </a:r>
                <a:r>
                  <a:rPr lang="en-US" b="1" dirty="0" err="1"/>
                  <a:t>số</a:t>
                </a:r>
                <a:r>
                  <a:rPr lang="en-US" b="1" dirty="0"/>
                  <a:t> </a:t>
                </a:r>
                <a:r>
                  <a:rPr lang="en-US" dirty="0" err="1"/>
                  <a:t>là</a:t>
                </a:r>
                <a:r>
                  <a:rPr lang="en-US" dirty="0"/>
                  <a:t> 6.</a:t>
                </a:r>
              </a:p>
            </p:txBody>
          </p:sp>
        </mc:Choice>
        <mc:Fallback xmlns="">
          <p:sp>
            <p:nvSpPr>
              <p:cNvPr id="4" name="TextBox 3">
                <a:extLst>
                  <a:ext uri="{FF2B5EF4-FFF2-40B4-BE49-F238E27FC236}">
                    <a16:creationId xmlns:a16="http://schemas.microsoft.com/office/drawing/2014/main" id="{C223EA4F-4118-4618-779A-BFD56A021DFA}"/>
                  </a:ext>
                </a:extLst>
              </p:cNvPr>
              <p:cNvSpPr txBox="1">
                <a:spLocks noRot="1" noChangeAspect="1" noMove="1" noResize="1" noEditPoints="1" noAdjustHandles="1" noChangeArrowheads="1" noChangeShapeType="1" noTextEdit="1"/>
              </p:cNvSpPr>
              <p:nvPr/>
            </p:nvSpPr>
            <p:spPr>
              <a:xfrm>
                <a:off x="894349" y="4322591"/>
                <a:ext cx="8897351" cy="2356030"/>
              </a:xfrm>
              <a:prstGeom prst="rect">
                <a:avLst/>
              </a:prstGeom>
              <a:blipFill>
                <a:blip r:embed="rId4"/>
                <a:stretch>
                  <a:fillRect l="-2125" r="-2056" b="-337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F462171-BF9E-6C73-251E-424CE78DEF8B}"/>
              </a:ext>
            </a:extLst>
          </p:cNvPr>
          <p:cNvPicPr>
            <a:picLocks noChangeAspect="1"/>
          </p:cNvPicPr>
          <p:nvPr/>
        </p:nvPicPr>
        <p:blipFill rotWithShape="1">
          <a:blip r:embed="rId5"/>
          <a:srcRect l="9770" t="50214" r="10767" b="20874"/>
          <a:stretch/>
        </p:blipFill>
        <p:spPr>
          <a:xfrm>
            <a:off x="933651" y="1761423"/>
            <a:ext cx="8737497" cy="2406316"/>
          </a:xfrm>
          <a:prstGeom prst="roundRect">
            <a:avLst>
              <a:gd name="adj" fmla="val 25405"/>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AE02A77F-72D5-1BF1-C030-3EE08BA1B203}"/>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34160" y="1589692"/>
            <a:ext cx="8940800" cy="574388"/>
          </a:xfrm>
          <a:prstGeom prst="rect">
            <a:avLst/>
          </a:prstGeom>
          <a:noFill/>
        </p:spPr>
        <p:txBody>
          <a:bodyPr wrap="square">
            <a:spAutoFit/>
          </a:bodyPr>
          <a:lstStyle/>
          <a:p>
            <a:pPr>
              <a:lnSpc>
                <a:spcPct val="150000"/>
              </a:lnSpc>
              <a:spcAft>
                <a:spcPts val="1000"/>
              </a:spcAft>
            </a:pPr>
            <a:r>
              <a:rPr lang="vi-VN" sz="2400" b="1" dirty="0">
                <a:latin typeface="UTM Avo" panose="02040603050506020204" pitchFamily="18" charset="0"/>
                <a:ea typeface="Calibri" panose="020F0502020204030204" pitchFamily="34" charset="0"/>
                <a:cs typeface="Times New Roman" panose="02020603050405020304" pitchFamily="18" charset="0"/>
              </a:rPr>
              <a:t>Chọn các thẻ tương ứng với mỗi hình: </a:t>
            </a:r>
          </a:p>
        </p:txBody>
      </p:sp>
      <p:sp>
        <p:nvSpPr>
          <p:cNvPr id="73" name="Freeform 2">
            <a:extLst>
              <a:ext uri="{FF2B5EF4-FFF2-40B4-BE49-F238E27FC236}">
                <a16:creationId xmlns:a16="http://schemas.microsoft.com/office/drawing/2014/main" id="{8CB0DA5F-4AB0-83A6-5B95-5A923E157135}"/>
              </a:ext>
            </a:extLst>
          </p:cNvPr>
          <p:cNvSpPr/>
          <p:nvPr/>
        </p:nvSpPr>
        <p:spPr>
          <a:xfrm>
            <a:off x="454551" y="2400263"/>
            <a:ext cx="2247900" cy="3839307"/>
          </a:xfrm>
          <a:custGeom>
            <a:avLst/>
            <a:gdLst/>
            <a:ahLst/>
            <a:cxnLst/>
            <a:rect l="l" t="t" r="r" b="b"/>
            <a:pathLst>
              <a:path w="6171759" h="5186742">
                <a:moveTo>
                  <a:pt x="0" y="0"/>
                </a:moveTo>
                <a:lnTo>
                  <a:pt x="6171760" y="0"/>
                </a:lnTo>
                <a:lnTo>
                  <a:pt x="6171760" y="5186742"/>
                </a:lnTo>
                <a:lnTo>
                  <a:pt x="0" y="5186742"/>
                </a:lnTo>
                <a:lnTo>
                  <a:pt x="0" y="0"/>
                </a:lnTo>
                <a:close/>
              </a:path>
            </a:pathLst>
          </a:custGeom>
          <a:blipFill>
            <a:blip r:embed="rId4"/>
            <a:stretch>
              <a:fillRect l="-17624" t="-9256" r="-119375" b="-88"/>
            </a:stretch>
          </a:blipFill>
        </p:spPr>
        <p:txBody>
          <a:bodyPr/>
          <a:lstStyle/>
          <a:p>
            <a:pPr defTabSz="475421">
              <a:buClrTx/>
              <a:buFontTx/>
              <a:buNone/>
            </a:pPr>
            <a:endParaRPr lang="en-VN" sz="468" kern="1200" dirty="0">
              <a:solidFill>
                <a:prstClr val="black"/>
              </a:solidFill>
              <a:latin typeface="Calibri"/>
              <a:ea typeface="+mn-ea"/>
              <a:cs typeface="+mn-cs"/>
            </a:endParaRPr>
          </a:p>
        </p:txBody>
      </p:sp>
      <p:sp>
        <p:nvSpPr>
          <p:cNvPr id="74" name="Rounded Rectangle 5">
            <a:extLst>
              <a:ext uri="{FF2B5EF4-FFF2-40B4-BE49-F238E27FC236}">
                <a16:creationId xmlns:a16="http://schemas.microsoft.com/office/drawing/2014/main" id="{FD1D72E7-AEB4-511B-2141-B1FA3D7242B4}"/>
              </a:ext>
            </a:extLst>
          </p:cNvPr>
          <p:cNvSpPr/>
          <p:nvPr/>
        </p:nvSpPr>
        <p:spPr>
          <a:xfrm>
            <a:off x="3864501" y="2690441"/>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Bảy phần năm</a:t>
            </a:r>
          </a:p>
        </p:txBody>
      </p:sp>
      <p:sp>
        <p:nvSpPr>
          <p:cNvPr id="75" name="Rounded Rectangle 6">
            <a:extLst>
              <a:ext uri="{FF2B5EF4-FFF2-40B4-BE49-F238E27FC236}">
                <a16:creationId xmlns:a16="http://schemas.microsoft.com/office/drawing/2014/main" id="{2CF93263-2DF1-F300-6A42-C2D3C7DF3F50}"/>
              </a:ext>
            </a:extLst>
          </p:cNvPr>
          <p:cNvSpPr/>
          <p:nvPr/>
        </p:nvSpPr>
        <p:spPr>
          <a:xfrm>
            <a:off x="3864501" y="3683057"/>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Bốn phần ba</a:t>
            </a:r>
          </a:p>
        </p:txBody>
      </p:sp>
      <p:sp>
        <p:nvSpPr>
          <p:cNvPr id="76" name="Rounded Rectangle 7">
            <a:extLst>
              <a:ext uri="{FF2B5EF4-FFF2-40B4-BE49-F238E27FC236}">
                <a16:creationId xmlns:a16="http://schemas.microsoft.com/office/drawing/2014/main" id="{900C425D-E6E6-191D-6B32-85378C102BE0}"/>
              </a:ext>
            </a:extLst>
          </p:cNvPr>
          <p:cNvSpPr/>
          <p:nvPr/>
        </p:nvSpPr>
        <p:spPr>
          <a:xfrm>
            <a:off x="3854110" y="4674628"/>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Tám phần sáu</a:t>
            </a:r>
          </a:p>
        </p:txBody>
      </p:sp>
      <p:grpSp>
        <p:nvGrpSpPr>
          <p:cNvPr id="77" name="Group 76">
            <a:extLst>
              <a:ext uri="{FF2B5EF4-FFF2-40B4-BE49-F238E27FC236}">
                <a16:creationId xmlns:a16="http://schemas.microsoft.com/office/drawing/2014/main" id="{FDAF21DD-12AC-7FC9-76A5-200480CC129B}"/>
              </a:ext>
            </a:extLst>
          </p:cNvPr>
          <p:cNvGrpSpPr/>
          <p:nvPr/>
        </p:nvGrpSpPr>
        <p:grpSpPr>
          <a:xfrm>
            <a:off x="7244766" y="2524602"/>
            <a:ext cx="472528" cy="667704"/>
            <a:chOff x="14782800" y="2685264"/>
            <a:chExt cx="945056" cy="2001035"/>
          </a:xfrm>
        </p:grpSpPr>
        <p:sp>
          <p:nvSpPr>
            <p:cNvPr id="78" name="Rounded Rectangle 9">
              <a:extLst>
                <a:ext uri="{FF2B5EF4-FFF2-40B4-BE49-F238E27FC236}">
                  <a16:creationId xmlns:a16="http://schemas.microsoft.com/office/drawing/2014/main" id="{1BFD478E-80AF-9FA0-002A-E970E4328CA3}"/>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4</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3 </a:t>
              </a:r>
            </a:p>
          </p:txBody>
        </p:sp>
        <p:cxnSp>
          <p:nvCxnSpPr>
            <p:cNvPr id="79" name="Straight Connector 78">
              <a:extLst>
                <a:ext uri="{FF2B5EF4-FFF2-40B4-BE49-F238E27FC236}">
                  <a16:creationId xmlns:a16="http://schemas.microsoft.com/office/drawing/2014/main" id="{84633812-A6DA-55B6-6D8C-1A813BAF0940}"/>
                </a:ext>
              </a:extLst>
            </p:cNvPr>
            <p:cNvCxnSpPr>
              <a:cxnSpLocks/>
            </p:cNvCxnSpPr>
            <p:nvPr/>
          </p:nvCxnSpPr>
          <p:spPr>
            <a:xfrm>
              <a:off x="14935200" y="3674611"/>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80" name="Group 79">
            <a:extLst>
              <a:ext uri="{FF2B5EF4-FFF2-40B4-BE49-F238E27FC236}">
                <a16:creationId xmlns:a16="http://schemas.microsoft.com/office/drawing/2014/main" id="{92CCFC1F-C475-3764-15B9-79F07105E580}"/>
              </a:ext>
            </a:extLst>
          </p:cNvPr>
          <p:cNvGrpSpPr/>
          <p:nvPr/>
        </p:nvGrpSpPr>
        <p:grpSpPr>
          <a:xfrm>
            <a:off x="7244766" y="3497342"/>
            <a:ext cx="472528" cy="667704"/>
            <a:chOff x="14782800" y="2685264"/>
            <a:chExt cx="945056" cy="2001035"/>
          </a:xfrm>
        </p:grpSpPr>
        <p:sp>
          <p:nvSpPr>
            <p:cNvPr id="81" name="Rounded Rectangle 12">
              <a:extLst>
                <a:ext uri="{FF2B5EF4-FFF2-40B4-BE49-F238E27FC236}">
                  <a16:creationId xmlns:a16="http://schemas.microsoft.com/office/drawing/2014/main" id="{FAB2F543-1E02-C816-EDC6-D183A140914C}"/>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7</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5 </a:t>
              </a:r>
            </a:p>
          </p:txBody>
        </p:sp>
        <p:cxnSp>
          <p:nvCxnSpPr>
            <p:cNvPr id="82" name="Straight Connector 81">
              <a:extLst>
                <a:ext uri="{FF2B5EF4-FFF2-40B4-BE49-F238E27FC236}">
                  <a16:creationId xmlns:a16="http://schemas.microsoft.com/office/drawing/2014/main" id="{6527AD31-36E0-7EB4-965D-EAF8611A5FFC}"/>
                </a:ext>
              </a:extLst>
            </p:cNvPr>
            <p:cNvCxnSpPr>
              <a:cxnSpLocks/>
            </p:cNvCxnSpPr>
            <p:nvPr/>
          </p:nvCxnSpPr>
          <p:spPr>
            <a:xfrm>
              <a:off x="14935200" y="3706839"/>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83" name="Group 82">
            <a:extLst>
              <a:ext uri="{FF2B5EF4-FFF2-40B4-BE49-F238E27FC236}">
                <a16:creationId xmlns:a16="http://schemas.microsoft.com/office/drawing/2014/main" id="{FC866FD2-14AA-C953-42A0-F2884744C7F1}"/>
              </a:ext>
            </a:extLst>
          </p:cNvPr>
          <p:cNvGrpSpPr/>
          <p:nvPr/>
        </p:nvGrpSpPr>
        <p:grpSpPr>
          <a:xfrm>
            <a:off x="7244766" y="4472821"/>
            <a:ext cx="472528" cy="667704"/>
            <a:chOff x="14782800" y="2685264"/>
            <a:chExt cx="945056" cy="2001035"/>
          </a:xfrm>
        </p:grpSpPr>
        <p:sp>
          <p:nvSpPr>
            <p:cNvPr id="84" name="Rounded Rectangle 15">
              <a:extLst>
                <a:ext uri="{FF2B5EF4-FFF2-40B4-BE49-F238E27FC236}">
                  <a16:creationId xmlns:a16="http://schemas.microsoft.com/office/drawing/2014/main" id="{B6AD0CCC-AD5B-2C4F-7275-080B892C3AE9}"/>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7</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4 </a:t>
              </a:r>
            </a:p>
          </p:txBody>
        </p:sp>
        <p:cxnSp>
          <p:nvCxnSpPr>
            <p:cNvPr id="85" name="Straight Connector 84">
              <a:extLst>
                <a:ext uri="{FF2B5EF4-FFF2-40B4-BE49-F238E27FC236}">
                  <a16:creationId xmlns:a16="http://schemas.microsoft.com/office/drawing/2014/main" id="{3C7CA5DB-7AC2-7715-9FDD-A5B23D4F79F3}"/>
                </a:ext>
              </a:extLst>
            </p:cNvPr>
            <p:cNvCxnSpPr>
              <a:cxnSpLocks/>
            </p:cNvCxnSpPr>
            <p:nvPr/>
          </p:nvCxnSpPr>
          <p:spPr>
            <a:xfrm>
              <a:off x="14957972" y="3673733"/>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86" name="Group 85">
            <a:extLst>
              <a:ext uri="{FF2B5EF4-FFF2-40B4-BE49-F238E27FC236}">
                <a16:creationId xmlns:a16="http://schemas.microsoft.com/office/drawing/2014/main" id="{3D3DCC9C-2684-18CC-7326-754222DD4385}"/>
              </a:ext>
            </a:extLst>
          </p:cNvPr>
          <p:cNvGrpSpPr/>
          <p:nvPr/>
        </p:nvGrpSpPr>
        <p:grpSpPr>
          <a:xfrm>
            <a:off x="7256151" y="5448300"/>
            <a:ext cx="472528" cy="667704"/>
            <a:chOff x="14782800" y="2685264"/>
            <a:chExt cx="945056" cy="2001035"/>
          </a:xfrm>
        </p:grpSpPr>
        <p:sp>
          <p:nvSpPr>
            <p:cNvPr id="87" name="Rounded Rectangle 18">
              <a:extLst>
                <a:ext uri="{FF2B5EF4-FFF2-40B4-BE49-F238E27FC236}">
                  <a16:creationId xmlns:a16="http://schemas.microsoft.com/office/drawing/2014/main" id="{DDC764ED-5024-76F9-70CE-E64AD8DD4205}"/>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8</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6 </a:t>
              </a:r>
            </a:p>
          </p:txBody>
        </p:sp>
        <p:cxnSp>
          <p:nvCxnSpPr>
            <p:cNvPr id="88" name="Straight Connector 87">
              <a:extLst>
                <a:ext uri="{FF2B5EF4-FFF2-40B4-BE49-F238E27FC236}">
                  <a16:creationId xmlns:a16="http://schemas.microsoft.com/office/drawing/2014/main" id="{D19C8E20-7A58-2820-11C4-48466DD7F1E6}"/>
                </a:ext>
              </a:extLst>
            </p:cNvPr>
            <p:cNvCxnSpPr>
              <a:cxnSpLocks/>
            </p:cNvCxnSpPr>
            <p:nvPr/>
          </p:nvCxnSpPr>
          <p:spPr>
            <a:xfrm>
              <a:off x="14935200" y="3658666"/>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89" name="Rounded Rectangle 20">
            <a:extLst>
              <a:ext uri="{FF2B5EF4-FFF2-40B4-BE49-F238E27FC236}">
                <a16:creationId xmlns:a16="http://schemas.microsoft.com/office/drawing/2014/main" id="{D880822C-EF65-8AE6-AAE6-1B8108915009}"/>
              </a:ext>
            </a:extLst>
          </p:cNvPr>
          <p:cNvSpPr/>
          <p:nvPr/>
        </p:nvSpPr>
        <p:spPr>
          <a:xfrm>
            <a:off x="3864501" y="5512076"/>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Bảy phần tư</a:t>
            </a:r>
          </a:p>
        </p:txBody>
      </p:sp>
      <p:cxnSp>
        <p:nvCxnSpPr>
          <p:cNvPr id="90" name="Straight Connector 89">
            <a:extLst>
              <a:ext uri="{FF2B5EF4-FFF2-40B4-BE49-F238E27FC236}">
                <a16:creationId xmlns:a16="http://schemas.microsoft.com/office/drawing/2014/main" id="{6CE04F31-9462-918B-2705-334DBE2F4EEB}"/>
              </a:ext>
            </a:extLst>
          </p:cNvPr>
          <p:cNvCxnSpPr>
            <a:cxnSpLocks/>
            <a:endCxn id="75" idx="1"/>
          </p:cNvCxnSpPr>
          <p:nvPr/>
        </p:nvCxnSpPr>
        <p:spPr>
          <a:xfrm>
            <a:off x="2325950" y="3000652"/>
            <a:ext cx="1538551" cy="891955"/>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1" name="Straight Connector 90">
            <a:extLst>
              <a:ext uri="{FF2B5EF4-FFF2-40B4-BE49-F238E27FC236}">
                <a16:creationId xmlns:a16="http://schemas.microsoft.com/office/drawing/2014/main" id="{63ECA3DA-8CE0-C107-4053-5DD497FDD4AA}"/>
              </a:ext>
            </a:extLst>
          </p:cNvPr>
          <p:cNvCxnSpPr>
            <a:cxnSpLocks/>
            <a:endCxn id="75" idx="3"/>
          </p:cNvCxnSpPr>
          <p:nvPr/>
        </p:nvCxnSpPr>
        <p:spPr>
          <a:xfrm flipH="1">
            <a:off x="5849576" y="2846389"/>
            <a:ext cx="1381335" cy="1046219"/>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2" name="Straight Connector 91">
            <a:extLst>
              <a:ext uri="{FF2B5EF4-FFF2-40B4-BE49-F238E27FC236}">
                <a16:creationId xmlns:a16="http://schemas.microsoft.com/office/drawing/2014/main" id="{825D1F4F-8889-4AD2-F065-AF6B664E209E}"/>
              </a:ext>
            </a:extLst>
          </p:cNvPr>
          <p:cNvCxnSpPr>
            <a:cxnSpLocks/>
            <a:endCxn id="74" idx="1"/>
          </p:cNvCxnSpPr>
          <p:nvPr/>
        </p:nvCxnSpPr>
        <p:spPr>
          <a:xfrm flipV="1">
            <a:off x="2492035" y="2899991"/>
            <a:ext cx="1372466" cy="816914"/>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3" name="Straight Connector 92">
            <a:extLst>
              <a:ext uri="{FF2B5EF4-FFF2-40B4-BE49-F238E27FC236}">
                <a16:creationId xmlns:a16="http://schemas.microsoft.com/office/drawing/2014/main" id="{9CC6E71E-B3D4-229D-4D1C-8634E6D39FA1}"/>
              </a:ext>
            </a:extLst>
          </p:cNvPr>
          <p:cNvCxnSpPr>
            <a:cxnSpLocks/>
            <a:stCxn id="81" idx="1"/>
          </p:cNvCxnSpPr>
          <p:nvPr/>
        </p:nvCxnSpPr>
        <p:spPr>
          <a:xfrm flipH="1" flipV="1">
            <a:off x="5860938" y="2899515"/>
            <a:ext cx="1383828" cy="931680"/>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4" name="Straight Connector 93">
            <a:extLst>
              <a:ext uri="{FF2B5EF4-FFF2-40B4-BE49-F238E27FC236}">
                <a16:creationId xmlns:a16="http://schemas.microsoft.com/office/drawing/2014/main" id="{91A75737-68A3-B77F-FCE9-CD3A7949B2A5}"/>
              </a:ext>
            </a:extLst>
          </p:cNvPr>
          <p:cNvCxnSpPr>
            <a:cxnSpLocks/>
          </p:cNvCxnSpPr>
          <p:nvPr/>
        </p:nvCxnSpPr>
        <p:spPr>
          <a:xfrm flipV="1">
            <a:off x="2457927" y="4870381"/>
            <a:ext cx="1396184" cy="1018079"/>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5" name="Straight Connector 94">
            <a:extLst>
              <a:ext uri="{FF2B5EF4-FFF2-40B4-BE49-F238E27FC236}">
                <a16:creationId xmlns:a16="http://schemas.microsoft.com/office/drawing/2014/main" id="{CC916C40-2961-E36F-B965-D77E62B8CDF6}"/>
              </a:ext>
            </a:extLst>
          </p:cNvPr>
          <p:cNvCxnSpPr>
            <a:cxnSpLocks/>
          </p:cNvCxnSpPr>
          <p:nvPr/>
        </p:nvCxnSpPr>
        <p:spPr>
          <a:xfrm flipH="1" flipV="1">
            <a:off x="5849176" y="4884178"/>
            <a:ext cx="1383828" cy="931680"/>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6" name="Straight Connector 95">
            <a:extLst>
              <a:ext uri="{FF2B5EF4-FFF2-40B4-BE49-F238E27FC236}">
                <a16:creationId xmlns:a16="http://schemas.microsoft.com/office/drawing/2014/main" id="{3C10761A-1063-B2FE-F19D-B35350A2689B}"/>
              </a:ext>
            </a:extLst>
          </p:cNvPr>
          <p:cNvCxnSpPr>
            <a:cxnSpLocks/>
          </p:cNvCxnSpPr>
          <p:nvPr/>
        </p:nvCxnSpPr>
        <p:spPr>
          <a:xfrm>
            <a:off x="2451577" y="4884859"/>
            <a:ext cx="1412925" cy="836768"/>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7" name="Straight Connector 96">
            <a:extLst>
              <a:ext uri="{FF2B5EF4-FFF2-40B4-BE49-F238E27FC236}">
                <a16:creationId xmlns:a16="http://schemas.microsoft.com/office/drawing/2014/main" id="{44A38EF5-093C-32E1-C345-E4903AC8FC5E}"/>
              </a:ext>
            </a:extLst>
          </p:cNvPr>
          <p:cNvCxnSpPr>
            <a:cxnSpLocks/>
            <a:stCxn id="84" idx="1"/>
          </p:cNvCxnSpPr>
          <p:nvPr/>
        </p:nvCxnSpPr>
        <p:spPr>
          <a:xfrm flipH="1">
            <a:off x="5849576" y="4806674"/>
            <a:ext cx="1395189" cy="914953"/>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anim calcmode="lin" valueType="num">
                                      <p:cBhvr>
                                        <p:cTn id="16" dur="500" fill="hold"/>
                                        <p:tgtEl>
                                          <p:spTgt spid="73"/>
                                        </p:tgtEl>
                                        <p:attrNameLst>
                                          <p:attrName>ppt_x</p:attrName>
                                        </p:attrNameLst>
                                      </p:cBhvr>
                                      <p:tavLst>
                                        <p:tav tm="0">
                                          <p:val>
                                            <p:strVal val="#ppt_x"/>
                                          </p:val>
                                        </p:tav>
                                        <p:tav tm="100000">
                                          <p:val>
                                            <p:strVal val="#ppt_x"/>
                                          </p:val>
                                        </p:tav>
                                      </p:tavLst>
                                    </p:anim>
                                    <p:anim calcmode="lin" valueType="num">
                                      <p:cBhvr>
                                        <p:cTn id="17" dur="500" fill="hold"/>
                                        <p:tgtEl>
                                          <p:spTgt spid="7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anim calcmode="lin" valueType="num">
                                      <p:cBhvr>
                                        <p:cTn id="21" dur="500" fill="hold"/>
                                        <p:tgtEl>
                                          <p:spTgt spid="74"/>
                                        </p:tgtEl>
                                        <p:attrNameLst>
                                          <p:attrName>ppt_x</p:attrName>
                                        </p:attrNameLst>
                                      </p:cBhvr>
                                      <p:tavLst>
                                        <p:tav tm="0">
                                          <p:val>
                                            <p:strVal val="#ppt_x"/>
                                          </p:val>
                                        </p:tav>
                                        <p:tav tm="100000">
                                          <p:val>
                                            <p:strVal val="#ppt_x"/>
                                          </p:val>
                                        </p:tav>
                                      </p:tavLst>
                                    </p:anim>
                                    <p:anim calcmode="lin" valueType="num">
                                      <p:cBhvr>
                                        <p:cTn id="22" dur="500" fill="hold"/>
                                        <p:tgtEl>
                                          <p:spTgt spid="7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anim calcmode="lin" valueType="num">
                                      <p:cBhvr>
                                        <p:cTn id="31" dur="500" fill="hold"/>
                                        <p:tgtEl>
                                          <p:spTgt spid="76"/>
                                        </p:tgtEl>
                                        <p:attrNameLst>
                                          <p:attrName>ppt_x</p:attrName>
                                        </p:attrNameLst>
                                      </p:cBhvr>
                                      <p:tavLst>
                                        <p:tav tm="0">
                                          <p:val>
                                            <p:strVal val="#ppt_x"/>
                                          </p:val>
                                        </p:tav>
                                        <p:tav tm="100000">
                                          <p:val>
                                            <p:strVal val="#ppt_x"/>
                                          </p:val>
                                        </p:tav>
                                      </p:tavLst>
                                    </p:anim>
                                    <p:anim calcmode="lin" valueType="num">
                                      <p:cBhvr>
                                        <p:cTn id="32" dur="500" fill="hold"/>
                                        <p:tgtEl>
                                          <p:spTgt spid="7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anim calcmode="lin" valueType="num">
                                      <p:cBhvr>
                                        <p:cTn id="36" dur="500" fill="hold"/>
                                        <p:tgtEl>
                                          <p:spTgt spid="77"/>
                                        </p:tgtEl>
                                        <p:attrNameLst>
                                          <p:attrName>ppt_x</p:attrName>
                                        </p:attrNameLst>
                                      </p:cBhvr>
                                      <p:tavLst>
                                        <p:tav tm="0">
                                          <p:val>
                                            <p:strVal val="#ppt_x"/>
                                          </p:val>
                                        </p:tav>
                                        <p:tav tm="100000">
                                          <p:val>
                                            <p:strVal val="#ppt_x"/>
                                          </p:val>
                                        </p:tav>
                                      </p:tavLst>
                                    </p:anim>
                                    <p:anim calcmode="lin" valueType="num">
                                      <p:cBhvr>
                                        <p:cTn id="37" dur="500" fill="hold"/>
                                        <p:tgtEl>
                                          <p:spTgt spid="7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anim calcmode="lin" valueType="num">
                                      <p:cBhvr>
                                        <p:cTn id="41" dur="500" fill="hold"/>
                                        <p:tgtEl>
                                          <p:spTgt spid="80"/>
                                        </p:tgtEl>
                                        <p:attrNameLst>
                                          <p:attrName>ppt_x</p:attrName>
                                        </p:attrNameLst>
                                      </p:cBhvr>
                                      <p:tavLst>
                                        <p:tav tm="0">
                                          <p:val>
                                            <p:strVal val="#ppt_x"/>
                                          </p:val>
                                        </p:tav>
                                        <p:tav tm="100000">
                                          <p:val>
                                            <p:strVal val="#ppt_x"/>
                                          </p:val>
                                        </p:tav>
                                      </p:tavLst>
                                    </p:anim>
                                    <p:anim calcmode="lin" valueType="num">
                                      <p:cBhvr>
                                        <p:cTn id="42" dur="500" fill="hold"/>
                                        <p:tgtEl>
                                          <p:spTgt spid="8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anim calcmode="lin" valueType="num">
                                      <p:cBhvr>
                                        <p:cTn id="46" dur="500" fill="hold"/>
                                        <p:tgtEl>
                                          <p:spTgt spid="83"/>
                                        </p:tgtEl>
                                        <p:attrNameLst>
                                          <p:attrName>ppt_x</p:attrName>
                                        </p:attrNameLst>
                                      </p:cBhvr>
                                      <p:tavLst>
                                        <p:tav tm="0">
                                          <p:val>
                                            <p:strVal val="#ppt_x"/>
                                          </p:val>
                                        </p:tav>
                                        <p:tav tm="100000">
                                          <p:val>
                                            <p:strVal val="#ppt_x"/>
                                          </p:val>
                                        </p:tav>
                                      </p:tavLst>
                                    </p:anim>
                                    <p:anim calcmode="lin" valueType="num">
                                      <p:cBhvr>
                                        <p:cTn id="47" dur="500" fill="hold"/>
                                        <p:tgtEl>
                                          <p:spTgt spid="8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anim calcmode="lin" valueType="num">
                                      <p:cBhvr>
                                        <p:cTn id="51" dur="500" fill="hold"/>
                                        <p:tgtEl>
                                          <p:spTgt spid="86"/>
                                        </p:tgtEl>
                                        <p:attrNameLst>
                                          <p:attrName>ppt_x</p:attrName>
                                        </p:attrNameLst>
                                      </p:cBhvr>
                                      <p:tavLst>
                                        <p:tav tm="0">
                                          <p:val>
                                            <p:strVal val="#ppt_x"/>
                                          </p:val>
                                        </p:tav>
                                        <p:tav tm="100000">
                                          <p:val>
                                            <p:strVal val="#ppt_x"/>
                                          </p:val>
                                        </p:tav>
                                      </p:tavLst>
                                    </p:anim>
                                    <p:anim calcmode="lin" valueType="num">
                                      <p:cBhvr>
                                        <p:cTn id="52" dur="500" fill="hold"/>
                                        <p:tgtEl>
                                          <p:spTgt spid="8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500"/>
                                        <p:tgtEl>
                                          <p:spTgt spid="89"/>
                                        </p:tgtEl>
                                      </p:cBhvr>
                                    </p:animEffect>
                                    <p:anim calcmode="lin" valueType="num">
                                      <p:cBhvr>
                                        <p:cTn id="56" dur="500" fill="hold"/>
                                        <p:tgtEl>
                                          <p:spTgt spid="89"/>
                                        </p:tgtEl>
                                        <p:attrNameLst>
                                          <p:attrName>ppt_x</p:attrName>
                                        </p:attrNameLst>
                                      </p:cBhvr>
                                      <p:tavLst>
                                        <p:tav tm="0">
                                          <p:val>
                                            <p:strVal val="#ppt_x"/>
                                          </p:val>
                                        </p:tav>
                                        <p:tav tm="100000">
                                          <p:val>
                                            <p:strVal val="#ppt_x"/>
                                          </p:val>
                                        </p:tav>
                                      </p:tavLst>
                                    </p:anim>
                                    <p:anim calcmode="lin" valueType="num">
                                      <p:cBhvr>
                                        <p:cTn id="57"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wipe(up)">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wipe(down)">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wipe(down)">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wipe(up)">
                                      <p:cBhvr>
                                        <p:cTn id="77" dur="500"/>
                                        <p:tgtEl>
                                          <p:spTgt spid="9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wipe(down)">
                                      <p:cBhvr>
                                        <p:cTn id="82" dur="500"/>
                                        <p:tgtEl>
                                          <p:spTgt spid="9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up)">
                                      <p:cBhvr>
                                        <p:cTn id="87" dur="500"/>
                                        <p:tgtEl>
                                          <p:spTgt spid="9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96"/>
                                        </p:tgtEl>
                                        <p:attrNameLst>
                                          <p:attrName>style.visibility</p:attrName>
                                        </p:attrNameLst>
                                      </p:cBhvr>
                                      <p:to>
                                        <p:strVal val="visible"/>
                                      </p:to>
                                    </p:set>
                                    <p:animEffect transition="in" filter="wipe(up)">
                                      <p:cBhvr>
                                        <p:cTn id="92" dur="500"/>
                                        <p:tgtEl>
                                          <p:spTgt spid="9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wipe(down)">
                                      <p:cBhvr>
                                        <p:cTn id="9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3" grpId="0" animBg="1"/>
      <p:bldP spid="74" grpId="0" animBg="1"/>
      <p:bldP spid="75" grpId="0" animBg="1"/>
      <p:bldP spid="76" grpId="0" animBg="1"/>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pic>
        <p:nvPicPr>
          <p:cNvPr id="10" name="Picture 9">
            <a:extLst>
              <a:ext uri="{FF2B5EF4-FFF2-40B4-BE49-F238E27FC236}">
                <a16:creationId xmlns:a16="http://schemas.microsoft.com/office/drawing/2014/main" id="{EFC7BF49-9BE4-4402-7700-61EADB22ACA7}"/>
              </a:ext>
            </a:extLst>
          </p:cNvPr>
          <p:cNvPicPr>
            <a:picLocks noChangeAspect="1"/>
          </p:cNvPicPr>
          <p:nvPr/>
        </p:nvPicPr>
        <p:blipFill rotWithShape="1">
          <a:blip r:embed="rId4"/>
          <a:srcRect l="5039" t="47647" r="2500"/>
          <a:stretch/>
        </p:blipFill>
        <p:spPr>
          <a:xfrm>
            <a:off x="500063" y="3586163"/>
            <a:ext cx="11272838" cy="2543533"/>
          </a:xfrm>
          <a:prstGeom prst="roundRect">
            <a:avLst>
              <a:gd name="adj" fmla="val 27901"/>
            </a:avLst>
          </a:prstGeom>
        </p:spPr>
      </p:pic>
      <p:sp>
        <p:nvSpPr>
          <p:cNvPr id="3" name="TextBox 2">
            <a:extLst>
              <a:ext uri="{FF2B5EF4-FFF2-40B4-BE49-F238E27FC236}">
                <a16:creationId xmlns:a16="http://schemas.microsoft.com/office/drawing/2014/main" id="{9CCE4AAE-802D-2A1C-CF78-C08FCD693EF5}"/>
              </a:ext>
            </a:extLst>
          </p:cNvPr>
          <p:cNvSpPr txBox="1"/>
          <p:nvPr/>
        </p:nvSpPr>
        <p:spPr>
          <a:xfrm>
            <a:off x="1520444" y="1595824"/>
            <a:ext cx="9409494" cy="574388"/>
          </a:xfrm>
          <a:prstGeom prst="rect">
            <a:avLst/>
          </a:prstGeom>
          <a:noFill/>
        </p:spPr>
        <p:txBody>
          <a:bodyPr wrap="square">
            <a:spAutoFit/>
          </a:bodyPr>
          <a:lstStyle/>
          <a:p>
            <a:pPr defTabSz="822960">
              <a:lnSpc>
                <a:spcPct val="150000"/>
              </a:lnSpc>
              <a:spcAft>
                <a:spcPts val="900"/>
              </a:spcAft>
            </a:pPr>
            <a:r>
              <a:rPr lang="vi-VN" sz="2400" b="1" dirty="0">
                <a:latin typeface="UTM Avo" panose="02040603050506020204" pitchFamily="18" charset="0"/>
                <a:ea typeface="Calibri" panose="020F0502020204030204" pitchFamily="34" charset="0"/>
                <a:cs typeface="Times New Roman" panose="02020603050405020304" pitchFamily="18" charset="0"/>
              </a:rPr>
              <a:t>Xếp các thẻ ghi phân số vào vị trí thích hợp trên tia số: </a:t>
            </a:r>
          </a:p>
        </p:txBody>
      </p:sp>
      <p:sp>
        <p:nvSpPr>
          <p:cNvPr id="4" name="Rectangle: Rounded Corners 3">
            <a:extLst>
              <a:ext uri="{FF2B5EF4-FFF2-40B4-BE49-F238E27FC236}">
                <a16:creationId xmlns:a16="http://schemas.microsoft.com/office/drawing/2014/main" id="{104DF2D1-3EF3-8205-A3BD-8435CC4FBB60}"/>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02</a:t>
            </a:r>
          </a:p>
        </p:txBody>
      </p:sp>
      <mc:AlternateContent xmlns:mc="http://schemas.openxmlformats.org/markup-compatibility/2006" xmlns:a14="http://schemas.microsoft.com/office/drawing/2010/main">
        <mc:Choice Requires="a14">
          <p:sp>
            <p:nvSpPr>
              <p:cNvPr id="6" name="Rounded Rectangle 133">
                <a:extLst>
                  <a:ext uri="{FF2B5EF4-FFF2-40B4-BE49-F238E27FC236}">
                    <a16:creationId xmlns:a16="http://schemas.microsoft.com/office/drawing/2014/main" id="{86A051D2-C1F1-D090-D122-DD846ED8832F}"/>
                  </a:ext>
                </a:extLst>
              </p:cNvPr>
              <p:cNvSpPr/>
              <p:nvPr/>
            </p:nvSpPr>
            <p:spPr>
              <a:xfrm>
                <a:off x="2451101"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12</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6" name="Rounded Rectangle 133">
                <a:extLst>
                  <a:ext uri="{FF2B5EF4-FFF2-40B4-BE49-F238E27FC236}">
                    <a16:creationId xmlns:a16="http://schemas.microsoft.com/office/drawing/2014/main" id="{86A051D2-C1F1-D090-D122-DD846ED8832F}"/>
                  </a:ext>
                </a:extLst>
              </p:cNvPr>
              <p:cNvSpPr>
                <a:spLocks noRot="1" noChangeAspect="1" noMove="1" noResize="1" noEditPoints="1" noAdjustHandles="1" noChangeArrowheads="1" noChangeShapeType="1" noTextEdit="1"/>
              </p:cNvSpPr>
              <p:nvPr/>
            </p:nvSpPr>
            <p:spPr>
              <a:xfrm>
                <a:off x="2451101" y="2329235"/>
                <a:ext cx="635000" cy="1021977"/>
              </a:xfrm>
              <a:prstGeom prst="roundRect">
                <a:avLst>
                  <a:gd name="adj" fmla="val 0"/>
                </a:avLst>
              </a:prstGeom>
              <a:blipFill>
                <a:blip r:embed="rId5"/>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33">
                <a:extLst>
                  <a:ext uri="{FF2B5EF4-FFF2-40B4-BE49-F238E27FC236}">
                    <a16:creationId xmlns:a16="http://schemas.microsoft.com/office/drawing/2014/main" id="{F1E9D3A1-DEED-FC09-1B7A-31768E70D8E0}"/>
                  </a:ext>
                </a:extLst>
              </p:cNvPr>
              <p:cNvSpPr/>
              <p:nvPr/>
            </p:nvSpPr>
            <p:spPr>
              <a:xfrm>
                <a:off x="3822701"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15</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1" name="Rounded Rectangle 133">
                <a:extLst>
                  <a:ext uri="{FF2B5EF4-FFF2-40B4-BE49-F238E27FC236}">
                    <a16:creationId xmlns:a16="http://schemas.microsoft.com/office/drawing/2014/main" id="{F1E9D3A1-DEED-FC09-1B7A-31768E70D8E0}"/>
                  </a:ext>
                </a:extLst>
              </p:cNvPr>
              <p:cNvSpPr>
                <a:spLocks noRot="1" noChangeAspect="1" noMove="1" noResize="1" noEditPoints="1" noAdjustHandles="1" noChangeArrowheads="1" noChangeShapeType="1" noTextEdit="1"/>
              </p:cNvSpPr>
              <p:nvPr/>
            </p:nvSpPr>
            <p:spPr>
              <a:xfrm>
                <a:off x="3822701" y="2329235"/>
                <a:ext cx="635000" cy="1021977"/>
              </a:xfrm>
              <a:prstGeom prst="roundRect">
                <a:avLst>
                  <a:gd name="adj" fmla="val 0"/>
                </a:avLst>
              </a:prstGeom>
              <a:blipFill>
                <a:blip r:embed="rId6"/>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33">
                <a:extLst>
                  <a:ext uri="{FF2B5EF4-FFF2-40B4-BE49-F238E27FC236}">
                    <a16:creationId xmlns:a16="http://schemas.microsoft.com/office/drawing/2014/main" id="{199D3A38-B61A-5477-611C-A16C05ED17D8}"/>
                  </a:ext>
                </a:extLst>
              </p:cNvPr>
              <p:cNvSpPr/>
              <p:nvPr/>
            </p:nvSpPr>
            <p:spPr>
              <a:xfrm>
                <a:off x="5223177"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6</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2" name="Rounded Rectangle 133">
                <a:extLst>
                  <a:ext uri="{FF2B5EF4-FFF2-40B4-BE49-F238E27FC236}">
                    <a16:creationId xmlns:a16="http://schemas.microsoft.com/office/drawing/2014/main" id="{199D3A38-B61A-5477-611C-A16C05ED17D8}"/>
                  </a:ext>
                </a:extLst>
              </p:cNvPr>
              <p:cNvSpPr>
                <a:spLocks noRot="1" noChangeAspect="1" noMove="1" noResize="1" noEditPoints="1" noAdjustHandles="1" noChangeArrowheads="1" noChangeShapeType="1" noTextEdit="1"/>
              </p:cNvSpPr>
              <p:nvPr/>
            </p:nvSpPr>
            <p:spPr>
              <a:xfrm>
                <a:off x="5223177" y="2329235"/>
                <a:ext cx="635000" cy="1021977"/>
              </a:xfrm>
              <a:prstGeom prst="roundRect">
                <a:avLst>
                  <a:gd name="adj" fmla="val 0"/>
                </a:avLst>
              </a:prstGeom>
              <a:blipFill>
                <a:blip r:embed="rId7"/>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33">
                <a:extLst>
                  <a:ext uri="{FF2B5EF4-FFF2-40B4-BE49-F238E27FC236}">
                    <a16:creationId xmlns:a16="http://schemas.microsoft.com/office/drawing/2014/main" id="{38E3840C-18D7-BE71-AD6D-0B43F64D3E45}"/>
                  </a:ext>
                </a:extLst>
              </p:cNvPr>
              <p:cNvSpPr/>
              <p:nvPr/>
            </p:nvSpPr>
            <p:spPr>
              <a:xfrm>
                <a:off x="6594777"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14</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3" name="Rounded Rectangle 133">
                <a:extLst>
                  <a:ext uri="{FF2B5EF4-FFF2-40B4-BE49-F238E27FC236}">
                    <a16:creationId xmlns:a16="http://schemas.microsoft.com/office/drawing/2014/main" id="{38E3840C-18D7-BE71-AD6D-0B43F64D3E45}"/>
                  </a:ext>
                </a:extLst>
              </p:cNvPr>
              <p:cNvSpPr>
                <a:spLocks noRot="1" noChangeAspect="1" noMove="1" noResize="1" noEditPoints="1" noAdjustHandles="1" noChangeArrowheads="1" noChangeShapeType="1" noTextEdit="1"/>
              </p:cNvSpPr>
              <p:nvPr/>
            </p:nvSpPr>
            <p:spPr>
              <a:xfrm>
                <a:off x="6594777" y="2329235"/>
                <a:ext cx="635000" cy="1021977"/>
              </a:xfrm>
              <a:prstGeom prst="roundRect">
                <a:avLst>
                  <a:gd name="adj" fmla="val 0"/>
                </a:avLst>
              </a:prstGeom>
              <a:blipFill>
                <a:blip r:embed="rId8"/>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3">
                <a:extLst>
                  <a:ext uri="{FF2B5EF4-FFF2-40B4-BE49-F238E27FC236}">
                    <a16:creationId xmlns:a16="http://schemas.microsoft.com/office/drawing/2014/main" id="{3EB17648-693B-66D1-CEDC-6D076FA42AB4}"/>
                  </a:ext>
                </a:extLst>
              </p:cNvPr>
              <p:cNvSpPr/>
              <p:nvPr/>
            </p:nvSpPr>
            <p:spPr>
              <a:xfrm>
                <a:off x="7937502"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4" name="Rounded Rectangle 133">
                <a:extLst>
                  <a:ext uri="{FF2B5EF4-FFF2-40B4-BE49-F238E27FC236}">
                    <a16:creationId xmlns:a16="http://schemas.microsoft.com/office/drawing/2014/main" id="{3EB17648-693B-66D1-CEDC-6D076FA42AB4}"/>
                  </a:ext>
                </a:extLst>
              </p:cNvPr>
              <p:cNvSpPr>
                <a:spLocks noRot="1" noChangeAspect="1" noMove="1" noResize="1" noEditPoints="1" noAdjustHandles="1" noChangeArrowheads="1" noChangeShapeType="1" noTextEdit="1"/>
              </p:cNvSpPr>
              <p:nvPr/>
            </p:nvSpPr>
            <p:spPr>
              <a:xfrm>
                <a:off x="7937502" y="2329235"/>
                <a:ext cx="635000" cy="1021977"/>
              </a:xfrm>
              <a:prstGeom prst="roundRect">
                <a:avLst>
                  <a:gd name="adj" fmla="val 0"/>
                </a:avLst>
              </a:prstGeom>
              <a:blipFill>
                <a:blip r:embed="rId9"/>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33">
                <a:extLst>
                  <a:ext uri="{FF2B5EF4-FFF2-40B4-BE49-F238E27FC236}">
                    <a16:creationId xmlns:a16="http://schemas.microsoft.com/office/drawing/2014/main" id="{A014B5DE-BD6F-5E1A-161F-C1FD085342AC}"/>
                  </a:ext>
                </a:extLst>
              </p:cNvPr>
              <p:cNvSpPr/>
              <p:nvPr/>
            </p:nvSpPr>
            <p:spPr>
              <a:xfrm>
                <a:off x="9309102"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5" name="Rounded Rectangle 133">
                <a:extLst>
                  <a:ext uri="{FF2B5EF4-FFF2-40B4-BE49-F238E27FC236}">
                    <a16:creationId xmlns:a16="http://schemas.microsoft.com/office/drawing/2014/main" id="{A014B5DE-BD6F-5E1A-161F-C1FD085342AC}"/>
                  </a:ext>
                </a:extLst>
              </p:cNvPr>
              <p:cNvSpPr>
                <a:spLocks noRot="1" noChangeAspect="1" noMove="1" noResize="1" noEditPoints="1" noAdjustHandles="1" noChangeArrowheads="1" noChangeShapeType="1" noTextEdit="1"/>
              </p:cNvSpPr>
              <p:nvPr/>
            </p:nvSpPr>
            <p:spPr>
              <a:xfrm>
                <a:off x="9309102" y="2329235"/>
                <a:ext cx="635000" cy="1021977"/>
              </a:xfrm>
              <a:prstGeom prst="roundRect">
                <a:avLst>
                  <a:gd name="adj" fmla="val 0"/>
                </a:avLst>
              </a:prstGeom>
              <a:blipFill>
                <a:blip r:embed="rId10"/>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33">
                <a:extLst>
                  <a:ext uri="{FF2B5EF4-FFF2-40B4-BE49-F238E27FC236}">
                    <a16:creationId xmlns:a16="http://schemas.microsoft.com/office/drawing/2014/main" id="{13786CF2-3768-58B7-8584-833E88C10674}"/>
                  </a:ext>
                </a:extLst>
              </p:cNvPr>
              <p:cNvSpPr/>
              <p:nvPr/>
            </p:nvSpPr>
            <p:spPr>
              <a:xfrm>
                <a:off x="6666966" y="3657521"/>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12</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6" name="Rounded Rectangle 133">
                <a:extLst>
                  <a:ext uri="{FF2B5EF4-FFF2-40B4-BE49-F238E27FC236}">
                    <a16:creationId xmlns:a16="http://schemas.microsoft.com/office/drawing/2014/main" id="{13786CF2-3768-58B7-8584-833E88C10674}"/>
                  </a:ext>
                </a:extLst>
              </p:cNvPr>
              <p:cNvSpPr>
                <a:spLocks noRot="1" noChangeAspect="1" noMove="1" noResize="1" noEditPoints="1" noAdjustHandles="1" noChangeArrowheads="1" noChangeShapeType="1" noTextEdit="1"/>
              </p:cNvSpPr>
              <p:nvPr/>
            </p:nvSpPr>
            <p:spPr>
              <a:xfrm>
                <a:off x="6666966" y="3657521"/>
                <a:ext cx="635000" cy="1021977"/>
              </a:xfrm>
              <a:prstGeom prst="roundRect">
                <a:avLst>
                  <a:gd name="adj" fmla="val 0"/>
                </a:avLst>
              </a:prstGeom>
              <a:blipFill>
                <a:blip r:embed="rId11"/>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33">
                <a:extLst>
                  <a:ext uri="{FF2B5EF4-FFF2-40B4-BE49-F238E27FC236}">
                    <a16:creationId xmlns:a16="http://schemas.microsoft.com/office/drawing/2014/main" id="{E84A849B-C91E-7CAB-406F-1C669114384B}"/>
                  </a:ext>
                </a:extLst>
              </p:cNvPr>
              <p:cNvSpPr/>
              <p:nvPr/>
            </p:nvSpPr>
            <p:spPr>
              <a:xfrm>
                <a:off x="8221447" y="3696022"/>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15</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7" name="Rounded Rectangle 133">
                <a:extLst>
                  <a:ext uri="{FF2B5EF4-FFF2-40B4-BE49-F238E27FC236}">
                    <a16:creationId xmlns:a16="http://schemas.microsoft.com/office/drawing/2014/main" id="{E84A849B-C91E-7CAB-406F-1C669114384B}"/>
                  </a:ext>
                </a:extLst>
              </p:cNvPr>
              <p:cNvSpPr>
                <a:spLocks noRot="1" noChangeAspect="1" noMove="1" noResize="1" noEditPoints="1" noAdjustHandles="1" noChangeArrowheads="1" noChangeShapeType="1" noTextEdit="1"/>
              </p:cNvSpPr>
              <p:nvPr/>
            </p:nvSpPr>
            <p:spPr>
              <a:xfrm>
                <a:off x="8221447" y="3696022"/>
                <a:ext cx="635000" cy="1021977"/>
              </a:xfrm>
              <a:prstGeom prst="roundRect">
                <a:avLst>
                  <a:gd name="adj" fmla="val 0"/>
                </a:avLst>
              </a:prstGeom>
              <a:blipFill>
                <a:blip r:embed="rId12"/>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33">
                <a:extLst>
                  <a:ext uri="{FF2B5EF4-FFF2-40B4-BE49-F238E27FC236}">
                    <a16:creationId xmlns:a16="http://schemas.microsoft.com/office/drawing/2014/main" id="{50855238-8B14-D679-C673-EFD102A35722}"/>
                  </a:ext>
                </a:extLst>
              </p:cNvPr>
              <p:cNvSpPr/>
              <p:nvPr/>
            </p:nvSpPr>
            <p:spPr>
              <a:xfrm>
                <a:off x="3596508" y="5024308"/>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6</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8" name="Rounded Rectangle 133">
                <a:extLst>
                  <a:ext uri="{FF2B5EF4-FFF2-40B4-BE49-F238E27FC236}">
                    <a16:creationId xmlns:a16="http://schemas.microsoft.com/office/drawing/2014/main" id="{50855238-8B14-D679-C673-EFD102A35722}"/>
                  </a:ext>
                </a:extLst>
              </p:cNvPr>
              <p:cNvSpPr>
                <a:spLocks noRot="1" noChangeAspect="1" noMove="1" noResize="1" noEditPoints="1" noAdjustHandles="1" noChangeArrowheads="1" noChangeShapeType="1" noTextEdit="1"/>
              </p:cNvSpPr>
              <p:nvPr/>
            </p:nvSpPr>
            <p:spPr>
              <a:xfrm>
                <a:off x="3596508" y="5024308"/>
                <a:ext cx="635000" cy="1021977"/>
              </a:xfrm>
              <a:prstGeom prst="roundRect">
                <a:avLst>
                  <a:gd name="adj" fmla="val 0"/>
                </a:avLst>
              </a:prstGeom>
              <a:blipFill>
                <a:blip r:embed="rId13"/>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33">
                <a:extLst>
                  <a:ext uri="{FF2B5EF4-FFF2-40B4-BE49-F238E27FC236}">
                    <a16:creationId xmlns:a16="http://schemas.microsoft.com/office/drawing/2014/main" id="{8866C665-A392-FC3A-24C9-C12F2905E8F7}"/>
                  </a:ext>
                </a:extLst>
              </p:cNvPr>
              <p:cNvSpPr/>
              <p:nvPr/>
            </p:nvSpPr>
            <p:spPr>
              <a:xfrm>
                <a:off x="7672807" y="50724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14</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9" name="Rounded Rectangle 133">
                <a:extLst>
                  <a:ext uri="{FF2B5EF4-FFF2-40B4-BE49-F238E27FC236}">
                    <a16:creationId xmlns:a16="http://schemas.microsoft.com/office/drawing/2014/main" id="{8866C665-A392-FC3A-24C9-C12F2905E8F7}"/>
                  </a:ext>
                </a:extLst>
              </p:cNvPr>
              <p:cNvSpPr>
                <a:spLocks noRot="1" noChangeAspect="1" noMove="1" noResize="1" noEditPoints="1" noAdjustHandles="1" noChangeArrowheads="1" noChangeShapeType="1" noTextEdit="1"/>
              </p:cNvSpPr>
              <p:nvPr/>
            </p:nvSpPr>
            <p:spPr>
              <a:xfrm>
                <a:off x="7672807" y="5072435"/>
                <a:ext cx="635000" cy="1021977"/>
              </a:xfrm>
              <a:prstGeom prst="roundRect">
                <a:avLst>
                  <a:gd name="adj" fmla="val 0"/>
                </a:avLst>
              </a:prstGeom>
              <a:blipFill>
                <a:blip r:embed="rId14"/>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33">
                <a:extLst>
                  <a:ext uri="{FF2B5EF4-FFF2-40B4-BE49-F238E27FC236}">
                    <a16:creationId xmlns:a16="http://schemas.microsoft.com/office/drawing/2014/main" id="{4B90FBB6-AE38-575D-12FC-880BE8BCD2CC}"/>
                  </a:ext>
                </a:extLst>
              </p:cNvPr>
              <p:cNvSpPr/>
              <p:nvPr/>
            </p:nvSpPr>
            <p:spPr>
              <a:xfrm>
                <a:off x="9718176" y="3667146"/>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20" name="Rounded Rectangle 133">
                <a:extLst>
                  <a:ext uri="{FF2B5EF4-FFF2-40B4-BE49-F238E27FC236}">
                    <a16:creationId xmlns:a16="http://schemas.microsoft.com/office/drawing/2014/main" id="{4B90FBB6-AE38-575D-12FC-880BE8BCD2CC}"/>
                  </a:ext>
                </a:extLst>
              </p:cNvPr>
              <p:cNvSpPr>
                <a:spLocks noRot="1" noChangeAspect="1" noMove="1" noResize="1" noEditPoints="1" noAdjustHandles="1" noChangeArrowheads="1" noChangeShapeType="1" noTextEdit="1"/>
              </p:cNvSpPr>
              <p:nvPr/>
            </p:nvSpPr>
            <p:spPr>
              <a:xfrm>
                <a:off x="9718176" y="3667146"/>
                <a:ext cx="635000" cy="1021977"/>
              </a:xfrm>
              <a:prstGeom prst="roundRect">
                <a:avLst>
                  <a:gd name="adj" fmla="val 0"/>
                </a:avLst>
              </a:prstGeom>
              <a:blipFill>
                <a:blip r:embed="rId15"/>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133">
                <a:extLst>
                  <a:ext uri="{FF2B5EF4-FFF2-40B4-BE49-F238E27FC236}">
                    <a16:creationId xmlns:a16="http://schemas.microsoft.com/office/drawing/2014/main" id="{DE197F8E-C159-C290-302F-C15653368025}"/>
                  </a:ext>
                </a:extLst>
              </p:cNvPr>
              <p:cNvSpPr/>
              <p:nvPr/>
            </p:nvSpPr>
            <p:spPr>
              <a:xfrm>
                <a:off x="4621600" y="3686397"/>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21" name="Rounded Rectangle 133">
                <a:extLst>
                  <a:ext uri="{FF2B5EF4-FFF2-40B4-BE49-F238E27FC236}">
                    <a16:creationId xmlns:a16="http://schemas.microsoft.com/office/drawing/2014/main" id="{DE197F8E-C159-C290-302F-C15653368025}"/>
                  </a:ext>
                </a:extLst>
              </p:cNvPr>
              <p:cNvSpPr>
                <a:spLocks noRot="1" noChangeAspect="1" noMove="1" noResize="1" noEditPoints="1" noAdjustHandles="1" noChangeArrowheads="1" noChangeShapeType="1" noTextEdit="1"/>
              </p:cNvSpPr>
              <p:nvPr/>
            </p:nvSpPr>
            <p:spPr>
              <a:xfrm>
                <a:off x="4621600" y="3686397"/>
                <a:ext cx="635000" cy="1021977"/>
              </a:xfrm>
              <a:prstGeom prst="roundRect">
                <a:avLst>
                  <a:gd name="adj" fmla="val 0"/>
                </a:avLst>
              </a:prstGeom>
              <a:blipFill>
                <a:blip r:embed="rId16"/>
                <a:stretch>
                  <a:fillRect/>
                </a:stretch>
              </a:blipFill>
              <a:ln w="28575">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32409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xit" presetSubtype="0" fill="hold" grpId="1"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xit" presetSubtype="0" fill="hold" grpId="1"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473</Words>
  <PresentationFormat>Widescreen</PresentationFormat>
  <Paragraphs>80</Paragraphs>
  <Slides>22</Slides>
  <Notes>18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22</vt:i4>
      </vt:variant>
    </vt:vector>
  </HeadingPairs>
  <TitlesOfParts>
    <vt:vector size="33" baseType="lpstr">
      <vt:lpstr>Arial</vt:lpstr>
      <vt:lpstr>Calibri</vt:lpstr>
      <vt:lpstr>Cambria Math</vt:lpstr>
      <vt:lpstr>UTM Avo</vt:lpstr>
      <vt:lpstr>Calibri Light</vt:lpstr>
      <vt:lpstr>1_Office Theme</vt:lpstr>
      <vt:lpstr>Office Theme</vt:lpstr>
      <vt:lpstr>2_Office Theme</vt:lpstr>
      <vt:lpstr>4_Office Theme</vt:lpstr>
      <vt:lpstr>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2023-10-24T04:45:10Z</dcterms:created>
  <dcterms:modified xsi:type="dcterms:W3CDTF">2023-12-14T09:31:45Z</dcterms:modified>
</cp:coreProperties>
</file>