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9" r:id="rId1"/>
  </p:sldMasterIdLst>
  <p:notesMasterIdLst>
    <p:notesMasterId r:id="rId24"/>
  </p:notesMasterIdLst>
  <p:sldIdLst>
    <p:sldId id="256" r:id="rId2"/>
    <p:sldId id="276" r:id="rId3"/>
    <p:sldId id="257" r:id="rId4"/>
    <p:sldId id="258" r:id="rId5"/>
    <p:sldId id="259" r:id="rId6"/>
    <p:sldId id="279" r:id="rId7"/>
    <p:sldId id="280" r:id="rId8"/>
    <p:sldId id="281" r:id="rId9"/>
    <p:sldId id="275" r:id="rId10"/>
    <p:sldId id="262" r:id="rId11"/>
    <p:sldId id="285" r:id="rId12"/>
    <p:sldId id="286" r:id="rId13"/>
    <p:sldId id="282" r:id="rId14"/>
    <p:sldId id="283" r:id="rId15"/>
    <p:sldId id="266" r:id="rId16"/>
    <p:sldId id="287" r:id="rId17"/>
    <p:sldId id="284" r:id="rId18"/>
    <p:sldId id="270" r:id="rId19"/>
    <p:sldId id="288" r:id="rId20"/>
    <p:sldId id="271" r:id="rId21"/>
    <p:sldId id="272" r:id="rId22"/>
    <p:sldId id="274" r:id="rId23"/>
  </p:sldIdLst>
  <p:sldSz cx="9144000" cy="5143500" type="screen16x9"/>
  <p:notesSz cx="6858000" cy="9144000"/>
  <p:embeddedFontLs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09349"/>
    <a:srgbClr val="C7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60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/>
          <a:lstStyle>
            <a:lvl1pPr algn="r">
              <a:defRPr sz="1200"/>
            </a:lvl1pPr>
          </a:lstStyle>
          <a:p>
            <a:fld id="{947415D0-E0A0-4545-A922-A313990F89C3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numCol="1" rtlCol="0" anchor="b"/>
          <a:lstStyle>
            <a:lvl1pPr algn="r">
              <a:defRPr sz="1200"/>
            </a:lvl1pPr>
          </a:lstStyle>
          <a:p>
            <a:fld id="{9DDA4FBD-7542-4AA4-9710-407A1E096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48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A4FBD-7542-4AA4-9710-407A1E0968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9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388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1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94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41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5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5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12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6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4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9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7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6655B81B-6D50-413F-AA07-0FCBBCF2319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89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numCol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numCol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0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7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2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numCol="1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numCol="1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0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 numCol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6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75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numCol="1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 numCol="1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A16F-2FB2-439C-92FE-968188109694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4D488-A34F-4C26-885B-40113315A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7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iCiel Panton Black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Lato" pitchFamily="34" charset="0"/>
          <a:ea typeface="+mn-ea"/>
          <a:cs typeface="Lato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8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eg"/><Relationship Id="rId9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457" y="581542"/>
            <a:ext cx="8964488" cy="1296144"/>
          </a:xfrm>
        </p:spPr>
        <p:txBody>
          <a:bodyPr numCol="1">
            <a:noAutofit/>
          </a:bodyPr>
          <a:lstStyle/>
          <a:p>
            <a:pPr algn="l"/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</a:t>
            </a:r>
            <a:r>
              <a:rPr lang="en-US" sz="38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5: </a:t>
            </a:r>
            <a:br>
              <a:rPr lang="en-US" sz="38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3800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CON NGƯỜI VÀ SỨC KHỎE</a:t>
            </a:r>
            <a:br>
              <a:rPr lang="en-US" sz="38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en-US" sz="38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" b="100000" l="0" r="99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50" y="2139702"/>
            <a:ext cx="3823945" cy="292027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131840" y="1347614"/>
            <a:ext cx="6228184" cy="3168352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iCiel Panton Black" pitchFamily="50" charset="0"/>
                <a:ea typeface="+mj-ea"/>
                <a:cs typeface="+mj-cs"/>
              </a:defRPr>
            </a:lvl1pPr>
          </a:lstStyle>
          <a:p>
            <a:r>
              <a:rPr lang="en-US" sz="4000" b="1" u="sng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4000" b="1" u="sng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23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nghỉ</a:t>
            </a:r>
            <a:r>
              <a:rPr lang="en-US" sz="4000" b="1" dirty="0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ngơi</a:t>
            </a:r>
            <a:endParaRPr lang="en-US" sz="4000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30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08234"/>
            <a:ext cx="828092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347614"/>
            <a:ext cx="741594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676" y="2859782"/>
            <a:ext cx="5903778" cy="2160240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259632" y="627534"/>
            <a:ext cx="6696744" cy="223224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 CỐC NƯỚC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37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8" y="508234"/>
            <a:ext cx="363580" cy="385395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251520" y="627534"/>
            <a:ext cx="8712968" cy="4392488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: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8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6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8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96018" y="285985"/>
            <a:ext cx="8830110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9" y="235846"/>
            <a:ext cx="268380" cy="385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6969">
            <a:off x="382248" y="1090733"/>
            <a:ext cx="2306041" cy="1946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41136">
            <a:off x="3220594" y="1045607"/>
            <a:ext cx="2357920" cy="19852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462973">
            <a:off x="6047812" y="1214904"/>
            <a:ext cx="2807749" cy="18039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75789">
            <a:off x="240062" y="3116705"/>
            <a:ext cx="2676525" cy="20317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57415">
            <a:off x="3172251" y="3067707"/>
            <a:ext cx="2487717" cy="21104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306642">
            <a:off x="6141912" y="3038908"/>
            <a:ext cx="2626547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2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1923678"/>
            <a:ext cx="883011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0" y="582893"/>
            <a:ext cx="785213" cy="112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4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875633"/>
            <a:ext cx="5372005" cy="139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9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6994" y="606314"/>
            <a:ext cx="8309502" cy="43088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200" b="1" dirty="0" smtClean="0">
                <a:latin typeface="Lato" pitchFamily="34" charset="0"/>
                <a:cs typeface="Lato" pitchFamily="34" charset="0"/>
              </a:rPr>
              <a:t>?</a:t>
            </a:r>
            <a:endParaRPr lang="en-US" sz="2200" b="1" dirty="0">
              <a:latin typeface="Lato" pitchFamily="34" charset="0"/>
              <a:cs typeface="Lato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82893"/>
            <a:ext cx="372363" cy="385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1131590"/>
            <a:ext cx="5688632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9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3518"/>
            <a:ext cx="2037931" cy="528159"/>
          </a:xfrm>
          <a:prstGeom prst="rect">
            <a:avLst/>
          </a:prstGeom>
        </p:spPr>
      </p:pic>
      <p:sp>
        <p:nvSpPr>
          <p:cNvPr id="3" name="Oval Callout 2"/>
          <p:cNvSpPr/>
          <p:nvPr/>
        </p:nvSpPr>
        <p:spPr>
          <a:xfrm>
            <a:off x="395536" y="1203598"/>
            <a:ext cx="8496944" cy="3096344"/>
          </a:xfrm>
          <a:prstGeom prst="wedgeEllipseCallout">
            <a:avLst>
              <a:gd name="adj1" fmla="val -51025"/>
              <a:gd name="adj2" fmla="val 7521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NHANH, AI ĐÚNG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259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666988"/>
            <a:ext cx="3809524" cy="38095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7944" y="206769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22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50" y="1999479"/>
            <a:ext cx="3877499" cy="11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4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11" y="582893"/>
            <a:ext cx="363580" cy="3853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6994" y="606314"/>
            <a:ext cx="8237494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835696" y="1923678"/>
            <a:ext cx="5040560" cy="2304256"/>
          </a:xfrm>
          <a:prstGeom prst="wedgeRoundRectCallout">
            <a:avLst>
              <a:gd name="adj1" fmla="val -45273"/>
              <a:gd name="adj2" fmla="val 6801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Coretti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95486"/>
            <a:ext cx="5664101" cy="4759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627534"/>
            <a:ext cx="316835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0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154898"/>
            <a:ext cx="8712968" cy="49244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…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Là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những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hoạt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động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vận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động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và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nghỉ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ngơi</a:t>
            </a:r>
            <a:r>
              <a:rPr lang="en-US" sz="2600" dirty="0" smtClean="0">
                <a:solidFill>
                  <a:srgbClr val="FF0000"/>
                </a:solidFill>
                <a:latin typeface="iCiel Panton Black" pitchFamily="50" charset="0"/>
                <a:ea typeface="+mj-ea"/>
                <a:cs typeface="+mj-cs"/>
              </a:rPr>
              <a:t>.</a:t>
            </a:r>
            <a:endParaRPr lang="en-US" sz="2600" dirty="0">
              <a:solidFill>
                <a:srgbClr val="FF0000"/>
              </a:solidFill>
              <a:latin typeface="iCiel Panton Black" pitchFamily="50" charset="0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5487"/>
            <a:ext cx="3264986" cy="2088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68" y="195487"/>
            <a:ext cx="3056248" cy="2105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815" y="211682"/>
            <a:ext cx="2494681" cy="20892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3933" y="2380624"/>
            <a:ext cx="129614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đ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i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bộ</a:t>
            </a:r>
            <a:endParaRPr lang="en-US" sz="2800" dirty="0">
              <a:solidFill>
                <a:srgbClr val="009349"/>
              </a:solidFill>
              <a:latin typeface="iCiel Panton Black" pitchFamily="50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35964" y="2377119"/>
            <a:ext cx="2304256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tưới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cây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endParaRPr lang="en-US" sz="2800" dirty="0">
              <a:solidFill>
                <a:srgbClr val="009349"/>
              </a:solidFill>
              <a:latin typeface="iCiel Panton Black" pitchFamily="50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2325914"/>
            <a:ext cx="113543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ngủ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endParaRPr lang="en-US" sz="2800" dirty="0">
              <a:solidFill>
                <a:srgbClr val="009349"/>
              </a:solidFill>
              <a:latin typeface="iCiel Panton Black" pitchFamily="50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953105"/>
            <a:ext cx="8712968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Hằng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ngày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,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em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đã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tham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gia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những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hoạt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động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 </a:t>
            </a:r>
            <a:r>
              <a:rPr lang="en-US" sz="2800" dirty="0" err="1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nào</a:t>
            </a:r>
            <a:r>
              <a:rPr lang="en-US" sz="2800" dirty="0" smtClean="0">
                <a:solidFill>
                  <a:srgbClr val="009349"/>
                </a:solidFill>
                <a:latin typeface="iCiel Panton Black" pitchFamily="50" charset="0"/>
                <a:ea typeface="+mj-ea"/>
                <a:cs typeface="+mj-cs"/>
              </a:rPr>
              <a:t>?</a:t>
            </a:r>
            <a:endParaRPr lang="en-US" sz="2800" dirty="0">
              <a:solidFill>
                <a:srgbClr val="009349"/>
              </a:solidFill>
              <a:latin typeface="iCiel Panton Black" pitchFamily="50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879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7" y="1724985"/>
            <a:ext cx="5372005" cy="169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20" y="925438"/>
            <a:ext cx="4309966" cy="19484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520" y="2873929"/>
            <a:ext cx="4309967" cy="22695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951994"/>
            <a:ext cx="4475007" cy="41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519" y="1635646"/>
            <a:ext cx="4309966" cy="1948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951994"/>
            <a:ext cx="4475007" cy="414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5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347614"/>
            <a:ext cx="5688632" cy="2269571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330161" y="3617185"/>
            <a:ext cx="1944216" cy="1224136"/>
          </a:xfrm>
          <a:prstGeom prst="wedgeEllipseCallout">
            <a:avLst>
              <a:gd name="adj1" fmla="val 61324"/>
              <a:gd name="adj2" fmla="val -6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gắt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6300192" y="3617185"/>
            <a:ext cx="2664296" cy="1224136"/>
          </a:xfrm>
          <a:prstGeom prst="wedgeEllipseCallout">
            <a:avLst>
              <a:gd name="adj1" fmla="val -49602"/>
              <a:gd name="adj2" fmla="val -6231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vác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002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11510"/>
            <a:ext cx="8748464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sức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20" y="508234"/>
            <a:ext cx="372363" cy="53471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36601" y="1563638"/>
            <a:ext cx="2451223" cy="108012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6601" y="3507854"/>
            <a:ext cx="2451223" cy="108012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365617"/>
            <a:ext cx="3168352" cy="16801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992" y="1374617"/>
            <a:ext cx="3384376" cy="25382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379237"/>
            <a:ext cx="4876800" cy="28670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966" y="2883770"/>
            <a:ext cx="3064290" cy="21417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37" y="2169714"/>
            <a:ext cx="4626021" cy="28912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37" y="1956136"/>
            <a:ext cx="4142611" cy="3106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3" grpId="1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542" y="240249"/>
            <a:ext cx="8280920" cy="70788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79" y="197354"/>
            <a:ext cx="372363" cy="5347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60" y="991030"/>
            <a:ext cx="8369120" cy="35969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7179" y="2161736"/>
            <a:ext cx="2938677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Siêng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4199" y="2197016"/>
            <a:ext cx="212744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0413" y="2197572"/>
            <a:ext cx="3256553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1590" y="4587974"/>
            <a:ext cx="2168201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7943" y="4592373"/>
            <a:ext cx="1152128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28184" y="4587974"/>
            <a:ext cx="2915816" cy="40011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876256" y="339502"/>
            <a:ext cx="2114206" cy="936104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9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  <p:bldP spid="13" grpId="0"/>
      <p:bldP spid="14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</TotalTime>
  <Words>331</Words>
  <PresentationFormat>On-screen Show (16:9)</PresentationFormat>
  <Paragraphs>50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Lato</vt:lpstr>
      <vt:lpstr>Times New Roman</vt:lpstr>
      <vt:lpstr>Calibri</vt:lpstr>
      <vt:lpstr>iCiel Panton Black</vt:lpstr>
      <vt:lpstr>Office Theme</vt:lpstr>
      <vt:lpstr>CHỦ ĐỀ 5:                CON NGƯỜI VÀ SỨC KHỎE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2020-04-28T02:36:50Z</dcterms:created>
  <dcterms:modified xsi:type="dcterms:W3CDTF">2021-03-27T12:02:44Z</dcterms:modified>
</cp:coreProperties>
</file>