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bril Fatface" panose="020B0604020202020204" charset="0"/>
      <p:regular r:id="rId26"/>
    </p:embeddedFont>
    <p:embeddedFont>
      <p:font typeface="Fira Sans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73" d="100"/>
          <a:sy n="73" d="100"/>
        </p:scale>
        <p:origin x="792" y="54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4.gif"/><Relationship Id="rId21" Type="http://schemas.openxmlformats.org/officeDocument/2006/relationships/image" Target="../media/image20.svg"/><Relationship Id="rId34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3.xml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6.svg"/><Relationship Id="rId30" Type="http://schemas.openxmlformats.org/officeDocument/2006/relationships/image" Target="../media/image19.png"/><Relationship Id="rId35" Type="http://schemas.openxmlformats.org/officeDocument/2006/relationships/image" Target="../media/image33.svg"/><Relationship Id="rId8" Type="http://schemas.openxmlformats.org/officeDocument/2006/relationships/image" Target="../media/image8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8.xml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slide" Target="slide4.xml"/><Relationship Id="rId4" Type="http://schemas.openxmlformats.org/officeDocument/2006/relationships/image" Target="../media/image39.sv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xmlns="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xmlns="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xmlns="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xmlns="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xmlns="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xmlns="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xmlns="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xmlns="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đồng vị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</a:rPr>
                      <m:t>6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</a:rPr>
                      <m:t>12</m:t>
                    </m:r>
                    <m:sSup>
                      <m:sSupPr>
                        <m:ctrlPr>
                          <a:rPr lang="en-US" sz="20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</a:rPr>
                      <m:t>6</m:t>
                    </m:r>
                    <m:sSup>
                      <m:sSupPr>
                        <m:ctrlPr>
                          <a:rPr lang="en-US" sz="240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603</Words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Times New Roman</vt:lpstr>
      <vt:lpstr>Abril Fatface</vt:lpstr>
      <vt:lpstr>Arial</vt:lpstr>
      <vt:lpstr>Fira Sans</vt:lpstr>
      <vt:lpstr>Cambria Math</vt:lpstr>
      <vt:lpstr>Calibri Light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2022-06-26T03:22:35Z</dcterms:modified>
</cp:coreProperties>
</file>