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13"/>
  </p:notesMasterIdLst>
  <p:sldIdLst>
    <p:sldId id="2007577079" r:id="rId4"/>
    <p:sldId id="285" r:id="rId5"/>
    <p:sldId id="2007577081" r:id="rId6"/>
    <p:sldId id="2007577082" r:id="rId7"/>
    <p:sldId id="2007577083" r:id="rId8"/>
    <p:sldId id="275" r:id="rId9"/>
    <p:sldId id="283" r:id="rId10"/>
    <p:sldId id="2007577085" r:id="rId11"/>
    <p:sldId id="20075770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60" d="100"/>
          <a:sy n="60" d="100"/>
        </p:scale>
        <p:origin x="114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0AC0B-9273-48FC-9040-4D4E78FF3894}"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5DE40-A35C-43F1-8304-D394B975EBDA}" type="slidenum">
              <a:rPr lang="en-US" smtClean="0"/>
              <a:t>‹#›</a:t>
            </a:fld>
            <a:endParaRPr lang="en-US"/>
          </a:p>
        </p:txBody>
      </p:sp>
    </p:spTree>
    <p:extLst>
      <p:ext uri="{BB962C8B-B14F-4D97-AF65-F5344CB8AC3E}">
        <p14:creationId xmlns:p14="http://schemas.microsoft.com/office/powerpoint/2010/main" val="353043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0214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4219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9274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2665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5194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0832192"/>
      </p:ext>
    </p:extLst>
  </p:cSld>
  <p:clrMapOvr>
    <a:masterClrMapping/>
  </p:clrMapOvr>
  <p:transition spd="slow" advClick="0" advTm="2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883843"/>
      </p:ext>
    </p:extLst>
  </p:cSld>
  <p:clrMapOvr>
    <a:masterClrMapping/>
  </p:clrMapOvr>
  <p:transition spd="slow" advClick="0" advTm="2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569819820"/>
      </p:ext>
    </p:extLst>
  </p:cSld>
  <p:clrMapOvr>
    <a:masterClrMapping/>
  </p:clrMapOvr>
  <p:transition spd="slow" advClick="0" advTm="2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4040919808"/>
      </p:ext>
    </p:extLst>
  </p:cSld>
  <p:clrMapOvr>
    <a:masterClrMapping/>
  </p:clrMapOvr>
  <p:transition spd="slow" advClick="0" advTm="2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934911986"/>
      </p:ext>
    </p:extLst>
  </p:cSld>
  <p:clrMapOvr>
    <a:masterClrMapping/>
  </p:clrMapOvr>
  <p:transition spd="slow" advClick="0" advTm="2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558879513"/>
      </p:ext>
    </p:extLst>
  </p:cSld>
  <p:clrMapOvr>
    <a:masterClrMapping/>
  </p:clrMapOvr>
  <p:transition spd="slow" advClick="0" advTm="2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495846568"/>
      </p:ext>
    </p:extLst>
  </p:cSld>
  <p:clrMapOvr>
    <a:masterClrMapping/>
  </p:clrMapOvr>
  <p:transition spd="slow" advClick="0" advTm="2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691762722"/>
      </p:ext>
    </p:extLst>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119748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058676203"/>
      </p:ext>
    </p:extLst>
  </p:cSld>
  <p:clrMapOvr>
    <a:masterClrMapping/>
  </p:clrMapOvr>
  <p:transition spd="slow" advClick="0" advTm="2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508148027"/>
      </p:ext>
    </p:extLst>
  </p:cSld>
  <p:clrMapOvr>
    <a:masterClrMapping/>
  </p:clrMapOvr>
  <p:transition spd="slow" advClick="0" advTm="20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2021/9/12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345364185"/>
      </p:ext>
    </p:extLst>
  </p:cSld>
  <p:clrMapOvr>
    <a:masterClrMapping/>
  </p:clrMapOvr>
  <p:transition spd="slow" advClick="0" advTm="200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573392"/>
      </p:ext>
    </p:extLst>
  </p:cSld>
  <p:clrMapOvr>
    <a:masterClrMapping/>
  </p:clrMapOvr>
  <p:transition spd="slow" advClick="0" advTm="200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59817376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21577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73630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14229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70866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4788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682322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17131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84866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00453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495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208565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9518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80053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5186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99989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9772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78077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5922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4282671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57967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2021/9/12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969460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slideLayout" Target="../slideLayouts/slideLayout13.xml"/><Relationship Id="rId16" Type="http://schemas.openxmlformats.org/officeDocument/2006/relationships/image" Target="../media/image22.png"/><Relationship Id="rId1" Type="http://schemas.openxmlformats.org/officeDocument/2006/relationships/themeOverride" Target="../theme/themeOverride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slideLayout" Target="../slideLayouts/slideLayout26.xml"/><Relationship Id="rId6" Type="http://schemas.openxmlformats.org/officeDocument/2006/relationships/image" Target="../media/image38.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1511" y="3927336"/>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28241" y="4782626"/>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344495" y="4204133"/>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16" name="图片 15"/>
          <p:cNvPicPr>
            <a:picLocks noChangeAspect="1"/>
          </p:cNvPicPr>
          <p:nvPr/>
        </p:nvPicPr>
        <p:blipFill>
          <a:blip r:embed="rId7"/>
          <a:stretch>
            <a:fillRect/>
          </a:stretch>
        </p:blipFill>
        <p:spPr>
          <a:xfrm>
            <a:off x="1118804" y="295458"/>
            <a:ext cx="1525010" cy="2729768"/>
          </a:xfrm>
          <a:prstGeom prst="rect">
            <a:avLst/>
          </a:prstGeom>
        </p:spPr>
      </p:pic>
      <p:sp>
        <p:nvSpPr>
          <p:cNvPr id="8" name="TextBox 7"/>
          <p:cNvSpPr txBox="1"/>
          <p:nvPr/>
        </p:nvSpPr>
        <p:spPr>
          <a:xfrm>
            <a:off x="2415841" y="945067"/>
            <a:ext cx="7937199" cy="2800767"/>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Sinh</a:t>
            </a:r>
            <a:r>
              <a:rPr kumimoji="0" lang="en-US" sz="88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 </a:t>
            </a:r>
            <a:r>
              <a:rPr kumimoji="0" lang="en-US" sz="8800" b="0"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hoạt</a:t>
            </a:r>
            <a:r>
              <a:rPr kumimoji="0" lang="en-US" sz="88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 </a:t>
            </a:r>
            <a:r>
              <a:rPr kumimoji="0" lang="en-US" sz="8800" b="0" i="0" u="none" strike="noStrike" kern="1200" cap="none" spc="0" normalizeH="0" baseline="0" noProof="0" dirty="0" err="1">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lớp</a:t>
            </a:r>
            <a:endParaRPr kumimoji="0" lang="en-US" sz="88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800" dirty="0" err="1">
                <a:solidFill>
                  <a:srgbClr val="FF0000"/>
                </a:solidFill>
                <a:effectLst>
                  <a:reflection blurRad="6350" stA="55000" endA="300" endPos="45500" dir="5400000" sy="-100000" algn="bl" rotWithShape="0"/>
                </a:effectLst>
                <a:latin typeface="iCiel Mijas" panose="02000506000000020004" pitchFamily="50" charset="0"/>
              </a:rPr>
              <a:t>Tuần</a:t>
            </a:r>
            <a:r>
              <a:rPr lang="en-US" sz="8800" dirty="0">
                <a:solidFill>
                  <a:srgbClr val="FF0000"/>
                </a:solidFill>
                <a:effectLst>
                  <a:reflection blurRad="6350" stA="55000" endA="300" endPos="45500" dir="5400000" sy="-100000" algn="bl" rotWithShape="0"/>
                </a:effectLst>
                <a:latin typeface="iCiel Mijas" panose="02000506000000020004" pitchFamily="50" charset="0"/>
              </a:rPr>
              <a:t> 1</a:t>
            </a:r>
            <a:endParaRPr kumimoji="0" lang="en-US" sz="88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8" name="组合 7"/>
          <p:cNvGrpSpPr/>
          <p:nvPr/>
        </p:nvGrpSpPr>
        <p:grpSpPr>
          <a:xfrm>
            <a:off x="2934523" y="2696547"/>
            <a:ext cx="10338318" cy="2957493"/>
            <a:chOff x="-578546" y="3048000"/>
            <a:chExt cx="7487347" cy="2225040"/>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10" name="文本框 9"/>
            <p:cNvSpPr txBox="1"/>
            <p:nvPr/>
          </p:nvSpPr>
          <p:spPr>
            <a:xfrm>
              <a:off x="2711" y="3725286"/>
              <a:ext cx="3934823" cy="10882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1.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Hoạt</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động</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tổng</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kết</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tuần</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099" y="1017066"/>
            <a:ext cx="2155720" cy="62865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3416" y="994864"/>
            <a:ext cx="1480533" cy="628650"/>
          </a:xfrm>
          <a:prstGeom prst="rect">
            <a:avLst/>
          </a:prstGeom>
        </p:spPr>
      </p:pic>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60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60000">
                                          <p:cBhvr additive="base">
                                            <p:cTn id="22" dur="11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100" fill="hold"/>
                                            <p:tgtEl>
                                              <p:spTgt spid="8"/>
                                            </p:tgtEl>
                                            <p:attrNameLst>
                                              <p:attrName>ppt_x</p:attrName>
                                            </p:attrNameLst>
                                          </p:cBhvr>
                                          <p:tavLst>
                                            <p:tav tm="0">
                                              <p:val>
                                                <p:strVal val="1+#ppt_w/2"/>
                                              </p:val>
                                            </p:tav>
                                            <p:tav tm="100000">
                                              <p:val>
                                                <p:strVal val="#ppt_x"/>
                                              </p:val>
                                            </p:tav>
                                          </p:tavLst>
                                        </p:anim>
                                        <p:anim calcmode="lin" valueType="num">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48" name="图片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grpSp>
        <p:nvGrpSpPr>
          <p:cNvPr id="39" name="组合 38"/>
          <p:cNvGrpSpPr/>
          <p:nvPr/>
        </p:nvGrpSpPr>
        <p:grpSpPr>
          <a:xfrm>
            <a:off x="775267" y="1584837"/>
            <a:ext cx="4763984" cy="2067570"/>
            <a:chOff x="727332" y="1163892"/>
            <a:chExt cx="4763984" cy="2067570"/>
          </a:xfrm>
        </p:grpSpPr>
        <p:grpSp>
          <p:nvGrpSpPr>
            <p:cNvPr id="26" name="组合 25"/>
            <p:cNvGrpSpPr/>
            <p:nvPr/>
          </p:nvGrpSpPr>
          <p:grpSpPr>
            <a:xfrm>
              <a:off x="727332" y="1163892"/>
              <a:ext cx="4763984" cy="2067570"/>
              <a:chOff x="727332" y="1163892"/>
              <a:chExt cx="4763984" cy="2067570"/>
            </a:xfrm>
          </p:grpSpPr>
          <p:grpSp>
            <p:nvGrpSpPr>
              <p:cNvPr id="16" name="组合 15"/>
              <p:cNvGrpSpPr/>
              <p:nvPr/>
            </p:nvGrpSpPr>
            <p:grpSpPr>
              <a:xfrm>
                <a:off x="727332" y="1163892"/>
                <a:ext cx="4763984" cy="2067570"/>
                <a:chOff x="737165" y="1429363"/>
                <a:chExt cx="4763984" cy="2067570"/>
              </a:xfrm>
            </p:grpSpPr>
            <p:sp>
              <p:nvSpPr>
                <p:cNvPr id="15" name="矩形: 圆角 14"/>
                <p:cNvSpPr/>
                <p:nvPr/>
              </p:nvSpPr>
              <p:spPr>
                <a:xfrm>
                  <a:off x="1818967" y="2556509"/>
                  <a:ext cx="3682182" cy="720091"/>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65" y="1429363"/>
                  <a:ext cx="2067570" cy="2067570"/>
                </a:xfrm>
                <a:prstGeom prst="rect">
                  <a:avLst/>
                </a:prstGeom>
              </p:spPr>
            </p:pic>
          </p:grpSp>
          <p:sp>
            <p:nvSpPr>
              <p:cNvPr id="25" name="文本框 24"/>
              <p:cNvSpPr txBox="1"/>
              <p:nvPr/>
            </p:nvSpPr>
            <p:spPr>
              <a:xfrm>
                <a:off x="1315066" y="2291039"/>
                <a:ext cx="11036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rPr>
                  <a:t>01</a:t>
                </a:r>
                <a:endParaRPr kumimoji="0" lang="zh-CN" altLang="en-US"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endParaRPr>
              </a:p>
            </p:txBody>
          </p:sp>
        </p:grpSp>
        <p:sp>
          <p:nvSpPr>
            <p:cNvPr id="33" name="文本框 32"/>
            <p:cNvSpPr txBox="1"/>
            <p:nvPr/>
          </p:nvSpPr>
          <p:spPr>
            <a:xfrm>
              <a:off x="2576515" y="2406387"/>
              <a:ext cx="28653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Từng</a:t>
              </a:r>
              <a:r>
                <a:rPr kumimoji="0" lang="en-US" altLang="zh-CN"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8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tổ</a:t>
              </a:r>
              <a:r>
                <a:rPr kumimoji="0" lang="en-US" altLang="zh-CN"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8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báo</a:t>
              </a:r>
              <a:r>
                <a:rPr kumimoji="0" lang="en-US" altLang="zh-CN"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8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cáo</a:t>
              </a:r>
              <a:endParaRPr kumimoji="0" lang="zh-CN" alt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endParaRPr>
            </a:p>
          </p:txBody>
        </p:sp>
      </p:grpSp>
      <p:grpSp>
        <p:nvGrpSpPr>
          <p:cNvPr id="40" name="组合 39"/>
          <p:cNvGrpSpPr/>
          <p:nvPr/>
        </p:nvGrpSpPr>
        <p:grpSpPr>
          <a:xfrm>
            <a:off x="516542" y="3652407"/>
            <a:ext cx="5617372" cy="1635619"/>
            <a:chOff x="746681" y="2800957"/>
            <a:chExt cx="4744635" cy="1992750"/>
          </a:xfrm>
        </p:grpSpPr>
        <p:grpSp>
          <p:nvGrpSpPr>
            <p:cNvPr id="30" name="组合 29"/>
            <p:cNvGrpSpPr/>
            <p:nvPr/>
          </p:nvGrpSpPr>
          <p:grpSpPr>
            <a:xfrm>
              <a:off x="746681" y="2800957"/>
              <a:ext cx="4744635" cy="1992750"/>
              <a:chOff x="746681" y="2800957"/>
              <a:chExt cx="4744635" cy="1992750"/>
            </a:xfrm>
          </p:grpSpPr>
          <p:grpSp>
            <p:nvGrpSpPr>
              <p:cNvPr id="19" name="组合 18"/>
              <p:cNvGrpSpPr/>
              <p:nvPr/>
            </p:nvGrpSpPr>
            <p:grpSpPr>
              <a:xfrm>
                <a:off x="746681" y="2800957"/>
                <a:ext cx="4744635" cy="1992750"/>
                <a:chOff x="7022120" y="1512932"/>
                <a:chExt cx="4744635" cy="1992750"/>
              </a:xfrm>
            </p:grpSpPr>
            <p:sp>
              <p:nvSpPr>
                <p:cNvPr id="20" name="矩形: 圆角 19"/>
                <p:cNvSpPr/>
                <p:nvPr/>
              </p:nvSpPr>
              <p:spPr>
                <a:xfrm>
                  <a:off x="8084573" y="2589377"/>
                  <a:ext cx="3682182" cy="67370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2120" y="1512932"/>
                  <a:ext cx="1992750" cy="1992750"/>
                </a:xfrm>
                <a:prstGeom prst="rect">
                  <a:avLst/>
                </a:prstGeom>
              </p:spPr>
            </p:pic>
          </p:grpSp>
          <p:sp>
            <p:nvSpPr>
              <p:cNvPr id="28" name="文本框 27"/>
              <p:cNvSpPr txBox="1"/>
              <p:nvPr/>
            </p:nvSpPr>
            <p:spPr>
              <a:xfrm>
                <a:off x="1315066" y="3844535"/>
                <a:ext cx="11036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rPr>
                  <a:t>03</a:t>
                </a:r>
                <a:endParaRPr kumimoji="0" lang="zh-CN" altLang="en-US"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endParaRPr>
              </a:p>
            </p:txBody>
          </p:sp>
        </p:grpSp>
        <p:sp>
          <p:nvSpPr>
            <p:cNvPr id="35" name="文本框 34"/>
            <p:cNvSpPr txBox="1"/>
            <p:nvPr/>
          </p:nvSpPr>
          <p:spPr>
            <a:xfrm>
              <a:off x="2351755" y="3969893"/>
              <a:ext cx="3119287" cy="522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Giáo</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viên</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nhận</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xét</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chung</a:t>
              </a:r>
              <a:endPar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endParaRPr>
            </a:p>
          </p:txBody>
        </p:sp>
      </p:grpSp>
      <p:grpSp>
        <p:nvGrpSpPr>
          <p:cNvPr id="46" name="组合 45"/>
          <p:cNvGrpSpPr/>
          <p:nvPr/>
        </p:nvGrpSpPr>
        <p:grpSpPr>
          <a:xfrm>
            <a:off x="3113055" y="-2856359"/>
            <a:ext cx="5712718" cy="5712718"/>
            <a:chOff x="3113055" y="-2856359"/>
            <a:chExt cx="5712718" cy="5712718"/>
          </a:xfrm>
        </p:grpSpPr>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055" y="-2856359"/>
              <a:ext cx="5712718" cy="5712718"/>
            </a:xfrm>
            <a:prstGeom prst="rect">
              <a:avLst/>
            </a:prstGeom>
          </p:spPr>
        </p:pic>
        <p:sp>
          <p:nvSpPr>
            <p:cNvPr id="43" name="矩形 259"/>
            <p:cNvSpPr>
              <a:spLocks noChangeArrowheads="1"/>
            </p:cNvSpPr>
            <p:nvPr/>
          </p:nvSpPr>
          <p:spPr bwMode="auto">
            <a:xfrm>
              <a:off x="4434350" y="385090"/>
              <a:ext cx="307012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8800" b="1" i="0" u="none" strike="noStrike" kern="1200" cap="all" spc="0" normalizeH="0" baseline="0" noProof="0" dirty="0">
                  <a:ln w="19050">
                    <a:solidFill>
                      <a:prstClr val="black">
                        <a:lumMod val="85000"/>
                        <a:lumOff val="15000"/>
                      </a:prstClr>
                    </a:solidFill>
                  </a:ln>
                  <a:solidFill>
                    <a:srgbClr val="00B0F0"/>
                  </a:solidFill>
                  <a:effectLst>
                    <a:outerShdw blurRad="38100" dist="38100" dir="2700000" algn="tl">
                      <a:srgbClr val="000000">
                        <a:alpha val="43137"/>
                      </a:srgbClr>
                    </a:outerShdw>
                  </a:effectLst>
                  <a:uLnTx/>
                  <a:uFillTx/>
                  <a:latin typeface="方正黑体简体" panose="03000509000000000000" pitchFamily="65" charset="-122"/>
                  <a:ea typeface="方正黑体简体" panose="03000509000000000000" pitchFamily="65" charset="-122"/>
                  <a:cs typeface="+mn-ea"/>
                  <a:sym typeface="+mn-lt"/>
                </a:rPr>
                <a:t>ND</a:t>
              </a:r>
              <a:endParaRPr kumimoji="0" lang="zh-CN" altLang="en-US" sz="8800" b="1" i="0" u="none" strike="noStrike" kern="1200" cap="all" spc="0" normalizeH="0" baseline="0" noProof="0" dirty="0">
                <a:ln w="19050">
                  <a:solidFill>
                    <a:prstClr val="black">
                      <a:lumMod val="85000"/>
                      <a:lumOff val="15000"/>
                    </a:prstClr>
                  </a:solidFill>
                </a:ln>
                <a:solidFill>
                  <a:srgbClr val="92D050"/>
                </a:solidFill>
                <a:effectLst>
                  <a:outerShdw blurRad="38100" dist="38100" dir="2700000" algn="tl">
                    <a:srgbClr val="000000">
                      <a:alpha val="43137"/>
                    </a:srgbClr>
                  </a:outerShdw>
                </a:effectLst>
                <a:uLnTx/>
                <a:uFillTx/>
                <a:latin typeface="方正黑体简体" panose="03000509000000000000" pitchFamily="65" charset="-122"/>
                <a:ea typeface="方正黑体简体" panose="03000509000000000000" pitchFamily="65" charset="-122"/>
                <a:cs typeface="+mn-ea"/>
                <a:sym typeface="+mn-lt"/>
              </a:endParaRPr>
            </a:p>
          </p:txBody>
        </p:sp>
      </p:grpSp>
      <p:pic>
        <p:nvPicPr>
          <p:cNvPr id="38"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44" name="图片 43"/>
          <p:cNvPicPr>
            <a:picLocks noChangeAspect="1"/>
          </p:cNvPicPr>
          <p:nvPr/>
        </p:nvPicPr>
        <p:blipFill rotWithShape="1">
          <a:blip r:embed="rId10">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grpSp>
        <p:nvGrpSpPr>
          <p:cNvPr id="42" name="组合 41"/>
          <p:cNvGrpSpPr/>
          <p:nvPr/>
        </p:nvGrpSpPr>
        <p:grpSpPr>
          <a:xfrm>
            <a:off x="6454709" y="1793420"/>
            <a:ext cx="5828234" cy="2061712"/>
            <a:chOff x="6544421" y="1365714"/>
            <a:chExt cx="4856460" cy="1846815"/>
          </a:xfrm>
        </p:grpSpPr>
        <p:grpSp>
          <p:nvGrpSpPr>
            <p:cNvPr id="32" name="组合 31"/>
            <p:cNvGrpSpPr/>
            <p:nvPr/>
          </p:nvGrpSpPr>
          <p:grpSpPr>
            <a:xfrm>
              <a:off x="6544421" y="1365714"/>
              <a:ext cx="4526701" cy="1846815"/>
              <a:chOff x="6544421" y="1365714"/>
              <a:chExt cx="4526701" cy="1846815"/>
            </a:xfrm>
          </p:grpSpPr>
          <p:grpSp>
            <p:nvGrpSpPr>
              <p:cNvPr id="18" name="组合 17"/>
              <p:cNvGrpSpPr/>
              <p:nvPr/>
            </p:nvGrpSpPr>
            <p:grpSpPr>
              <a:xfrm>
                <a:off x="6544421" y="1365714"/>
                <a:ext cx="4526701" cy="1846815"/>
                <a:chOff x="7144190" y="1631185"/>
                <a:chExt cx="4526701" cy="1846815"/>
              </a:xfrm>
            </p:grpSpPr>
            <p:sp>
              <p:nvSpPr>
                <p:cNvPr id="17" name="矩形: 圆角 16"/>
                <p:cNvSpPr/>
                <p:nvPr/>
              </p:nvSpPr>
              <p:spPr>
                <a:xfrm>
                  <a:off x="8084572" y="2593257"/>
                  <a:ext cx="3586319" cy="669824"/>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方正黑体简体" panose="03000509000000000000" pitchFamily="65" charset="-122"/>
                    <a:cs typeface="+mn-ea"/>
                    <a:sym typeface="+mn-lt"/>
                  </a:endParaRPr>
                </a:p>
              </p:txBody>
            </p:sp>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4190" y="1631185"/>
                  <a:ext cx="1846815" cy="1846815"/>
                </a:xfrm>
                <a:prstGeom prst="rect">
                  <a:avLst/>
                </a:prstGeom>
              </p:spPr>
            </p:pic>
          </p:grpSp>
          <p:sp>
            <p:nvSpPr>
              <p:cNvPr id="27" name="文本框 26"/>
              <p:cNvSpPr txBox="1"/>
              <p:nvPr/>
            </p:nvSpPr>
            <p:spPr>
              <a:xfrm>
                <a:off x="6997853" y="2349423"/>
                <a:ext cx="11036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rPr>
                  <a:t>02</a:t>
                </a:r>
                <a:endParaRPr kumimoji="0" lang="zh-CN" altLang="en-US"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endParaRPr>
              </a:p>
            </p:txBody>
          </p:sp>
        </p:grpSp>
        <p:sp>
          <p:nvSpPr>
            <p:cNvPr id="34" name="文本框 33"/>
            <p:cNvSpPr txBox="1"/>
            <p:nvPr/>
          </p:nvSpPr>
          <p:spPr>
            <a:xfrm>
              <a:off x="8049107" y="2247483"/>
              <a:ext cx="33517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Lớp</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trưởng</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tập</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hợp</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ý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kiến</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của</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tổ</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lớp</a:t>
              </a:r>
              <a:endPar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endParaRPr>
            </a:p>
          </p:txBody>
        </p:sp>
      </p:grpSp>
      <p:pic>
        <p:nvPicPr>
          <p:cNvPr id="51" name="图片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6314" y="5621173"/>
            <a:ext cx="971414" cy="1074756"/>
          </a:xfrm>
          <a:prstGeom prst="rect">
            <a:avLst/>
          </a:prstGeom>
        </p:spPr>
      </p:pic>
      <p:pic>
        <p:nvPicPr>
          <p:cNvPr id="52" name="图片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45171" y="5901974"/>
            <a:ext cx="651839" cy="728078"/>
          </a:xfrm>
          <a:prstGeom prst="rect">
            <a:avLst/>
          </a:prstGeom>
        </p:spPr>
      </p:pic>
      <p:pic>
        <p:nvPicPr>
          <p:cNvPr id="53" name="图片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23348" y="585957"/>
            <a:ext cx="1303954" cy="1259753"/>
          </a:xfrm>
          <a:prstGeom prst="rect">
            <a:avLst/>
          </a:prstGeom>
        </p:spPr>
      </p:pic>
      <p:pic>
        <p:nvPicPr>
          <p:cNvPr id="54" name="图片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47" name="图片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50" name="图片 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grpSp>
        <p:nvGrpSpPr>
          <p:cNvPr id="36" name="组合 39">
            <a:extLst>
              <a:ext uri="{FF2B5EF4-FFF2-40B4-BE49-F238E27FC236}">
                <a16:creationId xmlns:a16="http://schemas.microsoft.com/office/drawing/2014/main" id="{CF757A0C-317C-4309-84F3-6DDFB9C23182}"/>
              </a:ext>
            </a:extLst>
          </p:cNvPr>
          <p:cNvGrpSpPr/>
          <p:nvPr/>
        </p:nvGrpSpPr>
        <p:grpSpPr>
          <a:xfrm>
            <a:off x="6269827" y="3735289"/>
            <a:ext cx="5617372" cy="1635619"/>
            <a:chOff x="746681" y="2800957"/>
            <a:chExt cx="4744635" cy="1992750"/>
          </a:xfrm>
        </p:grpSpPr>
        <p:grpSp>
          <p:nvGrpSpPr>
            <p:cNvPr id="41" name="组合 29">
              <a:extLst>
                <a:ext uri="{FF2B5EF4-FFF2-40B4-BE49-F238E27FC236}">
                  <a16:creationId xmlns:a16="http://schemas.microsoft.com/office/drawing/2014/main" id="{352EB40F-0522-4731-BFA1-F7E3C87801DD}"/>
                </a:ext>
              </a:extLst>
            </p:cNvPr>
            <p:cNvGrpSpPr/>
            <p:nvPr/>
          </p:nvGrpSpPr>
          <p:grpSpPr>
            <a:xfrm>
              <a:off x="746681" y="2800957"/>
              <a:ext cx="4744635" cy="1992750"/>
              <a:chOff x="746681" y="2800957"/>
              <a:chExt cx="4744635" cy="1992750"/>
            </a:xfrm>
          </p:grpSpPr>
          <p:grpSp>
            <p:nvGrpSpPr>
              <p:cNvPr id="55" name="组合 18">
                <a:extLst>
                  <a:ext uri="{FF2B5EF4-FFF2-40B4-BE49-F238E27FC236}">
                    <a16:creationId xmlns:a16="http://schemas.microsoft.com/office/drawing/2014/main" id="{DC656A89-940D-4266-B33D-C45F9D19B1EF}"/>
                  </a:ext>
                </a:extLst>
              </p:cNvPr>
              <p:cNvGrpSpPr/>
              <p:nvPr/>
            </p:nvGrpSpPr>
            <p:grpSpPr>
              <a:xfrm>
                <a:off x="746681" y="2800957"/>
                <a:ext cx="4744635" cy="1992750"/>
                <a:chOff x="7022120" y="1512932"/>
                <a:chExt cx="4744635" cy="1992750"/>
              </a:xfrm>
            </p:grpSpPr>
            <p:sp>
              <p:nvSpPr>
                <p:cNvPr id="57" name="矩形: 圆角 19">
                  <a:extLst>
                    <a:ext uri="{FF2B5EF4-FFF2-40B4-BE49-F238E27FC236}">
                      <a16:creationId xmlns:a16="http://schemas.microsoft.com/office/drawing/2014/main" id="{8E919625-A24E-46DD-9EF0-9A7D6E9A08F7}"/>
                    </a:ext>
                  </a:extLst>
                </p:cNvPr>
                <p:cNvSpPr/>
                <p:nvPr/>
              </p:nvSpPr>
              <p:spPr>
                <a:xfrm>
                  <a:off x="8084573" y="2589377"/>
                  <a:ext cx="3682182" cy="67370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pic>
              <p:nvPicPr>
                <p:cNvPr id="58" name="图片 20">
                  <a:extLst>
                    <a:ext uri="{FF2B5EF4-FFF2-40B4-BE49-F238E27FC236}">
                      <a16:creationId xmlns:a16="http://schemas.microsoft.com/office/drawing/2014/main" id="{3FF4DB85-9799-4198-896D-BA9370C8EB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2120" y="1512932"/>
                  <a:ext cx="1992750" cy="1992750"/>
                </a:xfrm>
                <a:prstGeom prst="rect">
                  <a:avLst/>
                </a:prstGeom>
              </p:spPr>
            </p:pic>
          </p:grpSp>
          <p:sp>
            <p:nvSpPr>
              <p:cNvPr id="56" name="文本框 27">
                <a:extLst>
                  <a:ext uri="{FF2B5EF4-FFF2-40B4-BE49-F238E27FC236}">
                    <a16:creationId xmlns:a16="http://schemas.microsoft.com/office/drawing/2014/main" id="{6977B3E4-06AC-4A19-AB47-21AE035A630D}"/>
                  </a:ext>
                </a:extLst>
              </p:cNvPr>
              <p:cNvSpPr txBox="1"/>
              <p:nvPr/>
            </p:nvSpPr>
            <p:spPr>
              <a:xfrm>
                <a:off x="1315066" y="3844535"/>
                <a:ext cx="1103672" cy="712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rPr>
                  <a:t>04</a:t>
                </a:r>
                <a:endParaRPr kumimoji="0" lang="zh-CN" altLang="en-US" sz="32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mn-cs"/>
                  <a:sym typeface="+mn-lt"/>
                </a:endParaRPr>
              </a:p>
            </p:txBody>
          </p:sp>
        </p:grpSp>
        <p:sp>
          <p:nvSpPr>
            <p:cNvPr id="49" name="文本框 34">
              <a:extLst>
                <a:ext uri="{FF2B5EF4-FFF2-40B4-BE49-F238E27FC236}">
                  <a16:creationId xmlns:a16="http://schemas.microsoft.com/office/drawing/2014/main" id="{43396224-6E21-490B-A465-A93084C44ECD}"/>
                </a:ext>
              </a:extLst>
            </p:cNvPr>
            <p:cNvSpPr txBox="1"/>
            <p:nvPr/>
          </p:nvSpPr>
          <p:spPr>
            <a:xfrm>
              <a:off x="2351755" y="3969893"/>
              <a:ext cx="3119287" cy="5624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Phương</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hướng</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a:t>
              </a:r>
              <a:r>
                <a:rPr kumimoji="0" lang="en-US" altLang="zh-CN"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tuần</a:t>
              </a: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rPr>
                <a:t> 2</a:t>
              </a:r>
              <a:endPar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方正黑体简体" panose="03000509000000000000" pitchFamily="65" charset="-122"/>
                <a:cs typeface="+mn-ea"/>
                <a:sym typeface="+mn-lt"/>
              </a:endParaRPr>
            </a:p>
          </p:txBody>
        </p:sp>
      </p:grpSp>
    </p:spTree>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5 1.03287 L -0.025 1.03333 C -0.02578 1.02569 -0.02656 1.01852 -0.02708 1.01157 C -0.0276 1.00532 -0.02786 0.99861 -0.02812 0.99236 C -0.0289 0.98102 -0.02981 0.96968 -0.0302 0.95833 C -0.03424 0.8706 -0.0302 0.92986 -0.03437 0.87315 C -0.03372 0.78796 -0.03359 0.70255 -0.03229 0.61759 C -0.03229 0.60949 -0.03086 0.60185 -0.0302 0.59398 C -0.02981 0.58912 -0.02968 0.58403 -0.02916 0.57917 C -0.02825 0.56829 -0.02669 0.55787 -0.02604 0.54722 C -0.02487 0.52338 -0.02422 0.5037 -0.02187 0.48125 C -0.02148 0.47616 -0.02057 0.47106 -0.01979 0.4662 C -0.01914 0.45394 -0.01862 0.4419 -0.0177 0.43009 C -0.01653 0.40995 -0.01445 0.39028 -0.01354 0.37037 C -0.01328 0.36181 -0.01315 0.35301 -0.0125 0.34491 C -0.01185 0.33472 -0.01054 0.32477 -0.00937 0.31481 C -0.00911 0.31204 -0.00872 0.30903 -0.00833 0.30648 C -0.00768 0.29792 -0.00729 0.28912 -0.00625 0.28079 C -0.00573 0.27546 -0.00338 0.26644 -0.00208 0.26181 C -0.00182 0.2537 -0.00169 0.24606 -0.00104 0.23819 C -0.00026 0.22731 0.00078 0.21667 0.00209 0.20625 C 0.00235 0.20347 0.00287 0.20046 0.00313 0.19769 C 0.00508 0.17361 0.00287 0.18796 0.00521 0.17431 C 0.00482 0.15301 0.00469 0.13148 0.00417 0.11042 C 0.00391 0.10532 0.00339 0.10023 0.00313 0.0956 C 0.00261 0.08843 0.00261 0.08125 0.00209 0.07431 C 0.00157 0.06898 0.00013 0.06435 -3.33333E-6 0.05926 C -0.00065 0.03935 -3.33333E-6 0.01944 -3.33333E-6 -0.00023 L -3.33333E-6 0 " pathEditMode="relative" rAng="0" ptsTypes="AAAAAAAAAAAAAAAAAAAAAAAAAAAAA">
                                      <p:cBhvr>
                                        <p:cTn id="6" dur="2000" fill="hold"/>
                                        <p:tgtEl>
                                          <p:spTgt spid="46"/>
                                        </p:tgtEl>
                                        <p:attrNameLst>
                                          <p:attrName>ppt_x</p:attrName>
                                          <p:attrName>ppt_y</p:attrName>
                                        </p:attrNameLst>
                                      </p:cBhvr>
                                      <p:rCtr x="1042" y="-51644"/>
                                    </p:animMotion>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ppt_x</p:attrName>
                                        </p:attrNameLst>
                                      </p:cBhvr>
                                      <p:tavLst>
                                        <p:tav tm="0">
                                          <p:val>
                                            <p:strVal val="#ppt_x-#ppt_w*1.125000"/>
                                          </p:val>
                                        </p:tav>
                                        <p:tav tm="100000">
                                          <p:val>
                                            <p:strVal val="#ppt_x"/>
                                          </p:val>
                                        </p:tav>
                                      </p:tavLst>
                                    </p:anim>
                                    <p:animEffect transition="in" filter="wipe(righ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p:tgtEl>
                                          <p:spTgt spid="42"/>
                                        </p:tgtEl>
                                        <p:attrNameLst>
                                          <p:attrName>ppt_x</p:attrName>
                                        </p:attrNameLst>
                                      </p:cBhvr>
                                      <p:tavLst>
                                        <p:tav tm="0">
                                          <p:val>
                                            <p:strVal val="#ppt_x-#ppt_w*1.125000"/>
                                          </p:val>
                                        </p:tav>
                                        <p:tav tm="100000">
                                          <p:val>
                                            <p:strVal val="#ppt_x"/>
                                          </p:val>
                                        </p:tav>
                                      </p:tavLst>
                                    </p:anim>
                                    <p:animEffect transition="in" filter="wipe(right)">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p:tgtEl>
                                          <p:spTgt spid="40"/>
                                        </p:tgtEl>
                                        <p:attrNameLst>
                                          <p:attrName>ppt_x</p:attrName>
                                        </p:attrNameLst>
                                      </p:cBhvr>
                                      <p:tavLst>
                                        <p:tav tm="0">
                                          <p:val>
                                            <p:strVal val="#ppt_x-#ppt_w*1.125000"/>
                                          </p:val>
                                        </p:tav>
                                        <p:tav tm="100000">
                                          <p:val>
                                            <p:strVal val="#ppt_x"/>
                                          </p:val>
                                        </p:tav>
                                      </p:tavLst>
                                    </p:anim>
                                    <p:animEffect transition="in" filter="wipe(right)">
                                      <p:cBhvr>
                                        <p:cTn id="24" dur="500"/>
                                        <p:tgtEl>
                                          <p:spTgt spid="40"/>
                                        </p:tgtEl>
                                      </p:cBhvr>
                                    </p:animEffect>
                                  </p:childTnLst>
                                </p:cTn>
                              </p:par>
                              <p:par>
                                <p:cTn id="25" presetID="10" presetClass="entr" presetSubtype="0" fill="hold" nodeType="withEffect">
                                  <p:stCondLst>
                                    <p:cond delay="40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8" presetClass="emph" presetSubtype="0" repeatCount="indefinite" fill="hold" nodeType="withEffect">
                                  <p:stCondLst>
                                    <p:cond delay="400"/>
                                  </p:stCondLst>
                                  <p:childTnLst>
                                    <p:animRot by="21600000">
                                      <p:cBhvr>
                                        <p:cTn id="29" dur="2700" fill="hold"/>
                                        <p:tgtEl>
                                          <p:spTgt spid="53"/>
                                        </p:tgtEl>
                                        <p:attrNameLst>
                                          <p:attrName>r</p:attrName>
                                        </p:attrNameLst>
                                      </p:cBhvr>
                                    </p:animRot>
                                  </p:childTnLst>
                                </p:cTn>
                              </p:par>
                              <p:par>
                                <p:cTn id="30" presetID="42" presetClass="entr" presetSubtype="0" fill="hold" nodeType="withEffect">
                                  <p:stCondLst>
                                    <p:cond delay="200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right)">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95" y="1603637"/>
            <a:ext cx="4151060" cy="4151060"/>
          </a:xfrm>
          <a:prstGeom prst="rect">
            <a:avLst/>
          </a:prstGeom>
        </p:spPr>
      </p:pic>
      <p:grpSp>
        <p:nvGrpSpPr>
          <p:cNvPr id="6" name="组合 5"/>
          <p:cNvGrpSpPr/>
          <p:nvPr/>
        </p:nvGrpSpPr>
        <p:grpSpPr>
          <a:xfrm>
            <a:off x="3068320" y="2174240"/>
            <a:ext cx="9123680" cy="3742576"/>
            <a:chOff x="1001661" y="2898445"/>
            <a:chExt cx="5341547" cy="2162608"/>
          </a:xfrm>
        </p:grpSpPr>
        <p:sp>
          <p:nvSpPr>
            <p:cNvPr id="7" name="矩形: 圆角 6"/>
            <p:cNvSpPr/>
            <p:nvPr/>
          </p:nvSpPr>
          <p:spPr>
            <a:xfrm>
              <a:off x="1001661" y="2898445"/>
              <a:ext cx="5231989" cy="2162608"/>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sp>
          <p:nvSpPr>
            <p:cNvPr id="8" name="TextBox 2"/>
            <p:cNvSpPr txBox="1"/>
            <p:nvPr/>
          </p:nvSpPr>
          <p:spPr>
            <a:xfrm>
              <a:off x="1001661" y="3090651"/>
              <a:ext cx="5341547" cy="1555184"/>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Tiếp tục ổn định, duy trì nền nếp quy định.</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Tiếp tục thực hiện tốt nội quy của nhà trường đề ra.</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Tích cực học tập để nâng cao chất lượng. </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Tiếp tục duy trì các hoạt động: thể dục, vệ sinh trường, lớp xanh, sạch, đẹp và ý thức nói lời hay, làm việc tốt ....</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p:txBody>
        </p:sp>
      </p:grpSp>
      <p:sp>
        <p:nvSpPr>
          <p:cNvPr id="10" name="TextBox 1"/>
          <p:cNvSpPr txBox="1"/>
          <p:nvPr/>
        </p:nvSpPr>
        <p:spPr>
          <a:xfrm>
            <a:off x="4455165" y="941184"/>
            <a:ext cx="661912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Phương</a:t>
            </a:r>
            <a:r>
              <a:rPr kumimoji="0" lang="en-US" altLang="zh-CN" sz="5400" b="1" i="0" u="none" strike="noStrike" kern="1200" cap="none" spc="0" normalizeH="0" noProof="0" dirty="0">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5400" b="1" i="0" u="none" strike="noStrike" kern="1200" cap="none" spc="0" normalizeH="0" noProof="0" dirty="0" err="1">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hướng</a:t>
            </a:r>
            <a:r>
              <a:rPr kumimoji="0" lang="en-US" altLang="zh-CN" sz="5400" b="1" i="0" u="none" strike="noStrike" kern="1200" cap="none" spc="0" normalizeH="0" noProof="0" dirty="0">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5400" b="1" i="0" u="none" strike="noStrike" kern="1200" cap="none" spc="0" normalizeH="0" noProof="0" dirty="0" err="1">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tuần</a:t>
            </a:r>
            <a:r>
              <a:rPr kumimoji="0" lang="en-US" altLang="zh-CN" sz="5400" b="1" i="0" u="none" strike="noStrike" kern="1200" cap="none" spc="0" normalizeH="0" noProof="0" dirty="0">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2</a:t>
            </a:r>
            <a:endParaRPr kumimoji="0" lang="zh-CN" altLang="en-US" sz="54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7237">
            <a:off x="2872769" y="5379071"/>
            <a:ext cx="882023" cy="891259"/>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11942" flipH="1">
            <a:off x="11257787" y="5116173"/>
            <a:ext cx="842613" cy="858583"/>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0" y="5840346"/>
            <a:ext cx="12192000" cy="1017654"/>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115" y="50782"/>
            <a:ext cx="1633763" cy="2310984"/>
          </a:xfrm>
          <a:prstGeom prst="rect">
            <a:avLst/>
          </a:prstGeom>
        </p:spPr>
      </p:pic>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250" fill="hold"/>
                                            <p:tgtEl>
                                              <p:spTgt spid="10"/>
                                            </p:tgtEl>
                                            <p:attrNameLst>
                                              <p:attrName>ppt_w</p:attrName>
                                            </p:attrNameLst>
                                          </p:cBhvr>
                                          <p:tavLst>
                                            <p:tav tm="0">
                                              <p:val>
                                                <p:fltVal val="0"/>
                                              </p:val>
                                            </p:tav>
                                            <p:tav tm="100000">
                                              <p:val>
                                                <p:strVal val="#ppt_w"/>
                                              </p:val>
                                            </p:tav>
                                          </p:tavLst>
                                        </p:anim>
                                        <p:anim calcmode="lin" valueType="num">
                                          <p:cBhvr>
                                            <p:cTn id="14" dur="1250" fill="hold"/>
                                            <p:tgtEl>
                                              <p:spTgt spid="10"/>
                                            </p:tgtEl>
                                            <p:attrNameLst>
                                              <p:attrName>ppt_h</p:attrName>
                                            </p:attrNameLst>
                                          </p:cBhvr>
                                          <p:tavLst>
                                            <p:tav tm="0">
                                              <p:val>
                                                <p:fltVal val="0"/>
                                              </p:val>
                                            </p:tav>
                                            <p:tav tm="100000">
                                              <p:val>
                                                <p:strVal val="#ppt_h"/>
                                              </p:val>
                                            </p:tav>
                                          </p:tavLst>
                                        </p:anim>
                                        <p:animEffect transition="in" filter="fade">
                                          <p:cBhvr>
                                            <p:cTn id="15" dur="1250"/>
                                            <p:tgtEl>
                                              <p:spTgt spid="10"/>
                                            </p:tgtEl>
                                          </p:cBhvr>
                                        </p:animEffect>
                                      </p:childTnLst>
                                    </p:cTn>
                                  </p:par>
                                  <p:par>
                                    <p:cTn id="16" presetID="32" presetClass="emph" presetSubtype="0" fill="hold" grpId="1" nodeType="with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0" presetClass="path" presetSubtype="0" repeatCount="indefinite" accel="50000" decel="50000" fill="hold" nodeType="withEffect">
                                      <p:stCondLst>
                                        <p:cond delay="0"/>
                                      </p:stCondLst>
                                      <p:childTnLst>
                                        <p:animMotion origin="layout" path="M -4.79167E-6 4.44444E-6 L -4.79167E-6 0.00023 C 0.00066 -0.00301 0.00027 -0.00625 0.00209 -0.00903 C 0.00222 -0.01019 0.00495 -0.01112 0.00586 -0.01204 C 0.00691 -0.01343 0.0073 -0.01482 0.00808 -0.01621 C 0.0073 -0.01783 0.00769 -0.01991 0.00586 -0.02107 C 0.003 -0.02385 -0.00846 -0.02408 -0.01158 -0.02408 C -0.00989 -0.02454 -0.00781 -0.02477 -0.00598 -0.02524 C 0.00222 -0.02801 -0.0013 -0.03079 0.00209 -0.02408 C -0.0026 -0.01274 0.00261 -0.02709 -0.00182 -0.01112 C -0.00468 -0.00255 -0.00039 -0.00186 -4.79167E-6 4.44444E-6 Z " pathEditMode="relative" rAng="0" ptsTypes="AAAAAAAAAAA">
                                          <p:cBhvr>
                                            <p:cTn id="36" dur="5000" fill="hold"/>
                                            <p:tgtEl>
                                              <p:spTgt spid="11"/>
                                            </p:tgtEl>
                                            <p:attrNameLst>
                                              <p:attrName>ppt_x</p:attrName>
                                              <p:attrName>ppt_y</p:attrName>
                                            </p:attrNameLst>
                                          </p:cBhvr>
                                          <p:rCtr x="-182" y="-1412"/>
                                        </p:animMotion>
                                      </p:childTnLst>
                                    </p:cTn>
                                  </p:par>
                                  <p:par>
                                    <p:cTn id="37" presetID="0" presetClass="path" presetSubtype="0" repeatCount="indefinite" accel="50000" decel="50000" fill="hold" nodeType="withEffect">
                                      <p:stCondLst>
                                        <p:cond delay="200"/>
                                      </p:stCondLst>
                                      <p:childTnLst>
                                        <p:animMotion origin="layout" path="M -2.70833E-6 -4.81481E-6 L -2.70833E-6 0.00024 C 0.00026 -0.00416 0.00013 -0.00856 0.00052 -0.0125 C 0.00052 -0.01412 0.00104 -0.01527 0.00117 -0.01666 C 0.00144 -0.01851 0.00144 -0.02037 0.0017 -0.02222 C 0.00144 -0.02453 0.00157 -0.02731 0.00117 -0.02916 C 0.00065 -0.03287 -0.00156 -0.0331 -0.00208 -0.03333 C -0.00182 -0.03379 -0.00143 -0.03402 -0.00104 -0.03472 C 0.00052 -0.03865 -0.00013 -0.04236 0.00052 -0.03333 C -0.00039 -0.01759 0.00052 -0.03726 -0.00026 -0.01527 C -0.00078 -0.00347 -2.70833E-6 -0.00254 -2.70833E-6 -4.81481E-6 Z " pathEditMode="relative" rAng="0" ptsTypes="AAAAAAAAAAA">
                                          <p:cBhvr>
                                            <p:cTn id="38" dur="5000" fill="hold"/>
                                            <p:tgtEl>
                                              <p:spTgt spid="12"/>
                                            </p:tgtEl>
                                            <p:attrNameLst>
                                              <p:attrName>ppt_x</p:attrName>
                                              <p:attrName>ppt_y</p:attrName>
                                            </p:attrNameLst>
                                          </p:cBhvr>
                                          <p:rCtr x="-26"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250" fill="hold"/>
                                            <p:tgtEl>
                                              <p:spTgt spid="10"/>
                                            </p:tgtEl>
                                            <p:attrNameLst>
                                              <p:attrName>ppt_w</p:attrName>
                                            </p:attrNameLst>
                                          </p:cBhvr>
                                          <p:tavLst>
                                            <p:tav tm="0">
                                              <p:val>
                                                <p:fltVal val="0"/>
                                              </p:val>
                                            </p:tav>
                                            <p:tav tm="100000">
                                              <p:val>
                                                <p:strVal val="#ppt_w"/>
                                              </p:val>
                                            </p:tav>
                                          </p:tavLst>
                                        </p:anim>
                                        <p:anim calcmode="lin" valueType="num">
                                          <p:cBhvr>
                                            <p:cTn id="14" dur="1250" fill="hold"/>
                                            <p:tgtEl>
                                              <p:spTgt spid="10"/>
                                            </p:tgtEl>
                                            <p:attrNameLst>
                                              <p:attrName>ppt_h</p:attrName>
                                            </p:attrNameLst>
                                          </p:cBhvr>
                                          <p:tavLst>
                                            <p:tav tm="0">
                                              <p:val>
                                                <p:fltVal val="0"/>
                                              </p:val>
                                            </p:tav>
                                            <p:tav tm="100000">
                                              <p:val>
                                                <p:strVal val="#ppt_h"/>
                                              </p:val>
                                            </p:tav>
                                          </p:tavLst>
                                        </p:anim>
                                        <p:animEffect transition="in" filter="fade">
                                          <p:cBhvr>
                                            <p:cTn id="15" dur="1250"/>
                                            <p:tgtEl>
                                              <p:spTgt spid="10"/>
                                            </p:tgtEl>
                                          </p:cBhvr>
                                        </p:animEffect>
                                      </p:childTnLst>
                                    </p:cTn>
                                  </p:par>
                                  <p:par>
                                    <p:cTn id="16" presetID="32" presetClass="emph" presetSubtype="0" fill="hold" grpId="1" nodeType="with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100" fill="hold"/>
                                            <p:tgtEl>
                                              <p:spTgt spid="15"/>
                                            </p:tgtEl>
                                            <p:attrNameLst>
                                              <p:attrName>ppt_x</p:attrName>
                                            </p:attrNameLst>
                                          </p:cBhvr>
                                          <p:tavLst>
                                            <p:tav tm="0">
                                              <p:val>
                                                <p:strVal val="#ppt_x"/>
                                              </p:val>
                                            </p:tav>
                                            <p:tav tm="100000">
                                              <p:val>
                                                <p:strVal val="#ppt_x"/>
                                              </p:val>
                                            </p:tav>
                                          </p:tavLst>
                                        </p:anim>
                                        <p:anim calcmode="lin" valueType="num">
                                          <p:cBhvr additive="base">
                                            <p:cTn id="26" dur="11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0" presetClass="path" presetSubtype="0" repeatCount="indefinite" accel="50000" decel="50000" fill="hold" nodeType="withEffect">
                                      <p:stCondLst>
                                        <p:cond delay="0"/>
                                      </p:stCondLst>
                                      <p:childTnLst>
                                        <p:animMotion origin="layout" path="M -4.79167E-6 4.44444E-6 L -4.79167E-6 0.00023 C 0.00066 -0.00301 0.00027 -0.00625 0.00209 -0.00903 C 0.00222 -0.01019 0.00495 -0.01112 0.00586 -0.01204 C 0.00691 -0.01343 0.0073 -0.01482 0.00808 -0.01621 C 0.0073 -0.01783 0.00769 -0.01991 0.00586 -0.02107 C 0.003 -0.02385 -0.00846 -0.02408 -0.01158 -0.02408 C -0.00989 -0.02454 -0.00781 -0.02477 -0.00598 -0.02524 C 0.00222 -0.02801 -0.0013 -0.03079 0.00209 -0.02408 C -0.0026 -0.01274 0.00261 -0.02709 -0.00182 -0.01112 C -0.00468 -0.00255 -0.00039 -0.00186 -4.79167E-6 4.44444E-6 Z " pathEditMode="relative" rAng="0" ptsTypes="AAAAAAAAAAA">
                                          <p:cBhvr>
                                            <p:cTn id="41" dur="5000" fill="hold"/>
                                            <p:tgtEl>
                                              <p:spTgt spid="11"/>
                                            </p:tgtEl>
                                            <p:attrNameLst>
                                              <p:attrName>ppt_x</p:attrName>
                                              <p:attrName>ppt_y</p:attrName>
                                            </p:attrNameLst>
                                          </p:cBhvr>
                                          <p:rCtr x="-182" y="-1412"/>
                                        </p:animMotion>
                                      </p:childTnLst>
                                    </p:cTn>
                                  </p:par>
                                  <p:par>
                                    <p:cTn id="42" presetID="0" presetClass="path" presetSubtype="0" repeatCount="indefinite" accel="50000" decel="50000" fill="hold" nodeType="withEffect">
                                      <p:stCondLst>
                                        <p:cond delay="200"/>
                                      </p:stCondLst>
                                      <p:childTnLst>
                                        <p:animMotion origin="layout" path="M -2.70833E-6 -4.81481E-6 L -2.70833E-6 0.00024 C 0.00026 -0.00416 0.00013 -0.00856 0.00052 -0.0125 C 0.00052 -0.01412 0.00104 -0.01527 0.00117 -0.01666 C 0.00144 -0.01851 0.00144 -0.02037 0.0017 -0.02222 C 0.00144 -0.02453 0.00157 -0.02731 0.00117 -0.02916 C 0.00065 -0.03287 -0.00156 -0.0331 -0.00208 -0.03333 C -0.00182 -0.03379 -0.00143 -0.03402 -0.00104 -0.03472 C 0.00052 -0.03865 -0.00013 -0.04236 0.00052 -0.03333 C -0.00039 -0.01759 0.00052 -0.03726 -0.00026 -0.01527 C -0.00078 -0.00347 -2.70833E-6 -0.00254 -2.70833E-6 -4.81481E-6 Z " pathEditMode="relative" rAng="0" ptsTypes="AAAAAAAAAAA">
                                          <p:cBhvr>
                                            <p:cTn id="43" dur="5000" fill="hold"/>
                                            <p:tgtEl>
                                              <p:spTgt spid="12"/>
                                            </p:tgtEl>
                                            <p:attrNameLst>
                                              <p:attrName>ppt_x</p:attrName>
                                              <p:attrName>ppt_y</p:attrName>
                                            </p:attrNameLst>
                                          </p:cBhvr>
                                          <p:rCtr x="-26"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8" name="组合 7"/>
          <p:cNvGrpSpPr/>
          <p:nvPr/>
        </p:nvGrpSpPr>
        <p:grpSpPr>
          <a:xfrm>
            <a:off x="2934523" y="2696547"/>
            <a:ext cx="10338318" cy="2957493"/>
            <a:chOff x="-578546" y="3048000"/>
            <a:chExt cx="7487347" cy="2225040"/>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10" name="文本框 9"/>
            <p:cNvSpPr txBox="1"/>
            <p:nvPr/>
          </p:nvSpPr>
          <p:spPr>
            <a:xfrm>
              <a:off x="2711" y="3725286"/>
              <a:ext cx="3934823" cy="10882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2.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Hoạt</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động</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trải</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nghiệm</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099" y="1017066"/>
            <a:ext cx="2155720" cy="62865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3416" y="994864"/>
            <a:ext cx="1480533" cy="628650"/>
          </a:xfrm>
          <a:prstGeom prst="rect">
            <a:avLst/>
          </a:prstGeom>
        </p:spPr>
      </p:pic>
    </p:spTree>
    <p:extLst>
      <p:ext uri="{BB962C8B-B14F-4D97-AF65-F5344CB8AC3E}">
        <p14:creationId xmlns:p14="http://schemas.microsoft.com/office/powerpoint/2010/main" val="3397162258"/>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60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60000">
                                          <p:cBhvr additive="base">
                                            <p:cTn id="22" dur="11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100" fill="hold"/>
                                            <p:tgtEl>
                                              <p:spTgt spid="8"/>
                                            </p:tgtEl>
                                            <p:attrNameLst>
                                              <p:attrName>ppt_x</p:attrName>
                                            </p:attrNameLst>
                                          </p:cBhvr>
                                          <p:tavLst>
                                            <p:tav tm="0">
                                              <p:val>
                                                <p:strVal val="1+#ppt_w/2"/>
                                              </p:val>
                                            </p:tav>
                                            <p:tav tm="100000">
                                              <p:val>
                                                <p:strVal val="#ppt_x"/>
                                              </p:val>
                                            </p:tav>
                                          </p:tavLst>
                                        </p:anim>
                                        <p:anim calcmode="lin" valueType="num">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656" y="971933"/>
            <a:ext cx="9376539" cy="5137654"/>
          </a:xfrm>
          <a:prstGeom prst="rect">
            <a:avLst/>
          </a:prstGeom>
        </p:spPr>
      </p:pic>
      <p:sp>
        <p:nvSpPr>
          <p:cNvPr id="4" name="文本框 3"/>
          <p:cNvSpPr txBox="1"/>
          <p:nvPr/>
        </p:nvSpPr>
        <p:spPr>
          <a:xfrm>
            <a:off x="3624105" y="1664100"/>
            <a:ext cx="7901588" cy="3221331"/>
          </a:xfrm>
          <a:prstGeom prst="rect">
            <a:avLst/>
          </a:prstGeom>
          <a:noFill/>
        </p:spPr>
        <p:txBody>
          <a:bodyPr wrap="square" lIns="0" tIns="0" rIns="0" bIns="0" rtlCol="0">
            <a:spAutoFit/>
          </a:bodyPr>
          <a:lstStyle/>
          <a:p>
            <a:pPr lvl="0" indent="457200" algn="ctr">
              <a:lnSpc>
                <a:spcPct val="150000"/>
              </a:lnSpc>
            </a:pPr>
            <a:r>
              <a:rPr lang="vi-VN" altLang="zh-CN" sz="3600" dirty="0">
                <a:solidFill>
                  <a:prstClr val="black">
                    <a:lumMod val="85000"/>
                    <a:lumOff val="15000"/>
                  </a:prstClr>
                </a:solidFill>
                <a:ea typeface="方正黑体简体" panose="03000509000000000000" pitchFamily="65" charset="-122"/>
                <a:cs typeface="+mn-ea"/>
                <a:sym typeface="+mn-lt"/>
              </a:rPr>
              <a:t>Nhớ lại các hoạt động học tập, vui chơi em đã tham gia trong tuần và kể lại với bạn một việc làm tốt của em liên quan đến thực hiện nội quy lớp học. </a:t>
            </a:r>
            <a:endParaRPr kumimoji="0" lang="zh-CN" altLang="en-US" sz="3600" b="0" i="0" u="none" strike="noStrike" kern="1200" cap="none" spc="0" normalizeH="0" baseline="0" noProof="0" dirty="0">
              <a:ln>
                <a:noFill/>
              </a:ln>
              <a:solidFill>
                <a:prstClr val="black">
                  <a:lumMod val="85000"/>
                  <a:lumOff val="15000"/>
                </a:prstClr>
              </a:solidFill>
              <a:effectLst/>
              <a:uLnTx/>
              <a:uFillTx/>
              <a:latin typeface="Arial"/>
              <a:ea typeface="方正黑体简体" panose="03000509000000000000" pitchFamily="65" charset="-122"/>
              <a:cs typeface="+mn-ea"/>
              <a:sym typeface="+mn-lt"/>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121" y="1664100"/>
            <a:ext cx="5644661" cy="5644661"/>
          </a:xfrm>
          <a:prstGeom prst="rect">
            <a:avLst/>
          </a:prstGeom>
        </p:spPr>
      </p:pic>
      <p:pic>
        <p:nvPicPr>
          <p:cNvPr id="7" name="图片 6" descr="图片包含 餐桌, 室内&#10;&#10;已生成极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531" y="4272716"/>
            <a:ext cx="2920664" cy="2453357"/>
          </a:xfrm>
          <a:prstGeom prst="rect">
            <a:avLst/>
          </a:prstGeom>
        </p:spPr>
      </p:pic>
      <p:pic>
        <p:nvPicPr>
          <p:cNvPr id="8" name="图片 7" descr="图片包含 物体&#10;&#10;已生成高可信度的说明"/>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818" y="-106433"/>
            <a:ext cx="2541307" cy="2848900"/>
          </a:xfrm>
          <a:prstGeom prst="rect">
            <a:avLst/>
          </a:prstGeom>
        </p:spPr>
      </p:pic>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iterate type="lt">
                                    <p:tmPct val="5789"/>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4">
                                            <p:txEl>
                                              <p:pRg st="0" end="0"/>
                                            </p:txEl>
                                          </p:spTgt>
                                        </p:tgtEl>
                                      </p:cBhvr>
                                    </p:animEffect>
                                  </p:childTnLst>
                                </p:cTn>
                              </p:par>
                              <p:par>
                                <p:cTn id="14" presetID="2" presetClass="entr" presetSubtype="8" fill="hold" nodeType="withEffect">
                                  <p:stCondLst>
                                    <p:cond delay="17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300" fill="hold"/>
                                        <p:tgtEl>
                                          <p:spTgt spid="6"/>
                                        </p:tgtEl>
                                        <p:attrNameLst>
                                          <p:attrName>ppt_x</p:attrName>
                                        </p:attrNameLst>
                                      </p:cBhvr>
                                      <p:tavLst>
                                        <p:tav tm="0">
                                          <p:val>
                                            <p:strVal val="0-#ppt_w/2"/>
                                          </p:val>
                                        </p:tav>
                                        <p:tav tm="100000">
                                          <p:val>
                                            <p:strVal val="#ppt_x"/>
                                          </p:val>
                                        </p:tav>
                                      </p:tavLst>
                                    </p:anim>
                                    <p:anim calcmode="lin" valueType="num">
                                      <p:cBhvr additive="base">
                                        <p:cTn id="17" dur="13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4271"/>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49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335281"/>
            <a:ext cx="8687935" cy="6276116"/>
          </a:xfrm>
          <a:prstGeom prst="rect">
            <a:avLst/>
          </a:prstGeom>
        </p:spPr>
      </p:pic>
      <p:sp>
        <p:nvSpPr>
          <p:cNvPr id="8" name="文本框 7"/>
          <p:cNvSpPr txBox="1"/>
          <p:nvPr/>
        </p:nvSpPr>
        <p:spPr>
          <a:xfrm>
            <a:off x="1574062" y="2118741"/>
            <a:ext cx="6187705" cy="3221331"/>
          </a:xfrm>
          <a:prstGeom prst="rect">
            <a:avLst/>
          </a:prstGeom>
          <a:noFill/>
        </p:spPr>
        <p:txBody>
          <a:bodyPr wrap="square" lIns="0" tIns="0" rIns="0" bIns="0" rtlCol="0">
            <a:spAutoFit/>
          </a:bodyPr>
          <a:lstStyle/>
          <a:p>
            <a:pPr lvl="0" indent="457200" algn="ctr">
              <a:lnSpc>
                <a:spcPct val="150000"/>
              </a:lnSpc>
            </a:pPr>
            <a:r>
              <a:rPr lang="en-US" altLang="zh-CN" sz="3600" b="1" dirty="0">
                <a:solidFill>
                  <a:srgbClr val="FF0000"/>
                </a:solidFill>
                <a:ea typeface="方正黑体简体" panose="03000509000000000000" pitchFamily="65" charset="-122"/>
                <a:cs typeface="+mn-ea"/>
                <a:sym typeface="+mn-lt"/>
              </a:rPr>
              <a:t>Đ</a:t>
            </a:r>
            <a:r>
              <a:rPr lang="vi-VN" altLang="zh-CN" sz="3600" b="1" dirty="0">
                <a:solidFill>
                  <a:srgbClr val="FF0000"/>
                </a:solidFill>
                <a:ea typeface="方正黑体简体" panose="03000509000000000000" pitchFamily="65" charset="-122"/>
                <a:cs typeface="+mn-ea"/>
                <a:sym typeface="+mn-lt"/>
              </a:rPr>
              <a:t>ại diện </a:t>
            </a:r>
            <a:r>
              <a:rPr lang="en-US" altLang="zh-CN" sz="3600" b="1" dirty="0" err="1">
                <a:solidFill>
                  <a:srgbClr val="FF0000"/>
                </a:solidFill>
                <a:ea typeface="方正黑体简体" panose="03000509000000000000" pitchFamily="65" charset="-122"/>
                <a:cs typeface="+mn-ea"/>
                <a:sym typeface="+mn-lt"/>
              </a:rPr>
              <a:t>các</a:t>
            </a:r>
            <a:r>
              <a:rPr lang="en-US" altLang="zh-CN" sz="3600" b="1" dirty="0">
                <a:solidFill>
                  <a:srgbClr val="FF0000"/>
                </a:solidFill>
                <a:ea typeface="方正黑体简体" panose="03000509000000000000" pitchFamily="65" charset="-122"/>
                <a:cs typeface="+mn-ea"/>
                <a:sym typeface="+mn-lt"/>
              </a:rPr>
              <a:t> </a:t>
            </a:r>
            <a:r>
              <a:rPr lang="en-US" altLang="zh-CN" sz="3600" b="1" dirty="0" err="1">
                <a:solidFill>
                  <a:srgbClr val="FF0000"/>
                </a:solidFill>
                <a:ea typeface="方正黑体简体" panose="03000509000000000000" pitchFamily="65" charset="-122"/>
                <a:cs typeface="+mn-ea"/>
                <a:sym typeface="+mn-lt"/>
              </a:rPr>
              <a:t>cặp</a:t>
            </a:r>
            <a:r>
              <a:rPr lang="en-US" altLang="zh-CN" sz="3600" b="1" dirty="0">
                <a:solidFill>
                  <a:srgbClr val="FF0000"/>
                </a:solidFill>
                <a:ea typeface="方正黑体简体" panose="03000509000000000000" pitchFamily="65" charset="-122"/>
                <a:cs typeface="+mn-ea"/>
                <a:sym typeface="+mn-lt"/>
              </a:rPr>
              <a:t> </a:t>
            </a:r>
            <a:r>
              <a:rPr lang="vi-VN" altLang="zh-CN" sz="3600" b="1" dirty="0">
                <a:solidFill>
                  <a:srgbClr val="FF0000"/>
                </a:solidFill>
                <a:ea typeface="方正黑体简体" panose="03000509000000000000" pitchFamily="65" charset="-122"/>
                <a:cs typeface="+mn-ea"/>
                <a:sym typeface="+mn-lt"/>
              </a:rPr>
              <a:t>chia sẻ trước lớp về những nội quy mà bạn ngồi cạnh đã thực hiện trong tuần</a:t>
            </a:r>
            <a:endParaRPr kumimoji="0" lang="zh-CN" altLang="en-US" sz="3600" b="1" i="0" u="none" strike="noStrike" kern="1200" cap="none" spc="0" normalizeH="0" baseline="0" noProof="0" dirty="0">
              <a:ln>
                <a:noFill/>
              </a:ln>
              <a:solidFill>
                <a:srgbClr val="FF0000"/>
              </a:solidFill>
              <a:effectLst/>
              <a:uLnTx/>
              <a:uFillTx/>
              <a:latin typeface="Arial"/>
              <a:ea typeface="方正黑体简体" panose="03000509000000000000" pitchFamily="65" charset="-122"/>
              <a:cs typeface="+mn-ea"/>
              <a:sym typeface="+mn-lt"/>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580" y="1351280"/>
            <a:ext cx="5506720" cy="5506720"/>
          </a:xfrm>
          <a:prstGeom prst="rect">
            <a:avLst/>
          </a:prstGeom>
        </p:spPr>
      </p:pic>
      <p:pic>
        <p:nvPicPr>
          <p:cNvPr id="13" name="图片 12" descr="图片包含 室内, 墙壁, 绿色&#10;&#10;已生成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583" y="5497549"/>
            <a:ext cx="3095028" cy="123714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8" name="组合 7"/>
          <p:cNvGrpSpPr/>
          <p:nvPr/>
        </p:nvGrpSpPr>
        <p:grpSpPr>
          <a:xfrm>
            <a:off x="2934523" y="2696547"/>
            <a:ext cx="10338318" cy="2957493"/>
            <a:chOff x="-578546" y="3048000"/>
            <a:chExt cx="7487347" cy="2225040"/>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10" name="文本框 9"/>
            <p:cNvSpPr txBox="1"/>
            <p:nvPr/>
          </p:nvSpPr>
          <p:spPr>
            <a:xfrm>
              <a:off x="2711" y="3871079"/>
              <a:ext cx="3934823" cy="578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Nhận</a:t>
              </a:r>
              <a:r>
                <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4400" b="0" i="0" u="none" strike="noStrike" kern="120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xét</a:t>
              </a:r>
              <a:r>
                <a:rPr lang="en-US" altLang="zh-CN" sz="4400" dirty="0">
                  <a:ln w="0"/>
                  <a:solidFill>
                    <a:srgbClr val="FF0000"/>
                  </a:solidFill>
                  <a:effectLst>
                    <a:outerShdw blurRad="38100" dist="25400" dir="5400000" algn="ctr" rotWithShape="0">
                      <a:srgbClr val="6E747A">
                        <a:alpha val="43000"/>
                      </a:srgbClr>
                    </a:outerShdw>
                  </a:effectLst>
                  <a:latin typeface="Calibri" panose="020F0502020204030204" pitchFamily="34" charset="0"/>
                  <a:ea typeface="方正黑体简体" panose="03000509000000000000" pitchFamily="65" charset="-122"/>
                  <a:cs typeface="Calibri" panose="020F0502020204030204" pitchFamily="34" charset="0"/>
                  <a:sym typeface="+mn-lt"/>
                </a:rPr>
                <a:t>, </a:t>
              </a:r>
              <a:r>
                <a:rPr lang="en-US" altLang="zh-CN" sz="4400" dirty="0" err="1">
                  <a:ln w="0"/>
                  <a:solidFill>
                    <a:srgbClr val="FF0000"/>
                  </a:solidFill>
                  <a:effectLst>
                    <a:outerShdw blurRad="38100" dist="25400" dir="5400000" algn="ctr" rotWithShape="0">
                      <a:srgbClr val="6E747A">
                        <a:alpha val="43000"/>
                      </a:srgbClr>
                    </a:outerShdw>
                  </a:effectLst>
                  <a:latin typeface="Calibri" panose="020F0502020204030204" pitchFamily="34" charset="0"/>
                  <a:ea typeface="方正黑体简体" panose="03000509000000000000" pitchFamily="65" charset="-122"/>
                  <a:cs typeface="Calibri" panose="020F0502020204030204" pitchFamily="34" charset="0"/>
                  <a:sym typeface="+mn-lt"/>
                </a:rPr>
                <a:t>khen</a:t>
              </a:r>
              <a:r>
                <a:rPr lang="en-US" altLang="zh-CN" sz="4400" dirty="0">
                  <a:ln w="0"/>
                  <a:solidFill>
                    <a:srgbClr val="FF0000"/>
                  </a:solidFill>
                  <a:effectLst>
                    <a:outerShdw blurRad="38100" dist="25400" dir="5400000" algn="ctr" rotWithShape="0">
                      <a:srgbClr val="6E747A">
                        <a:alpha val="43000"/>
                      </a:srgbClr>
                    </a:outerShdw>
                  </a:effectLst>
                  <a:latin typeface="Calibri" panose="020F0502020204030204" pitchFamily="34" charset="0"/>
                  <a:ea typeface="方正黑体简体" panose="03000509000000000000" pitchFamily="65" charset="-122"/>
                  <a:cs typeface="Calibri" panose="020F0502020204030204" pitchFamily="34" charset="0"/>
                  <a:sym typeface="+mn-lt"/>
                </a:rPr>
                <a:t> </a:t>
              </a:r>
              <a:r>
                <a:rPr lang="en-US" altLang="zh-CN" sz="4400" dirty="0" err="1">
                  <a:ln w="0"/>
                  <a:solidFill>
                    <a:srgbClr val="FF0000"/>
                  </a:solidFill>
                  <a:effectLst>
                    <a:outerShdw blurRad="38100" dist="25400" dir="5400000" algn="ctr" rotWithShape="0">
                      <a:srgbClr val="6E747A">
                        <a:alpha val="43000"/>
                      </a:srgbClr>
                    </a:outerShdw>
                  </a:effectLst>
                  <a:latin typeface="Calibri" panose="020F0502020204030204" pitchFamily="34" charset="0"/>
                  <a:ea typeface="方正黑体简体" panose="03000509000000000000" pitchFamily="65" charset="-122"/>
                  <a:cs typeface="Calibri" panose="020F0502020204030204" pitchFamily="34" charset="0"/>
                  <a:sym typeface="+mn-lt"/>
                </a:rPr>
                <a:t>ngợi</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099" y="1017066"/>
            <a:ext cx="2155720" cy="62865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3416" y="994864"/>
            <a:ext cx="1480533" cy="628650"/>
          </a:xfrm>
          <a:prstGeom prst="rect">
            <a:avLst/>
          </a:prstGeom>
        </p:spPr>
      </p:pic>
    </p:spTree>
    <p:extLst>
      <p:ext uri="{BB962C8B-B14F-4D97-AF65-F5344CB8AC3E}">
        <p14:creationId xmlns:p14="http://schemas.microsoft.com/office/powerpoint/2010/main" val="2407136508"/>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60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60000">
                                          <p:cBhvr additive="base">
                                            <p:cTn id="22" dur="11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10" presetClass="entr" presetSubtype="0" fill="hold"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utoRev="1" fill="hold" nodeType="withEffect">
                                      <p:stCondLst>
                                        <p:cond delay="1400"/>
                                      </p:stCondLst>
                                      <p:childTnLst>
                                        <p:animMotion origin="layout" path="M 2.08333E-6 -2.96296E-6 L 0.09752 -2.96296E-6 " pathEditMode="relative" rAng="0" ptsTypes="AA">
                                          <p:cBhvr>
                                            <p:cTn id="12" dur="5000" spd="-100000" fill="hold"/>
                                            <p:tgtEl>
                                              <p:spTgt spid="16"/>
                                            </p:tgtEl>
                                            <p:attrNameLst>
                                              <p:attrName>ppt_x</p:attrName>
                                              <p:attrName>ppt_y</p:attrName>
                                            </p:attrNameLst>
                                          </p:cBhvr>
                                          <p:rCtr x="4870" y="0"/>
                                        </p:animMotion>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63" presetClass="path" presetSubtype="0" repeatCount="indefinite" autoRev="1" fill="hold" nodeType="withEffect">
                                      <p:stCondLst>
                                        <p:cond delay="0"/>
                                      </p:stCondLst>
                                      <p:childTnLst>
                                        <p:animMotion origin="layout" path="M -3.33333E-6 -2.22222E-6 L 0.08985 0.00371 " pathEditMode="relative" rAng="0" ptsTypes="AA">
                                          <p:cBhvr>
                                            <p:cTn id="17" dur="5000" fill="hold"/>
                                            <p:tgtEl>
                                              <p:spTgt spid="17"/>
                                            </p:tgtEl>
                                            <p:attrNameLst>
                                              <p:attrName>ppt_x</p:attrName>
                                              <p:attrName>ppt_y</p:attrName>
                                            </p:attrNameLst>
                                          </p:cBhvr>
                                          <p:rCtr x="4492" y="185"/>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100" fill="hold"/>
                                            <p:tgtEl>
                                              <p:spTgt spid="8"/>
                                            </p:tgtEl>
                                            <p:attrNameLst>
                                              <p:attrName>ppt_x</p:attrName>
                                            </p:attrNameLst>
                                          </p:cBhvr>
                                          <p:tavLst>
                                            <p:tav tm="0">
                                              <p:val>
                                                <p:strVal val="1+#ppt_w/2"/>
                                              </p:val>
                                            </p:tav>
                                            <p:tav tm="100000">
                                              <p:val>
                                                <p:strVal val="#ppt_x"/>
                                              </p:val>
                                            </p:tav>
                                          </p:tavLst>
                                        </p:anim>
                                        <p:anim calcmode="lin" valueType="num">
                                          <p:cBhvr additive="base">
                                            <p:cTn id="23"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844832" y="2647271"/>
            <a:ext cx="526298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A400"/>
                </a:solidFill>
                <a:effectLst/>
                <a:uLnTx/>
                <a:uFillTx/>
                <a:latin typeface="Arial" panose="020B0604020202020204" pitchFamily="34" charset="0"/>
                <a:ea typeface="迷你简雪峰" panose="02010609000101010101" pitchFamily="49" charset="-122"/>
                <a:cs typeface="+mn-cs"/>
              </a:rPr>
              <a:t>Củng</a:t>
            </a:r>
            <a:r>
              <a:rPr kumimoji="0" lang="en-US" altLang="zh-CN" sz="5400" b="0" i="0" u="none" strike="noStrike" kern="1200" cap="none" spc="0" normalizeH="0" baseline="0" noProof="0" dirty="0">
                <a:ln>
                  <a:noFill/>
                </a:ln>
                <a:solidFill>
                  <a:srgbClr val="FFA400"/>
                </a:solidFill>
                <a:effectLst/>
                <a:uLnTx/>
                <a:uFillTx/>
                <a:latin typeface="Arial" panose="020B0604020202020204" pitchFamily="34" charset="0"/>
                <a:ea typeface="迷你简雪峰" panose="02010609000101010101" pitchFamily="49" charset="-122"/>
                <a:cs typeface="+mn-cs"/>
              </a:rPr>
              <a:t> </a:t>
            </a:r>
            <a:r>
              <a:rPr kumimoji="0" lang="en-US" altLang="zh-CN" sz="5400" b="0" i="0" u="none" strike="noStrike" kern="1200" cap="none" spc="0" normalizeH="0" baseline="0" noProof="0" dirty="0" err="1">
                <a:ln>
                  <a:noFill/>
                </a:ln>
                <a:solidFill>
                  <a:srgbClr val="FFA400"/>
                </a:solidFill>
                <a:effectLst/>
                <a:uLnTx/>
                <a:uFillTx/>
                <a:latin typeface="Arial" panose="020B0604020202020204" pitchFamily="34" charset="0"/>
                <a:ea typeface="迷你简雪峰" panose="02010609000101010101" pitchFamily="49" charset="-122"/>
                <a:cs typeface="+mn-cs"/>
              </a:rPr>
              <a:t>cố</a:t>
            </a:r>
            <a:r>
              <a:rPr kumimoji="0" lang="en-US" altLang="zh-CN" sz="5400" b="0" i="0" u="none" strike="noStrike" kern="1200" cap="none" spc="0" normalizeH="0" baseline="0" noProof="0" dirty="0">
                <a:ln>
                  <a:noFill/>
                </a:ln>
                <a:solidFill>
                  <a:srgbClr val="FFA400"/>
                </a:solidFill>
                <a:effectLst/>
                <a:uLnTx/>
                <a:uFillTx/>
                <a:latin typeface="Arial" panose="020B0604020202020204" pitchFamily="34" charset="0"/>
                <a:ea typeface="迷你简雪峰" panose="02010609000101010101" pitchFamily="49" charset="-122"/>
                <a:cs typeface="+mn-cs"/>
              </a:rPr>
              <a:t>, </a:t>
            </a:r>
            <a:r>
              <a:rPr kumimoji="0" lang="en-US" altLang="zh-CN" sz="5400" b="0" i="0" u="none" strike="noStrike" kern="1200" cap="none" spc="0" normalizeH="0" baseline="0" noProof="0" dirty="0" err="1">
                <a:ln>
                  <a:noFill/>
                </a:ln>
                <a:solidFill>
                  <a:srgbClr val="FFA400"/>
                </a:solidFill>
                <a:effectLst/>
                <a:uLnTx/>
                <a:uFillTx/>
                <a:latin typeface="Arial" panose="020B0604020202020204" pitchFamily="34" charset="0"/>
                <a:ea typeface="迷你简雪峰" panose="02010609000101010101" pitchFamily="49" charset="-122"/>
                <a:cs typeface="+mn-cs"/>
              </a:rPr>
              <a:t>dặn</a:t>
            </a:r>
            <a:r>
              <a:rPr kumimoji="0" lang="en-US" altLang="zh-CN" sz="5400" b="0" i="0" u="none" strike="noStrike" kern="1200" cap="none" spc="0" normalizeH="0" baseline="0" noProof="0" dirty="0">
                <a:ln>
                  <a:noFill/>
                </a:ln>
                <a:solidFill>
                  <a:srgbClr val="FFA400"/>
                </a:solidFill>
                <a:effectLst/>
                <a:uLnTx/>
                <a:uFillTx/>
                <a:latin typeface="Arial" panose="020B0604020202020204" pitchFamily="34" charset="0"/>
                <a:ea typeface="迷你简雪峰" panose="02010609000101010101" pitchFamily="49" charset="-122"/>
                <a:cs typeface="+mn-cs"/>
              </a:rPr>
              <a:t> </a:t>
            </a:r>
            <a:r>
              <a:rPr kumimoji="0" lang="en-US" altLang="zh-CN" sz="5400" b="0" i="0" u="none" strike="noStrike" kern="1200" cap="none" spc="0" normalizeH="0" baseline="0" noProof="0" dirty="0" err="1">
                <a:ln>
                  <a:noFill/>
                </a:ln>
                <a:solidFill>
                  <a:srgbClr val="FFA400"/>
                </a:solidFill>
                <a:effectLst/>
                <a:uLnTx/>
                <a:uFillTx/>
                <a:latin typeface="Arial" panose="020B0604020202020204" pitchFamily="34" charset="0"/>
                <a:ea typeface="迷你简雪峰" panose="02010609000101010101" pitchFamily="49" charset="-122"/>
                <a:cs typeface="+mn-cs"/>
              </a:rPr>
              <a:t>dò</a:t>
            </a:r>
            <a:endParaRPr kumimoji="0" lang="zh-CN" altLang="en-US" sz="5400" b="0" i="0" u="none" strike="noStrike" kern="1200" cap="none" spc="0" normalizeH="0" baseline="0" noProof="0" dirty="0">
              <a:ln>
                <a:noFill/>
              </a:ln>
              <a:solidFill>
                <a:srgbClr val="FFA400"/>
              </a:solidFill>
              <a:effectLst/>
              <a:uLnTx/>
              <a:uFillTx/>
              <a:latin typeface="Arial" panose="020B0604020202020204" pitchFamily="34" charset="0"/>
              <a:ea typeface="迷你简雪峰" panose="02010609000101010101" pitchFamily="49" charset="-122"/>
              <a:cs typeface="+mn-cs"/>
            </a:endParaRPr>
          </a:p>
        </p:txBody>
      </p:sp>
    </p:spTree>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TotalTime>
  <Words>213</Words>
  <PresentationFormat>Widescreen</PresentationFormat>
  <Paragraphs>32</Paragraphs>
  <Slides>9</Slides>
  <Notes>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9</vt:i4>
      </vt:variant>
    </vt:vector>
  </HeadingPairs>
  <TitlesOfParts>
    <vt:vector size="23" baseType="lpstr">
      <vt:lpstr>等线</vt:lpstr>
      <vt:lpstr>Arial</vt:lpstr>
      <vt:lpstr>Arial Black</vt:lpstr>
      <vt:lpstr>Calibri</vt:lpstr>
      <vt:lpstr>Calibri Light</vt:lpstr>
      <vt:lpstr>iCiel Mijas</vt:lpstr>
      <vt:lpstr>Lato Hairline</vt:lpstr>
      <vt:lpstr>Lato Light</vt:lpstr>
      <vt:lpstr>Lato Regular</vt:lpstr>
      <vt:lpstr>Times New Roman</vt:lpstr>
      <vt:lpstr>方正黑体简体</vt:lpstr>
      <vt:lpstr>3_Office Theme</vt: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2021-08-31T15:35:51Z</dcterms:created>
  <dcterms:modified xsi:type="dcterms:W3CDTF">2021-09-12T16:03:47Z</dcterms:modified>
</cp:coreProperties>
</file>