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44" autoAdjust="0"/>
    <p:restoredTop sz="94660"/>
  </p:normalViewPr>
  <p:slideViewPr>
    <p:cSldViewPr snapToGrid="0">
      <p:cViewPr varScale="1">
        <p:scale>
          <a:sx n="72" d="100"/>
          <a:sy n="72" d="100"/>
        </p:scale>
        <p:origin x="65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A54968-6C21-2E02-A1BA-4BFD286FA12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E90C598-9187-C2B5-4C1D-3CE6B88230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C0DFDC-0313-955F-E178-EDE4DB1CE6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280C81-D264-112A-0826-D1E3918788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ACF3BC-FF25-E193-87F9-DAC5F5B821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504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706011-317B-6638-1EA1-A88FB4CBDC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281D51D-87F5-65D1-49CE-231C81B297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8CA092-CFA7-062C-1B2A-631523C063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7412A8-657C-74C8-0075-374752823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C5742F-23AC-2A4C-3B44-BC0993141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698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DFB9FC4-41D1-D22A-8641-F8295A7F6E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2FB68D-9B01-2A90-D98D-09A6B94E1C4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4E7957-BA17-F52C-84F7-5592494A41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D858E2-C5E6-D28B-33C4-FD368F9DB0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FBBFF1-2B31-7CE2-72C1-48C92C21CF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721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46A12D-201B-7F59-45F3-9B880E0C6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A2BBE0-A1D7-2797-84E6-1A4F021A72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61438C-A74D-6D3F-C090-75D99137BD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B98BCF-7074-1FAD-C751-C22541853C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95F3C3-0530-B71E-C504-2FE2EB492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6459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8D0134-BE4D-FF1A-A6B6-0874FBDBB7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519210-EDD0-9631-C87A-116CAFBFFD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7BA08C6-6ECF-AC79-6895-8BE90364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20C66D-B148-3D95-6D5B-15E44B8EE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6BF272-22E6-5A2B-24D7-FB9194528D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5911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3EC806-D7F5-9F67-3444-5B9EC20E0A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28448B-C302-9BAB-00F1-8BBF4A930A1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CC815C8-FC7B-4C8E-5EAE-F92DE2054F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CDB0D2-706E-E81D-254B-474FA04DC5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67746F-BB9C-FE78-159F-CC7CB9A6F1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6CD63BA-E102-31B6-DA6D-5250754433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9981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C8FCBE-E37A-C3B1-EECC-ADB2511468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91CDBC6-96F6-9243-CA41-4517CC4373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F8BCDC4-C441-8F3F-3787-63C62D17487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DB1A4A3-C58D-EE70-8A02-8703F933E9D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5F7A33A-42EB-DC6E-7177-7DE67706C5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002212C-311D-C4E2-EB34-C8A4FD645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D7D46D2-191C-8E1E-EE2E-C415ABFF62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22FE0CC-4915-A542-9758-A6AF1DE7C3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22811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D8EC56-7D2E-1356-F231-98CB45EDA7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8E3B90E-AB95-5921-9411-11198503FD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B288A92-F483-4102-A306-9C8133AE0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08FFCF9-D505-4639-0CCB-2718416133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69685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C1FF507-47EE-44FF-A1FF-C20DDCF0F1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8212874-E156-3342-21D4-B9A269EB36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668BC7B-3FA3-AA09-6AF2-283A997C8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0578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C30DCC-496C-E82F-8108-0A4B9D6365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A36CDE-314A-BC74-63A4-7FFF63B1A1B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9F4E35B-DA9B-7E83-DB45-0FA5095AFF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9F2C537-8147-75A0-1059-E858DE35D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2C90B6-62C7-C47F-97A6-4C8C1072E5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24967B8-D03A-2584-84FC-94139BB782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7042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A59F15-E35A-34CD-2FD9-E6B6C8088B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F27C814-74BB-FE5B-6C4F-AF1FDFB2562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B5444D0-13D2-D947-B099-7102B5D442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CB6FFB-9D26-8C21-7083-0D0D397E6B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783AA4-41B2-24D9-460B-983801997A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2BE2129-E15D-1431-62A6-C24642390E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665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48D729A-F7A3-76BE-84F0-6E7FF34F5B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C0CFF-E134-6630-4000-BE320855CC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0B75F8-C57B-DFD4-E7E6-BD3BB70DC77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39B091-2F21-474C-9BF7-506272B964E8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87DBE9-13C9-47EC-0F7D-686BF60ADD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B87D31-9412-F741-7ECB-CD26681D31E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B2C206-6E2C-4521-AB5E-730D57FC015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841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543339" y="662609"/>
            <a:ext cx="10734261" cy="16494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US" sz="2800" b="1" kern="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THỰC HÀNH TIẾNG VIỆT</a:t>
            </a: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US" sz="2800" b="1" kern="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LỖI VỀ THÀNH PHẦN CÂU VÀ CÁCH SỬA                </a:t>
            </a:r>
            <a:endParaRPr lang="en-US" sz="2800" kern="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US" sz="2800" b="1" kern="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(01 </a:t>
            </a:r>
            <a:r>
              <a:rPr lang="en-US" sz="2800" b="1" kern="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tiết</a:t>
            </a:r>
            <a:r>
              <a:rPr lang="en-US" sz="2800" b="1" kern="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endParaRPr lang="en-US" sz="2800" kern="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66707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5384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Bài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tập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</a:t>
            </a:r>
          </a:p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Bởi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vì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truyện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ngắn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loại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linh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hoạt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vai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trò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giải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thích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phụ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chú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Truyện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ngắn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loại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linh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hoạt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nhà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dành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ưu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ái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viết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nhiều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hơn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loại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khác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205987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255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b.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trí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bị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đảo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không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phù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hợp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>
              <a:buFontTx/>
              <a:buChar char="-"/>
            </a:pP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đảo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lại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nhóm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hoạ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sĩ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đến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phố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đã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vẽ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bức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tranh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tường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hoành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3990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5384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c.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vế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Quan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hệ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không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chỉ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bao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giờ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cũng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với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còn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”: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vế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Số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Đỏ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không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chỉ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phẩm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trào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phúng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đặc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sắc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bậc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nhất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trong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học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VN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trước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1945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mà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còn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phẩm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xuất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sắc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học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Việt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Nam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đại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826381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4523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d.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: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>
              <a:buFontTx/>
              <a:buChar char="-"/>
            </a:pP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động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Văn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nghị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luận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loại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viết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ra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với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mục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đích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thuyết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phục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đọc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nguyên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phụ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chú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Văn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nghị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luận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loại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viết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ra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với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mục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đích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thuyết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phục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đọc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dụng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nhiều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trong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đời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sống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nay.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7296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0459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Bài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tập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3:</a:t>
            </a:r>
          </a:p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Trong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học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nhiều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tạo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sự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tìm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tòi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sáng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tạo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nhà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văn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a.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Bị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đạo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lí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ko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ở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trước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dụng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nhấn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mạnh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ý,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đọc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vẫn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hiểu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ý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nghĩa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nó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10437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2267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b,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Mắt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mèo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hoang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không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phân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định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đóng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vai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trò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nào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trong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Dựa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hiểu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nghĩa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71481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2267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c.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Ba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Vừa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ý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khẳng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định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vừa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sự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ngạc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nhiên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dựa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vào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trước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ta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vẫn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hiểu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nghĩa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700162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0459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Bài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tập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vận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dụng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Phát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về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algn="just"/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Sùng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vật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chất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tưởng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quen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hoá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lạ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Nó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đã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đang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trở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tượng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chú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ý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trong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xã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hội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nay.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hiểu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sùng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bái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vật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chất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quan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niệm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dùng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vật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chất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để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khẳng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định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bản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thân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hiện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tượng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tiêu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cực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16821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675861" y="662609"/>
            <a:ext cx="10601739" cy="39693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I.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về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hay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gặp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en-US" sz="28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nòng</a:t>
            </a:r>
            <a:r>
              <a:rPr lang="en-US" sz="2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cốt</a:t>
            </a:r>
            <a:endParaRPr lang="en-US" sz="2800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Làm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Làm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đủ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>
              <a:buFontTx/>
              <a:buChar char="-"/>
            </a:pP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cả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làm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để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đủ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nòng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cốt</a:t>
            </a:r>
            <a:endParaRPr lang="en-US" sz="28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2800" kern="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73436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675861" y="662609"/>
            <a:ext cx="10601739" cy="10965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2.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Sắp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xếp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sai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vị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trí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thành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phần</a:t>
            </a:r>
            <a:r>
              <a:rPr lang="en-US" sz="2800" kern="100" dirty="0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solidFill>
                  <a:srgbClr val="0070C0"/>
                </a:solidFill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câu</a:t>
            </a:r>
            <a:endParaRPr lang="en-US" sz="2800" kern="100" dirty="0">
              <a:solidFill>
                <a:srgbClr val="0070C0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Cách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sửa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: 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chủ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ngữ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đặt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trước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vị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ngữ</a:t>
            </a:r>
            <a:endParaRPr lang="en-US" sz="2800" i="1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10554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675861" y="662609"/>
            <a:ext cx="10601739" cy="34935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II. LUYỆN TẬP</a:t>
            </a: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buFont typeface="+mj-lt"/>
              <a:buAutoNum type="arabicPeriod"/>
            </a:pP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Bài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tập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1</a:t>
            </a: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algn="just">
              <a:lnSpc>
                <a:spcPct val="107000"/>
              </a:lnSpc>
              <a:spcAft>
                <a:spcPts val="800"/>
              </a:spcAft>
            </a:pP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 </a:t>
            </a:r>
            <a:r>
              <a:rPr lang="en-US" sz="2800" b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a, </a:t>
            </a:r>
            <a:r>
              <a:rPr lang="en-US" sz="2800" b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Lỗi</a:t>
            </a:r>
            <a:r>
              <a:rPr lang="en-US" sz="2800" b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: </a:t>
            </a:r>
            <a:r>
              <a:rPr lang="en-US" sz="2800" b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thiếu</a:t>
            </a:r>
            <a:r>
              <a:rPr lang="en-US" sz="2800" b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b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chủ</a:t>
            </a:r>
            <a:r>
              <a:rPr lang="en-US" sz="2800" b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b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ngữ</a:t>
            </a:r>
            <a:endParaRPr lang="en-US" sz="2800" b="1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07000"/>
              </a:lnSpc>
              <a:buFont typeface="Times New Roman" panose="02020603050405020304" pitchFamily="18" charset="0"/>
              <a:buChar char="-"/>
            </a:pP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Cách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sửa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:</a:t>
            </a:r>
            <a:endParaRPr lang="en-US" sz="2800" kern="1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algn="just">
              <a:lnSpc>
                <a:spcPct val="107000"/>
              </a:lnSpc>
            </a:pP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+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Cách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1: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bỏ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từ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“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Bằng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”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: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Những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khảo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sát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đáng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tin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cậy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đã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chỉ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ra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rằng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,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con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sông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lớn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đang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dần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khô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cạn</a:t>
            </a:r>
            <a:endParaRPr lang="en-US" sz="2800" i="1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algn="just">
              <a:lnSpc>
                <a:spcPct val="107000"/>
              </a:lnSpc>
              <a:spcAft>
                <a:spcPts val="800"/>
              </a:spcAft>
            </a:pP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+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Cách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2: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Thêm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chủ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ngữ</a:t>
            </a:r>
            <a:r>
              <a:rPr lang="en-US" sz="2800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: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nhà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nghiên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cứu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/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các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nhà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khoa </a:t>
            </a:r>
            <a:r>
              <a:rPr lang="en-US" sz="2800" i="1" kern="100" dirty="0" err="1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học</a:t>
            </a:r>
            <a:r>
              <a:rPr lang="en-US" sz="2800" i="1" kern="100" dirty="0"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46892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22458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b,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Sắp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xếp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sai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trí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trong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động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tính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phải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đặt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đảo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rất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thú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ra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sau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Truyện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ngắn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dụng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yếu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tố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kì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ảo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lạ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lùng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rất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thú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49724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5384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c.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Những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con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giàu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đức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hi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sinh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chưa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thể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câu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+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và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động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tâm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Mọi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đều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biết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ơn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những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con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giàu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đức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hi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sinh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endParaRPr lang="en-US" sz="28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+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Những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con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giàu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đức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hi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sinh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ấy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đáng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kính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trọng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biết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ơn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07194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44002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d.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Theo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báo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Tuổi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trẻ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khả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năng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trạng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+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Bỏ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”,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bổ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Báo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Tuổi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trẻ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biết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sắp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cuộc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tiếng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Anh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dành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học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sinh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THPT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+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2: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biến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đã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trạng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bỏ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biết</a:t>
            </a:r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Theo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báo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Tuổi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Trẻ</a:t>
            </a:r>
            <a:r>
              <a:rPr lang="en-US" sz="2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Cuộc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tiếng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Anh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dành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HS THPT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sắp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diễn</a:t>
            </a:r>
            <a:r>
              <a:rPr lang="en-US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ra</a:t>
            </a:r>
            <a:endParaRPr lang="en-US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28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36257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45232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e.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Chưa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có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Bởi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vì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Chữ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tử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tù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tên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nhan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đề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phẩm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phẩm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bằng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bút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pháp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lãng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mạn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Nguyễn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Tuân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thành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phần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giải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thích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phụ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chú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cho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cụm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danh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đứng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trước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thêm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động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“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xác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lập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mối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quan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hệ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Chữ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người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tử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tù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một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phẩm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được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bằng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bút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pháp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lãng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mạn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của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Nguyễn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Tuân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3601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5DB83EF-5237-2ADB-9C0B-FAF6EC4FC746}"/>
              </a:ext>
            </a:extLst>
          </p:cNvPr>
          <p:cNvSpPr txBox="1"/>
          <p:nvPr/>
        </p:nvSpPr>
        <p:spPr>
          <a:xfrm>
            <a:off x="795130" y="752305"/>
            <a:ext cx="10601739" cy="30459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g.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Lỗi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Thiếu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Với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những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tin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tức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lan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truyền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trên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xã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hội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trạng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không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phải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bao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giờ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cũng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chính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xác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”: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vị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Cách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sửa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bỏ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từ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với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biến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những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tin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tức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lan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truyền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trên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mạng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xã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hội</a:t>
            </a:r>
            <a:r>
              <a:rPr lang="en-US" sz="3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”: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là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chủ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ngữ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n-US" sz="3200" kern="1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19040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1032</Words>
  <Application>Microsoft Office PowerPoint</Application>
  <PresentationFormat>Widescreen</PresentationFormat>
  <Paragraphs>61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Calibri Light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Nguyen Thi Hong Thuy</dc:creator>
  <cp:lastModifiedBy>Nguyen Thi Hong Thuy</cp:lastModifiedBy>
  <cp:revision>2</cp:revision>
  <dcterms:created xsi:type="dcterms:W3CDTF">2023-08-09T09:55:24Z</dcterms:created>
  <dcterms:modified xsi:type="dcterms:W3CDTF">2023-08-09T11:32:29Z</dcterms:modified>
</cp:coreProperties>
</file>

<file path=docProps/thumbnail.jpeg>
</file>