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03" r:id="rId3"/>
    <p:sldId id="299" r:id="rId4"/>
    <p:sldId id="284" r:id="rId5"/>
    <p:sldId id="275" r:id="rId6"/>
    <p:sldId id="307" r:id="rId7"/>
    <p:sldId id="291" r:id="rId8"/>
    <p:sldId id="311" r:id="rId9"/>
    <p:sldId id="276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50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3391" autoAdjust="0"/>
  </p:normalViewPr>
  <p:slideViewPr>
    <p:cSldViewPr showGuides="1">
      <p:cViewPr>
        <p:scale>
          <a:sx n="66" d="100"/>
          <a:sy n="66" d="100"/>
        </p:scale>
        <p:origin x="-1284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CFF6DA-453D-4686-8B44-96A99DC33638}" type="datetimeFigureOut">
              <a:rPr lang="en-US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7C6A92-77C3-417D-9C8A-546189EC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0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BA928-3488-4D84-AE54-0890B66D35C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68C14-73F7-457E-AA1C-F52F67DBEC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AA369-1915-40D2-9E36-4DDE726BC45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49787-3B0F-4467-A62B-34A89FD7C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EF955-0B39-4848-9E13-ECE7FCA97565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1BB5A-2AD0-49E0-AA1E-33BFE5627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180F3-D473-463A-BED4-3B656586038B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8F4B7-A4EC-4883-9221-90F810E2BA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03718-AB5A-4B25-ABEC-8C30C99470D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BE97A-17F0-4577-A1FE-83C132610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D01EC-6B87-454F-940C-F5DAF7C7867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18D27-DFBB-408B-8E72-6C1205B4D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91D27-E6A1-44E4-9317-2EB6DF782AB4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55C52-8240-42CE-85D6-FEBD98674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D8952-CD44-4418-90C6-749F4B3B83C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E8842-6F2D-42C0-A4E4-7E2313E3C5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68D76-87AE-4FE2-9B56-01B38319513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2D2DA-4437-4E21-A5A6-600C6363E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759DE-C24F-4A18-9F0F-FBFC402400D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F384D-D275-45CC-B27A-6409E3FA77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9CEBA-C1EC-47E7-AA63-9F9CA6EA4F49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80C86-74C1-4B4A-B801-63C588EC53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03718-AB5A-4B25-ABEC-8C30C99470D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BE97A-17F0-4577-A1FE-83C132610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9AE2D-D1DC-450E-A943-16C74E6EBC9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E01D8-C44D-4B39-AEEC-B50A450DB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C03718-AB5A-4B25-ABEC-8C30C99470D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5BE97A-17F0-4577-A1FE-83C132610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3726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UTM Times" pitchFamily="18" charset="0"/>
              </a:rPr>
              <a:t>BÀI TẬP THỰC HÀNH 6</a:t>
            </a: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0" y="28956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UTM Times" pitchFamily="18" charset="0"/>
              </a:rPr>
              <a:t>B</a:t>
            </a:r>
            <a:r>
              <a:rPr lang="vi-VN" altLang="en-US" sz="4400">
                <a:latin typeface="UTM Times" pitchFamily="18" charset="0"/>
              </a:rPr>
              <a:t>ÀI TẬP THỰC HÀNH TỔNG HỢP</a:t>
            </a:r>
            <a:endParaRPr lang="en-US" altLang="en-US" sz="4400"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 smtClean="0"/>
              <a:t>Câu 7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14400"/>
            <a:ext cx="85153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Tình huống 2: Alibaby và 40 con sói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32004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smtClean="0"/>
              <a:t>Câu 8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5213"/>
            <a:ext cx="8963025" cy="541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91400" y="150495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hangdongIT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5200" y="1927225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stmtp@1994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34200" y="3140075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username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34200" y="348615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password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08988" y="3886200"/>
            <a:ext cx="735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3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5200" y="4605338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Mời bạn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9800" y="49339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vào hang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34200" y="56388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Sai rồi!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838200"/>
          </a:xfrm>
        </p:spPr>
        <p:txBody>
          <a:bodyPr/>
          <a:lstStyle/>
          <a:p>
            <a:pPr algn="l"/>
            <a:r>
              <a:rPr lang="en-US" altLang="en-US" sz="4000" smtClean="0"/>
              <a:t>Câu 9: Cải tiến chương trình</a:t>
            </a: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381000" y="990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/>
              <a:t>a) Xác định bài toán</a:t>
            </a:r>
            <a:endParaRPr lang="en-US" altLang="en-US" sz="2800"/>
          </a:p>
        </p:txBody>
      </p:sp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914400" y="1524000"/>
            <a:ext cx="1250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/>
              <a:t>INPUT:</a:t>
            </a:r>
          </a:p>
        </p:txBody>
      </p: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914400" y="2057400"/>
            <a:ext cx="1495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/>
              <a:t>OUTPUT</a:t>
            </a:r>
            <a:r>
              <a:rPr lang="en-US" altLang="en-US" sz="2800"/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16125" y="1524000"/>
            <a:ext cx="4384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username, pasword, traloi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09825" y="2052638"/>
            <a:ext cx="2847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tb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2743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/>
              <a:t>b) Mô tả thuật toán</a:t>
            </a:r>
            <a:endParaRPr lang="en-US" altLang="en-US" sz="280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552825"/>
            <a:ext cx="9107487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/>
          <a:lstStyle/>
          <a:p>
            <a:pPr algn="l"/>
            <a:r>
              <a:rPr lang="en-US" altLang="en-US" sz="3600" smtClean="0"/>
              <a:t>Câu 10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838200" y="609600"/>
            <a:ext cx="6572250" cy="6026150"/>
            <a:chOff x="591275" y="609600"/>
            <a:chExt cx="7258050" cy="7150618"/>
          </a:xfrm>
        </p:grpSpPr>
        <p:pic>
          <p:nvPicPr>
            <p:cNvPr id="153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09600"/>
              <a:ext cx="719137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275" y="4588397"/>
              <a:ext cx="7258050" cy="317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7881938" y="381000"/>
            <a:ext cx="800100" cy="6305550"/>
            <a:chOff x="7881154" y="381000"/>
            <a:chExt cx="800100" cy="6305912"/>
          </a:xfrm>
        </p:grpSpPr>
        <p:pic>
          <p:nvPicPr>
            <p:cNvPr id="153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381000"/>
              <a:ext cx="685800" cy="404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154" y="4458062"/>
              <a:ext cx="800100" cy="222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34350" y="128428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6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45463" y="2057400"/>
            <a:ext cx="37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1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53400" y="287655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3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39113" y="3657600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4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50225" y="453707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7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58163" y="5356225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8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34350" y="6164263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2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US" altLang="en-US" sz="3600" smtClean="0"/>
              <a:t>Câu 10</a:t>
            </a:r>
            <a:br>
              <a:rPr lang="en-US" altLang="en-US" sz="3600" smtClean="0"/>
            </a:br>
            <a:r>
              <a:rPr lang="en-US" altLang="en-US" sz="3600" smtClean="0"/>
              <a:t>b)</a:t>
            </a:r>
            <a:r>
              <a:rPr lang="vi-VN" altLang="en-US" sz="3600" smtClean="0"/>
              <a:t> Em hãy chạy chương trình với các bộ thử:</a:t>
            </a:r>
            <a:endParaRPr lang="en-US" altLang="en-US" sz="36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57413"/>
            <a:ext cx="87153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00450" y="2724150"/>
            <a:ext cx="4384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Sai rồi!</a:t>
            </a:r>
          </a:p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Bạn muốn nhập lại không? c/k?</a:t>
            </a:r>
            <a:endParaRPr lang="ru-RU" altLang="en-US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2350" y="3392488"/>
            <a:ext cx="4384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Sai rồi!</a:t>
            </a:r>
          </a:p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Bạn muốn nhập lại không? c/k?</a:t>
            </a:r>
            <a:endParaRPr lang="ru-RU" altLang="en-US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5050" y="4008438"/>
            <a:ext cx="438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Mời bạn vào hang!</a:t>
            </a:r>
            <a:endParaRPr lang="ru-RU" altLang="en-US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30163"/>
            <a:ext cx="8458200" cy="579437"/>
          </a:xfrm>
        </p:spPr>
        <p:txBody>
          <a:bodyPr/>
          <a:lstStyle/>
          <a:p>
            <a:pPr algn="l"/>
            <a:r>
              <a:rPr lang="en-US" altLang="en-US" sz="2400" b="1" smtClean="0"/>
              <a:t>Tình huống 3: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>Câu 11: </a:t>
            </a:r>
            <a:r>
              <a:rPr lang="vi-VN" altLang="en-US" sz="2400" smtClean="0"/>
              <a:t>a) </a:t>
            </a:r>
            <a:r>
              <a:rPr lang="en-US" altLang="en-US" sz="2400" smtClean="0"/>
              <a:t>T</a:t>
            </a:r>
            <a:r>
              <a:rPr lang="vi-VN" altLang="en-US" sz="2400" smtClean="0"/>
              <a:t>hêm các chú thích vào chương trình</a:t>
            </a:r>
            <a:endParaRPr lang="en-US" altLang="en-US" sz="2400" smtClean="0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081213" y="773113"/>
            <a:ext cx="4876800" cy="6053137"/>
            <a:chOff x="316375" y="999856"/>
            <a:chExt cx="4876800" cy="6052019"/>
          </a:xfrm>
        </p:grpSpPr>
        <p:pic>
          <p:nvPicPr>
            <p:cNvPr id="174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75" y="999856"/>
              <a:ext cx="4876800" cy="468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49" y="5668667"/>
              <a:ext cx="4853651" cy="1383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28938" y="2663825"/>
            <a:ext cx="438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  <a:latin typeface="UTM Times" pitchFamily="18" charset="0"/>
              </a:rPr>
              <a:t>Nhập mảng</a:t>
            </a:r>
            <a:endParaRPr lang="ru-RU" altLang="en-US" sz="1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47988" y="3833813"/>
            <a:ext cx="4384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  <a:latin typeface="UTM Times" pitchFamily="18" charset="0"/>
              </a:rPr>
              <a:t>Duyệt mảng</a:t>
            </a:r>
            <a:endParaRPr lang="ru-RU" altLang="en-US" sz="1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05200" y="4419600"/>
            <a:ext cx="438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  <a:latin typeface="UTM Times" pitchFamily="18" charset="0"/>
              </a:rPr>
              <a:t>Kiểm tra số nguyên tố</a:t>
            </a:r>
            <a:endParaRPr lang="ru-RU" altLang="en-US" sz="1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73525" y="5407025"/>
            <a:ext cx="2871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  <a:latin typeface="UTM Times" pitchFamily="18" charset="0"/>
              </a:rPr>
              <a:t>Kiểm tra và in SNT ra màn hình</a:t>
            </a:r>
            <a:endParaRPr lang="ru-RU" altLang="en-US" sz="14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630363"/>
          </a:xfrm>
        </p:spPr>
        <p:txBody>
          <a:bodyPr/>
          <a:lstStyle/>
          <a:p>
            <a:pPr algn="l"/>
            <a:r>
              <a:rPr lang="en-US" altLang="en-US" sz="3200" smtClean="0"/>
              <a:t>Câu 10</a:t>
            </a:r>
            <a:br>
              <a:rPr lang="en-US" altLang="en-US" sz="3200" smtClean="0"/>
            </a:br>
            <a:r>
              <a:rPr lang="vi-VN" altLang="en-US" sz="3200" smtClean="0"/>
              <a:t>b) Em hãy cho biết chương trình trên thực hiện công việc gì?</a:t>
            </a:r>
            <a:endParaRPr lang="en-US" altLang="en-US" sz="320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868488"/>
            <a:ext cx="8886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400">
                <a:solidFill>
                  <a:srgbClr val="0070C0"/>
                </a:solidFill>
                <a:latin typeface="UTM Times" pitchFamily="18" charset="0"/>
              </a:rPr>
              <a:t>Chương trình cho phép nhập mảng các số</a:t>
            </a:r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 nguyên, lưu vào trong mảng có tên là A. Kiểm tra và in các số nguyên tố ra màn hình.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152400" y="3394075"/>
            <a:ext cx="8686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vi-VN" altLang="en-US" sz="3200">
                <a:latin typeface="Times New Roman" pitchFamily="18" charset="0"/>
              </a:rPr>
              <a:t>c) Em hãy chạy chương trình với bộ thử sau:</a:t>
            </a:r>
            <a:endParaRPr lang="en-US" altLang="en-US" sz="320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14800"/>
            <a:ext cx="87058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2788" y="4572000"/>
            <a:ext cx="438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29 là số nguyên tố</a:t>
            </a:r>
          </a:p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111 là số nguyên tố</a:t>
            </a:r>
            <a:endParaRPr lang="ru-RU" altLang="en-US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26125" y="5257800"/>
            <a:ext cx="438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7 là số nguyên tố,13 là số </a:t>
            </a:r>
          </a:p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nguyên tố, 997 là số nguyên tố</a:t>
            </a:r>
            <a:endParaRPr lang="ru-RU" altLang="en-US" b="1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43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1: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a) Xác định bài toán</a:t>
            </a:r>
            <a:endParaRPr lang="en-US" altLang="en-US" sz="2800" smtClean="0"/>
          </a:p>
        </p:txBody>
      </p:sp>
      <p:sp>
        <p:nvSpPr>
          <p:cNvPr id="3075" name="Content Placeholder 2"/>
          <p:cNvSpPr txBox="1">
            <a:spLocks/>
          </p:cNvSpPr>
          <p:nvPr/>
        </p:nvSpPr>
        <p:spPr bwMode="auto">
          <a:xfrm>
            <a:off x="914400" y="2324100"/>
            <a:ext cx="1250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INPUT:</a:t>
            </a:r>
          </a:p>
        </p:txBody>
      </p:sp>
      <p:sp>
        <p:nvSpPr>
          <p:cNvPr id="3076" name="Content Placeholder 2"/>
          <p:cNvSpPr txBox="1">
            <a:spLocks/>
          </p:cNvSpPr>
          <p:nvPr/>
        </p:nvSpPr>
        <p:spPr bwMode="auto">
          <a:xfrm>
            <a:off x="914400" y="3124200"/>
            <a:ext cx="1495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OUTPUT: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73275" y="22780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7400" y="2324100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So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3079" name="Rectangle 23"/>
          <p:cNvSpPr>
            <a:spLocks noChangeArrowheads="1"/>
          </p:cNvSpPr>
          <p:nvPr/>
        </p:nvSpPr>
        <p:spPr bwMode="auto">
          <a:xfrm>
            <a:off x="230188" y="0"/>
            <a:ext cx="891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 u="sng"/>
              <a:t>Tình huống 1: Trò chơi đoán số</a:t>
            </a:r>
            <a:endParaRPr lang="en-US" altLang="en-US" sz="32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09825" y="311943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tb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457200" y="381000"/>
            <a:ext cx="7800975" cy="6353175"/>
            <a:chOff x="895350" y="504825"/>
            <a:chExt cx="7362825" cy="5831350"/>
          </a:xfrm>
        </p:grpSpPr>
        <p:pic>
          <p:nvPicPr>
            <p:cNvPr id="410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504825"/>
              <a:ext cx="7334250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907425"/>
              <a:ext cx="7343775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57200"/>
          </a:xfrm>
        </p:spPr>
        <p:txBody>
          <a:bodyPr/>
          <a:lstStyle/>
          <a:p>
            <a:pPr algn="l"/>
            <a:r>
              <a:rPr lang="en-US" altLang="en-US" sz="2400" b="1" smtClean="0"/>
              <a:t>b) Mô tả thuật toán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2633663"/>
            <a:ext cx="106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70C0"/>
                </a:solidFill>
                <a:latin typeface="UTM Times" pitchFamily="18" charset="0"/>
              </a:rPr>
              <a:t>i ≤ 10</a:t>
            </a:r>
            <a:endParaRPr lang="ru-RU" altLang="en-US" sz="16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5325" y="35052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70C0"/>
                </a:solidFill>
                <a:latin typeface="UTM Times" pitchFamily="18" charset="0"/>
              </a:rPr>
              <a:t>so</a:t>
            </a:r>
            <a:endParaRPr lang="ru-RU" altLang="en-US" sz="16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67000" y="4302125"/>
            <a:ext cx="180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70C0"/>
                </a:solidFill>
                <a:latin typeface="UTM Times" pitchFamily="18" charset="0"/>
              </a:rPr>
              <a:t>so=sochotruoc</a:t>
            </a:r>
            <a:endParaRPr lang="ru-RU" altLang="en-US" sz="16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22825" y="4310063"/>
            <a:ext cx="1806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70C0"/>
                </a:solidFill>
                <a:latin typeface="UTM Times" pitchFamily="18" charset="0"/>
              </a:rPr>
              <a:t>so&gt;sochotruoc</a:t>
            </a:r>
            <a:endParaRPr lang="ru-RU" altLang="en-US" sz="16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381000" y="-76200"/>
            <a:ext cx="8520113" cy="649288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2400" b="1" smtClean="0"/>
              <a:t>CÂU 2: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/>
              <a:t>a) Khai báo hằng: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0" y="914400"/>
            <a:ext cx="572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const so_cho_truoc = 26;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428750"/>
            <a:ext cx="85201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/>
              <a:t>b) Khai báo biến: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1885950"/>
            <a:ext cx="572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var so, i: integer;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7350" y="4473575"/>
            <a:ext cx="85201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/>
              <a:t>b) Viết đoạn chương trình để nhập giá trị cho biến so: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54100" y="3370263"/>
            <a:ext cx="7853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writeln(‘Toi dang co mot so tu nhien trong khoang tu 1 den 50 ‘);</a:t>
            </a:r>
          </a:p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writeln(‘Ban duoc phep doan nhieu nhat 10 lan’);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81000" y="2362200"/>
            <a:ext cx="85201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 b="1"/>
              <a:t>CÂU 3: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/>
              <a:t>a)Viết đoạn chương trình in ra màn hình 2 dòng thông báo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81088" y="5083175"/>
            <a:ext cx="7853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writeln(‘Ban doan so may? ’);</a:t>
            </a:r>
          </a:p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readln(so);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4300" y="-76200"/>
            <a:ext cx="8877300" cy="892175"/>
          </a:xfrm>
        </p:spPr>
        <p:txBody>
          <a:bodyPr/>
          <a:lstStyle/>
          <a:p>
            <a:pPr algn="l" eaLnBrk="1" hangingPunct="1"/>
            <a:r>
              <a:rPr lang="en-US" altLang="en-US" sz="2800" b="1" u="sng" smtClean="0"/>
              <a:t>Tình huống 2:</a:t>
            </a:r>
            <a:r>
              <a:rPr lang="en-US" altLang="en-US" sz="2800" b="1" smtClean="0"/>
              <a:t> Con số bí ẩn</a:t>
            </a:r>
            <a:br>
              <a:rPr lang="en-US" altLang="en-US" sz="2800" b="1" smtClean="0"/>
            </a:br>
            <a:r>
              <a:rPr lang="en-US" altLang="en-US" sz="2800" b="1" smtClean="0"/>
              <a:t>Câu 4.</a:t>
            </a:r>
            <a:endParaRPr lang="en-US" altLang="en-US" sz="2800" smtClean="0"/>
          </a:p>
        </p:txBody>
      </p:sp>
      <p:pic>
        <p:nvPicPr>
          <p:cNvPr id="614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535613" cy="60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20113" cy="6492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4: </a:t>
            </a:r>
            <a:r>
              <a:rPr lang="vi-VN" altLang="en-US" sz="2800" smtClean="0"/>
              <a:t>Viết đoạn chương trình để so sánh:</a:t>
            </a:r>
            <a:endParaRPr lang="en-US" altLang="en-US" sz="2800" smtClean="0"/>
          </a:p>
        </p:txBody>
      </p:sp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122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0600" y="2133600"/>
            <a:ext cx="572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writeln(‘Chuc mung! Ban da doan dung’)</a:t>
            </a:r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;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11325" y="3105150"/>
            <a:ext cx="263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so &gt; so_cho_truoc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57800" y="3084513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writeln(‘Ban hay doan so nho hon’)</a:t>
            </a:r>
            <a:endParaRPr lang="ru-RU" altLang="en-US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47800" y="3509963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  <a:latin typeface="UTM Times" pitchFamily="18" charset="0"/>
              </a:rPr>
              <a:t>writeln(‘Ban hay doan so lon hon’)</a:t>
            </a:r>
            <a:endParaRPr lang="ru-RU" altLang="en-US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609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b="1" smtClean="0"/>
              <a:t>Câu 5:</a:t>
            </a:r>
            <a:endParaRPr lang="en-US" altLang="en-US" sz="280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229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57375"/>
            <a:ext cx="8991600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43550" y="103028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UTM Times" pitchFamily="18" charset="0"/>
                <a:sym typeface="Wingdings" pitchFamily="2" charset="2"/>
              </a:rPr>
              <a:t></a:t>
            </a:r>
            <a:endParaRPr lang="ru-RU" altLang="en-US" b="1">
              <a:solidFill>
                <a:srgbClr val="FF0000"/>
              </a:solidFill>
              <a:latin typeface="UTM Times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0988" y="3048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609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b="1" smtClean="0"/>
              <a:t>Câu 5:</a:t>
            </a:r>
            <a:endParaRPr lang="en-US" altLang="en-US" sz="280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637698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638550"/>
            <a:ext cx="87439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04813" y="212248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35909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UTM Times" pitchFamily="18" charset="0"/>
                <a:sym typeface="Wingdings" pitchFamily="2" charset="2"/>
              </a:rPr>
              <a:t></a:t>
            </a:r>
            <a:endParaRPr lang="ru-RU" altLang="en-US" b="1">
              <a:solidFill>
                <a:srgbClr val="FF000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295400"/>
          </a:xfrm>
        </p:spPr>
        <p:txBody>
          <a:bodyPr/>
          <a:lstStyle/>
          <a:p>
            <a:pPr algn="l"/>
            <a:r>
              <a:rPr lang="en-US" altLang="en-US" sz="3200" b="1" smtClean="0"/>
              <a:t>CÂU 6:</a:t>
            </a:r>
            <a:r>
              <a:rPr lang="vi-VN" altLang="en-US" sz="3200" b="1" smtClean="0"/>
              <a:t> </a:t>
            </a:r>
            <a:r>
              <a:rPr lang="en-US" altLang="en-US" sz="3200" b="1" smtClean="0"/>
              <a:t/>
            </a:r>
            <a:br>
              <a:rPr lang="en-US" altLang="en-US" sz="3200" b="1" smtClean="0"/>
            </a:br>
            <a:r>
              <a:rPr lang="vi-VN" altLang="en-US" sz="2800" smtClean="0"/>
              <a:t>a) Xác định các yếu tố của câu lệnh lặp for...do</a:t>
            </a:r>
            <a:endParaRPr lang="vi-VN" altLang="en-US" sz="3200" b="1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47800"/>
            <a:ext cx="87439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97425" y="1447800"/>
            <a:ext cx="38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1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21625" y="144780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10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8763" y="2438400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b) Chạy thử c</a:t>
            </a:r>
            <a:r>
              <a:rPr lang="vi-VN" altLang="en-US" sz="2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hương trình với các bộ thử</a:t>
            </a:r>
            <a:endParaRPr lang="vi-VN" altLang="en-US" sz="3200" b="1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55626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7600" y="371475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Hãy đoán số lớn hơn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57600" y="41910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Hãy đoán số nhỏ hơn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7600" y="46863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Hãy đoán số lớn hơn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57600" y="516255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Hãy đoán số nhỏ hơn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5595938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Hãy đoán số lớn hơn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f7243653165e6211a89a12dd44855f6dfb83"/>
</p:tagLst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u" id="{C37FC7B5-C768-49BA-A365-33A0FC547497}" vid="{0FEF6E7C-2A1F-4187-88B4-AB05AAAAD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409</TotalTime>
  <Words>423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Theme8</vt:lpstr>
      <vt:lpstr>BÀI TẬP THỰC HÀNH 6</vt:lpstr>
      <vt:lpstr>PowerPoint Presentation</vt:lpstr>
      <vt:lpstr>b) Mô tả thuật toán</vt:lpstr>
      <vt:lpstr>PowerPoint Presentation</vt:lpstr>
      <vt:lpstr>Tình huống 2: Con số bí ẩn Câu 4.</vt:lpstr>
      <vt:lpstr>PowerPoint Presentation</vt:lpstr>
      <vt:lpstr>PowerPoint Presentation</vt:lpstr>
      <vt:lpstr>PowerPoint Presentation</vt:lpstr>
      <vt:lpstr>CÂU 6:  a) Xác định các yếu tố của câu lệnh lặp for...do</vt:lpstr>
      <vt:lpstr>Câu 7</vt:lpstr>
      <vt:lpstr>Tình huống 2: Alibaby và 40 con sói</vt:lpstr>
      <vt:lpstr>Câu 8</vt:lpstr>
      <vt:lpstr>Câu 9: Cải tiến chương trình</vt:lpstr>
      <vt:lpstr>Câu 10</vt:lpstr>
      <vt:lpstr>Câu 10 b) Em hãy chạy chương trình với các bộ thử:</vt:lpstr>
      <vt:lpstr>Tình huống 3: Câu 11: a) Thêm các chú thích vào chương trình</vt:lpstr>
      <vt:lpstr>Câu 10 b) Em hãy cho biết chương trình trên thực hiện công việc gì?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83</cp:revision>
  <dcterms:created xsi:type="dcterms:W3CDTF">2017-07-15T03:40:50Z</dcterms:created>
  <dcterms:modified xsi:type="dcterms:W3CDTF">2018-08-20T04:39:26Z</dcterms:modified>
</cp:coreProperties>
</file>