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23"/>
  </p:notesMasterIdLst>
  <p:sldIdLst>
    <p:sldId id="2007577090" r:id="rId4"/>
    <p:sldId id="2007577081" r:id="rId5"/>
    <p:sldId id="275" r:id="rId6"/>
    <p:sldId id="264" r:id="rId7"/>
    <p:sldId id="2007577082" r:id="rId8"/>
    <p:sldId id="2007577091" r:id="rId9"/>
    <p:sldId id="258" r:id="rId10"/>
    <p:sldId id="261" r:id="rId11"/>
    <p:sldId id="263" r:id="rId12"/>
    <p:sldId id="2007577083" r:id="rId13"/>
    <p:sldId id="2007577084" r:id="rId14"/>
    <p:sldId id="2007577087" r:id="rId15"/>
    <p:sldId id="2007577088" r:id="rId16"/>
    <p:sldId id="259" r:id="rId17"/>
    <p:sldId id="2007577085" r:id="rId18"/>
    <p:sldId id="2007577086" r:id="rId19"/>
    <p:sldId id="265" r:id="rId20"/>
    <p:sldId id="2007577089" r:id="rId21"/>
    <p:sldId id="20075770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3B009-4C24-4426-89CC-9C2CCA920D0F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A11-F795-4D54-BF04-7AA4DD5B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70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73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041331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696540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56103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135476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8929"/>
      </p:ext>
    </p:extLst>
  </p:cSld>
  <p:clrMapOvr>
    <a:masterClrMapping/>
  </p:clrMapOvr>
  <p:transition spd="slow" advClick="0" advTm="2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75271"/>
      </p:ext>
    </p:extLst>
  </p:cSld>
  <p:clrMapOvr>
    <a:masterClrMapping/>
  </p:clrMapOvr>
  <p:transition spd="slow" advClick="0" advTm="2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76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8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4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7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7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2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8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4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20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70126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732606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70739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24581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3918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8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12" Type="http://schemas.microsoft.com/office/2007/relationships/hdphoto" Target="../media/hdphoto16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18.wdp"/><Relationship Id="rId1" Type="http://schemas.microsoft.com/office/2007/relationships/media" Target="../media/media2.MP3"/><Relationship Id="rId6" Type="http://schemas.microsoft.com/office/2007/relationships/hdphoto" Target="../media/hdphoto1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15.wdp"/><Relationship Id="rId19" Type="http://schemas.openxmlformats.org/officeDocument/2006/relationships/image" Target="../media/image17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26" Type="http://schemas.microsoft.com/office/2007/relationships/hdphoto" Target="../media/hdphoto25.wdp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6.png"/><Relationship Id="rId12" Type="http://schemas.openxmlformats.org/officeDocument/2006/relationships/slide" Target="slide15.xml"/><Relationship Id="rId17" Type="http://schemas.openxmlformats.org/officeDocument/2006/relationships/slide" Target="slide14.xml"/><Relationship Id="rId25" Type="http://schemas.openxmlformats.org/officeDocument/2006/relationships/image" Target="../media/image66.png"/><Relationship Id="rId2" Type="http://schemas.openxmlformats.org/officeDocument/2006/relationships/image" Target="../media/image53.jpg"/><Relationship Id="rId16" Type="http://schemas.openxmlformats.org/officeDocument/2006/relationships/slide" Target="slide17.xml"/><Relationship Id="rId20" Type="http://schemas.microsoft.com/office/2007/relationships/hdphoto" Target="../media/hdphoto23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24" Type="http://schemas.openxmlformats.org/officeDocument/2006/relationships/image" Target="../media/image65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microsoft.com/office/2007/relationships/hdphoto" Target="../media/hdphoto26.wdp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slide" Target="slide16.xml"/><Relationship Id="rId22" Type="http://schemas.microsoft.com/office/2007/relationships/hdphoto" Target="../media/hdphoto24.wdp"/><Relationship Id="rId27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9.wdp"/><Relationship Id="rId3" Type="http://schemas.openxmlformats.org/officeDocument/2006/relationships/slide" Target="slide13.xml"/><Relationship Id="rId7" Type="http://schemas.microsoft.com/office/2007/relationships/hdphoto" Target="../media/hdphoto14.wdp"/><Relationship Id="rId12" Type="http://schemas.openxmlformats.org/officeDocument/2006/relationships/image" Target="../media/image7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12" Type="http://schemas.microsoft.com/office/2007/relationships/hdphoto" Target="../media/hdphoto8.wdp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microsoft.com/office/2007/relationships/hdphoto" Target="../media/hdphoto5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32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12" Type="http://schemas.openxmlformats.org/officeDocument/2006/relationships/image" Target="../media/image29.jpeg"/><Relationship Id="rId17" Type="http://schemas.openxmlformats.org/officeDocument/2006/relationships/image" Target="../media/image32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microsoft.com/office/2007/relationships/hdphoto" Target="../media/hdphoto9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openxmlformats.org/officeDocument/2006/relationships/image" Target="../media/image29.jpeg"/><Relationship Id="rId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image" Target="../media/image42.jpe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794FC-0AE4-4C70-9E75-2E5B13F0BE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8472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2: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842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95" y="1603637"/>
            <a:ext cx="4151060" cy="41510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501328" y="2174240"/>
            <a:ext cx="9690672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642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36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3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4580523"/>
            <a:ext cx="498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4723" y="987686"/>
            <a:ext cx="5871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3003" y="4377938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8712" y="1078027"/>
            <a:ext cx="615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22345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502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con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thích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215287" y="1937788"/>
            <a:ext cx="61654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151056" y="2865063"/>
              <a:ext cx="3211562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2 + 3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1.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Tìm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một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số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loài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vật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dưới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nước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706095" y="1603637"/>
            <a:ext cx="4151060" cy="4151060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3559" y="4658529"/>
              <a:ext cx="19088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5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晚餐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68320" y="2174240"/>
            <a:ext cx="9123680" cy="3742576"/>
            <a:chOff x="1001661" y="2898445"/>
            <a:chExt cx="5341547" cy="2162608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216260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1661" y="3090651"/>
              <a:ext cx="5341547" cy="165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/>
          <p:cNvSpPr txBox="1"/>
          <p:nvPr/>
        </p:nvSpPr>
        <p:spPr>
          <a:xfrm>
            <a:off x="6338693" y="941184"/>
            <a:ext cx="28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Luật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872769" y="5379071"/>
            <a:ext cx="882023" cy="891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11257787" y="5116173"/>
            <a:ext cx="842613" cy="8585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5" y="50782"/>
            <a:ext cx="1633763" cy="2310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44444E-6 L -4.79167E-6 0.00023 C 0.00066 -0.00301 0.00027 -0.00625 0.00209 -0.00903 C 0.00222 -0.01019 0.00495 -0.01112 0.00586 -0.01204 C 0.00691 -0.01343 0.0073 -0.01482 0.00808 -0.01621 C 0.0073 -0.01783 0.00769 -0.01991 0.00586 -0.02107 C 0.003 -0.02385 -0.00846 -0.02408 -0.01158 -0.02408 C -0.00989 -0.02454 -0.00781 -0.02477 -0.00598 -0.02524 C 0.00222 -0.02801 -0.0013 -0.03079 0.00209 -0.02408 C -0.0026 -0.01274 0.00261 -0.02709 -0.00182 -0.01112 C -0.00468 -0.00255 -0.00039 -0.00186 -4.79167E-6 4.44444E-6 Z " pathEditMode="relative" rAng="0" ptsTypes="AAAAAAAAAAA"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0833E-6 -4.81481E-6 L -2.70833E-6 0.00024 C 0.00026 -0.00416 0.00013 -0.00856 0.00052 -0.0125 C 0.00052 -0.01412 0.00104 -0.01527 0.00117 -0.01666 C 0.00144 -0.01851 0.00144 -0.02037 0.0017 -0.02222 C 0.00144 -0.02453 0.00157 -0.02731 0.00117 -0.02916 C 0.00065 -0.03287 -0.00156 -0.0331 -0.00208 -0.03333 C -0.00182 -0.03379 -0.00143 -0.03402 -0.00104 -0.03472 C 0.00052 -0.03865 -0.00013 -0.04236 0.00052 -0.03333 C -0.00039 -0.01759 0.00052 -0.03726 -0.00026 -0.01527 C -0.00078 -0.00347 -2.70833E-6 -0.00254 -2.70833E-6 -4.81481E-6 Z " pathEditMode="relative" rAng="0" ptsTypes="AAAAAAAAAAA">
                                          <p:cBhvr>
                                            <p:cTn id="4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0846" y="960434"/>
            <a:ext cx="6858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381999" y="3041740"/>
            <a:ext cx="307766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40394" y="297058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52618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55244" y="3022600"/>
            <a:ext cx="249209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857787" y="3057679"/>
            <a:ext cx="23342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287</Words>
  <PresentationFormat>Widescreen</PresentationFormat>
  <Paragraphs>53</Paragraphs>
  <Slides>19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Arial Black</vt:lpstr>
      <vt:lpstr>Calibri</vt:lpstr>
      <vt:lpstr>Comic Sans MS</vt:lpstr>
      <vt:lpstr>Lato Hairline</vt:lpstr>
      <vt:lpstr>Lato Light</vt:lpstr>
      <vt:lpstr>Lato Regular</vt:lpstr>
      <vt:lpstr>包图主题2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2021-12-23T10:43:23Z</dcterms:created>
  <dcterms:modified xsi:type="dcterms:W3CDTF">2021-12-24T01:45:02Z</dcterms:modified>
</cp:coreProperties>
</file>