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aleway"/>
      <p:regular r:id="rId15"/>
      <p:bold r:id="rId16"/>
      <p:italic r:id="rId17"/>
      <p:boldItalic r:id="rId18"/>
    </p:embeddedFont>
    <p:embeddedFont>
      <p:font typeface="Oswald"/>
      <p:regular r:id="rId19"/>
      <p:bold r:id="rId20"/>
    </p:embeddedFont>
    <p:embeddedFont>
      <p:font typeface="Open Sans"/>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swald-bold.fntdata"/><Relationship Id="rId11" Type="http://schemas.openxmlformats.org/officeDocument/2006/relationships/slide" Target="slides/slide6.xml"/><Relationship Id="rId22" Type="http://schemas.openxmlformats.org/officeDocument/2006/relationships/font" Target="fonts/OpenSans-bold.fntdata"/><Relationship Id="rId10" Type="http://schemas.openxmlformats.org/officeDocument/2006/relationships/slide" Target="slides/slide5.xml"/><Relationship Id="rId21" Type="http://schemas.openxmlformats.org/officeDocument/2006/relationships/font" Target="fonts/OpenSans-regular.fntdata"/><Relationship Id="rId13" Type="http://schemas.openxmlformats.org/officeDocument/2006/relationships/slide" Target="slides/slide8.xml"/><Relationship Id="rId24" Type="http://schemas.openxmlformats.org/officeDocument/2006/relationships/font" Target="fonts/OpenSans-boldItalic.fntdata"/><Relationship Id="rId12" Type="http://schemas.openxmlformats.org/officeDocument/2006/relationships/slide" Target="slides/slide7.xml"/><Relationship Id="rId23" Type="http://schemas.openxmlformats.org/officeDocument/2006/relationships/font" Target="fonts/OpenSans-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regular.fntdata"/><Relationship Id="rId14" Type="http://schemas.openxmlformats.org/officeDocument/2006/relationships/slide" Target="slides/slide9.xml"/><Relationship Id="rId17" Type="http://schemas.openxmlformats.org/officeDocument/2006/relationships/font" Target="fonts/Raleway-italic.fntdata"/><Relationship Id="rId16" Type="http://schemas.openxmlformats.org/officeDocument/2006/relationships/font" Target="fonts/Raleway-bold.fntdata"/><Relationship Id="rId5" Type="http://schemas.openxmlformats.org/officeDocument/2006/relationships/notesMaster" Target="notesMasters/notesMaster1.xml"/><Relationship Id="rId19" Type="http://schemas.openxmlformats.org/officeDocument/2006/relationships/font" Target="fonts/Oswald-regular.fntdata"/><Relationship Id="rId6" Type="http://schemas.openxmlformats.org/officeDocument/2006/relationships/slide" Target="slides/slide1.xml"/><Relationship Id="rId18" Type="http://schemas.openxmlformats.org/officeDocument/2006/relationships/font" Target="fonts/Raleway-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Shape 1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1" name="Shape 1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Shape 2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2" name="Shape 26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7" name="Shape 307"/>
        <p:cNvGrpSpPr/>
        <p:nvPr/>
      </p:nvGrpSpPr>
      <p:grpSpPr>
        <a:xfrm>
          <a:off x="0" y="0"/>
          <a:ext cx="0" cy="0"/>
          <a:chOff x="0" y="0"/>
          <a:chExt cx="0" cy="0"/>
        </a:xfrm>
      </p:grpSpPr>
      <p:sp>
        <p:nvSpPr>
          <p:cNvPr id="308" name="Shape 3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9" name="Shape 3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9" name="Shape 349"/>
        <p:cNvGrpSpPr/>
        <p:nvPr/>
      </p:nvGrpSpPr>
      <p:grpSpPr>
        <a:xfrm>
          <a:off x="0" y="0"/>
          <a:ext cx="0" cy="0"/>
          <a:chOff x="0" y="0"/>
          <a:chExt cx="0" cy="0"/>
        </a:xfrm>
      </p:grpSpPr>
      <p:sp>
        <p:nvSpPr>
          <p:cNvPr id="350" name="Shape 3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1" name="Shape 3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8" name="Shape 388"/>
        <p:cNvGrpSpPr/>
        <p:nvPr/>
      </p:nvGrpSpPr>
      <p:grpSpPr>
        <a:xfrm>
          <a:off x="0" y="0"/>
          <a:ext cx="0" cy="0"/>
          <a:chOff x="0" y="0"/>
          <a:chExt cx="0" cy="0"/>
        </a:xfrm>
      </p:grpSpPr>
      <p:sp>
        <p:nvSpPr>
          <p:cNvPr id="389" name="Shape 3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90" name="Shape 3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1.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53" name="Shape 53"/>
        <p:cNvGrpSpPr/>
        <p:nvPr/>
      </p:nvGrpSpPr>
      <p:grpSpPr>
        <a:xfrm>
          <a:off x="0" y="0"/>
          <a:ext cx="0" cy="0"/>
          <a:chOff x="0" y="0"/>
          <a:chExt cx="0" cy="0"/>
        </a:xfrm>
      </p:grpSpPr>
      <p:sp>
        <p:nvSpPr>
          <p:cNvPr id="54" name="Shape 54"/>
          <p:cNvSpPr/>
          <p:nvPr/>
        </p:nvSpPr>
        <p:spPr>
          <a:xfrm>
            <a:off x="0" y="88250"/>
            <a:ext cx="2647800" cy="27930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5" name="Shape 55"/>
          <p:cNvSpPr/>
          <p:nvPr/>
        </p:nvSpPr>
        <p:spPr>
          <a:xfrm>
            <a:off x="0" y="-25"/>
            <a:ext cx="2581200" cy="28812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6" name="Shape 56"/>
          <p:cNvSpPr/>
          <p:nvPr/>
        </p:nvSpPr>
        <p:spPr>
          <a:xfrm>
            <a:off x="2581278" y="49"/>
            <a:ext cx="2793000" cy="27930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57" name="Shape 57"/>
          <p:cNvSpPr/>
          <p:nvPr/>
        </p:nvSpPr>
        <p:spPr>
          <a:xfrm>
            <a:off x="4221222" y="16364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58" name="Shape 58"/>
          <p:cNvSpPr/>
          <p:nvPr/>
        </p:nvSpPr>
        <p:spPr>
          <a:xfrm>
            <a:off x="-3500" y="1631450"/>
            <a:ext cx="42261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9" name="Shape 59"/>
          <p:cNvSpPr/>
          <p:nvPr/>
        </p:nvSpPr>
        <p:spPr>
          <a:xfrm>
            <a:off x="0" y="2730125"/>
            <a:ext cx="9144000" cy="24135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0" name="Shape 60"/>
          <p:cNvSpPr/>
          <p:nvPr/>
        </p:nvSpPr>
        <p:spPr>
          <a:xfrm>
            <a:off x="0" y="951925"/>
            <a:ext cx="4191600" cy="4191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1" name="Shape 61"/>
          <p:cNvSpPr txBox="1"/>
          <p:nvPr>
            <p:ph type="ctrTitle"/>
          </p:nvPr>
        </p:nvSpPr>
        <p:spPr>
          <a:xfrm>
            <a:off x="509650" y="1048175"/>
            <a:ext cx="3239100" cy="1170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3000">
                <a:solidFill>
                  <a:srgbClr val="FFFFFF"/>
                </a:solidFill>
                <a:latin typeface="Oswald"/>
                <a:ea typeface="Oswald"/>
                <a:cs typeface="Oswald"/>
                <a:sym typeface="Oswald"/>
              </a:rPr>
              <a:t>THE GUIDE</a:t>
            </a:r>
            <a:endParaRPr b="1" sz="3000">
              <a:solidFill>
                <a:srgbClr val="FFFFFF"/>
              </a:solidFill>
              <a:latin typeface="Oswald"/>
              <a:ea typeface="Oswald"/>
              <a:cs typeface="Oswald"/>
              <a:sym typeface="Oswald"/>
            </a:endParaRPr>
          </a:p>
          <a:p>
            <a:pPr indent="0" lvl="0" marL="0" rtl="0" algn="l">
              <a:spcBef>
                <a:spcPts val="0"/>
              </a:spcBef>
              <a:spcAft>
                <a:spcPts val="0"/>
              </a:spcAft>
              <a:buNone/>
            </a:pPr>
            <a:r>
              <a:rPr b="1" lang="en" sz="3000">
                <a:solidFill>
                  <a:srgbClr val="FFFFFF"/>
                </a:solidFill>
                <a:latin typeface="Oswald"/>
                <a:ea typeface="Oswald"/>
                <a:cs typeface="Oswald"/>
                <a:sym typeface="Oswald"/>
              </a:rPr>
              <a:t>FOR</a:t>
            </a:r>
            <a:r>
              <a:rPr b="1" lang="en" sz="3000">
                <a:solidFill>
                  <a:srgbClr val="FFFFFF"/>
                </a:solidFill>
                <a:latin typeface="Oswald"/>
                <a:ea typeface="Oswald"/>
                <a:cs typeface="Oswald"/>
                <a:sym typeface="Oswald"/>
              </a:rPr>
              <a:t> BRANDING</a:t>
            </a:r>
            <a:endParaRPr b="1" sz="3000">
              <a:solidFill>
                <a:srgbClr val="FFFFFF"/>
              </a:solidFill>
              <a:latin typeface="Oswald"/>
              <a:ea typeface="Oswald"/>
              <a:cs typeface="Oswald"/>
              <a:sym typeface="Oswald"/>
            </a:endParaRPr>
          </a:p>
        </p:txBody>
      </p:sp>
      <p:sp>
        <p:nvSpPr>
          <p:cNvPr id="62" name="Shape 62"/>
          <p:cNvSpPr txBox="1"/>
          <p:nvPr>
            <p:ph idx="1" type="subTitle"/>
          </p:nvPr>
        </p:nvSpPr>
        <p:spPr>
          <a:xfrm>
            <a:off x="1204525" y="2206600"/>
            <a:ext cx="2891100" cy="52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latin typeface="Open Sans"/>
                <a:ea typeface="Open Sans"/>
                <a:cs typeface="Open Sans"/>
                <a:sym typeface="Open Sans"/>
              </a:rPr>
              <a:t>A SIMPLE GUIDE TO HELP </a:t>
            </a:r>
            <a:endParaRPr sz="1200">
              <a:solidFill>
                <a:srgbClr val="FFFFFF"/>
              </a:solidFill>
              <a:latin typeface="Open Sans"/>
              <a:ea typeface="Open Sans"/>
              <a:cs typeface="Open Sans"/>
              <a:sym typeface="Open Sans"/>
            </a:endParaRPr>
          </a:p>
          <a:p>
            <a:pPr indent="0" lvl="0" marL="0" rtl="0" algn="l">
              <a:spcBef>
                <a:spcPts val="0"/>
              </a:spcBef>
              <a:spcAft>
                <a:spcPts val="0"/>
              </a:spcAft>
              <a:buNone/>
            </a:pPr>
            <a:r>
              <a:rPr lang="en" sz="1200">
                <a:solidFill>
                  <a:srgbClr val="FFFFFF"/>
                </a:solidFill>
                <a:latin typeface="Open Sans"/>
                <a:ea typeface="Open Sans"/>
                <a:cs typeface="Open Sans"/>
                <a:sym typeface="Open Sans"/>
              </a:rPr>
              <a:t>YOU PRESERVE BRANDING IDENTITY</a:t>
            </a:r>
            <a:endParaRPr sz="1200">
              <a:solidFill>
                <a:srgbClr val="FFFFFF"/>
              </a:solidFill>
              <a:latin typeface="Open Sans"/>
              <a:ea typeface="Open Sans"/>
              <a:cs typeface="Open Sans"/>
              <a:sym typeface="Open Sans"/>
            </a:endParaRPr>
          </a:p>
        </p:txBody>
      </p:sp>
      <p:sp>
        <p:nvSpPr>
          <p:cNvPr id="63" name="Shape 63"/>
          <p:cNvSpPr txBox="1"/>
          <p:nvPr/>
        </p:nvSpPr>
        <p:spPr>
          <a:xfrm>
            <a:off x="6162474" y="2842950"/>
            <a:ext cx="2438700" cy="3735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200">
                <a:solidFill>
                  <a:srgbClr val="FFFFFF"/>
                </a:solidFill>
                <a:latin typeface="Open Sans"/>
                <a:ea typeface="Open Sans"/>
                <a:cs typeface="Open Sans"/>
                <a:sym typeface="Open Sans"/>
              </a:rPr>
              <a:t>SIMPLE TO FOLLOW</a:t>
            </a:r>
            <a:endParaRPr sz="1200">
              <a:solidFill>
                <a:srgbClr val="FFFFFF"/>
              </a:solidFill>
              <a:latin typeface="Open Sans"/>
              <a:ea typeface="Open Sans"/>
              <a:cs typeface="Open Sans"/>
              <a:sym typeface="Open Sans"/>
            </a:endParaRPr>
          </a:p>
        </p:txBody>
      </p:sp>
      <p:sp>
        <p:nvSpPr>
          <p:cNvPr id="64" name="Shape 64"/>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65" name="Shape 65"/>
          <p:cNvSpPr/>
          <p:nvPr/>
        </p:nvSpPr>
        <p:spPr>
          <a:xfrm>
            <a:off x="1031275" y="3780050"/>
            <a:ext cx="81126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6" name="Shape 66"/>
          <p:cNvSpPr/>
          <p:nvPr/>
        </p:nvSpPr>
        <p:spPr>
          <a:xfrm>
            <a:off x="871925" y="36867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67" name="Shape 67"/>
          <p:cNvSpPr/>
          <p:nvPr/>
        </p:nvSpPr>
        <p:spPr>
          <a:xfrm rot="-5400000">
            <a:off x="1881750" y="852025"/>
            <a:ext cx="141600" cy="3905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 name="Shape 68"/>
          <p:cNvSpPr txBox="1"/>
          <p:nvPr>
            <p:ph idx="1" type="subTitle"/>
          </p:nvPr>
        </p:nvSpPr>
        <p:spPr>
          <a:xfrm>
            <a:off x="1133700" y="3478450"/>
            <a:ext cx="2581200" cy="2733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200">
                <a:solidFill>
                  <a:srgbClr val="FFFFFF"/>
                </a:solidFill>
                <a:latin typeface="Open Sans"/>
                <a:ea typeface="Open Sans"/>
                <a:cs typeface="Open Sans"/>
                <a:sym typeface="Open Sans"/>
              </a:rPr>
              <a:t>BRANDING MANUAL </a:t>
            </a:r>
            <a:r>
              <a:rPr b="1" lang="en" sz="1200">
                <a:solidFill>
                  <a:srgbClr val="FFFFFF"/>
                </a:solidFill>
                <a:latin typeface="Open Sans"/>
                <a:ea typeface="Open Sans"/>
                <a:cs typeface="Open Sans"/>
                <a:sym typeface="Open Sans"/>
              </a:rPr>
              <a:t>TEMPLATE</a:t>
            </a:r>
            <a:endParaRPr b="1" sz="1200">
              <a:solidFill>
                <a:srgbClr val="FFFFFF"/>
              </a:solidFill>
              <a:latin typeface="Open Sans"/>
              <a:ea typeface="Open Sans"/>
              <a:cs typeface="Open Sans"/>
              <a:sym typeface="Open Sans"/>
            </a:endParaRPr>
          </a:p>
        </p:txBody>
      </p:sp>
      <p:sp>
        <p:nvSpPr>
          <p:cNvPr id="69" name="Shape 69"/>
          <p:cNvSpPr/>
          <p:nvPr/>
        </p:nvSpPr>
        <p:spPr>
          <a:xfrm rot="-5400000">
            <a:off x="5058325" y="3392150"/>
            <a:ext cx="7557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0" name="Shape 70"/>
          <p:cNvSpPr/>
          <p:nvPr/>
        </p:nvSpPr>
        <p:spPr>
          <a:xfrm>
            <a:off x="5942275" y="29263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71" name="Shape 71"/>
          <p:cNvSpPr/>
          <p:nvPr/>
        </p:nvSpPr>
        <p:spPr>
          <a:xfrm>
            <a:off x="5426125" y="3019650"/>
            <a:ext cx="641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 name="Shape 72"/>
          <p:cNvSpPr/>
          <p:nvPr/>
        </p:nvSpPr>
        <p:spPr>
          <a:xfrm>
            <a:off x="871925" y="237108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73" name="Shape 73"/>
          <p:cNvSpPr/>
          <p:nvPr/>
        </p:nvSpPr>
        <p:spPr>
          <a:xfrm>
            <a:off x="6200" y="2464400"/>
            <a:ext cx="9909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4" name="Shape 74"/>
          <p:cNvSpPr/>
          <p:nvPr/>
        </p:nvSpPr>
        <p:spPr>
          <a:xfrm rot="10800000">
            <a:off x="5814600" y="75"/>
            <a:ext cx="3329400" cy="33294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5" name="Shape 75"/>
          <p:cNvSpPr/>
          <p:nvPr/>
        </p:nvSpPr>
        <p:spPr>
          <a:xfrm rot="10800000">
            <a:off x="7046400" y="161"/>
            <a:ext cx="2097600" cy="2097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6" name="Shape 76"/>
          <p:cNvSpPr/>
          <p:nvPr/>
        </p:nvSpPr>
        <p:spPr>
          <a:xfrm rot="5400000">
            <a:off x="4211700" y="4140350"/>
            <a:ext cx="7005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7" name="Shape 77"/>
          <p:cNvSpPr/>
          <p:nvPr/>
        </p:nvSpPr>
        <p:spPr>
          <a:xfrm rot="10800000">
            <a:off x="4551750" y="4490825"/>
            <a:ext cx="39636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8" name="Shape 78"/>
          <p:cNvSpPr/>
          <p:nvPr/>
        </p:nvSpPr>
        <p:spPr>
          <a:xfrm>
            <a:off x="8370025" y="4397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79" name="Shape 79"/>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FFFFFF"/>
                </a:solidFill>
                <a:latin typeface="Open Sans"/>
                <a:ea typeface="Open Sans"/>
                <a:cs typeface="Open Sans"/>
                <a:sym typeface="Open Sans"/>
              </a:rPr>
              <a:t>01</a:t>
            </a:r>
            <a:endParaRPr b="1" sz="2400">
              <a:solidFill>
                <a:srgbClr val="FFFFFF"/>
              </a:solidFill>
              <a:latin typeface="Open Sans"/>
              <a:ea typeface="Open Sans"/>
              <a:cs typeface="Open Sans"/>
              <a:sym typeface="Open Sans"/>
            </a:endParaRPr>
          </a:p>
        </p:txBody>
      </p:sp>
      <p:sp>
        <p:nvSpPr>
          <p:cNvPr id="80" name="Shape 80"/>
          <p:cNvSpPr/>
          <p:nvPr/>
        </p:nvSpPr>
        <p:spPr>
          <a:xfrm>
            <a:off x="4138850" y="2552875"/>
            <a:ext cx="504300" cy="5034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81" name="Shape 81"/>
          <p:cNvSpPr/>
          <p:nvPr/>
        </p:nvSpPr>
        <p:spPr>
          <a:xfrm rot="-5400000">
            <a:off x="2519650" y="577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82" name="Shape 82"/>
          <p:cNvSpPr/>
          <p:nvPr/>
        </p:nvSpPr>
        <p:spPr>
          <a:xfrm rot="10800000">
            <a:off x="2689600" y="670850"/>
            <a:ext cx="1214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3" name="Shape 83"/>
          <p:cNvSpPr/>
          <p:nvPr/>
        </p:nvSpPr>
        <p:spPr>
          <a:xfrm rot="-5400000">
            <a:off x="3552100" y="332000"/>
            <a:ext cx="683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4" name="Shape 84"/>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85" name="Shape 85"/>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6" name="Shape 86"/>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90" name="Shape 90"/>
        <p:cNvGrpSpPr/>
        <p:nvPr/>
      </p:nvGrpSpPr>
      <p:grpSpPr>
        <a:xfrm>
          <a:off x="0" y="0"/>
          <a:ext cx="0" cy="0"/>
          <a:chOff x="0" y="0"/>
          <a:chExt cx="0" cy="0"/>
        </a:xfrm>
      </p:grpSpPr>
      <p:sp>
        <p:nvSpPr>
          <p:cNvPr id="91" name="Shape 91"/>
          <p:cNvSpPr/>
          <p:nvPr/>
        </p:nvSpPr>
        <p:spPr>
          <a:xfrm rot="-5400000">
            <a:off x="3689700" y="1714625"/>
            <a:ext cx="755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2" name="Shape 92"/>
          <p:cNvSpPr/>
          <p:nvPr/>
        </p:nvSpPr>
        <p:spPr>
          <a:xfrm>
            <a:off x="4573650" y="1253525"/>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93" name="Shape 93"/>
          <p:cNvSpPr/>
          <p:nvPr/>
        </p:nvSpPr>
        <p:spPr>
          <a:xfrm>
            <a:off x="4057500" y="1346825"/>
            <a:ext cx="641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4" name="Shape 94"/>
          <p:cNvSpPr/>
          <p:nvPr/>
        </p:nvSpPr>
        <p:spPr>
          <a:xfrm>
            <a:off x="6250047" y="16364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95" name="Shape 95"/>
          <p:cNvSpPr/>
          <p:nvPr/>
        </p:nvSpPr>
        <p:spPr>
          <a:xfrm>
            <a:off x="6200" y="1631450"/>
            <a:ext cx="62451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6" name="Shape 96"/>
          <p:cNvSpPr/>
          <p:nvPr/>
        </p:nvSpPr>
        <p:spPr>
          <a:xfrm>
            <a:off x="6200" y="2730100"/>
            <a:ext cx="9144000" cy="24135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7" name="Shape 97"/>
          <p:cNvSpPr/>
          <p:nvPr/>
        </p:nvSpPr>
        <p:spPr>
          <a:xfrm>
            <a:off x="0" y="951925"/>
            <a:ext cx="4191600" cy="4191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8" name="Shape 98"/>
          <p:cNvSpPr txBox="1"/>
          <p:nvPr>
            <p:ph type="ctrTitle"/>
          </p:nvPr>
        </p:nvSpPr>
        <p:spPr>
          <a:xfrm>
            <a:off x="614425" y="1181825"/>
            <a:ext cx="17763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000">
                <a:solidFill>
                  <a:srgbClr val="256592"/>
                </a:solidFill>
                <a:latin typeface="Oswald"/>
                <a:ea typeface="Oswald"/>
                <a:cs typeface="Oswald"/>
                <a:sym typeface="Oswald"/>
              </a:rPr>
              <a:t>INTRODUCTION</a:t>
            </a:r>
            <a:endParaRPr b="1" sz="2000">
              <a:solidFill>
                <a:srgbClr val="256592"/>
              </a:solidFill>
              <a:latin typeface="Oswald"/>
              <a:ea typeface="Oswald"/>
              <a:cs typeface="Oswald"/>
              <a:sym typeface="Oswald"/>
            </a:endParaRPr>
          </a:p>
        </p:txBody>
      </p:sp>
      <p:sp>
        <p:nvSpPr>
          <p:cNvPr id="99" name="Shape 99"/>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00" name="Shape 100"/>
          <p:cNvSpPr/>
          <p:nvPr/>
        </p:nvSpPr>
        <p:spPr>
          <a:xfrm rot="-5400000">
            <a:off x="1323600" y="1410175"/>
            <a:ext cx="141600" cy="27888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1" name="Shape 101"/>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FFFFFF"/>
                </a:solidFill>
                <a:latin typeface="Open Sans"/>
                <a:ea typeface="Open Sans"/>
                <a:cs typeface="Open Sans"/>
                <a:sym typeface="Open Sans"/>
              </a:rPr>
              <a:t>02</a:t>
            </a:r>
            <a:endParaRPr b="1" sz="2400">
              <a:solidFill>
                <a:srgbClr val="FFFFFF"/>
              </a:solidFill>
              <a:latin typeface="Open Sans"/>
              <a:ea typeface="Open Sans"/>
              <a:cs typeface="Open Sans"/>
              <a:sym typeface="Open Sans"/>
            </a:endParaRPr>
          </a:p>
        </p:txBody>
      </p:sp>
      <p:sp>
        <p:nvSpPr>
          <p:cNvPr id="102" name="Shape 102"/>
          <p:cNvSpPr/>
          <p:nvPr/>
        </p:nvSpPr>
        <p:spPr>
          <a:xfrm>
            <a:off x="6406075" y="22948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03" name="Shape 103"/>
          <p:cNvSpPr/>
          <p:nvPr/>
        </p:nvSpPr>
        <p:spPr>
          <a:xfrm>
            <a:off x="6499525" y="3660025"/>
            <a:ext cx="26445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4" name="Shape 104"/>
          <p:cNvSpPr/>
          <p:nvPr/>
        </p:nvSpPr>
        <p:spPr>
          <a:xfrm rot="10800000">
            <a:off x="6361200" y="100"/>
            <a:ext cx="2782800" cy="27828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5" name="Shape 105"/>
          <p:cNvSpPr/>
          <p:nvPr/>
        </p:nvSpPr>
        <p:spPr>
          <a:xfrm rot="10800000">
            <a:off x="7390800" y="191"/>
            <a:ext cx="1753200" cy="17532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6" name="Shape 106"/>
          <p:cNvSpPr txBox="1"/>
          <p:nvPr>
            <p:ph idx="4294967295" type="body"/>
          </p:nvPr>
        </p:nvSpPr>
        <p:spPr>
          <a:xfrm>
            <a:off x="609875" y="1722050"/>
            <a:ext cx="5751300" cy="8796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b="1" lang="en" sz="1100">
                <a:solidFill>
                  <a:srgbClr val="FFFFFF"/>
                </a:solidFill>
                <a:latin typeface="Open Sans"/>
                <a:ea typeface="Open Sans"/>
                <a:cs typeface="Open Sans"/>
                <a:sym typeface="Open Sans"/>
              </a:rPr>
              <a:t>This branding style guide was mad</a:t>
            </a:r>
            <a:r>
              <a:rPr b="1" lang="en" sz="1100">
                <a:solidFill>
                  <a:srgbClr val="FFFFFF"/>
                </a:solidFill>
                <a:latin typeface="Open Sans"/>
                <a:ea typeface="Open Sans"/>
                <a:cs typeface="Open Sans"/>
                <a:sym typeface="Open Sans"/>
              </a:rPr>
              <a:t>e to ensure the correct usage of the brand elements. All merchandise, advertisements whether they are printed or digital, should be made according to these guides to solidify the brands in the customers minds.</a:t>
            </a:r>
            <a:endParaRPr b="1" sz="1100">
              <a:latin typeface="Open Sans"/>
              <a:ea typeface="Open Sans"/>
              <a:cs typeface="Open Sans"/>
              <a:sym typeface="Open Sans"/>
            </a:endParaRPr>
          </a:p>
        </p:txBody>
      </p:sp>
      <p:sp>
        <p:nvSpPr>
          <p:cNvPr id="107" name="Shape 107"/>
          <p:cNvSpPr txBox="1"/>
          <p:nvPr/>
        </p:nvSpPr>
        <p:spPr>
          <a:xfrm>
            <a:off x="589925" y="2948250"/>
            <a:ext cx="5791200" cy="8796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1600"/>
              </a:spcAft>
              <a:buNone/>
            </a:pPr>
            <a:r>
              <a:rPr lang="en" sz="1100">
                <a:solidFill>
                  <a:srgbClr val="FFFFFF"/>
                </a:solidFill>
                <a:latin typeface="Open Sans"/>
                <a:ea typeface="Open Sans"/>
                <a:cs typeface="Open Sans"/>
                <a:sym typeface="Open Sans"/>
              </a:rPr>
              <a:t>The logo is the core graphic element of the brand which means being consistent is important. It should be used according to these guides to keep the brand cohesive and powerful. The text can be the company name only, or in the prefered case both the company name and the strapline.</a:t>
            </a:r>
            <a:endParaRPr sz="1100">
              <a:solidFill>
                <a:srgbClr val="FFFFFF"/>
              </a:solidFill>
              <a:latin typeface="Open Sans"/>
              <a:ea typeface="Open Sans"/>
              <a:cs typeface="Open Sans"/>
              <a:sym typeface="Open Sans"/>
            </a:endParaRPr>
          </a:p>
        </p:txBody>
      </p:sp>
      <p:sp>
        <p:nvSpPr>
          <p:cNvPr id="108" name="Shape 108"/>
          <p:cNvSpPr/>
          <p:nvPr/>
        </p:nvSpPr>
        <p:spPr>
          <a:xfrm rot="-5400000">
            <a:off x="5902375" y="3061775"/>
            <a:ext cx="1214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9" name="Shape 109"/>
          <p:cNvSpPr/>
          <p:nvPr/>
        </p:nvSpPr>
        <p:spPr>
          <a:xfrm rot="5400000">
            <a:off x="6623250" y="4082075"/>
            <a:ext cx="8262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0" name="Shape 110"/>
          <p:cNvSpPr/>
          <p:nvPr/>
        </p:nvSpPr>
        <p:spPr>
          <a:xfrm rot="10800000">
            <a:off x="614425" y="392398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11" name="Shape 111"/>
          <p:cNvSpPr/>
          <p:nvPr/>
        </p:nvSpPr>
        <p:spPr>
          <a:xfrm rot="10800000">
            <a:off x="707250" y="4490825"/>
            <a:ext cx="78081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2" name="Shape 112"/>
          <p:cNvSpPr/>
          <p:nvPr/>
        </p:nvSpPr>
        <p:spPr>
          <a:xfrm>
            <a:off x="8370025" y="4397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13" name="Shape 113"/>
          <p:cNvSpPr/>
          <p:nvPr/>
        </p:nvSpPr>
        <p:spPr>
          <a:xfrm rot="-5400000">
            <a:off x="527575" y="4309700"/>
            <a:ext cx="3807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4" name="Shape 114"/>
          <p:cNvSpPr/>
          <p:nvPr/>
        </p:nvSpPr>
        <p:spPr>
          <a:xfrm rot="5400000">
            <a:off x="727837" y="1006712"/>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15" name="Shape 115"/>
          <p:cNvSpPr/>
          <p:nvPr/>
        </p:nvSpPr>
        <p:spPr>
          <a:xfrm rot="5400000">
            <a:off x="303625" y="517650"/>
            <a:ext cx="1055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6" name="Shape 116"/>
          <p:cNvSpPr/>
          <p:nvPr/>
        </p:nvSpPr>
        <p:spPr>
          <a:xfrm rot="-5400000">
            <a:off x="3415000" y="958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17" name="Shape 117"/>
          <p:cNvSpPr/>
          <p:nvPr/>
        </p:nvSpPr>
        <p:spPr>
          <a:xfrm rot="10800000">
            <a:off x="3584950" y="1051850"/>
            <a:ext cx="3165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8" name="Shape 118"/>
          <p:cNvSpPr/>
          <p:nvPr/>
        </p:nvSpPr>
        <p:spPr>
          <a:xfrm rot="-5400000">
            <a:off x="3359650" y="520550"/>
            <a:ext cx="10686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9" name="Shape 119"/>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20" name="Shape 120"/>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1" name="Shape 121"/>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256592"/>
        </a:solidFill>
      </p:bgPr>
    </p:bg>
    <p:spTree>
      <p:nvGrpSpPr>
        <p:cNvPr id="125" name="Shape 125"/>
        <p:cNvGrpSpPr/>
        <p:nvPr/>
      </p:nvGrpSpPr>
      <p:grpSpPr>
        <a:xfrm>
          <a:off x="0" y="0"/>
          <a:ext cx="0" cy="0"/>
          <a:chOff x="0" y="0"/>
          <a:chExt cx="0" cy="0"/>
        </a:xfrm>
      </p:grpSpPr>
      <p:sp>
        <p:nvSpPr>
          <p:cNvPr id="126" name="Shape 126"/>
          <p:cNvSpPr/>
          <p:nvPr/>
        </p:nvSpPr>
        <p:spPr>
          <a:xfrm rot="-5400000">
            <a:off x="3689700" y="1714625"/>
            <a:ext cx="7557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7" name="Shape 127"/>
          <p:cNvSpPr/>
          <p:nvPr/>
        </p:nvSpPr>
        <p:spPr>
          <a:xfrm>
            <a:off x="4573650" y="1253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28" name="Shape 128"/>
          <p:cNvSpPr/>
          <p:nvPr/>
        </p:nvSpPr>
        <p:spPr>
          <a:xfrm>
            <a:off x="4057500" y="1346825"/>
            <a:ext cx="641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9" name="Shape 129"/>
          <p:cNvSpPr/>
          <p:nvPr/>
        </p:nvSpPr>
        <p:spPr>
          <a:xfrm>
            <a:off x="4211697" y="16364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30" name="Shape 130"/>
          <p:cNvSpPr/>
          <p:nvPr/>
        </p:nvSpPr>
        <p:spPr>
          <a:xfrm>
            <a:off x="0" y="1631450"/>
            <a:ext cx="42129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1" name="Shape 131"/>
          <p:cNvSpPr/>
          <p:nvPr/>
        </p:nvSpPr>
        <p:spPr>
          <a:xfrm>
            <a:off x="6200" y="2730100"/>
            <a:ext cx="9144000" cy="24135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2" name="Shape 132"/>
          <p:cNvSpPr/>
          <p:nvPr/>
        </p:nvSpPr>
        <p:spPr>
          <a:xfrm>
            <a:off x="0" y="571525"/>
            <a:ext cx="4572000" cy="45720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33" name="Shape 133"/>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34" name="Shape 134"/>
          <p:cNvSpPr txBox="1"/>
          <p:nvPr>
            <p:ph type="ctrTitle"/>
          </p:nvPr>
        </p:nvSpPr>
        <p:spPr>
          <a:xfrm>
            <a:off x="614425" y="1181825"/>
            <a:ext cx="17763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000">
                <a:solidFill>
                  <a:srgbClr val="FFFFFF"/>
                </a:solidFill>
                <a:latin typeface="Oswald"/>
                <a:ea typeface="Oswald"/>
                <a:cs typeface="Oswald"/>
                <a:sym typeface="Oswald"/>
              </a:rPr>
              <a:t>THE LOGO</a:t>
            </a:r>
            <a:endParaRPr b="1" sz="2000">
              <a:solidFill>
                <a:srgbClr val="FFFFFF"/>
              </a:solidFill>
              <a:latin typeface="Oswald"/>
              <a:ea typeface="Oswald"/>
              <a:cs typeface="Oswald"/>
              <a:sym typeface="Oswald"/>
            </a:endParaRPr>
          </a:p>
        </p:txBody>
      </p:sp>
      <p:sp>
        <p:nvSpPr>
          <p:cNvPr id="135" name="Shape 135"/>
          <p:cNvSpPr/>
          <p:nvPr/>
        </p:nvSpPr>
        <p:spPr>
          <a:xfrm rot="-5400000">
            <a:off x="1869000" y="839275"/>
            <a:ext cx="167100" cy="3905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6" name="Shape 136"/>
          <p:cNvSpPr/>
          <p:nvPr/>
        </p:nvSpPr>
        <p:spPr>
          <a:xfrm rot="10800000">
            <a:off x="5814600" y="75"/>
            <a:ext cx="3329400" cy="33294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7" name="Shape 137"/>
          <p:cNvSpPr/>
          <p:nvPr/>
        </p:nvSpPr>
        <p:spPr>
          <a:xfrm rot="10800000">
            <a:off x="7046400" y="161"/>
            <a:ext cx="2097600" cy="2097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8" name="Shape 138"/>
          <p:cNvSpPr txBox="1"/>
          <p:nvPr>
            <p:ph idx="4294967295" type="body"/>
          </p:nvPr>
        </p:nvSpPr>
        <p:spPr>
          <a:xfrm>
            <a:off x="609875" y="1864925"/>
            <a:ext cx="4352700" cy="6366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1100">
                <a:solidFill>
                  <a:schemeClr val="lt1"/>
                </a:solidFill>
                <a:latin typeface="Raleway"/>
                <a:ea typeface="Raleway"/>
                <a:cs typeface="Raleway"/>
                <a:sym typeface="Raleway"/>
              </a:rPr>
              <a:t>Here are a variety of the Brands logos, which should </a:t>
            </a:r>
            <a:endParaRPr b="1" sz="1100">
              <a:solidFill>
                <a:schemeClr val="lt1"/>
              </a:solidFill>
              <a:latin typeface="Raleway"/>
              <a:ea typeface="Raleway"/>
              <a:cs typeface="Raleway"/>
              <a:sym typeface="Raleway"/>
            </a:endParaRPr>
          </a:p>
          <a:p>
            <a:pPr indent="0" lvl="0" marL="0" rtl="0">
              <a:spcBef>
                <a:spcPts val="0"/>
              </a:spcBef>
              <a:spcAft>
                <a:spcPts val="0"/>
              </a:spcAft>
              <a:buClr>
                <a:schemeClr val="dk1"/>
              </a:buClr>
              <a:buSzPts val="1100"/>
              <a:buFont typeface="Arial"/>
              <a:buNone/>
            </a:pPr>
            <a:r>
              <a:rPr b="1" lang="en" sz="1100">
                <a:solidFill>
                  <a:schemeClr val="lt1"/>
                </a:solidFill>
                <a:latin typeface="Raleway"/>
                <a:ea typeface="Raleway"/>
                <a:cs typeface="Raleway"/>
                <a:sym typeface="Raleway"/>
              </a:rPr>
              <a:t>provide enough flexibility for all intents and purposes:</a:t>
            </a:r>
            <a:endParaRPr b="1" sz="1100">
              <a:latin typeface="Open Sans"/>
              <a:ea typeface="Open Sans"/>
              <a:cs typeface="Open Sans"/>
              <a:sym typeface="Open Sans"/>
            </a:endParaRPr>
          </a:p>
        </p:txBody>
      </p:sp>
      <p:sp>
        <p:nvSpPr>
          <p:cNvPr id="139" name="Shape 139"/>
          <p:cNvSpPr/>
          <p:nvPr/>
        </p:nvSpPr>
        <p:spPr>
          <a:xfrm rot="10800000">
            <a:off x="614425" y="392398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40" name="Shape 140"/>
          <p:cNvSpPr/>
          <p:nvPr/>
        </p:nvSpPr>
        <p:spPr>
          <a:xfrm rot="10800000">
            <a:off x="707250" y="4490825"/>
            <a:ext cx="78081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1" name="Shape 141"/>
          <p:cNvSpPr/>
          <p:nvPr/>
        </p:nvSpPr>
        <p:spPr>
          <a:xfrm>
            <a:off x="8370025" y="4397525"/>
            <a:ext cx="207000" cy="206700"/>
          </a:xfrm>
          <a:prstGeom prst="ellipse">
            <a:avLst/>
          </a:prstGeom>
          <a:solidFill>
            <a:srgbClr val="164C71"/>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42" name="Shape 142"/>
          <p:cNvSpPr/>
          <p:nvPr/>
        </p:nvSpPr>
        <p:spPr>
          <a:xfrm rot="-5400000">
            <a:off x="527575" y="4309700"/>
            <a:ext cx="3807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3" name="Shape 143"/>
          <p:cNvSpPr/>
          <p:nvPr/>
        </p:nvSpPr>
        <p:spPr>
          <a:xfrm>
            <a:off x="4138850" y="2552875"/>
            <a:ext cx="504300" cy="5034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44" name="Shape 144"/>
          <p:cNvSpPr/>
          <p:nvPr/>
        </p:nvSpPr>
        <p:spPr>
          <a:xfrm rot="5400000">
            <a:off x="727837" y="1006712"/>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45" name="Shape 145"/>
          <p:cNvSpPr/>
          <p:nvPr/>
        </p:nvSpPr>
        <p:spPr>
          <a:xfrm rot="5400000">
            <a:off x="294025" y="508201"/>
            <a:ext cx="10746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6" name="Shape 146"/>
          <p:cNvSpPr/>
          <p:nvPr/>
        </p:nvSpPr>
        <p:spPr>
          <a:xfrm>
            <a:off x="6406075" y="2294825"/>
            <a:ext cx="207000" cy="206700"/>
          </a:xfrm>
          <a:prstGeom prst="ellipse">
            <a:avLst/>
          </a:prstGeom>
          <a:solidFill>
            <a:srgbClr val="164C71"/>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47" name="Shape 147"/>
          <p:cNvSpPr/>
          <p:nvPr/>
        </p:nvSpPr>
        <p:spPr>
          <a:xfrm>
            <a:off x="6499525" y="3660025"/>
            <a:ext cx="26445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8" name="Shape 148"/>
          <p:cNvSpPr/>
          <p:nvPr/>
        </p:nvSpPr>
        <p:spPr>
          <a:xfrm rot="-5400000">
            <a:off x="5902375" y="3061775"/>
            <a:ext cx="12144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9" name="Shape 149"/>
          <p:cNvSpPr/>
          <p:nvPr/>
        </p:nvSpPr>
        <p:spPr>
          <a:xfrm rot="-5400000">
            <a:off x="2519650" y="5775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50" name="Shape 150"/>
          <p:cNvSpPr/>
          <p:nvPr/>
        </p:nvSpPr>
        <p:spPr>
          <a:xfrm rot="10800000">
            <a:off x="2689600" y="670850"/>
            <a:ext cx="1214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1" name="Shape 151"/>
          <p:cNvSpPr/>
          <p:nvPr/>
        </p:nvSpPr>
        <p:spPr>
          <a:xfrm rot="-5400000">
            <a:off x="3552100" y="332000"/>
            <a:ext cx="6837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2" name="Shape 152"/>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53" name="Shape 153"/>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4" name="Shape 154"/>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pic>
        <p:nvPicPr>
          <p:cNvPr id="155" name="Shape 155"/>
          <p:cNvPicPr preferRelativeResize="0"/>
          <p:nvPr/>
        </p:nvPicPr>
        <p:blipFill>
          <a:blip r:embed="rId3">
            <a:alphaModFix/>
          </a:blip>
          <a:stretch>
            <a:fillRect/>
          </a:stretch>
        </p:blipFill>
        <p:spPr>
          <a:xfrm>
            <a:off x="3260697" y="3230691"/>
            <a:ext cx="974109" cy="1074600"/>
          </a:xfrm>
          <a:prstGeom prst="rect">
            <a:avLst/>
          </a:prstGeom>
          <a:noFill/>
          <a:ln>
            <a:noFill/>
          </a:ln>
        </p:spPr>
      </p:pic>
      <p:sp>
        <p:nvSpPr>
          <p:cNvPr id="156" name="Shape 156"/>
          <p:cNvSpPr/>
          <p:nvPr/>
        </p:nvSpPr>
        <p:spPr>
          <a:xfrm rot="10800000">
            <a:off x="25" y="4777350"/>
            <a:ext cx="4809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7" name="Shape 157"/>
          <p:cNvSpPr/>
          <p:nvPr/>
        </p:nvSpPr>
        <p:spPr>
          <a:xfrm>
            <a:off x="373300" y="422317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58" name="Shape 158"/>
          <p:cNvSpPr/>
          <p:nvPr/>
        </p:nvSpPr>
        <p:spPr>
          <a:xfrm rot="-5400000">
            <a:off x="277150" y="4582475"/>
            <a:ext cx="399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pic>
        <p:nvPicPr>
          <p:cNvPr id="159" name="Shape 159"/>
          <p:cNvPicPr preferRelativeResize="0"/>
          <p:nvPr/>
        </p:nvPicPr>
        <p:blipFill>
          <a:blip r:embed="rId4">
            <a:alphaModFix/>
          </a:blip>
          <a:stretch>
            <a:fillRect/>
          </a:stretch>
        </p:blipFill>
        <p:spPr>
          <a:xfrm>
            <a:off x="1613962" y="3261135"/>
            <a:ext cx="918975" cy="1013750"/>
          </a:xfrm>
          <a:prstGeom prst="rect">
            <a:avLst/>
          </a:prstGeom>
          <a:noFill/>
          <a:ln>
            <a:noFill/>
          </a:ln>
        </p:spPr>
      </p:pic>
      <p:pic>
        <p:nvPicPr>
          <p:cNvPr id="160" name="Shape 160"/>
          <p:cNvPicPr preferRelativeResize="0"/>
          <p:nvPr/>
        </p:nvPicPr>
        <p:blipFill>
          <a:blip r:embed="rId5">
            <a:alphaModFix/>
          </a:blip>
          <a:stretch>
            <a:fillRect/>
          </a:stretch>
        </p:blipFill>
        <p:spPr>
          <a:xfrm>
            <a:off x="4962578" y="3230696"/>
            <a:ext cx="974125" cy="1074606"/>
          </a:xfrm>
          <a:prstGeom prst="rect">
            <a:avLst/>
          </a:prstGeom>
          <a:noFill/>
          <a:ln>
            <a:noFill/>
          </a:ln>
        </p:spPr>
      </p:pic>
      <p:sp>
        <p:nvSpPr>
          <p:cNvPr id="161" name="Shape 161"/>
          <p:cNvSpPr/>
          <p:nvPr/>
        </p:nvSpPr>
        <p:spPr>
          <a:xfrm>
            <a:off x="5389325" y="4397525"/>
            <a:ext cx="207000" cy="206700"/>
          </a:xfrm>
          <a:prstGeom prst="ellipse">
            <a:avLst/>
          </a:prstGeom>
          <a:solidFill>
            <a:srgbClr val="164C71"/>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62" name="Shape 162"/>
          <p:cNvSpPr/>
          <p:nvPr/>
        </p:nvSpPr>
        <p:spPr>
          <a:xfrm>
            <a:off x="3758600" y="4875925"/>
            <a:ext cx="41319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3" name="Shape 163"/>
          <p:cNvSpPr/>
          <p:nvPr/>
        </p:nvSpPr>
        <p:spPr>
          <a:xfrm rot="-5400000">
            <a:off x="5327525" y="4722575"/>
            <a:ext cx="3306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4" name="Shape 164"/>
          <p:cNvSpPr/>
          <p:nvPr/>
        </p:nvSpPr>
        <p:spPr>
          <a:xfrm>
            <a:off x="3665153" y="4397525"/>
            <a:ext cx="207000" cy="206700"/>
          </a:xfrm>
          <a:prstGeom prst="ellipse">
            <a:avLst/>
          </a:prstGeom>
          <a:solidFill>
            <a:srgbClr val="164C71"/>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65" name="Shape 165"/>
          <p:cNvSpPr/>
          <p:nvPr/>
        </p:nvSpPr>
        <p:spPr>
          <a:xfrm rot="-5400000">
            <a:off x="3603353" y="4722575"/>
            <a:ext cx="3306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6" name="Shape 166"/>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164C71"/>
                </a:solidFill>
                <a:latin typeface="Open Sans"/>
                <a:ea typeface="Open Sans"/>
                <a:cs typeface="Open Sans"/>
                <a:sym typeface="Open Sans"/>
              </a:rPr>
              <a:t>03</a:t>
            </a:r>
            <a:endParaRPr b="1" sz="2400">
              <a:solidFill>
                <a:srgbClr val="164C71"/>
              </a:solidFill>
              <a:latin typeface="Open Sans"/>
              <a:ea typeface="Open Sans"/>
              <a:cs typeface="Open Sans"/>
              <a:sym typeface="Open Sans"/>
            </a:endParaRPr>
          </a:p>
        </p:txBody>
      </p:sp>
      <p:sp>
        <p:nvSpPr>
          <p:cNvPr id="167" name="Shape 167"/>
          <p:cNvSpPr/>
          <p:nvPr/>
        </p:nvSpPr>
        <p:spPr>
          <a:xfrm rot="-5400000">
            <a:off x="7270850" y="4276375"/>
            <a:ext cx="12192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8" name="Shape 168"/>
          <p:cNvSpPr/>
          <p:nvPr/>
        </p:nvSpPr>
        <p:spPr>
          <a:xfrm>
            <a:off x="7870400" y="4490850"/>
            <a:ext cx="5799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72" name="Shape 172"/>
        <p:cNvGrpSpPr/>
        <p:nvPr/>
      </p:nvGrpSpPr>
      <p:grpSpPr>
        <a:xfrm>
          <a:off x="0" y="0"/>
          <a:ext cx="0" cy="0"/>
          <a:chOff x="0" y="0"/>
          <a:chExt cx="0" cy="0"/>
        </a:xfrm>
      </p:grpSpPr>
      <p:sp>
        <p:nvSpPr>
          <p:cNvPr id="173" name="Shape 173"/>
          <p:cNvSpPr/>
          <p:nvPr/>
        </p:nvSpPr>
        <p:spPr>
          <a:xfrm rot="-5400000">
            <a:off x="3689700" y="1714625"/>
            <a:ext cx="755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4" name="Shape 174"/>
          <p:cNvSpPr/>
          <p:nvPr/>
        </p:nvSpPr>
        <p:spPr>
          <a:xfrm>
            <a:off x="4573650" y="1253525"/>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75" name="Shape 175"/>
          <p:cNvSpPr/>
          <p:nvPr/>
        </p:nvSpPr>
        <p:spPr>
          <a:xfrm>
            <a:off x="4057500" y="1346825"/>
            <a:ext cx="641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6" name="Shape 176"/>
          <p:cNvSpPr/>
          <p:nvPr/>
        </p:nvSpPr>
        <p:spPr>
          <a:xfrm>
            <a:off x="6250047" y="16364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77" name="Shape 177"/>
          <p:cNvSpPr/>
          <p:nvPr/>
        </p:nvSpPr>
        <p:spPr>
          <a:xfrm>
            <a:off x="6200" y="1631450"/>
            <a:ext cx="62451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8" name="Shape 178"/>
          <p:cNvSpPr/>
          <p:nvPr/>
        </p:nvSpPr>
        <p:spPr>
          <a:xfrm>
            <a:off x="6200" y="2730100"/>
            <a:ext cx="9144000" cy="24135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9" name="Shape 179"/>
          <p:cNvSpPr/>
          <p:nvPr/>
        </p:nvSpPr>
        <p:spPr>
          <a:xfrm>
            <a:off x="0" y="951925"/>
            <a:ext cx="4191600" cy="4191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0" name="Shape 180"/>
          <p:cNvSpPr txBox="1"/>
          <p:nvPr>
            <p:ph type="ctrTitle"/>
          </p:nvPr>
        </p:nvSpPr>
        <p:spPr>
          <a:xfrm>
            <a:off x="614425" y="1181825"/>
            <a:ext cx="17763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000">
                <a:solidFill>
                  <a:srgbClr val="256592"/>
                </a:solidFill>
                <a:latin typeface="Oswald"/>
                <a:ea typeface="Oswald"/>
                <a:cs typeface="Oswald"/>
                <a:sym typeface="Oswald"/>
              </a:rPr>
              <a:t>BRAND NAME</a:t>
            </a:r>
            <a:endParaRPr b="1" sz="2000">
              <a:solidFill>
                <a:srgbClr val="256592"/>
              </a:solidFill>
              <a:latin typeface="Oswald"/>
              <a:ea typeface="Oswald"/>
              <a:cs typeface="Oswald"/>
              <a:sym typeface="Oswald"/>
            </a:endParaRPr>
          </a:p>
        </p:txBody>
      </p:sp>
      <p:sp>
        <p:nvSpPr>
          <p:cNvPr id="181" name="Shape 181"/>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82" name="Shape 182"/>
          <p:cNvSpPr/>
          <p:nvPr/>
        </p:nvSpPr>
        <p:spPr>
          <a:xfrm rot="-5400000">
            <a:off x="1881750" y="852025"/>
            <a:ext cx="141600" cy="3905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3" name="Shape 183"/>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FFFFFF"/>
                </a:solidFill>
                <a:latin typeface="Open Sans"/>
                <a:ea typeface="Open Sans"/>
                <a:cs typeface="Open Sans"/>
                <a:sym typeface="Open Sans"/>
              </a:rPr>
              <a:t>04</a:t>
            </a:r>
            <a:endParaRPr b="1" sz="2400">
              <a:solidFill>
                <a:srgbClr val="FFFFFF"/>
              </a:solidFill>
              <a:latin typeface="Open Sans"/>
              <a:ea typeface="Open Sans"/>
              <a:cs typeface="Open Sans"/>
              <a:sym typeface="Open Sans"/>
            </a:endParaRPr>
          </a:p>
        </p:txBody>
      </p:sp>
      <p:sp>
        <p:nvSpPr>
          <p:cNvPr id="184" name="Shape 184"/>
          <p:cNvSpPr/>
          <p:nvPr/>
        </p:nvSpPr>
        <p:spPr>
          <a:xfrm>
            <a:off x="6787825" y="3660025"/>
            <a:ext cx="23562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5" name="Shape 185"/>
          <p:cNvSpPr txBox="1"/>
          <p:nvPr>
            <p:ph idx="4294967295" type="body"/>
          </p:nvPr>
        </p:nvSpPr>
        <p:spPr>
          <a:xfrm>
            <a:off x="609875" y="1788725"/>
            <a:ext cx="5751300" cy="8691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Clr>
                <a:schemeClr val="dk1"/>
              </a:buClr>
              <a:buSzPts val="1100"/>
              <a:buFont typeface="Arial"/>
              <a:buNone/>
            </a:pPr>
            <a:r>
              <a:rPr lang="en" sz="1100">
                <a:solidFill>
                  <a:schemeClr val="lt1"/>
                </a:solidFill>
                <a:latin typeface="Open Sans"/>
                <a:ea typeface="Open Sans"/>
                <a:cs typeface="Open Sans"/>
                <a:sym typeface="Open Sans"/>
              </a:rPr>
              <a:t>The brands name is easily recognisable and it always has to be present. Showcasing the strapline whenever possible is also important, as it conveys the brands message in a clear way, also it helps with making the connection between the brand and the company's mission.</a:t>
            </a:r>
            <a:endParaRPr sz="1100">
              <a:latin typeface="Open Sans"/>
              <a:ea typeface="Open Sans"/>
              <a:cs typeface="Open Sans"/>
              <a:sym typeface="Open Sans"/>
            </a:endParaRPr>
          </a:p>
        </p:txBody>
      </p:sp>
      <p:sp>
        <p:nvSpPr>
          <p:cNvPr id="186" name="Shape 186"/>
          <p:cNvSpPr/>
          <p:nvPr/>
        </p:nvSpPr>
        <p:spPr>
          <a:xfrm rot="5400000">
            <a:off x="7118550" y="4082075"/>
            <a:ext cx="8262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7" name="Shape 187"/>
          <p:cNvSpPr/>
          <p:nvPr/>
        </p:nvSpPr>
        <p:spPr>
          <a:xfrm rot="10800000">
            <a:off x="7528650" y="4490825"/>
            <a:ext cx="9867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8" name="Shape 188"/>
          <p:cNvSpPr/>
          <p:nvPr/>
        </p:nvSpPr>
        <p:spPr>
          <a:xfrm>
            <a:off x="8370025" y="4397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89" name="Shape 189"/>
          <p:cNvSpPr txBox="1"/>
          <p:nvPr/>
        </p:nvSpPr>
        <p:spPr>
          <a:xfrm>
            <a:off x="672713" y="3112650"/>
            <a:ext cx="1767900" cy="3975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Website Logo</a:t>
            </a:r>
            <a:endParaRPr b="1" sz="1200">
              <a:solidFill>
                <a:srgbClr val="FFFFFF"/>
              </a:solidFill>
              <a:latin typeface="Open Sans"/>
              <a:ea typeface="Open Sans"/>
              <a:cs typeface="Open Sans"/>
              <a:sym typeface="Open Sans"/>
            </a:endParaRPr>
          </a:p>
        </p:txBody>
      </p:sp>
      <p:sp>
        <p:nvSpPr>
          <p:cNvPr id="190" name="Shape 190"/>
          <p:cNvSpPr txBox="1"/>
          <p:nvPr/>
        </p:nvSpPr>
        <p:spPr>
          <a:xfrm>
            <a:off x="3130962" y="3157125"/>
            <a:ext cx="1936800" cy="280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Aligned Bottom</a:t>
            </a:r>
            <a:endParaRPr b="1" sz="1200">
              <a:solidFill>
                <a:srgbClr val="FFFFFF"/>
              </a:solidFill>
              <a:latin typeface="Open Sans"/>
              <a:ea typeface="Open Sans"/>
              <a:cs typeface="Open Sans"/>
              <a:sym typeface="Open Sans"/>
            </a:endParaRPr>
          </a:p>
        </p:txBody>
      </p:sp>
      <p:sp>
        <p:nvSpPr>
          <p:cNvPr id="191" name="Shape 191"/>
          <p:cNvSpPr txBox="1"/>
          <p:nvPr/>
        </p:nvSpPr>
        <p:spPr>
          <a:xfrm>
            <a:off x="5738838" y="3136825"/>
            <a:ext cx="1169100" cy="3975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Mini logo</a:t>
            </a:r>
            <a:endParaRPr b="1" sz="1200">
              <a:solidFill>
                <a:srgbClr val="FFFFFF"/>
              </a:solidFill>
              <a:latin typeface="Open Sans"/>
              <a:ea typeface="Open Sans"/>
              <a:cs typeface="Open Sans"/>
              <a:sym typeface="Open Sans"/>
            </a:endParaRPr>
          </a:p>
        </p:txBody>
      </p:sp>
      <p:sp>
        <p:nvSpPr>
          <p:cNvPr id="192" name="Shape 192"/>
          <p:cNvSpPr/>
          <p:nvPr/>
        </p:nvSpPr>
        <p:spPr>
          <a:xfrm rot="10800000">
            <a:off x="520975" y="31875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93" name="Shape 193"/>
          <p:cNvSpPr/>
          <p:nvPr/>
        </p:nvSpPr>
        <p:spPr>
          <a:xfrm rot="10800000">
            <a:off x="2976325" y="319417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94" name="Shape 194"/>
          <p:cNvSpPr/>
          <p:nvPr/>
        </p:nvSpPr>
        <p:spPr>
          <a:xfrm rot="10800000">
            <a:off x="5607600" y="32080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95" name="Shape 195"/>
          <p:cNvSpPr/>
          <p:nvPr/>
        </p:nvSpPr>
        <p:spPr>
          <a:xfrm rot="-5400000">
            <a:off x="501325"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6" name="Shape 196"/>
          <p:cNvSpPr/>
          <p:nvPr/>
        </p:nvSpPr>
        <p:spPr>
          <a:xfrm>
            <a:off x="614425" y="3009775"/>
            <a:ext cx="61935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7" name="Shape 197"/>
          <p:cNvSpPr/>
          <p:nvPr/>
        </p:nvSpPr>
        <p:spPr>
          <a:xfrm rot="-5400000">
            <a:off x="2956675"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8" name="Shape 198"/>
          <p:cNvSpPr/>
          <p:nvPr/>
        </p:nvSpPr>
        <p:spPr>
          <a:xfrm rot="-5400000">
            <a:off x="5587950"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9" name="Shape 199"/>
          <p:cNvSpPr/>
          <p:nvPr/>
        </p:nvSpPr>
        <p:spPr>
          <a:xfrm rot="-5400000">
            <a:off x="6463225" y="3334325"/>
            <a:ext cx="669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0" name="Shape 200"/>
          <p:cNvSpPr/>
          <p:nvPr/>
        </p:nvSpPr>
        <p:spPr>
          <a:xfrm rot="5400000">
            <a:off x="727837" y="1006712"/>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01" name="Shape 201"/>
          <p:cNvSpPr/>
          <p:nvPr/>
        </p:nvSpPr>
        <p:spPr>
          <a:xfrm rot="5400000">
            <a:off x="294025" y="508201"/>
            <a:ext cx="10746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2" name="Shape 202"/>
          <p:cNvSpPr/>
          <p:nvPr/>
        </p:nvSpPr>
        <p:spPr>
          <a:xfrm rot="-5400000">
            <a:off x="2519650" y="577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03" name="Shape 203"/>
          <p:cNvSpPr/>
          <p:nvPr/>
        </p:nvSpPr>
        <p:spPr>
          <a:xfrm rot="10800000">
            <a:off x="2689600" y="670850"/>
            <a:ext cx="1214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4" name="Shape 204"/>
          <p:cNvSpPr/>
          <p:nvPr/>
        </p:nvSpPr>
        <p:spPr>
          <a:xfrm rot="-5400000">
            <a:off x="3552100" y="332000"/>
            <a:ext cx="683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5" name="Shape 205"/>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06" name="Shape 206"/>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7" name="Shape 207"/>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08" name="Shape 208"/>
          <p:cNvSpPr/>
          <p:nvPr/>
        </p:nvSpPr>
        <p:spPr>
          <a:xfrm rot="10800000">
            <a:off x="6361200" y="100"/>
            <a:ext cx="2782800" cy="27828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9" name="Shape 209"/>
          <p:cNvSpPr/>
          <p:nvPr/>
        </p:nvSpPr>
        <p:spPr>
          <a:xfrm rot="10800000">
            <a:off x="7390800" y="191"/>
            <a:ext cx="1753200" cy="17532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pic>
        <p:nvPicPr>
          <p:cNvPr id="210" name="Shape 210"/>
          <p:cNvPicPr preferRelativeResize="0"/>
          <p:nvPr/>
        </p:nvPicPr>
        <p:blipFill>
          <a:blip r:embed="rId3">
            <a:alphaModFix/>
          </a:blip>
          <a:stretch>
            <a:fillRect/>
          </a:stretch>
        </p:blipFill>
        <p:spPr>
          <a:xfrm>
            <a:off x="262361" y="3803186"/>
            <a:ext cx="1991166" cy="563472"/>
          </a:xfrm>
          <a:prstGeom prst="rect">
            <a:avLst/>
          </a:prstGeom>
          <a:noFill/>
          <a:ln>
            <a:noFill/>
          </a:ln>
        </p:spPr>
      </p:pic>
      <p:pic>
        <p:nvPicPr>
          <p:cNvPr id="211" name="Shape 211"/>
          <p:cNvPicPr preferRelativeResize="0"/>
          <p:nvPr/>
        </p:nvPicPr>
        <p:blipFill>
          <a:blip r:embed="rId4">
            <a:alphaModFix/>
          </a:blip>
          <a:stretch>
            <a:fillRect/>
          </a:stretch>
        </p:blipFill>
        <p:spPr>
          <a:xfrm>
            <a:off x="3120900" y="3585248"/>
            <a:ext cx="918975" cy="1013750"/>
          </a:xfrm>
          <a:prstGeom prst="rect">
            <a:avLst/>
          </a:prstGeom>
          <a:noFill/>
          <a:ln>
            <a:noFill/>
          </a:ln>
        </p:spPr>
      </p:pic>
      <p:pic>
        <p:nvPicPr>
          <p:cNvPr id="212" name="Shape 212"/>
          <p:cNvPicPr preferRelativeResize="0"/>
          <p:nvPr/>
        </p:nvPicPr>
        <p:blipFill>
          <a:blip r:embed="rId5">
            <a:alphaModFix/>
          </a:blip>
          <a:stretch>
            <a:fillRect/>
          </a:stretch>
        </p:blipFill>
        <p:spPr>
          <a:xfrm>
            <a:off x="4907240" y="3834278"/>
            <a:ext cx="2119071" cy="50124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216" name="Shape 216"/>
        <p:cNvGrpSpPr/>
        <p:nvPr/>
      </p:nvGrpSpPr>
      <p:grpSpPr>
        <a:xfrm>
          <a:off x="0" y="0"/>
          <a:ext cx="0" cy="0"/>
          <a:chOff x="0" y="0"/>
          <a:chExt cx="0" cy="0"/>
        </a:xfrm>
      </p:grpSpPr>
      <p:sp>
        <p:nvSpPr>
          <p:cNvPr id="217" name="Shape 217"/>
          <p:cNvSpPr/>
          <p:nvPr/>
        </p:nvSpPr>
        <p:spPr>
          <a:xfrm rot="-5400000">
            <a:off x="3689700" y="1714625"/>
            <a:ext cx="755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18" name="Shape 218"/>
          <p:cNvSpPr/>
          <p:nvPr/>
        </p:nvSpPr>
        <p:spPr>
          <a:xfrm>
            <a:off x="4573650" y="1253525"/>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19" name="Shape 219"/>
          <p:cNvSpPr/>
          <p:nvPr/>
        </p:nvSpPr>
        <p:spPr>
          <a:xfrm>
            <a:off x="4057500" y="1346825"/>
            <a:ext cx="641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0" name="Shape 220"/>
          <p:cNvSpPr/>
          <p:nvPr/>
        </p:nvSpPr>
        <p:spPr>
          <a:xfrm>
            <a:off x="6250047" y="16364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21" name="Shape 221"/>
          <p:cNvSpPr/>
          <p:nvPr/>
        </p:nvSpPr>
        <p:spPr>
          <a:xfrm>
            <a:off x="6200" y="1631450"/>
            <a:ext cx="62451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2" name="Shape 222"/>
          <p:cNvSpPr/>
          <p:nvPr/>
        </p:nvSpPr>
        <p:spPr>
          <a:xfrm>
            <a:off x="6200" y="2729525"/>
            <a:ext cx="9144000" cy="24135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3" name="Shape 223"/>
          <p:cNvSpPr/>
          <p:nvPr/>
        </p:nvSpPr>
        <p:spPr>
          <a:xfrm>
            <a:off x="0" y="951925"/>
            <a:ext cx="4191600" cy="4191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4" name="Shape 224"/>
          <p:cNvSpPr txBox="1"/>
          <p:nvPr>
            <p:ph type="ctrTitle"/>
          </p:nvPr>
        </p:nvSpPr>
        <p:spPr>
          <a:xfrm>
            <a:off x="614425" y="1181825"/>
            <a:ext cx="25689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000">
                <a:solidFill>
                  <a:srgbClr val="256592"/>
                </a:solidFill>
                <a:latin typeface="Oswald"/>
                <a:ea typeface="Oswald"/>
                <a:cs typeface="Oswald"/>
                <a:sym typeface="Oswald"/>
              </a:rPr>
              <a:t>THE DO’S AND DON’TS</a:t>
            </a:r>
            <a:endParaRPr b="1" sz="2000">
              <a:solidFill>
                <a:srgbClr val="256592"/>
              </a:solidFill>
              <a:latin typeface="Oswald"/>
              <a:ea typeface="Oswald"/>
              <a:cs typeface="Oswald"/>
              <a:sym typeface="Oswald"/>
            </a:endParaRPr>
          </a:p>
        </p:txBody>
      </p:sp>
      <p:sp>
        <p:nvSpPr>
          <p:cNvPr id="225" name="Shape 225"/>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26" name="Shape 226"/>
          <p:cNvSpPr/>
          <p:nvPr/>
        </p:nvSpPr>
        <p:spPr>
          <a:xfrm rot="-5400000">
            <a:off x="1213200" y="1520575"/>
            <a:ext cx="141600" cy="25680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7" name="Shape 227"/>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FFFFFF"/>
                </a:solidFill>
                <a:latin typeface="Open Sans"/>
                <a:ea typeface="Open Sans"/>
                <a:cs typeface="Open Sans"/>
                <a:sym typeface="Open Sans"/>
              </a:rPr>
              <a:t>05</a:t>
            </a:r>
            <a:endParaRPr b="1" sz="2400">
              <a:solidFill>
                <a:srgbClr val="FFFFFF"/>
              </a:solidFill>
              <a:latin typeface="Open Sans"/>
              <a:ea typeface="Open Sans"/>
              <a:cs typeface="Open Sans"/>
              <a:sym typeface="Open Sans"/>
            </a:endParaRPr>
          </a:p>
        </p:txBody>
      </p:sp>
      <p:sp>
        <p:nvSpPr>
          <p:cNvPr id="228" name="Shape 228"/>
          <p:cNvSpPr/>
          <p:nvPr/>
        </p:nvSpPr>
        <p:spPr>
          <a:xfrm>
            <a:off x="7207225" y="3660025"/>
            <a:ext cx="19368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9" name="Shape 229"/>
          <p:cNvSpPr/>
          <p:nvPr/>
        </p:nvSpPr>
        <p:spPr>
          <a:xfrm rot="10800000">
            <a:off x="5814600" y="75"/>
            <a:ext cx="3329400" cy="33294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0" name="Shape 230"/>
          <p:cNvSpPr/>
          <p:nvPr/>
        </p:nvSpPr>
        <p:spPr>
          <a:xfrm rot="10800000">
            <a:off x="7046400" y="161"/>
            <a:ext cx="2097600" cy="2097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1" name="Shape 231"/>
          <p:cNvSpPr txBox="1"/>
          <p:nvPr>
            <p:ph idx="4294967295" type="body"/>
          </p:nvPr>
        </p:nvSpPr>
        <p:spPr>
          <a:xfrm>
            <a:off x="609875" y="1788725"/>
            <a:ext cx="4686000" cy="397500"/>
          </a:xfrm>
          <a:prstGeom prst="rect">
            <a:avLst/>
          </a:prstGeom>
        </p:spPr>
        <p:txBody>
          <a:bodyPr anchorCtr="0" anchor="t" bIns="91425" lIns="91425" spcFirstLastPara="1" rIns="91425" wrap="square" tIns="91425">
            <a:noAutofit/>
          </a:bodyPr>
          <a:lstStyle/>
          <a:p>
            <a:pPr indent="0" lvl="0" marL="0" rtl="0">
              <a:spcBef>
                <a:spcPts val="0"/>
              </a:spcBef>
              <a:spcAft>
                <a:spcPts val="1600"/>
              </a:spcAft>
              <a:buNone/>
            </a:pPr>
            <a:r>
              <a:rPr lang="en" sz="1100">
                <a:solidFill>
                  <a:schemeClr val="lt1"/>
                </a:solidFill>
                <a:latin typeface="Open Sans"/>
                <a:ea typeface="Open Sans"/>
                <a:cs typeface="Open Sans"/>
                <a:sym typeface="Open Sans"/>
              </a:rPr>
              <a:t>Here are some rules to help keeping everything consistent, cohesive.</a:t>
            </a:r>
            <a:endParaRPr sz="1100">
              <a:latin typeface="Open Sans"/>
              <a:ea typeface="Open Sans"/>
              <a:cs typeface="Open Sans"/>
              <a:sym typeface="Open Sans"/>
            </a:endParaRPr>
          </a:p>
        </p:txBody>
      </p:sp>
      <p:sp>
        <p:nvSpPr>
          <p:cNvPr id="232" name="Shape 232"/>
          <p:cNvSpPr/>
          <p:nvPr/>
        </p:nvSpPr>
        <p:spPr>
          <a:xfrm rot="5400000">
            <a:off x="7066200" y="4082075"/>
            <a:ext cx="8262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3" name="Shape 233"/>
          <p:cNvSpPr/>
          <p:nvPr/>
        </p:nvSpPr>
        <p:spPr>
          <a:xfrm rot="10800000">
            <a:off x="7462950" y="4490825"/>
            <a:ext cx="1052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4" name="Shape 234"/>
          <p:cNvSpPr/>
          <p:nvPr/>
        </p:nvSpPr>
        <p:spPr>
          <a:xfrm>
            <a:off x="8370025" y="4397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35" name="Shape 235"/>
          <p:cNvSpPr txBox="1"/>
          <p:nvPr/>
        </p:nvSpPr>
        <p:spPr>
          <a:xfrm>
            <a:off x="672726" y="3112650"/>
            <a:ext cx="1918500" cy="3975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Don’t use the old logo</a:t>
            </a:r>
            <a:endParaRPr b="1" sz="1200">
              <a:solidFill>
                <a:srgbClr val="FFFFFF"/>
              </a:solidFill>
              <a:latin typeface="Open Sans"/>
              <a:ea typeface="Open Sans"/>
              <a:cs typeface="Open Sans"/>
              <a:sym typeface="Open Sans"/>
            </a:endParaRPr>
          </a:p>
        </p:txBody>
      </p:sp>
      <p:sp>
        <p:nvSpPr>
          <p:cNvPr id="236" name="Shape 236"/>
          <p:cNvSpPr txBox="1"/>
          <p:nvPr/>
        </p:nvSpPr>
        <p:spPr>
          <a:xfrm>
            <a:off x="3130962" y="3157125"/>
            <a:ext cx="1936800" cy="280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Don’t Stretch it</a:t>
            </a:r>
            <a:endParaRPr b="1" sz="1200">
              <a:solidFill>
                <a:srgbClr val="FFFFFF"/>
              </a:solidFill>
              <a:latin typeface="Open Sans"/>
              <a:ea typeface="Open Sans"/>
              <a:cs typeface="Open Sans"/>
              <a:sym typeface="Open Sans"/>
            </a:endParaRPr>
          </a:p>
        </p:txBody>
      </p:sp>
      <p:sp>
        <p:nvSpPr>
          <p:cNvPr id="237" name="Shape 237"/>
          <p:cNvSpPr txBox="1"/>
          <p:nvPr/>
        </p:nvSpPr>
        <p:spPr>
          <a:xfrm>
            <a:off x="4961487" y="3136825"/>
            <a:ext cx="1918500" cy="3975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Don’t use other colors</a:t>
            </a:r>
            <a:endParaRPr b="1" sz="1200">
              <a:solidFill>
                <a:srgbClr val="FFFFFF"/>
              </a:solidFill>
              <a:latin typeface="Open Sans"/>
              <a:ea typeface="Open Sans"/>
              <a:cs typeface="Open Sans"/>
              <a:sym typeface="Open Sans"/>
            </a:endParaRPr>
          </a:p>
        </p:txBody>
      </p:sp>
      <p:sp>
        <p:nvSpPr>
          <p:cNvPr id="238" name="Shape 238"/>
          <p:cNvSpPr/>
          <p:nvPr/>
        </p:nvSpPr>
        <p:spPr>
          <a:xfrm rot="10800000">
            <a:off x="520975" y="31875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39" name="Shape 239"/>
          <p:cNvSpPr/>
          <p:nvPr/>
        </p:nvSpPr>
        <p:spPr>
          <a:xfrm rot="10800000">
            <a:off x="2976325" y="319417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40" name="Shape 240"/>
          <p:cNvSpPr/>
          <p:nvPr/>
        </p:nvSpPr>
        <p:spPr>
          <a:xfrm rot="10800000">
            <a:off x="4830238" y="32080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41" name="Shape 241"/>
          <p:cNvSpPr/>
          <p:nvPr/>
        </p:nvSpPr>
        <p:spPr>
          <a:xfrm rot="-5400000">
            <a:off x="501325"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2" name="Shape 242"/>
          <p:cNvSpPr/>
          <p:nvPr/>
        </p:nvSpPr>
        <p:spPr>
          <a:xfrm>
            <a:off x="614425" y="3009775"/>
            <a:ext cx="66102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3" name="Shape 243"/>
          <p:cNvSpPr/>
          <p:nvPr/>
        </p:nvSpPr>
        <p:spPr>
          <a:xfrm rot="-5400000">
            <a:off x="2956675"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4" name="Shape 244"/>
          <p:cNvSpPr/>
          <p:nvPr/>
        </p:nvSpPr>
        <p:spPr>
          <a:xfrm rot="-5400000">
            <a:off x="4810588"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5" name="Shape 245"/>
          <p:cNvSpPr/>
          <p:nvPr/>
        </p:nvSpPr>
        <p:spPr>
          <a:xfrm rot="-5400000">
            <a:off x="6879925" y="3334325"/>
            <a:ext cx="669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6" name="Shape 246"/>
          <p:cNvSpPr/>
          <p:nvPr/>
        </p:nvSpPr>
        <p:spPr>
          <a:xfrm rot="5400000">
            <a:off x="727837" y="1006712"/>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47" name="Shape 247"/>
          <p:cNvSpPr/>
          <p:nvPr/>
        </p:nvSpPr>
        <p:spPr>
          <a:xfrm rot="5400000">
            <a:off x="294025" y="508201"/>
            <a:ext cx="10746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8" name="Shape 248"/>
          <p:cNvSpPr/>
          <p:nvPr/>
        </p:nvSpPr>
        <p:spPr>
          <a:xfrm rot="5400000">
            <a:off x="5246512" y="1884137"/>
            <a:ext cx="207000" cy="206700"/>
          </a:xfrm>
          <a:prstGeom prst="ellipse">
            <a:avLst/>
          </a:prstGeom>
          <a:solidFill>
            <a:srgbClr val="EFEFE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49" name="Shape 249"/>
          <p:cNvSpPr/>
          <p:nvPr/>
        </p:nvSpPr>
        <p:spPr>
          <a:xfrm rot="5400000">
            <a:off x="5678575" y="1794950"/>
            <a:ext cx="363900" cy="20100"/>
          </a:xfrm>
          <a:prstGeom prst="rect">
            <a:avLst/>
          </a:prstGeom>
          <a:solidFill>
            <a:srgbClr val="EFEFE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0" name="Shape 250"/>
          <p:cNvSpPr/>
          <p:nvPr/>
        </p:nvSpPr>
        <p:spPr>
          <a:xfrm>
            <a:off x="5265850" y="1977425"/>
            <a:ext cx="604800" cy="20100"/>
          </a:xfrm>
          <a:prstGeom prst="rect">
            <a:avLst/>
          </a:prstGeom>
          <a:solidFill>
            <a:srgbClr val="EFEFE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1" name="Shape 251"/>
          <p:cNvSpPr/>
          <p:nvPr/>
        </p:nvSpPr>
        <p:spPr>
          <a:xfrm rot="-5400000">
            <a:off x="5295725" y="577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52" name="Shape 252"/>
          <p:cNvSpPr/>
          <p:nvPr/>
        </p:nvSpPr>
        <p:spPr>
          <a:xfrm rot="10800000">
            <a:off x="3883925" y="670850"/>
            <a:ext cx="15720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3" name="Shape 253"/>
          <p:cNvSpPr/>
          <p:nvPr/>
        </p:nvSpPr>
        <p:spPr>
          <a:xfrm rot="-5400000">
            <a:off x="3552100" y="332000"/>
            <a:ext cx="683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4" name="Shape 254"/>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55" name="Shape 255"/>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6" name="Shape 256"/>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pic>
        <p:nvPicPr>
          <p:cNvPr id="257" name="Shape 257"/>
          <p:cNvPicPr preferRelativeResize="0"/>
          <p:nvPr/>
        </p:nvPicPr>
        <p:blipFill>
          <a:blip r:embed="rId3">
            <a:alphaModFix/>
          </a:blip>
          <a:stretch>
            <a:fillRect/>
          </a:stretch>
        </p:blipFill>
        <p:spPr>
          <a:xfrm>
            <a:off x="934674" y="3679025"/>
            <a:ext cx="1052400" cy="966921"/>
          </a:xfrm>
          <a:prstGeom prst="rect">
            <a:avLst/>
          </a:prstGeom>
          <a:noFill/>
          <a:ln>
            <a:noFill/>
          </a:ln>
        </p:spPr>
      </p:pic>
      <p:pic>
        <p:nvPicPr>
          <p:cNvPr id="258" name="Shape 258"/>
          <p:cNvPicPr preferRelativeResize="0"/>
          <p:nvPr/>
        </p:nvPicPr>
        <p:blipFill>
          <a:blip r:embed="rId4">
            <a:alphaModFix/>
          </a:blip>
          <a:stretch>
            <a:fillRect/>
          </a:stretch>
        </p:blipFill>
        <p:spPr>
          <a:xfrm>
            <a:off x="3183325" y="3811106"/>
            <a:ext cx="987725" cy="866022"/>
          </a:xfrm>
          <a:prstGeom prst="rect">
            <a:avLst/>
          </a:prstGeom>
          <a:noFill/>
          <a:ln>
            <a:noFill/>
          </a:ln>
        </p:spPr>
      </p:pic>
      <p:pic>
        <p:nvPicPr>
          <p:cNvPr id="259" name="Shape 259"/>
          <p:cNvPicPr preferRelativeResize="0"/>
          <p:nvPr/>
        </p:nvPicPr>
        <p:blipFill>
          <a:blip r:embed="rId5">
            <a:alphaModFix/>
          </a:blip>
          <a:stretch>
            <a:fillRect/>
          </a:stretch>
        </p:blipFill>
        <p:spPr>
          <a:xfrm>
            <a:off x="5422261" y="3679028"/>
            <a:ext cx="876526" cy="966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263" name="Shape 263"/>
        <p:cNvGrpSpPr/>
        <p:nvPr/>
      </p:nvGrpSpPr>
      <p:grpSpPr>
        <a:xfrm>
          <a:off x="0" y="0"/>
          <a:ext cx="0" cy="0"/>
          <a:chOff x="0" y="0"/>
          <a:chExt cx="0" cy="0"/>
        </a:xfrm>
      </p:grpSpPr>
      <p:sp>
        <p:nvSpPr>
          <p:cNvPr id="264" name="Shape 264"/>
          <p:cNvSpPr/>
          <p:nvPr/>
        </p:nvSpPr>
        <p:spPr>
          <a:xfrm rot="-5400000">
            <a:off x="3689700" y="1714625"/>
            <a:ext cx="755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5" name="Shape 265"/>
          <p:cNvSpPr/>
          <p:nvPr/>
        </p:nvSpPr>
        <p:spPr>
          <a:xfrm>
            <a:off x="4573650" y="1253525"/>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66" name="Shape 266"/>
          <p:cNvSpPr/>
          <p:nvPr/>
        </p:nvSpPr>
        <p:spPr>
          <a:xfrm>
            <a:off x="4057500" y="1346825"/>
            <a:ext cx="641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7" name="Shape 267"/>
          <p:cNvSpPr/>
          <p:nvPr/>
        </p:nvSpPr>
        <p:spPr>
          <a:xfrm>
            <a:off x="6250047" y="16364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68" name="Shape 268"/>
          <p:cNvSpPr/>
          <p:nvPr/>
        </p:nvSpPr>
        <p:spPr>
          <a:xfrm>
            <a:off x="6200" y="1631450"/>
            <a:ext cx="62451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9" name="Shape 269"/>
          <p:cNvSpPr/>
          <p:nvPr/>
        </p:nvSpPr>
        <p:spPr>
          <a:xfrm>
            <a:off x="6200" y="2729525"/>
            <a:ext cx="9144000" cy="24135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0" name="Shape 270"/>
          <p:cNvSpPr/>
          <p:nvPr/>
        </p:nvSpPr>
        <p:spPr>
          <a:xfrm>
            <a:off x="0" y="951925"/>
            <a:ext cx="4191600" cy="4191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1" name="Shape 271"/>
          <p:cNvSpPr txBox="1"/>
          <p:nvPr>
            <p:ph type="ctrTitle"/>
          </p:nvPr>
        </p:nvSpPr>
        <p:spPr>
          <a:xfrm>
            <a:off x="614425" y="1181825"/>
            <a:ext cx="25689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000">
                <a:solidFill>
                  <a:srgbClr val="256592"/>
                </a:solidFill>
                <a:latin typeface="Oswald"/>
                <a:ea typeface="Oswald"/>
                <a:cs typeface="Oswald"/>
                <a:sym typeface="Oswald"/>
              </a:rPr>
              <a:t>THE DO’S AND DON’TS</a:t>
            </a:r>
            <a:endParaRPr b="1" sz="2000">
              <a:solidFill>
                <a:srgbClr val="256592"/>
              </a:solidFill>
              <a:latin typeface="Oswald"/>
              <a:ea typeface="Oswald"/>
              <a:cs typeface="Oswald"/>
              <a:sym typeface="Oswald"/>
            </a:endParaRPr>
          </a:p>
        </p:txBody>
      </p:sp>
      <p:sp>
        <p:nvSpPr>
          <p:cNvPr id="272" name="Shape 272"/>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73" name="Shape 273"/>
          <p:cNvSpPr/>
          <p:nvPr/>
        </p:nvSpPr>
        <p:spPr>
          <a:xfrm rot="-5400000">
            <a:off x="2272350" y="461425"/>
            <a:ext cx="141600" cy="46863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4" name="Shape 274"/>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FFFFFF"/>
                </a:solidFill>
                <a:latin typeface="Open Sans"/>
                <a:ea typeface="Open Sans"/>
                <a:cs typeface="Open Sans"/>
                <a:sym typeface="Open Sans"/>
              </a:rPr>
              <a:t>06</a:t>
            </a:r>
            <a:endParaRPr b="1" sz="2400">
              <a:solidFill>
                <a:srgbClr val="FFFFFF"/>
              </a:solidFill>
              <a:latin typeface="Open Sans"/>
              <a:ea typeface="Open Sans"/>
              <a:cs typeface="Open Sans"/>
              <a:sym typeface="Open Sans"/>
            </a:endParaRPr>
          </a:p>
        </p:txBody>
      </p:sp>
      <p:sp>
        <p:nvSpPr>
          <p:cNvPr id="275" name="Shape 275"/>
          <p:cNvSpPr/>
          <p:nvPr/>
        </p:nvSpPr>
        <p:spPr>
          <a:xfrm>
            <a:off x="7207225" y="3660025"/>
            <a:ext cx="19368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6" name="Shape 276"/>
          <p:cNvSpPr txBox="1"/>
          <p:nvPr>
            <p:ph idx="4294967295" type="body"/>
          </p:nvPr>
        </p:nvSpPr>
        <p:spPr>
          <a:xfrm>
            <a:off x="609875" y="1788725"/>
            <a:ext cx="4701300" cy="397500"/>
          </a:xfrm>
          <a:prstGeom prst="rect">
            <a:avLst/>
          </a:prstGeom>
        </p:spPr>
        <p:txBody>
          <a:bodyPr anchorCtr="0" anchor="t" bIns="91425" lIns="91425" spcFirstLastPara="1" rIns="91425" wrap="square" tIns="91425">
            <a:noAutofit/>
          </a:bodyPr>
          <a:lstStyle/>
          <a:p>
            <a:pPr indent="0" lvl="0" marL="0" rtl="0">
              <a:spcBef>
                <a:spcPts val="0"/>
              </a:spcBef>
              <a:spcAft>
                <a:spcPts val="1600"/>
              </a:spcAft>
              <a:buNone/>
            </a:pPr>
            <a:r>
              <a:rPr lang="en" sz="1100">
                <a:solidFill>
                  <a:schemeClr val="lt1"/>
                </a:solidFill>
                <a:latin typeface="Open Sans"/>
                <a:ea typeface="Open Sans"/>
                <a:cs typeface="Open Sans"/>
                <a:sym typeface="Open Sans"/>
              </a:rPr>
              <a:t>Here are some rules to help keeping everything consistent, cohesive.</a:t>
            </a:r>
            <a:endParaRPr sz="1100">
              <a:latin typeface="Open Sans"/>
              <a:ea typeface="Open Sans"/>
              <a:cs typeface="Open Sans"/>
              <a:sym typeface="Open Sans"/>
            </a:endParaRPr>
          </a:p>
        </p:txBody>
      </p:sp>
      <p:sp>
        <p:nvSpPr>
          <p:cNvPr id="277" name="Shape 277"/>
          <p:cNvSpPr/>
          <p:nvPr/>
        </p:nvSpPr>
        <p:spPr>
          <a:xfrm rot="5400000">
            <a:off x="7066200" y="4082075"/>
            <a:ext cx="8262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8" name="Shape 278"/>
          <p:cNvSpPr/>
          <p:nvPr/>
        </p:nvSpPr>
        <p:spPr>
          <a:xfrm rot="10800000">
            <a:off x="7462950" y="4490825"/>
            <a:ext cx="1052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9" name="Shape 279"/>
          <p:cNvSpPr/>
          <p:nvPr/>
        </p:nvSpPr>
        <p:spPr>
          <a:xfrm>
            <a:off x="8370025" y="4397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80" name="Shape 280"/>
          <p:cNvSpPr txBox="1"/>
          <p:nvPr/>
        </p:nvSpPr>
        <p:spPr>
          <a:xfrm>
            <a:off x="672726" y="3112650"/>
            <a:ext cx="1918500" cy="3975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Don’t </a:t>
            </a:r>
            <a:r>
              <a:rPr lang="en" sz="1200">
                <a:solidFill>
                  <a:srgbClr val="FFFFFF"/>
                </a:solidFill>
                <a:latin typeface="Open Sans"/>
                <a:ea typeface="Open Sans"/>
                <a:cs typeface="Open Sans"/>
                <a:sym typeface="Open Sans"/>
              </a:rPr>
              <a:t>rotate the logo</a:t>
            </a:r>
            <a:endParaRPr sz="1200">
              <a:solidFill>
                <a:srgbClr val="FFFFFF"/>
              </a:solidFill>
              <a:latin typeface="Open Sans"/>
              <a:ea typeface="Open Sans"/>
              <a:cs typeface="Open Sans"/>
              <a:sym typeface="Open Sans"/>
            </a:endParaRPr>
          </a:p>
        </p:txBody>
      </p:sp>
      <p:sp>
        <p:nvSpPr>
          <p:cNvPr id="281" name="Shape 281"/>
          <p:cNvSpPr txBox="1"/>
          <p:nvPr/>
        </p:nvSpPr>
        <p:spPr>
          <a:xfrm>
            <a:off x="2742960" y="3157125"/>
            <a:ext cx="2324700" cy="280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Don’t </a:t>
            </a:r>
            <a:r>
              <a:rPr lang="en" sz="1200">
                <a:solidFill>
                  <a:srgbClr val="FFFFFF"/>
                </a:solidFill>
                <a:latin typeface="Open Sans"/>
                <a:ea typeface="Open Sans"/>
                <a:cs typeface="Open Sans"/>
                <a:sym typeface="Open Sans"/>
              </a:rPr>
              <a:t>use the emblem only</a:t>
            </a:r>
            <a:endParaRPr sz="1200">
              <a:solidFill>
                <a:srgbClr val="FFFFFF"/>
              </a:solidFill>
              <a:latin typeface="Open Sans"/>
              <a:ea typeface="Open Sans"/>
              <a:cs typeface="Open Sans"/>
              <a:sym typeface="Open Sans"/>
            </a:endParaRPr>
          </a:p>
        </p:txBody>
      </p:sp>
      <p:sp>
        <p:nvSpPr>
          <p:cNvPr id="282" name="Shape 282"/>
          <p:cNvSpPr txBox="1"/>
          <p:nvPr/>
        </p:nvSpPr>
        <p:spPr>
          <a:xfrm>
            <a:off x="5190087" y="3136825"/>
            <a:ext cx="1918500" cy="3975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1200">
                <a:solidFill>
                  <a:srgbClr val="FFFFFF"/>
                </a:solidFill>
                <a:latin typeface="Open Sans"/>
                <a:ea typeface="Open Sans"/>
                <a:cs typeface="Open Sans"/>
                <a:sym typeface="Open Sans"/>
              </a:rPr>
              <a:t>Don’t </a:t>
            </a:r>
            <a:r>
              <a:rPr lang="en" sz="1200">
                <a:solidFill>
                  <a:srgbClr val="FFFFFF"/>
                </a:solidFill>
                <a:latin typeface="Open Sans"/>
                <a:ea typeface="Open Sans"/>
                <a:cs typeface="Open Sans"/>
                <a:sym typeface="Open Sans"/>
              </a:rPr>
              <a:t>use the text only</a:t>
            </a:r>
            <a:endParaRPr sz="1200">
              <a:solidFill>
                <a:srgbClr val="FFFFFF"/>
              </a:solidFill>
              <a:latin typeface="Open Sans"/>
              <a:ea typeface="Open Sans"/>
              <a:cs typeface="Open Sans"/>
              <a:sym typeface="Open Sans"/>
            </a:endParaRPr>
          </a:p>
        </p:txBody>
      </p:sp>
      <p:sp>
        <p:nvSpPr>
          <p:cNvPr id="283" name="Shape 283"/>
          <p:cNvSpPr/>
          <p:nvPr/>
        </p:nvSpPr>
        <p:spPr>
          <a:xfrm rot="10800000">
            <a:off x="520975" y="31875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84" name="Shape 284"/>
          <p:cNvSpPr/>
          <p:nvPr/>
        </p:nvSpPr>
        <p:spPr>
          <a:xfrm rot="10800000">
            <a:off x="2595325" y="319417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85" name="Shape 285"/>
          <p:cNvSpPr/>
          <p:nvPr/>
        </p:nvSpPr>
        <p:spPr>
          <a:xfrm rot="10800000">
            <a:off x="5058838" y="320805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86" name="Shape 286"/>
          <p:cNvSpPr/>
          <p:nvPr/>
        </p:nvSpPr>
        <p:spPr>
          <a:xfrm rot="-5400000">
            <a:off x="501325"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7" name="Shape 287"/>
          <p:cNvSpPr/>
          <p:nvPr/>
        </p:nvSpPr>
        <p:spPr>
          <a:xfrm>
            <a:off x="614425" y="3009775"/>
            <a:ext cx="66102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8" name="Shape 288"/>
          <p:cNvSpPr/>
          <p:nvPr/>
        </p:nvSpPr>
        <p:spPr>
          <a:xfrm rot="-5400000">
            <a:off x="2575675"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9" name="Shape 289"/>
          <p:cNvSpPr/>
          <p:nvPr/>
        </p:nvSpPr>
        <p:spPr>
          <a:xfrm rot="-5400000">
            <a:off x="5039188" y="3122875"/>
            <a:ext cx="246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0" name="Shape 290"/>
          <p:cNvSpPr/>
          <p:nvPr/>
        </p:nvSpPr>
        <p:spPr>
          <a:xfrm rot="-5400000">
            <a:off x="6879925" y="3334325"/>
            <a:ext cx="6693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1" name="Shape 291"/>
          <p:cNvSpPr/>
          <p:nvPr/>
        </p:nvSpPr>
        <p:spPr>
          <a:xfrm rot="5400000">
            <a:off x="727837" y="1006712"/>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92" name="Shape 292"/>
          <p:cNvSpPr/>
          <p:nvPr/>
        </p:nvSpPr>
        <p:spPr>
          <a:xfrm rot="5400000">
            <a:off x="294025" y="508201"/>
            <a:ext cx="10746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3" name="Shape 293"/>
          <p:cNvSpPr/>
          <p:nvPr/>
        </p:nvSpPr>
        <p:spPr>
          <a:xfrm rot="5400000">
            <a:off x="5246512" y="1884137"/>
            <a:ext cx="207000" cy="206700"/>
          </a:xfrm>
          <a:prstGeom prst="ellipse">
            <a:avLst/>
          </a:prstGeom>
          <a:solidFill>
            <a:srgbClr val="EFEFE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94" name="Shape 294"/>
          <p:cNvSpPr/>
          <p:nvPr/>
        </p:nvSpPr>
        <p:spPr>
          <a:xfrm rot="5400000">
            <a:off x="5678575" y="1794950"/>
            <a:ext cx="363900" cy="20100"/>
          </a:xfrm>
          <a:prstGeom prst="rect">
            <a:avLst/>
          </a:prstGeom>
          <a:solidFill>
            <a:srgbClr val="EFEFE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5" name="Shape 295"/>
          <p:cNvSpPr/>
          <p:nvPr/>
        </p:nvSpPr>
        <p:spPr>
          <a:xfrm>
            <a:off x="5265850" y="1977425"/>
            <a:ext cx="604800" cy="20100"/>
          </a:xfrm>
          <a:prstGeom prst="rect">
            <a:avLst/>
          </a:prstGeom>
          <a:solidFill>
            <a:srgbClr val="EFEFE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6" name="Shape 296"/>
          <p:cNvSpPr/>
          <p:nvPr/>
        </p:nvSpPr>
        <p:spPr>
          <a:xfrm rot="-5400000">
            <a:off x="2519650" y="577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97" name="Shape 297"/>
          <p:cNvSpPr/>
          <p:nvPr/>
        </p:nvSpPr>
        <p:spPr>
          <a:xfrm rot="10800000">
            <a:off x="2689600" y="670850"/>
            <a:ext cx="1214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8" name="Shape 298"/>
          <p:cNvSpPr/>
          <p:nvPr/>
        </p:nvSpPr>
        <p:spPr>
          <a:xfrm rot="-5400000">
            <a:off x="3552100" y="332000"/>
            <a:ext cx="683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9" name="Shape 299"/>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00" name="Shape 300"/>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01" name="Shape 301"/>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02" name="Shape 302"/>
          <p:cNvSpPr/>
          <p:nvPr/>
        </p:nvSpPr>
        <p:spPr>
          <a:xfrm rot="10800000">
            <a:off x="6361200" y="100"/>
            <a:ext cx="2782800" cy="27828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03" name="Shape 303"/>
          <p:cNvSpPr/>
          <p:nvPr/>
        </p:nvSpPr>
        <p:spPr>
          <a:xfrm rot="10800000">
            <a:off x="7390800" y="191"/>
            <a:ext cx="1753200" cy="17532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pic>
        <p:nvPicPr>
          <p:cNvPr id="304" name="Shape 304"/>
          <p:cNvPicPr preferRelativeResize="0"/>
          <p:nvPr/>
        </p:nvPicPr>
        <p:blipFill>
          <a:blip r:embed="rId3">
            <a:alphaModFix/>
          </a:blip>
          <a:stretch>
            <a:fillRect/>
          </a:stretch>
        </p:blipFill>
        <p:spPr>
          <a:xfrm>
            <a:off x="3019974" y="3565175"/>
            <a:ext cx="1354375" cy="970200"/>
          </a:xfrm>
          <a:prstGeom prst="rect">
            <a:avLst/>
          </a:prstGeom>
          <a:noFill/>
          <a:ln>
            <a:noFill/>
          </a:ln>
        </p:spPr>
      </p:pic>
      <p:pic>
        <p:nvPicPr>
          <p:cNvPr id="305" name="Shape 305"/>
          <p:cNvPicPr preferRelativeResize="0"/>
          <p:nvPr/>
        </p:nvPicPr>
        <p:blipFill>
          <a:blip r:embed="rId4">
            <a:alphaModFix/>
          </a:blip>
          <a:stretch>
            <a:fillRect/>
          </a:stretch>
        </p:blipFill>
        <p:spPr>
          <a:xfrm>
            <a:off x="5311165" y="3888244"/>
            <a:ext cx="1590003" cy="528446"/>
          </a:xfrm>
          <a:prstGeom prst="rect">
            <a:avLst/>
          </a:prstGeom>
          <a:noFill/>
          <a:ln>
            <a:noFill/>
          </a:ln>
        </p:spPr>
      </p:pic>
      <p:pic>
        <p:nvPicPr>
          <p:cNvPr id="306" name="Shape 306"/>
          <p:cNvPicPr preferRelativeResize="0"/>
          <p:nvPr/>
        </p:nvPicPr>
        <p:blipFill>
          <a:blip r:embed="rId5">
            <a:alphaModFix/>
          </a:blip>
          <a:stretch>
            <a:fillRect/>
          </a:stretch>
        </p:blipFill>
        <p:spPr>
          <a:xfrm rot="-899999">
            <a:off x="934675" y="3585248"/>
            <a:ext cx="918975" cy="1013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310" name="Shape 310"/>
        <p:cNvGrpSpPr/>
        <p:nvPr/>
      </p:nvGrpSpPr>
      <p:grpSpPr>
        <a:xfrm>
          <a:off x="0" y="0"/>
          <a:ext cx="0" cy="0"/>
          <a:chOff x="0" y="0"/>
          <a:chExt cx="0" cy="0"/>
        </a:xfrm>
      </p:grpSpPr>
      <p:sp>
        <p:nvSpPr>
          <p:cNvPr id="311" name="Shape 311"/>
          <p:cNvSpPr/>
          <p:nvPr/>
        </p:nvSpPr>
        <p:spPr>
          <a:xfrm rot="-5400000">
            <a:off x="2409550" y="1516650"/>
            <a:ext cx="755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2" name="Shape 312"/>
          <p:cNvSpPr/>
          <p:nvPr/>
        </p:nvSpPr>
        <p:spPr>
          <a:xfrm>
            <a:off x="3293500" y="1055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13" name="Shape 313"/>
          <p:cNvSpPr/>
          <p:nvPr/>
        </p:nvSpPr>
        <p:spPr>
          <a:xfrm>
            <a:off x="2777350" y="1148850"/>
            <a:ext cx="641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4" name="Shape 314"/>
          <p:cNvSpPr/>
          <p:nvPr/>
        </p:nvSpPr>
        <p:spPr>
          <a:xfrm>
            <a:off x="4211697" y="16364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15" name="Shape 315"/>
          <p:cNvSpPr/>
          <p:nvPr/>
        </p:nvSpPr>
        <p:spPr>
          <a:xfrm>
            <a:off x="0" y="1631450"/>
            <a:ext cx="42129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6" name="Shape 316"/>
          <p:cNvSpPr/>
          <p:nvPr/>
        </p:nvSpPr>
        <p:spPr>
          <a:xfrm>
            <a:off x="6200" y="2730100"/>
            <a:ext cx="9144000" cy="24135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7" name="Shape 317"/>
          <p:cNvSpPr/>
          <p:nvPr/>
        </p:nvSpPr>
        <p:spPr>
          <a:xfrm>
            <a:off x="0" y="951925"/>
            <a:ext cx="4191600" cy="4191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8" name="Shape 318"/>
          <p:cNvSpPr txBox="1"/>
          <p:nvPr>
            <p:ph type="ctrTitle"/>
          </p:nvPr>
        </p:nvSpPr>
        <p:spPr>
          <a:xfrm>
            <a:off x="614425" y="1181825"/>
            <a:ext cx="23763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000">
                <a:solidFill>
                  <a:srgbClr val="256592"/>
                </a:solidFill>
                <a:latin typeface="Oswald"/>
                <a:ea typeface="Oswald"/>
                <a:cs typeface="Oswald"/>
                <a:sym typeface="Oswald"/>
              </a:rPr>
              <a:t>FONT SELECTION</a:t>
            </a:r>
            <a:endParaRPr b="1" sz="2000">
              <a:solidFill>
                <a:srgbClr val="256592"/>
              </a:solidFill>
              <a:latin typeface="Oswald"/>
              <a:ea typeface="Oswald"/>
              <a:cs typeface="Oswald"/>
              <a:sym typeface="Oswald"/>
            </a:endParaRPr>
          </a:p>
        </p:txBody>
      </p:sp>
      <p:sp>
        <p:nvSpPr>
          <p:cNvPr id="319" name="Shape 319"/>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20" name="Shape 320"/>
          <p:cNvSpPr/>
          <p:nvPr/>
        </p:nvSpPr>
        <p:spPr>
          <a:xfrm rot="-5400000">
            <a:off x="1881750" y="852025"/>
            <a:ext cx="141600" cy="3905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1" name="Shape 321"/>
          <p:cNvSpPr/>
          <p:nvPr/>
        </p:nvSpPr>
        <p:spPr>
          <a:xfrm rot="10800000">
            <a:off x="5814600" y="75"/>
            <a:ext cx="3329400" cy="33294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2" name="Shape 322"/>
          <p:cNvSpPr/>
          <p:nvPr/>
        </p:nvSpPr>
        <p:spPr>
          <a:xfrm rot="10800000">
            <a:off x="7046400" y="161"/>
            <a:ext cx="2097600" cy="2097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3" name="Shape 323"/>
          <p:cNvSpPr txBox="1"/>
          <p:nvPr>
            <p:ph idx="4294967295" type="body"/>
          </p:nvPr>
        </p:nvSpPr>
        <p:spPr>
          <a:xfrm>
            <a:off x="609875" y="1864925"/>
            <a:ext cx="4352700" cy="6366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1100">
                <a:solidFill>
                  <a:schemeClr val="lt1"/>
                </a:solidFill>
                <a:latin typeface="Raleway"/>
                <a:ea typeface="Raleway"/>
                <a:cs typeface="Raleway"/>
                <a:sym typeface="Raleway"/>
              </a:rPr>
              <a:t>Here are a variety of the Brands logos, which should </a:t>
            </a:r>
            <a:endParaRPr b="1" sz="1100">
              <a:solidFill>
                <a:schemeClr val="lt1"/>
              </a:solidFill>
              <a:latin typeface="Raleway"/>
              <a:ea typeface="Raleway"/>
              <a:cs typeface="Raleway"/>
              <a:sym typeface="Raleway"/>
            </a:endParaRPr>
          </a:p>
          <a:p>
            <a:pPr indent="0" lvl="0" marL="0" rtl="0">
              <a:spcBef>
                <a:spcPts val="0"/>
              </a:spcBef>
              <a:spcAft>
                <a:spcPts val="0"/>
              </a:spcAft>
              <a:buNone/>
            </a:pPr>
            <a:r>
              <a:rPr b="1" lang="en" sz="1100">
                <a:solidFill>
                  <a:schemeClr val="lt1"/>
                </a:solidFill>
                <a:latin typeface="Raleway"/>
                <a:ea typeface="Raleway"/>
                <a:cs typeface="Raleway"/>
                <a:sym typeface="Raleway"/>
              </a:rPr>
              <a:t>provide enough flexibility for all intents and purposes:</a:t>
            </a:r>
            <a:endParaRPr b="1" sz="1100">
              <a:latin typeface="Open Sans"/>
              <a:ea typeface="Open Sans"/>
              <a:cs typeface="Open Sans"/>
              <a:sym typeface="Open Sans"/>
            </a:endParaRPr>
          </a:p>
        </p:txBody>
      </p:sp>
      <p:sp>
        <p:nvSpPr>
          <p:cNvPr id="324" name="Shape 324"/>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FFFFFF"/>
                </a:solidFill>
                <a:latin typeface="Open Sans"/>
                <a:ea typeface="Open Sans"/>
                <a:cs typeface="Open Sans"/>
                <a:sym typeface="Open Sans"/>
              </a:rPr>
              <a:t>07</a:t>
            </a:r>
            <a:endParaRPr b="1" sz="2400">
              <a:solidFill>
                <a:srgbClr val="FFFFFF"/>
              </a:solidFill>
              <a:latin typeface="Open Sans"/>
              <a:ea typeface="Open Sans"/>
              <a:cs typeface="Open Sans"/>
              <a:sym typeface="Open Sans"/>
            </a:endParaRPr>
          </a:p>
        </p:txBody>
      </p:sp>
      <p:sp>
        <p:nvSpPr>
          <p:cNvPr id="325" name="Shape 325"/>
          <p:cNvSpPr/>
          <p:nvPr/>
        </p:nvSpPr>
        <p:spPr>
          <a:xfrm rot="10800000">
            <a:off x="1733550" y="4490825"/>
            <a:ext cx="67818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6" name="Shape 326"/>
          <p:cNvSpPr/>
          <p:nvPr/>
        </p:nvSpPr>
        <p:spPr>
          <a:xfrm>
            <a:off x="8370025" y="4397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27" name="Shape 327"/>
          <p:cNvSpPr txBox="1"/>
          <p:nvPr/>
        </p:nvSpPr>
        <p:spPr>
          <a:xfrm>
            <a:off x="3213225" y="3023525"/>
            <a:ext cx="1662300" cy="9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6000">
                <a:solidFill>
                  <a:srgbClr val="FFFFFF"/>
                </a:solidFill>
                <a:latin typeface="Open Sans"/>
                <a:ea typeface="Open Sans"/>
                <a:cs typeface="Open Sans"/>
                <a:sym typeface="Open Sans"/>
              </a:rPr>
              <a:t>Aa</a:t>
            </a:r>
            <a:endParaRPr sz="6000">
              <a:solidFill>
                <a:srgbClr val="FFFFFF"/>
              </a:solidFill>
              <a:latin typeface="Open Sans"/>
              <a:ea typeface="Open Sans"/>
              <a:cs typeface="Open Sans"/>
              <a:sym typeface="Open Sans"/>
            </a:endParaRPr>
          </a:p>
        </p:txBody>
      </p:sp>
      <p:sp>
        <p:nvSpPr>
          <p:cNvPr id="328" name="Shape 328"/>
          <p:cNvSpPr txBox="1"/>
          <p:nvPr/>
        </p:nvSpPr>
        <p:spPr>
          <a:xfrm>
            <a:off x="4138839" y="3329401"/>
            <a:ext cx="2645400" cy="5727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solidFill>
                  <a:srgbClr val="FFFFFF"/>
                </a:solidFill>
                <a:latin typeface="Open Sans"/>
                <a:ea typeface="Open Sans"/>
                <a:cs typeface="Open Sans"/>
                <a:sym typeface="Open Sans"/>
              </a:rPr>
              <a:t>ABCDEFGHIJKLMNOPQRSTUVWXYZ</a:t>
            </a:r>
            <a:endParaRPr sz="1000">
              <a:solidFill>
                <a:srgbClr val="FFFFFF"/>
              </a:solidFill>
              <a:latin typeface="Open Sans"/>
              <a:ea typeface="Open Sans"/>
              <a:cs typeface="Open Sans"/>
              <a:sym typeface="Open Sans"/>
            </a:endParaRPr>
          </a:p>
          <a:p>
            <a:pPr indent="0" lvl="0" marL="0" rtl="0">
              <a:spcBef>
                <a:spcPts val="0"/>
              </a:spcBef>
              <a:spcAft>
                <a:spcPts val="0"/>
              </a:spcAft>
              <a:buNone/>
            </a:pPr>
            <a:r>
              <a:rPr lang="en" sz="1000">
                <a:solidFill>
                  <a:srgbClr val="FFFFFF"/>
                </a:solidFill>
                <a:latin typeface="Open Sans"/>
                <a:ea typeface="Open Sans"/>
                <a:cs typeface="Open Sans"/>
                <a:sym typeface="Open Sans"/>
              </a:rPr>
              <a:t>Abcdefghijklmnopqrstuvwxyz</a:t>
            </a:r>
            <a:endParaRPr sz="1000">
              <a:solidFill>
                <a:srgbClr val="FFFFFF"/>
              </a:solidFill>
              <a:latin typeface="Open Sans"/>
              <a:ea typeface="Open Sans"/>
              <a:cs typeface="Open Sans"/>
              <a:sym typeface="Open Sans"/>
            </a:endParaRPr>
          </a:p>
          <a:p>
            <a:pPr indent="0" lvl="0" marL="0" rtl="0">
              <a:spcBef>
                <a:spcPts val="0"/>
              </a:spcBef>
              <a:spcAft>
                <a:spcPts val="0"/>
              </a:spcAft>
              <a:buNone/>
            </a:pPr>
            <a:r>
              <a:rPr lang="en" sz="1000">
                <a:solidFill>
                  <a:srgbClr val="FFFFFF"/>
                </a:solidFill>
                <a:latin typeface="Open Sans"/>
                <a:ea typeface="Open Sans"/>
                <a:cs typeface="Open Sans"/>
                <a:sym typeface="Open Sans"/>
              </a:rPr>
              <a:t>!@#$%^&amp;*() 0123456677890</a:t>
            </a:r>
            <a:endParaRPr sz="1000">
              <a:solidFill>
                <a:srgbClr val="FFFFFF"/>
              </a:solidFill>
              <a:latin typeface="Open Sans"/>
              <a:ea typeface="Open Sans"/>
              <a:cs typeface="Open Sans"/>
              <a:sym typeface="Open Sans"/>
            </a:endParaRPr>
          </a:p>
        </p:txBody>
      </p:sp>
      <p:sp>
        <p:nvSpPr>
          <p:cNvPr id="329" name="Shape 329"/>
          <p:cNvSpPr txBox="1"/>
          <p:nvPr/>
        </p:nvSpPr>
        <p:spPr>
          <a:xfrm>
            <a:off x="3098925" y="3937800"/>
            <a:ext cx="2035200" cy="37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rgbClr val="FFFFFF"/>
                </a:solidFill>
                <a:latin typeface="Open Sans"/>
                <a:ea typeface="Open Sans"/>
                <a:cs typeface="Open Sans"/>
                <a:sym typeface="Open Sans"/>
              </a:rPr>
              <a:t>Open Sans normal</a:t>
            </a:r>
            <a:r>
              <a:rPr lang="en" sz="1500">
                <a:solidFill>
                  <a:srgbClr val="FFFFFF"/>
                </a:solidFill>
                <a:latin typeface="Open Sans"/>
                <a:ea typeface="Open Sans"/>
                <a:cs typeface="Open Sans"/>
                <a:sym typeface="Open Sans"/>
              </a:rPr>
              <a:t>:</a:t>
            </a:r>
            <a:endParaRPr sz="1500">
              <a:solidFill>
                <a:srgbClr val="FFFFFF"/>
              </a:solidFill>
              <a:latin typeface="Open Sans"/>
              <a:ea typeface="Open Sans"/>
              <a:cs typeface="Open Sans"/>
              <a:sym typeface="Open Sans"/>
            </a:endParaRPr>
          </a:p>
        </p:txBody>
      </p:sp>
      <p:sp>
        <p:nvSpPr>
          <p:cNvPr id="330" name="Shape 330"/>
          <p:cNvSpPr txBox="1"/>
          <p:nvPr/>
        </p:nvSpPr>
        <p:spPr>
          <a:xfrm>
            <a:off x="437633" y="3029622"/>
            <a:ext cx="1662300" cy="16245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6000">
                <a:solidFill>
                  <a:srgbClr val="FFFFFF"/>
                </a:solidFill>
                <a:latin typeface="Oswald"/>
                <a:ea typeface="Oswald"/>
                <a:cs typeface="Oswald"/>
                <a:sym typeface="Oswald"/>
              </a:rPr>
              <a:t>Aa</a:t>
            </a:r>
            <a:endParaRPr b="1" sz="6000">
              <a:solidFill>
                <a:srgbClr val="FFFFFF"/>
              </a:solidFill>
              <a:latin typeface="Oswald"/>
              <a:ea typeface="Oswald"/>
              <a:cs typeface="Oswald"/>
              <a:sym typeface="Oswald"/>
            </a:endParaRPr>
          </a:p>
        </p:txBody>
      </p:sp>
      <p:sp>
        <p:nvSpPr>
          <p:cNvPr id="331" name="Shape 331"/>
          <p:cNvSpPr txBox="1"/>
          <p:nvPr/>
        </p:nvSpPr>
        <p:spPr>
          <a:xfrm>
            <a:off x="1229600" y="3328697"/>
            <a:ext cx="2565000" cy="6294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1000">
                <a:solidFill>
                  <a:srgbClr val="FFFFFF"/>
                </a:solidFill>
                <a:latin typeface="Oswald"/>
                <a:ea typeface="Oswald"/>
                <a:cs typeface="Oswald"/>
                <a:sym typeface="Oswald"/>
              </a:rPr>
              <a:t>ABCDEFGHIJKLMNOPQRSTUVWXYZ</a:t>
            </a:r>
            <a:endParaRPr b="1" sz="1000">
              <a:solidFill>
                <a:srgbClr val="FFFFFF"/>
              </a:solidFill>
              <a:latin typeface="Oswald"/>
              <a:ea typeface="Oswald"/>
              <a:cs typeface="Oswald"/>
              <a:sym typeface="Oswald"/>
            </a:endParaRPr>
          </a:p>
          <a:p>
            <a:pPr indent="0" lvl="0" marL="0" rtl="0">
              <a:spcBef>
                <a:spcPts val="0"/>
              </a:spcBef>
              <a:spcAft>
                <a:spcPts val="0"/>
              </a:spcAft>
              <a:buNone/>
            </a:pPr>
            <a:r>
              <a:rPr b="1" lang="en" sz="1000">
                <a:solidFill>
                  <a:srgbClr val="FFFFFF"/>
                </a:solidFill>
                <a:latin typeface="Oswald"/>
                <a:ea typeface="Oswald"/>
                <a:cs typeface="Oswald"/>
                <a:sym typeface="Oswald"/>
              </a:rPr>
              <a:t>Abcdefghijklmnopqrstuvwxyz</a:t>
            </a:r>
            <a:endParaRPr b="1" sz="1000">
              <a:solidFill>
                <a:srgbClr val="FFFFFF"/>
              </a:solidFill>
              <a:latin typeface="Oswald"/>
              <a:ea typeface="Oswald"/>
              <a:cs typeface="Oswald"/>
              <a:sym typeface="Oswald"/>
            </a:endParaRPr>
          </a:p>
          <a:p>
            <a:pPr indent="0" lvl="0" marL="0" rtl="0">
              <a:spcBef>
                <a:spcPts val="0"/>
              </a:spcBef>
              <a:spcAft>
                <a:spcPts val="0"/>
              </a:spcAft>
              <a:buClr>
                <a:schemeClr val="dk1"/>
              </a:buClr>
              <a:buSzPts val="1100"/>
              <a:buFont typeface="Arial"/>
              <a:buNone/>
            </a:pPr>
            <a:r>
              <a:rPr b="1" lang="en" sz="1000">
                <a:solidFill>
                  <a:srgbClr val="FFFFFF"/>
                </a:solidFill>
                <a:latin typeface="Oswald"/>
                <a:ea typeface="Oswald"/>
                <a:cs typeface="Oswald"/>
                <a:sym typeface="Oswald"/>
              </a:rPr>
              <a:t>!@#$%^&amp;*() 0123456677890</a:t>
            </a:r>
            <a:endParaRPr b="1" sz="1000">
              <a:solidFill>
                <a:srgbClr val="FFFFFF"/>
              </a:solidFill>
              <a:latin typeface="Oswald"/>
              <a:ea typeface="Oswald"/>
              <a:cs typeface="Oswald"/>
              <a:sym typeface="Oswald"/>
            </a:endParaRPr>
          </a:p>
        </p:txBody>
      </p:sp>
      <p:sp>
        <p:nvSpPr>
          <p:cNvPr id="332" name="Shape 332"/>
          <p:cNvSpPr txBox="1"/>
          <p:nvPr/>
        </p:nvSpPr>
        <p:spPr>
          <a:xfrm>
            <a:off x="161925" y="3956192"/>
            <a:ext cx="1767000" cy="37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1500">
                <a:solidFill>
                  <a:srgbClr val="FFFFFF"/>
                </a:solidFill>
                <a:latin typeface="Oswald"/>
                <a:ea typeface="Oswald"/>
                <a:cs typeface="Oswald"/>
                <a:sym typeface="Oswald"/>
              </a:rPr>
              <a:t>Oswald Bold:</a:t>
            </a:r>
            <a:endParaRPr b="1" sz="1500">
              <a:solidFill>
                <a:srgbClr val="FFFFFF"/>
              </a:solidFill>
              <a:latin typeface="Oswald"/>
              <a:ea typeface="Oswald"/>
              <a:cs typeface="Oswald"/>
              <a:sym typeface="Oswald"/>
            </a:endParaRPr>
          </a:p>
        </p:txBody>
      </p:sp>
      <p:sp>
        <p:nvSpPr>
          <p:cNvPr id="333" name="Shape 333"/>
          <p:cNvSpPr/>
          <p:nvPr/>
        </p:nvSpPr>
        <p:spPr>
          <a:xfrm rot="-5400000">
            <a:off x="1556100" y="4326200"/>
            <a:ext cx="3477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34" name="Shape 334"/>
          <p:cNvSpPr/>
          <p:nvPr/>
        </p:nvSpPr>
        <p:spPr>
          <a:xfrm>
            <a:off x="1626450" y="403960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35" name="Shape 335"/>
          <p:cNvSpPr/>
          <p:nvPr/>
        </p:nvSpPr>
        <p:spPr>
          <a:xfrm>
            <a:off x="5020950" y="4039600"/>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36" name="Shape 336"/>
          <p:cNvSpPr/>
          <p:nvPr/>
        </p:nvSpPr>
        <p:spPr>
          <a:xfrm rot="-5400000">
            <a:off x="4924350" y="4290425"/>
            <a:ext cx="4002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37" name="Shape 337"/>
          <p:cNvSpPr/>
          <p:nvPr/>
        </p:nvSpPr>
        <p:spPr>
          <a:xfrm>
            <a:off x="4138850" y="2552875"/>
            <a:ext cx="504300" cy="5034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38" name="Shape 338"/>
          <p:cNvSpPr/>
          <p:nvPr/>
        </p:nvSpPr>
        <p:spPr>
          <a:xfrm rot="5400000">
            <a:off x="727837" y="1006712"/>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39" name="Shape 339"/>
          <p:cNvSpPr/>
          <p:nvPr/>
        </p:nvSpPr>
        <p:spPr>
          <a:xfrm rot="5400000">
            <a:off x="294025" y="508201"/>
            <a:ext cx="10746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0" name="Shape 340"/>
          <p:cNvSpPr/>
          <p:nvPr/>
        </p:nvSpPr>
        <p:spPr>
          <a:xfrm>
            <a:off x="6406075" y="2294825"/>
            <a:ext cx="207000" cy="206700"/>
          </a:xfrm>
          <a:prstGeom prst="ellipse">
            <a:avLst/>
          </a:prstGeom>
          <a:solidFill>
            <a:srgbClr val="164C71"/>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41" name="Shape 341"/>
          <p:cNvSpPr/>
          <p:nvPr/>
        </p:nvSpPr>
        <p:spPr>
          <a:xfrm>
            <a:off x="6499525" y="3660025"/>
            <a:ext cx="26445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2" name="Shape 342"/>
          <p:cNvSpPr/>
          <p:nvPr/>
        </p:nvSpPr>
        <p:spPr>
          <a:xfrm rot="-5400000">
            <a:off x="5902375" y="3061775"/>
            <a:ext cx="1214400" cy="201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3" name="Shape 343"/>
          <p:cNvSpPr/>
          <p:nvPr/>
        </p:nvSpPr>
        <p:spPr>
          <a:xfrm rot="-5400000">
            <a:off x="4820900" y="577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44" name="Shape 344"/>
          <p:cNvSpPr/>
          <p:nvPr/>
        </p:nvSpPr>
        <p:spPr>
          <a:xfrm rot="10800000">
            <a:off x="4990850" y="670850"/>
            <a:ext cx="1214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5" name="Shape 345"/>
          <p:cNvSpPr/>
          <p:nvPr/>
        </p:nvSpPr>
        <p:spPr>
          <a:xfrm rot="-5400000">
            <a:off x="5853350" y="332000"/>
            <a:ext cx="683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6" name="Shape 346"/>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47" name="Shape 347"/>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8" name="Shape 348"/>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352" name="Shape 352"/>
        <p:cNvGrpSpPr/>
        <p:nvPr/>
      </p:nvGrpSpPr>
      <p:grpSpPr>
        <a:xfrm>
          <a:off x="0" y="0"/>
          <a:ext cx="0" cy="0"/>
          <a:chOff x="0" y="0"/>
          <a:chExt cx="0" cy="0"/>
        </a:xfrm>
      </p:grpSpPr>
      <p:sp>
        <p:nvSpPr>
          <p:cNvPr id="353" name="Shape 353"/>
          <p:cNvSpPr/>
          <p:nvPr/>
        </p:nvSpPr>
        <p:spPr>
          <a:xfrm rot="-5400000">
            <a:off x="3689700" y="1714625"/>
            <a:ext cx="755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4" name="Shape 354"/>
          <p:cNvSpPr/>
          <p:nvPr/>
        </p:nvSpPr>
        <p:spPr>
          <a:xfrm>
            <a:off x="4573650" y="1253525"/>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55" name="Shape 355"/>
          <p:cNvSpPr/>
          <p:nvPr/>
        </p:nvSpPr>
        <p:spPr>
          <a:xfrm>
            <a:off x="4057500" y="1346825"/>
            <a:ext cx="641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6" name="Shape 356"/>
          <p:cNvSpPr/>
          <p:nvPr/>
        </p:nvSpPr>
        <p:spPr>
          <a:xfrm rot="5400000">
            <a:off x="727837" y="1006712"/>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57" name="Shape 357"/>
          <p:cNvSpPr/>
          <p:nvPr/>
        </p:nvSpPr>
        <p:spPr>
          <a:xfrm rot="5400000">
            <a:off x="294025" y="508201"/>
            <a:ext cx="10746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8" name="Shape 358"/>
          <p:cNvSpPr/>
          <p:nvPr/>
        </p:nvSpPr>
        <p:spPr>
          <a:xfrm>
            <a:off x="4211697" y="16364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59" name="Shape 359"/>
          <p:cNvSpPr/>
          <p:nvPr/>
        </p:nvSpPr>
        <p:spPr>
          <a:xfrm>
            <a:off x="0" y="1631450"/>
            <a:ext cx="42129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0" name="Shape 360"/>
          <p:cNvSpPr/>
          <p:nvPr/>
        </p:nvSpPr>
        <p:spPr>
          <a:xfrm>
            <a:off x="6200" y="2730100"/>
            <a:ext cx="9144000" cy="24135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1" name="Shape 361"/>
          <p:cNvSpPr/>
          <p:nvPr/>
        </p:nvSpPr>
        <p:spPr>
          <a:xfrm>
            <a:off x="0" y="951925"/>
            <a:ext cx="4191600" cy="4191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2" name="Shape 362"/>
          <p:cNvSpPr txBox="1"/>
          <p:nvPr>
            <p:ph type="ctrTitle"/>
          </p:nvPr>
        </p:nvSpPr>
        <p:spPr>
          <a:xfrm>
            <a:off x="614425" y="1181825"/>
            <a:ext cx="24051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000">
                <a:solidFill>
                  <a:srgbClr val="256592"/>
                </a:solidFill>
                <a:latin typeface="Oswald"/>
                <a:ea typeface="Oswald"/>
                <a:cs typeface="Oswald"/>
                <a:sym typeface="Oswald"/>
              </a:rPr>
              <a:t>COLOR SELECTION</a:t>
            </a:r>
            <a:endParaRPr b="1" sz="2000">
              <a:solidFill>
                <a:srgbClr val="256592"/>
              </a:solidFill>
              <a:latin typeface="Oswald"/>
              <a:ea typeface="Oswald"/>
              <a:cs typeface="Oswald"/>
              <a:sym typeface="Oswald"/>
            </a:endParaRPr>
          </a:p>
        </p:txBody>
      </p:sp>
      <p:sp>
        <p:nvSpPr>
          <p:cNvPr id="363" name="Shape 363"/>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64" name="Shape 364"/>
          <p:cNvSpPr/>
          <p:nvPr/>
        </p:nvSpPr>
        <p:spPr>
          <a:xfrm rot="-5400000">
            <a:off x="1881750" y="852025"/>
            <a:ext cx="141600" cy="3905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5" name="Shape 365"/>
          <p:cNvSpPr txBox="1"/>
          <p:nvPr>
            <p:ph idx="4294967295" type="body"/>
          </p:nvPr>
        </p:nvSpPr>
        <p:spPr>
          <a:xfrm>
            <a:off x="609875" y="1683950"/>
            <a:ext cx="4352700" cy="10746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None/>
            </a:pPr>
            <a:r>
              <a:rPr lang="en" sz="1100">
                <a:solidFill>
                  <a:schemeClr val="lt1"/>
                </a:solidFill>
                <a:latin typeface="Open Sans"/>
                <a:ea typeface="Open Sans"/>
                <a:cs typeface="Open Sans"/>
                <a:sym typeface="Open Sans"/>
              </a:rPr>
              <a:t>These are the only colors which shall be used when representing the brand. It perfectly reflects the brands personality, diverging from them can create confusion. </a:t>
            </a:r>
            <a:endParaRPr sz="1100">
              <a:solidFill>
                <a:schemeClr val="lt1"/>
              </a:solidFill>
              <a:latin typeface="Open Sans"/>
              <a:ea typeface="Open Sans"/>
              <a:cs typeface="Open Sans"/>
              <a:sym typeface="Open Sans"/>
            </a:endParaRPr>
          </a:p>
          <a:p>
            <a:pPr indent="0" lvl="0" marL="0" rtl="0">
              <a:lnSpc>
                <a:spcPct val="100000"/>
              </a:lnSpc>
              <a:spcBef>
                <a:spcPts val="0"/>
              </a:spcBef>
              <a:spcAft>
                <a:spcPts val="1600"/>
              </a:spcAft>
              <a:buNone/>
            </a:pPr>
            <a:r>
              <a:rPr lang="en" sz="1100">
                <a:solidFill>
                  <a:schemeClr val="lt1"/>
                </a:solidFill>
                <a:latin typeface="Open Sans"/>
                <a:ea typeface="Open Sans"/>
                <a:cs typeface="Open Sans"/>
                <a:sym typeface="Open Sans"/>
              </a:rPr>
              <a:t>A solid, consistent color scheme helps immensely with brand recognition.</a:t>
            </a:r>
            <a:endParaRPr sz="1100">
              <a:solidFill>
                <a:schemeClr val="lt1"/>
              </a:solidFill>
              <a:latin typeface="Open Sans"/>
              <a:ea typeface="Open Sans"/>
              <a:cs typeface="Open Sans"/>
              <a:sym typeface="Open Sans"/>
            </a:endParaRPr>
          </a:p>
        </p:txBody>
      </p:sp>
      <p:sp>
        <p:nvSpPr>
          <p:cNvPr id="366" name="Shape 366"/>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FFFFFF"/>
                </a:solidFill>
                <a:latin typeface="Open Sans"/>
                <a:ea typeface="Open Sans"/>
                <a:cs typeface="Open Sans"/>
                <a:sym typeface="Open Sans"/>
              </a:rPr>
              <a:t>08</a:t>
            </a:r>
            <a:endParaRPr b="1" sz="2400">
              <a:solidFill>
                <a:srgbClr val="FFFFFF"/>
              </a:solidFill>
              <a:latin typeface="Open Sans"/>
              <a:ea typeface="Open Sans"/>
              <a:cs typeface="Open Sans"/>
              <a:sym typeface="Open Sans"/>
            </a:endParaRPr>
          </a:p>
        </p:txBody>
      </p:sp>
      <p:sp>
        <p:nvSpPr>
          <p:cNvPr id="367" name="Shape 367"/>
          <p:cNvSpPr/>
          <p:nvPr/>
        </p:nvSpPr>
        <p:spPr>
          <a:xfrm rot="10800000">
            <a:off x="614425" y="392398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68" name="Shape 368"/>
          <p:cNvSpPr/>
          <p:nvPr/>
        </p:nvSpPr>
        <p:spPr>
          <a:xfrm rot="10800000">
            <a:off x="707250" y="4490825"/>
            <a:ext cx="78081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9" name="Shape 369"/>
          <p:cNvSpPr/>
          <p:nvPr/>
        </p:nvSpPr>
        <p:spPr>
          <a:xfrm>
            <a:off x="8370025" y="4397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70" name="Shape 370"/>
          <p:cNvSpPr/>
          <p:nvPr/>
        </p:nvSpPr>
        <p:spPr>
          <a:xfrm rot="-5400000">
            <a:off x="527575" y="4309700"/>
            <a:ext cx="3807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1" name="Shape 371"/>
          <p:cNvSpPr/>
          <p:nvPr/>
        </p:nvSpPr>
        <p:spPr>
          <a:xfrm>
            <a:off x="4138850" y="2552875"/>
            <a:ext cx="504300" cy="5034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72" name="Shape 372"/>
          <p:cNvSpPr txBox="1"/>
          <p:nvPr>
            <p:ph idx="4294967295" type="body"/>
          </p:nvPr>
        </p:nvSpPr>
        <p:spPr>
          <a:xfrm>
            <a:off x="639400" y="4207063"/>
            <a:ext cx="5960100" cy="331200"/>
          </a:xfrm>
          <a:prstGeom prst="rect">
            <a:avLst/>
          </a:prstGeom>
        </p:spPr>
        <p:txBody>
          <a:bodyPr anchorCtr="0" anchor="t" bIns="91425" lIns="91425" spcFirstLastPara="1" rIns="91425" wrap="square" tIns="91425">
            <a:noAutofit/>
          </a:bodyPr>
          <a:lstStyle/>
          <a:p>
            <a:pPr indent="0" lvl="0" marL="0" rtl="0" algn="r">
              <a:spcBef>
                <a:spcPts val="0"/>
              </a:spcBef>
              <a:spcAft>
                <a:spcPts val="1600"/>
              </a:spcAft>
              <a:buNone/>
            </a:pPr>
            <a:r>
              <a:rPr lang="en" sz="1100">
                <a:solidFill>
                  <a:schemeClr val="lt1"/>
                </a:solidFill>
                <a:latin typeface="Open Sans"/>
                <a:ea typeface="Open Sans"/>
                <a:cs typeface="Open Sans"/>
                <a:sym typeface="Open Sans"/>
              </a:rPr>
              <a:t>These colors can be used on digital or printed, advertisements, catalogues, merchandise</a:t>
            </a:r>
            <a:endParaRPr sz="1100">
              <a:solidFill>
                <a:schemeClr val="lt1"/>
              </a:solidFill>
              <a:latin typeface="Open Sans"/>
              <a:ea typeface="Open Sans"/>
              <a:cs typeface="Open Sans"/>
              <a:sym typeface="Open Sans"/>
            </a:endParaRPr>
          </a:p>
        </p:txBody>
      </p:sp>
      <p:sp>
        <p:nvSpPr>
          <p:cNvPr id="373" name="Shape 373"/>
          <p:cNvSpPr txBox="1"/>
          <p:nvPr>
            <p:ph idx="4294967295" type="body"/>
          </p:nvPr>
        </p:nvSpPr>
        <p:spPr>
          <a:xfrm>
            <a:off x="609875" y="3023350"/>
            <a:ext cx="4352700" cy="6795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None/>
            </a:pPr>
            <a:r>
              <a:rPr b="1" lang="en" sz="1100">
                <a:solidFill>
                  <a:srgbClr val="FFFFFF"/>
                </a:solidFill>
                <a:latin typeface="Open Sans"/>
                <a:ea typeface="Open Sans"/>
                <a:cs typeface="Open Sans"/>
                <a:sym typeface="Open Sans"/>
              </a:rPr>
              <a:t>Adjustments may be made for packaging, POP and collateral to compensate for paper stock and other treatments; the goal is always to maintain the visual integrity of our brand colors.</a:t>
            </a:r>
            <a:endParaRPr b="1" sz="1100">
              <a:solidFill>
                <a:srgbClr val="FFFFFF"/>
              </a:solidFill>
              <a:latin typeface="Open Sans"/>
              <a:ea typeface="Open Sans"/>
              <a:cs typeface="Open Sans"/>
              <a:sym typeface="Open Sans"/>
            </a:endParaRPr>
          </a:p>
        </p:txBody>
      </p:sp>
      <p:sp>
        <p:nvSpPr>
          <p:cNvPr id="374" name="Shape 374"/>
          <p:cNvSpPr txBox="1"/>
          <p:nvPr>
            <p:ph idx="4294967295" type="body"/>
          </p:nvPr>
        </p:nvSpPr>
        <p:spPr>
          <a:xfrm>
            <a:off x="5941645" y="1366925"/>
            <a:ext cx="847500" cy="435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1200">
                <a:solidFill>
                  <a:srgbClr val="4A4A4A"/>
                </a:solidFill>
                <a:latin typeface="Oswald"/>
                <a:ea typeface="Oswald"/>
                <a:cs typeface="Oswald"/>
                <a:sym typeface="Oswald"/>
              </a:rPr>
              <a:t>Primary: #256592ff</a:t>
            </a:r>
            <a:endParaRPr b="1" sz="1200">
              <a:solidFill>
                <a:srgbClr val="4A4A4A"/>
              </a:solidFill>
              <a:latin typeface="Oswald"/>
              <a:ea typeface="Oswald"/>
              <a:cs typeface="Oswald"/>
              <a:sym typeface="Oswald"/>
            </a:endParaRPr>
          </a:p>
        </p:txBody>
      </p:sp>
      <p:sp>
        <p:nvSpPr>
          <p:cNvPr id="375" name="Shape 375"/>
          <p:cNvSpPr txBox="1"/>
          <p:nvPr>
            <p:ph idx="4294967295" type="body"/>
          </p:nvPr>
        </p:nvSpPr>
        <p:spPr>
          <a:xfrm>
            <a:off x="6447925" y="3809553"/>
            <a:ext cx="885300" cy="435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1200">
                <a:solidFill>
                  <a:srgbClr val="FFFFFF"/>
                </a:solidFill>
                <a:latin typeface="Oswald"/>
                <a:ea typeface="Oswald"/>
                <a:cs typeface="Oswald"/>
                <a:sym typeface="Oswald"/>
              </a:rPr>
              <a:t>Secondary: #</a:t>
            </a:r>
            <a:r>
              <a:rPr b="1" lang="en" sz="1200">
                <a:solidFill>
                  <a:srgbClr val="FFFFFF"/>
                </a:solidFill>
                <a:latin typeface="Oswald"/>
                <a:ea typeface="Oswald"/>
                <a:cs typeface="Oswald"/>
                <a:sym typeface="Oswald"/>
              </a:rPr>
              <a:t>ffffffff</a:t>
            </a:r>
            <a:endParaRPr b="1" sz="1200">
              <a:solidFill>
                <a:srgbClr val="FFFFFF"/>
              </a:solidFill>
              <a:latin typeface="Oswald"/>
              <a:ea typeface="Oswald"/>
              <a:cs typeface="Oswald"/>
              <a:sym typeface="Oswald"/>
            </a:endParaRPr>
          </a:p>
        </p:txBody>
      </p:sp>
      <p:sp>
        <p:nvSpPr>
          <p:cNvPr id="376" name="Shape 376"/>
          <p:cNvSpPr/>
          <p:nvPr/>
        </p:nvSpPr>
        <p:spPr>
          <a:xfrm rot="-5400000">
            <a:off x="6283375" y="2979850"/>
            <a:ext cx="1214400" cy="20100"/>
          </a:xfrm>
          <a:prstGeom prst="rect">
            <a:avLst/>
          </a:prstGeom>
          <a:solidFill>
            <a:srgbClr val="EFEFE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7" name="Shape 377"/>
          <p:cNvSpPr/>
          <p:nvPr/>
        </p:nvSpPr>
        <p:spPr>
          <a:xfrm rot="-5400000">
            <a:off x="2519650" y="577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78" name="Shape 378"/>
          <p:cNvSpPr/>
          <p:nvPr/>
        </p:nvSpPr>
        <p:spPr>
          <a:xfrm rot="10800000">
            <a:off x="2689600" y="670850"/>
            <a:ext cx="1214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9" name="Shape 379"/>
          <p:cNvSpPr/>
          <p:nvPr/>
        </p:nvSpPr>
        <p:spPr>
          <a:xfrm rot="-5400000">
            <a:off x="3552100" y="332000"/>
            <a:ext cx="683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0" name="Shape 380"/>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81" name="Shape 381"/>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2" name="Shape 382"/>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83" name="Shape 383"/>
          <p:cNvSpPr/>
          <p:nvPr/>
        </p:nvSpPr>
        <p:spPr>
          <a:xfrm rot="10800000">
            <a:off x="6361200" y="100"/>
            <a:ext cx="2782800" cy="27828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4" name="Shape 384"/>
          <p:cNvSpPr/>
          <p:nvPr/>
        </p:nvSpPr>
        <p:spPr>
          <a:xfrm rot="10800000">
            <a:off x="7390800" y="191"/>
            <a:ext cx="1753200" cy="17532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5" name="Shape 385"/>
          <p:cNvSpPr/>
          <p:nvPr/>
        </p:nvSpPr>
        <p:spPr>
          <a:xfrm>
            <a:off x="5972993" y="1804475"/>
            <a:ext cx="784800" cy="784800"/>
          </a:xfrm>
          <a:prstGeom prst="ellipse">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6" name="Shape 386"/>
          <p:cNvSpPr/>
          <p:nvPr/>
        </p:nvSpPr>
        <p:spPr>
          <a:xfrm>
            <a:off x="6498173" y="2990425"/>
            <a:ext cx="784800" cy="784800"/>
          </a:xfrm>
          <a:prstGeom prst="ellipse">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7" name="Shape 387"/>
          <p:cNvSpPr/>
          <p:nvPr/>
        </p:nvSpPr>
        <p:spPr>
          <a:xfrm rot="-5400000">
            <a:off x="6023545" y="2541550"/>
            <a:ext cx="683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391" name="Shape 391"/>
        <p:cNvGrpSpPr/>
        <p:nvPr/>
      </p:nvGrpSpPr>
      <p:grpSpPr>
        <a:xfrm>
          <a:off x="0" y="0"/>
          <a:ext cx="0" cy="0"/>
          <a:chOff x="0" y="0"/>
          <a:chExt cx="0" cy="0"/>
        </a:xfrm>
      </p:grpSpPr>
      <p:sp>
        <p:nvSpPr>
          <p:cNvPr id="392" name="Shape 392"/>
          <p:cNvSpPr/>
          <p:nvPr/>
        </p:nvSpPr>
        <p:spPr>
          <a:xfrm rot="-5400000">
            <a:off x="3689700" y="1714625"/>
            <a:ext cx="755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3" name="Shape 393"/>
          <p:cNvSpPr/>
          <p:nvPr/>
        </p:nvSpPr>
        <p:spPr>
          <a:xfrm>
            <a:off x="1031818" y="232557"/>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94" name="Shape 394"/>
          <p:cNvSpPr/>
          <p:nvPr/>
        </p:nvSpPr>
        <p:spPr>
          <a:xfrm>
            <a:off x="6207" y="325869"/>
            <a:ext cx="10746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5" name="Shape 395"/>
          <p:cNvSpPr/>
          <p:nvPr/>
        </p:nvSpPr>
        <p:spPr>
          <a:xfrm>
            <a:off x="4211697" y="1026884"/>
            <a:ext cx="1120800" cy="1120800"/>
          </a:xfrm>
          <a:prstGeom prst="rtTriangle">
            <a:avLst/>
          </a:prstGeom>
          <a:solidFill>
            <a:srgbClr val="164C71"/>
          </a:solidFill>
          <a:ln cap="flat" cmpd="sng" w="9525">
            <a:solidFill>
              <a:srgbClr val="164C71"/>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96" name="Shape 396"/>
          <p:cNvSpPr/>
          <p:nvPr/>
        </p:nvSpPr>
        <p:spPr>
          <a:xfrm>
            <a:off x="0" y="1021850"/>
            <a:ext cx="4212900" cy="2413500"/>
          </a:xfrm>
          <a:prstGeom prst="rect">
            <a:avLst/>
          </a:prstGeom>
          <a:solidFill>
            <a:srgbClr val="164C7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7" name="Shape 397"/>
          <p:cNvSpPr/>
          <p:nvPr/>
        </p:nvSpPr>
        <p:spPr>
          <a:xfrm>
            <a:off x="6200" y="2120500"/>
            <a:ext cx="9144000" cy="3023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8" name="Shape 398"/>
          <p:cNvSpPr/>
          <p:nvPr/>
        </p:nvSpPr>
        <p:spPr>
          <a:xfrm>
            <a:off x="0" y="951925"/>
            <a:ext cx="4191600" cy="4191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9" name="Shape 399"/>
          <p:cNvSpPr txBox="1"/>
          <p:nvPr>
            <p:ph type="ctrTitle"/>
          </p:nvPr>
        </p:nvSpPr>
        <p:spPr>
          <a:xfrm>
            <a:off x="614425" y="572225"/>
            <a:ext cx="17763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000">
                <a:solidFill>
                  <a:srgbClr val="256592"/>
                </a:solidFill>
                <a:latin typeface="Oswald"/>
                <a:ea typeface="Oswald"/>
                <a:cs typeface="Oswald"/>
                <a:sym typeface="Oswald"/>
              </a:rPr>
              <a:t>CLEAR SPACE</a:t>
            </a:r>
            <a:endParaRPr b="1" sz="2000">
              <a:solidFill>
                <a:srgbClr val="256592"/>
              </a:solidFill>
              <a:latin typeface="Oswald"/>
              <a:ea typeface="Oswald"/>
              <a:cs typeface="Oswald"/>
              <a:sym typeface="Oswald"/>
            </a:endParaRPr>
          </a:p>
        </p:txBody>
      </p:sp>
      <p:sp>
        <p:nvSpPr>
          <p:cNvPr id="400" name="Shape 400"/>
          <p:cNvSpPr/>
          <p:nvPr/>
        </p:nvSpPr>
        <p:spPr>
          <a:xfrm>
            <a:off x="0" y="1683700"/>
            <a:ext cx="3459900" cy="34599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01" name="Shape 401"/>
          <p:cNvSpPr/>
          <p:nvPr/>
        </p:nvSpPr>
        <p:spPr>
          <a:xfrm rot="-5400000">
            <a:off x="1881750" y="242425"/>
            <a:ext cx="141600" cy="3905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02" name="Shape 402"/>
          <p:cNvSpPr/>
          <p:nvPr/>
        </p:nvSpPr>
        <p:spPr>
          <a:xfrm rot="10800000">
            <a:off x="5814600" y="75"/>
            <a:ext cx="3329400" cy="33294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03" name="Shape 403"/>
          <p:cNvSpPr/>
          <p:nvPr/>
        </p:nvSpPr>
        <p:spPr>
          <a:xfrm rot="10800000">
            <a:off x="7046400" y="161"/>
            <a:ext cx="2097600" cy="2097600"/>
          </a:xfrm>
          <a:prstGeom prst="rtTriangle">
            <a:avLst/>
          </a:prstGeom>
          <a:solidFill>
            <a:srgbClr val="30385E">
              <a:alpha val="38450"/>
            </a:srgb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04" name="Shape 404"/>
          <p:cNvSpPr txBox="1"/>
          <p:nvPr>
            <p:ph idx="4294967295" type="body"/>
          </p:nvPr>
        </p:nvSpPr>
        <p:spPr>
          <a:xfrm>
            <a:off x="609875" y="1141025"/>
            <a:ext cx="4352700" cy="868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100">
                <a:solidFill>
                  <a:schemeClr val="lt1"/>
                </a:solidFill>
                <a:latin typeface="Open Sans"/>
                <a:ea typeface="Open Sans"/>
                <a:cs typeface="Open Sans"/>
                <a:sym typeface="Open Sans"/>
              </a:rPr>
              <a:t>Our logo should always have enough breathing space. </a:t>
            </a:r>
            <a:endParaRPr sz="1100">
              <a:solidFill>
                <a:schemeClr val="lt1"/>
              </a:solidFill>
              <a:latin typeface="Open Sans"/>
              <a:ea typeface="Open Sans"/>
              <a:cs typeface="Open Sans"/>
              <a:sym typeface="Open Sans"/>
            </a:endParaRPr>
          </a:p>
          <a:p>
            <a:pPr indent="0" lvl="0" marL="0" rtl="0">
              <a:spcBef>
                <a:spcPts val="0"/>
              </a:spcBef>
              <a:spcAft>
                <a:spcPts val="0"/>
              </a:spcAft>
              <a:buNone/>
            </a:pPr>
            <a:r>
              <a:rPr lang="en" sz="1100">
                <a:solidFill>
                  <a:schemeClr val="lt1"/>
                </a:solidFill>
                <a:latin typeface="Open Sans"/>
                <a:ea typeface="Open Sans"/>
                <a:cs typeface="Open Sans"/>
                <a:sym typeface="Open Sans"/>
              </a:rPr>
              <a:t>A clean space around the logo ensures a greater visual </a:t>
            </a:r>
            <a:endParaRPr sz="1100">
              <a:solidFill>
                <a:schemeClr val="lt1"/>
              </a:solidFill>
              <a:latin typeface="Open Sans"/>
              <a:ea typeface="Open Sans"/>
              <a:cs typeface="Open Sans"/>
              <a:sym typeface="Open Sans"/>
            </a:endParaRPr>
          </a:p>
          <a:p>
            <a:pPr indent="0" lvl="0" marL="0" rtl="0">
              <a:spcBef>
                <a:spcPts val="0"/>
              </a:spcBef>
              <a:spcAft>
                <a:spcPts val="0"/>
              </a:spcAft>
              <a:buNone/>
            </a:pPr>
            <a:r>
              <a:rPr lang="en" sz="1100">
                <a:solidFill>
                  <a:schemeClr val="lt1"/>
                </a:solidFill>
                <a:latin typeface="Open Sans"/>
                <a:ea typeface="Open Sans"/>
                <a:cs typeface="Open Sans"/>
                <a:sym typeface="Open Sans"/>
              </a:rPr>
              <a:t>impact.  Respect the borders, don’t put anything closer than</a:t>
            </a:r>
            <a:endParaRPr sz="1100">
              <a:solidFill>
                <a:schemeClr val="lt1"/>
              </a:solidFill>
              <a:latin typeface="Open Sans"/>
              <a:ea typeface="Open Sans"/>
              <a:cs typeface="Open Sans"/>
              <a:sym typeface="Open Sans"/>
            </a:endParaRPr>
          </a:p>
          <a:p>
            <a:pPr indent="0" lvl="0" marL="0" rtl="0">
              <a:spcBef>
                <a:spcPts val="0"/>
              </a:spcBef>
              <a:spcAft>
                <a:spcPts val="1600"/>
              </a:spcAft>
              <a:buNone/>
            </a:pPr>
            <a:r>
              <a:rPr lang="en" sz="1100">
                <a:solidFill>
                  <a:schemeClr val="lt1"/>
                </a:solidFill>
                <a:latin typeface="Open Sans"/>
                <a:ea typeface="Open Sans"/>
                <a:cs typeface="Open Sans"/>
                <a:sym typeface="Open Sans"/>
              </a:rPr>
              <a:t>the minimum distance as shown:</a:t>
            </a:r>
            <a:endParaRPr sz="1100">
              <a:latin typeface="Open Sans"/>
              <a:ea typeface="Open Sans"/>
              <a:cs typeface="Open Sans"/>
              <a:sym typeface="Open Sans"/>
            </a:endParaRPr>
          </a:p>
        </p:txBody>
      </p:sp>
      <p:sp>
        <p:nvSpPr>
          <p:cNvPr id="405" name="Shape 405"/>
          <p:cNvSpPr txBox="1"/>
          <p:nvPr/>
        </p:nvSpPr>
        <p:spPr>
          <a:xfrm>
            <a:off x="8081113" y="4659050"/>
            <a:ext cx="784800" cy="33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solidFill>
                  <a:srgbClr val="FFFFFF"/>
                </a:solidFill>
                <a:latin typeface="Open Sans"/>
                <a:ea typeface="Open Sans"/>
                <a:cs typeface="Open Sans"/>
                <a:sym typeface="Open Sans"/>
              </a:rPr>
              <a:t>09</a:t>
            </a:r>
            <a:endParaRPr b="1" sz="2400">
              <a:solidFill>
                <a:srgbClr val="FFFFFF"/>
              </a:solidFill>
              <a:latin typeface="Open Sans"/>
              <a:ea typeface="Open Sans"/>
              <a:cs typeface="Open Sans"/>
              <a:sym typeface="Open Sans"/>
            </a:endParaRPr>
          </a:p>
        </p:txBody>
      </p:sp>
      <p:sp>
        <p:nvSpPr>
          <p:cNvPr id="406" name="Shape 406"/>
          <p:cNvSpPr/>
          <p:nvPr/>
        </p:nvSpPr>
        <p:spPr>
          <a:xfrm rot="10800000">
            <a:off x="614425" y="317638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07" name="Shape 407"/>
          <p:cNvSpPr/>
          <p:nvPr/>
        </p:nvSpPr>
        <p:spPr>
          <a:xfrm rot="10800000">
            <a:off x="707250" y="4490825"/>
            <a:ext cx="78081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08" name="Shape 408"/>
          <p:cNvSpPr/>
          <p:nvPr/>
        </p:nvSpPr>
        <p:spPr>
          <a:xfrm>
            <a:off x="8370025" y="43975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09" name="Shape 409"/>
          <p:cNvSpPr/>
          <p:nvPr/>
        </p:nvSpPr>
        <p:spPr>
          <a:xfrm rot="-5400000">
            <a:off x="154225" y="3935350"/>
            <a:ext cx="1127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10" name="Shape 410"/>
          <p:cNvSpPr/>
          <p:nvPr/>
        </p:nvSpPr>
        <p:spPr>
          <a:xfrm>
            <a:off x="4138850" y="1943275"/>
            <a:ext cx="504300" cy="5034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11" name="Shape 411"/>
          <p:cNvSpPr/>
          <p:nvPr/>
        </p:nvSpPr>
        <p:spPr>
          <a:xfrm rot="-5400000">
            <a:off x="2519650" y="577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12" name="Shape 412"/>
          <p:cNvSpPr/>
          <p:nvPr/>
        </p:nvSpPr>
        <p:spPr>
          <a:xfrm rot="10800000">
            <a:off x="2689600" y="670850"/>
            <a:ext cx="1214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13" name="Shape 413"/>
          <p:cNvSpPr/>
          <p:nvPr/>
        </p:nvSpPr>
        <p:spPr>
          <a:xfrm rot="-5400000">
            <a:off x="3552100" y="332000"/>
            <a:ext cx="6837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14" name="Shape 414"/>
          <p:cNvSpPr/>
          <p:nvPr/>
        </p:nvSpPr>
        <p:spPr>
          <a:xfrm>
            <a:off x="7874125" y="3190938"/>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15" name="Shape 415"/>
          <p:cNvSpPr/>
          <p:nvPr/>
        </p:nvSpPr>
        <p:spPr>
          <a:xfrm rot="10800000">
            <a:off x="7890600" y="3284250"/>
            <a:ext cx="1253400" cy="201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16" name="Shape 416"/>
          <p:cNvSpPr/>
          <p:nvPr/>
        </p:nvSpPr>
        <p:spPr>
          <a:xfrm>
            <a:off x="8201775" y="3190925"/>
            <a:ext cx="207000" cy="206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pic>
        <p:nvPicPr>
          <p:cNvPr id="417" name="Shape 417"/>
          <p:cNvPicPr preferRelativeResize="0"/>
          <p:nvPr/>
        </p:nvPicPr>
        <p:blipFill>
          <a:blip r:embed="rId3">
            <a:alphaModFix/>
          </a:blip>
          <a:stretch>
            <a:fillRect/>
          </a:stretch>
        </p:blipFill>
        <p:spPr>
          <a:xfrm>
            <a:off x="1063998" y="2682026"/>
            <a:ext cx="3118306" cy="1229285"/>
          </a:xfrm>
          <a:prstGeom prst="rect">
            <a:avLst/>
          </a:prstGeom>
          <a:noFill/>
          <a:ln>
            <a:noFill/>
          </a:ln>
        </p:spPr>
      </p:pic>
      <p:pic>
        <p:nvPicPr>
          <p:cNvPr id="418" name="Shape 418"/>
          <p:cNvPicPr preferRelativeResize="0"/>
          <p:nvPr/>
        </p:nvPicPr>
        <p:blipFill>
          <a:blip r:embed="rId4">
            <a:alphaModFix/>
          </a:blip>
          <a:stretch>
            <a:fillRect/>
          </a:stretch>
        </p:blipFill>
        <p:spPr>
          <a:xfrm>
            <a:off x="5368081" y="2271926"/>
            <a:ext cx="1905404" cy="2044710"/>
          </a:xfrm>
          <a:prstGeom prst="rect">
            <a:avLst/>
          </a:prstGeom>
          <a:noFill/>
          <a:ln>
            <a:noFill/>
          </a:ln>
        </p:spPr>
      </p:pic>
      <p:sp>
        <p:nvSpPr>
          <p:cNvPr id="419" name="Shape 419"/>
          <p:cNvSpPr/>
          <p:nvPr/>
        </p:nvSpPr>
        <p:spPr>
          <a:xfrm>
            <a:off x="3905079" y="478250"/>
            <a:ext cx="20451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20" name="Shape 420"/>
          <p:cNvSpPr/>
          <p:nvPr/>
        </p:nvSpPr>
        <p:spPr>
          <a:xfrm rot="5400000">
            <a:off x="5836662" y="994550"/>
            <a:ext cx="207000" cy="206700"/>
          </a:xfrm>
          <a:prstGeom prst="ellipse">
            <a:avLst/>
          </a:prstGeom>
          <a:solidFill>
            <a:srgbClr val="256592"/>
          </a:solid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21" name="Shape 421"/>
          <p:cNvSpPr/>
          <p:nvPr/>
        </p:nvSpPr>
        <p:spPr>
          <a:xfrm rot="5400000">
            <a:off x="5619462" y="788900"/>
            <a:ext cx="641400" cy="20100"/>
          </a:xfrm>
          <a:prstGeom prst="rect">
            <a:avLst/>
          </a:prstGeom>
          <a:solidFill>
            <a:srgbClr val="25659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