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01" r:id="rId2"/>
    <p:sldId id="500" r:id="rId3"/>
    <p:sldId id="495" r:id="rId4"/>
    <p:sldId id="502" r:id="rId5"/>
    <p:sldId id="504" r:id="rId6"/>
    <p:sldId id="503" r:id="rId7"/>
    <p:sldId id="505" r:id="rId8"/>
    <p:sldId id="506" r:id="rId9"/>
    <p:sldId id="507" r:id="rId10"/>
    <p:sldId id="508" r:id="rId11"/>
    <p:sldId id="26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0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13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46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5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sv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0.sv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sv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0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svg"/><Relationship Id="rId7" Type="http://schemas.openxmlformats.org/officeDocument/2006/relationships/image" Target="../media/image5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28489" y="141775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4" name="Freeform 114"/>
          <p:cNvSpPr/>
          <p:nvPr/>
        </p:nvSpPr>
        <p:spPr>
          <a:xfrm rot="813216">
            <a:off x="1451166" y="230366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2: TỌA ĐỘ VECT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 TRONG KHÔNG GIAN (TIẾT 2)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00307" y="4515740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62791ECA-7CAE-4E75-9A18-9CFF5B92451E}"/>
              </a:ext>
            </a:extLst>
          </p:cNvPr>
          <p:cNvSpPr/>
          <p:nvPr/>
        </p:nvSpPr>
        <p:spPr>
          <a:xfrm>
            <a:off x="9859251" y="237401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5C06E6D-C70A-4ECD-9320-DFF0A251D32A}"/>
              </a:ext>
            </a:extLst>
          </p:cNvPr>
          <p:cNvSpPr/>
          <p:nvPr/>
        </p:nvSpPr>
        <p:spPr>
          <a:xfrm rot="813216">
            <a:off x="9830916" y="311802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2875"/>
            <a:ext cx="4368244" cy="875386"/>
            <a:chOff x="3307257" y="1059566"/>
            <a:chExt cx="3502976" cy="1060023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24220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07257" y="1059566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78325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60000"/>
                  </a:lnSpc>
                </a:pPr>
                <a:r>
                  <a:rPr lang="en-US" sz="2400" b="1" dirty="0"/>
                  <a:t> </a:t>
                </a:r>
                <a:r>
                  <a:rPr lang="en-US" sz="2600" dirty="0" err="1"/>
                  <a:t>Vì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cùng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hướng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OB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=5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Tương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tự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=5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=5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/>
                  <a:t>Theo </a:t>
                </a:r>
                <a:r>
                  <a:rPr lang="en-US" sz="2600" dirty="0" err="1"/>
                  <a:t>quy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tắc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hành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=5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+5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/>
                  <a:t>Theo </a:t>
                </a:r>
                <a:r>
                  <a:rPr lang="en-US" sz="2600" dirty="0" err="1"/>
                  <a:t>quy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tắc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hộp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=5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+5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+5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/>
                  <a:t>Do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783250"/>
              </a:xfrm>
              <a:prstGeom prst="rect">
                <a:avLst/>
              </a:prstGeom>
              <a:blipFill>
                <a:blip r:embed="rId7"/>
                <a:stretch>
                  <a:fillRect l="-5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29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2.2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CBF1A088-FF49-41A9-B203-6D81FE010D1D}"/>
              </a:ext>
            </a:extLst>
          </p:cNvPr>
          <p:cNvSpPr/>
          <p:nvPr/>
        </p:nvSpPr>
        <p:spPr>
          <a:xfrm rot="-1135901">
            <a:off x="4218469" y="131180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D4C4E84-D56D-4A8B-9D31-43F70875C2A6}"/>
              </a:ext>
            </a:extLst>
          </p:cNvPr>
          <p:cNvSpPr/>
          <p:nvPr/>
        </p:nvSpPr>
        <p:spPr>
          <a:xfrm rot="813216">
            <a:off x="4698644" y="152248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49E7E5D0-47C1-41C4-BA93-B25BA78FC299}"/>
              </a:ext>
            </a:extLst>
          </p:cNvPr>
          <p:cNvSpPr/>
          <p:nvPr/>
        </p:nvSpPr>
        <p:spPr>
          <a:xfrm rot="-1135901">
            <a:off x="7136330" y="466022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B601B4E3-21C1-4A73-B5FF-5D7B7B7C03F8}"/>
              </a:ext>
            </a:extLst>
          </p:cNvPr>
          <p:cNvSpPr/>
          <p:nvPr/>
        </p:nvSpPr>
        <p:spPr>
          <a:xfrm rot="813216">
            <a:off x="7616505" y="487089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A9F2737-9FCA-D5E6-8188-D51A492E75E4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272D71-0181-4CB1-9655-2FEE0AF82BC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A9F01B1F-9DF4-4D44-AD0E-9045FA032AD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407B42C-A401-4F4A-8A12-CBD3D5B2319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88DE4F55-B1E9-41F3-940A-57DFA946C89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B9DE0B31-CDBA-4410-B2F1-A6E300525814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E845D0BE-69A2-41D8-8820-5A84EAB3E029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29F48840-20B0-468C-AF0B-23512BC7F84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2E98D9F0-4B8A-4919-8793-908D2EB5B86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FF6E0333-AB99-4217-AF0D-2295BE1487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603ECA93-5C5A-491A-9A3E-CF2F150F57E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8C25E303-F05B-46E3-B0E4-D2FEE2F313E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67FA5EE-4E1E-4B48-9066-ECD8C01AA2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C09D5078-A92B-44A8-B913-8B965A8A761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D70296AD-37D7-4461-8688-3D6DE17155F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4508B46A-0762-42C1-B639-C89FA30AEE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CC6E2DC0-9FF5-43A4-B946-76B9AE4B1B7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1A124C7-2D2D-4C41-B348-4D128894CC0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70E42AD-77BA-4AC6-A93C-8A150E13AF61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974E24F-95E0-4F28-905B-67105E19D7E9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a) </a:t>
            </a:r>
            <a:r>
              <a:rPr lang="en-US" b="1" dirty="0" err="1"/>
              <a:t>Tổng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vectơ</a:t>
            </a:r>
            <a:endParaRPr lang="en-US" dirty="0"/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9CF2837A-202C-452A-A7A0-29B64B8E2DD6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/>
              <a:t>TOẠ ĐỘ CỦA ĐIỂM VÀ VECTƠ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795" y="908512"/>
                <a:ext cx="11430000" cy="562809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𝑂𝐴𝐵𝐶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/>
                          <m:t>O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Vẽ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OA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/>
                      <m:t>OC</m:t>
                    </m:r>
                  </m:oMath>
                </a14:m>
                <a:r>
                  <a:rPr lang="en-US" sz="2400" dirty="0"/>
                  <a:t>, OO’.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diển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95" y="908512"/>
                <a:ext cx="11430000" cy="5628097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11357C51-AE4D-4FFD-B552-92F4DEA316E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145" y="2296754"/>
            <a:ext cx="4750251" cy="41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795" y="908512"/>
                <a:ext cx="11430000" cy="562809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Vì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cùng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hướng</a:t>
                </a:r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OA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  <a:br>
                  <a:rPr lang="en-US" sz="2600" dirty="0"/>
                </a:br>
                <a:r>
                  <a:rPr lang="en-US" sz="2600" dirty="0" err="1"/>
                  <a:t>Tương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tự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=5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Vì</a:t>
                </a:r>
                <a:r>
                  <a:rPr lang="en-US" sz="2600" dirty="0"/>
                  <a:t> OABC.O'A'B'C'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hộp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chữ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quy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tắc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hộp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+5</m:t>
                      </m:r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95" y="908512"/>
                <a:ext cx="11430000" cy="5628097"/>
              </a:xfrm>
              <a:prstGeom prst="rect">
                <a:avLst/>
              </a:prstGeom>
              <a:blipFill>
                <a:blip r:embed="rId11"/>
                <a:stretch>
                  <a:fillRect l="-58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49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tọ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viết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hoành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922" r="-1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942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75882-8D39-2374-861F-793AE3955B01}"/>
              </a:ext>
            </a:extLst>
          </p:cNvPr>
          <p:cNvSpPr txBox="1">
            <a:spLocks/>
          </p:cNvSpPr>
          <p:nvPr/>
        </p:nvSpPr>
        <p:spPr>
          <a:xfrm>
            <a:off x="3440578" y="1931490"/>
            <a:ext cx="7921066" cy="4207598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1641EC-A891-451F-BED4-26BCE6A3CBD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7995" y="2107028"/>
            <a:ext cx="3593033" cy="38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5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𝑂𝐴𝐵𝐶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=4,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=6,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/>
                  <a:t>;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 r="-22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36405C5-1605-45D8-A36F-30FEE46DC43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794" y="3291841"/>
            <a:ext cx="4072206" cy="30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14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+6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m:rPr>
                        <m:nor/>
                      </m:rPr>
                      <a:rPr lang="en-US" sz="2800"/>
                      <m:t>,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suy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ra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+6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m:rPr>
                        <m:nor/>
                      </m:rPr>
                      <a:rPr lang="en-US" sz="2800"/>
                      <m:t>,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suy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ra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29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2875"/>
            <a:ext cx="4368244" cy="875386"/>
            <a:chOff x="3307257" y="1059566"/>
            <a:chExt cx="3502976" cy="1060023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24220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07257" y="1059566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78325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Cho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phương</a:t>
                </a:r>
                <a:r>
                  <a:rPr lang="en-US" sz="2600" dirty="0"/>
                  <a:t> ABCD.A'B'C'D'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cạnh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5. </a:t>
                </a:r>
                <a:r>
                  <a:rPr lang="en-US" sz="2600" dirty="0" err="1"/>
                  <a:t>Chọn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hệ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tọa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Oxyz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gốc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trùng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Ox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00"/>
                      <m:t>Oy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00"/>
                      <m:t>Oz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tọa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b="1" dirty="0"/>
                  <a:t> 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783250"/>
              </a:xfrm>
              <a:prstGeom prst="rect">
                <a:avLst/>
              </a:prstGeom>
              <a:blipFill>
                <a:blip r:embed="rId7"/>
                <a:stretch>
                  <a:fillRect l="-523" r="-15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2 trang 54 Toán 12 Tập 1 Chân trời sáng tạo | Giải Toán 12">
            <a:extLst>
              <a:ext uri="{FF2B5EF4-FFF2-40B4-BE49-F238E27FC236}">
                <a16:creationId xmlns:a16="http://schemas.microsoft.com/office/drawing/2014/main" id="{0C3B8DFA-F42B-41F6-8E2B-DD5746A15BBC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43" y="3298877"/>
            <a:ext cx="3710647" cy="323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17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627</Words>
  <Application>Microsoft Office PowerPoint</Application>
  <PresentationFormat>Widescreen</PresentationFormat>
  <Paragraphs>85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2024-11-18T01:45:51Z</dcterms:modified>
</cp:coreProperties>
</file>