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89" r:id="rId3"/>
    <p:sldId id="257" r:id="rId4"/>
    <p:sldId id="290" r:id="rId5"/>
    <p:sldId id="276" r:id="rId6"/>
    <p:sldId id="260" r:id="rId7"/>
    <p:sldId id="291" r:id="rId8"/>
    <p:sldId id="292" r:id="rId9"/>
    <p:sldId id="293" r:id="rId10"/>
    <p:sldId id="294" r:id="rId11"/>
    <p:sldId id="296" r:id="rId12"/>
    <p:sldId id="295" r:id="rId13"/>
    <p:sldId id="297" r:id="rId14"/>
    <p:sldId id="270" r:id="rId15"/>
    <p:sldId id="273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FPOP1-W9" panose="020B0604020202020204" charset="-128"/>
      <p:regular r:id="rId22"/>
    </p:embeddedFont>
    <p:embeddedFont>
      <p:font typeface="宋体" panose="02010600030101010101" pitchFamily="2" charset="-122"/>
      <p:regular r:id="rId23"/>
    </p:embeddedFont>
  </p:embeddedFontLst>
  <p:custDataLst>
    <p:tags r:id="rId2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66FFFF"/>
    <a:srgbClr val="5B9BD5"/>
    <a:srgbClr val="4CA420"/>
    <a:srgbClr val="A9250B"/>
    <a:srgbClr val="C4D836"/>
    <a:srgbClr val="F56636"/>
    <a:srgbClr val="EF2A19"/>
    <a:srgbClr val="FF6600"/>
    <a:srgbClr val="679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1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179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288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672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783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805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530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28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67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26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22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208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31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599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511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7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6" Type="http://schemas.openxmlformats.org/officeDocument/2006/relationships/image" Target="../media/image17.png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6" Type="http://schemas.openxmlformats.org/officeDocument/2006/relationships/image" Target="../media/image17.png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68149" y="2552211"/>
            <a:ext cx="4872801" cy="141558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404"/>
              </a:avLst>
            </a:prstTxWarp>
            <a:spAutoFit/>
          </a:bodyPr>
          <a:lstStyle/>
          <a:p>
            <a:r>
              <a:rPr lang="en-US" altLang="zh-CN" sz="6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Đạo</a:t>
            </a:r>
            <a:r>
              <a:rPr lang="en-US" altLang="zh-CN" sz="6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đức</a:t>
            </a:r>
            <a:endParaRPr lang="zh-CN" altLang="en-US" sz="6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93" y="3630617"/>
            <a:ext cx="2341475" cy="1329066"/>
          </a:xfrm>
          <a:prstGeom prst="rect">
            <a:avLst/>
          </a:prstGeom>
        </p:spPr>
      </p:pic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4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1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16114" y="181800"/>
            <a:ext cx="3223959" cy="535531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endParaRPr lang="en-US" sz="2400" dirty="0">
              <a:solidFill>
                <a:srgbClr val="92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8"/>
            <a:ext cx="2163097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680" y="895263"/>
            <a:ext cx="8178799" cy="240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16114" y="181800"/>
            <a:ext cx="3223959" cy="535531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2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8"/>
            <a:ext cx="2163097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71" y="1055560"/>
            <a:ext cx="8166929" cy="2612200"/>
          </a:xfrm>
          <a:prstGeom prst="rect">
            <a:avLst/>
          </a:prstGeom>
          <a:solidFill>
            <a:srgbClr val="66FFFF">
              <a:alpha val="5882"/>
            </a:srgbClr>
          </a:solidFill>
        </p:spPr>
      </p:pic>
    </p:spTree>
    <p:extLst>
      <p:ext uri="{BB962C8B-B14F-4D97-AF65-F5344CB8AC3E}">
        <p14:creationId xmlns:p14="http://schemas.microsoft.com/office/powerpoint/2010/main" val="33248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28900" y="181800"/>
            <a:ext cx="4485523" cy="535531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giãn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endParaRPr lang="en-US" sz="2400" dirty="0">
              <a:solidFill>
                <a:srgbClr val="92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094"/>
            <a:ext cx="2628900" cy="73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40" y="1002982"/>
            <a:ext cx="7863840" cy="35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28900" y="181800"/>
            <a:ext cx="4551246" cy="535531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endParaRPr lang="en-US" sz="2400" dirty="0">
              <a:solidFill>
                <a:srgbClr val="92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094"/>
            <a:ext cx="2628900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7" y="853296"/>
            <a:ext cx="4740216" cy="903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-201561" t="-179522" r="201561" b="179522"/>
          <a:stretch/>
        </p:blipFill>
        <p:spPr>
          <a:xfrm>
            <a:off x="1181100" y="-2515870"/>
            <a:ext cx="2212848" cy="2212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523" y="853296"/>
            <a:ext cx="4005797" cy="37786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936" y="229666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2400" i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307" y="31629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650" lvl="1" indent="-285750">
              <a:buFont typeface="Wingdings" panose="05000000000000000000" pitchFamily="2" charset="2"/>
              <a:buChar char="F"/>
            </a:pP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133" y="142240"/>
            <a:ext cx="4128267" cy="3108960"/>
            <a:chOff x="2641599" y="626512"/>
            <a:chExt cx="5122843" cy="3252586"/>
          </a:xfrm>
        </p:grpSpPr>
        <p:pic>
          <p:nvPicPr>
            <p:cNvPr id="43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38" b="7943"/>
            <a:stretch>
              <a:fillRect/>
            </a:stretch>
          </p:blipFill>
          <p:spPr>
            <a:xfrm>
              <a:off x="2641599" y="626512"/>
              <a:ext cx="5122843" cy="3252586"/>
            </a:xfrm>
            <a:prstGeom prst="rect">
              <a:avLst/>
            </a:prstGeom>
          </p:spPr>
        </p:pic>
        <p:sp>
          <p:nvSpPr>
            <p:cNvPr id="110" name="文本框 109"/>
            <p:cNvSpPr txBox="1"/>
            <p:nvPr/>
          </p:nvSpPr>
          <p:spPr>
            <a:xfrm>
              <a:off x="3150012" y="1528315"/>
              <a:ext cx="3000989" cy="1448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pattFill prst="ltDnDiag">
                    <a:fgClr>
                      <a:srgbClr val="8CB823"/>
                    </a:fgClr>
                    <a:bgClr>
                      <a:srgbClr val="4CA420"/>
                    </a:bgClr>
                  </a:pattFill>
                  <a:effectLst>
                    <a:outerShdw dist="38100" dir="2700000" algn="tl" rotWithShape="0">
                      <a:srgbClr val="679C31"/>
                    </a:outerShdw>
                  </a:effectLst>
                  <a:cs typeface="+mn-ea"/>
                </a:defRPr>
              </a:lvl1pPr>
            </a:lstStyle>
            <a:p>
              <a:r>
                <a:rPr lang="en-US" sz="2800" dirty="0" err="1" smtClean="0">
                  <a:solidFill>
                    <a:srgbClr val="92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 smtClean="0">
                  <a:solidFill>
                    <a:srgbClr val="92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92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solidFill>
                    <a:srgbClr val="92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92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solidFill>
                    <a:srgbClr val="92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92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92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800" dirty="0" err="1">
                  <a:solidFill>
                    <a:srgbClr val="92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dirty="0">
                  <a:solidFill>
                    <a:srgbClr val="92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92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solidFill>
                    <a:srgbClr val="92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92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800" dirty="0">
                  <a:solidFill>
                    <a:srgbClr val="92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201" y="1696719"/>
            <a:ext cx="5418542" cy="3060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75891" y="1978152"/>
            <a:ext cx="4932619" cy="177703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altLang="zh-CN" sz="600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Chúc</a:t>
            </a:r>
            <a:r>
              <a:rPr lang="en-US" altLang="zh-CN" sz="6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00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các</a:t>
            </a:r>
            <a:r>
              <a:rPr lang="en-US" altLang="zh-CN" sz="6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con </a:t>
            </a:r>
          </a:p>
          <a:p>
            <a:pPr algn="ctr"/>
            <a:r>
              <a:rPr lang="en-US" altLang="zh-CN" sz="600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chăm</a:t>
            </a:r>
            <a:r>
              <a:rPr lang="en-US" altLang="zh-CN" sz="6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00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ngoan</a:t>
            </a:r>
            <a:r>
              <a:rPr lang="en-US" altLang="zh-CN" sz="6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00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học</a:t>
            </a:r>
            <a:r>
              <a:rPr lang="en-US" altLang="zh-CN" sz="6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00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giỏi</a:t>
            </a:r>
            <a:endParaRPr lang="zh-CN" altLang="en-US" sz="6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3561139"/>
            <a:ext cx="2341475" cy="1329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4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mph" presetSubtype="0" repeatCount="1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288600" y="-11018"/>
            <a:ext cx="6842209" cy="1883543"/>
            <a:chOff x="2571122" y="-11017"/>
            <a:chExt cx="4027385" cy="169148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66"/>
            <a:stretch>
              <a:fillRect/>
            </a:stretch>
          </p:blipFill>
          <p:spPr>
            <a:xfrm>
              <a:off x="2571122" y="-11017"/>
              <a:ext cx="4027385" cy="1691488"/>
            </a:xfrm>
            <a:prstGeom prst="rect">
              <a:avLst/>
            </a:prstGeom>
          </p:spPr>
        </p:pic>
        <p:sp>
          <p:nvSpPr>
            <p:cNvPr id="63" name="任意多边形 62"/>
            <p:cNvSpPr/>
            <p:nvPr/>
          </p:nvSpPr>
          <p:spPr>
            <a:xfrm>
              <a:off x="3545323" y="-11017"/>
              <a:ext cx="2016389" cy="929518"/>
            </a:xfrm>
            <a:custGeom>
              <a:avLst/>
              <a:gdLst>
                <a:gd name="connsiteX0" fmla="*/ 0 w 2016389"/>
                <a:gd name="connsiteY0" fmla="*/ 0 h 929518"/>
                <a:gd name="connsiteX1" fmla="*/ 2016389 w 2016389"/>
                <a:gd name="connsiteY1" fmla="*/ 0 h 929518"/>
                <a:gd name="connsiteX2" fmla="*/ 2004547 w 2016389"/>
                <a:gd name="connsiteY2" fmla="*/ 117467 h 929518"/>
                <a:gd name="connsiteX3" fmla="*/ 1008194 w 2016389"/>
                <a:gd name="connsiteY3" fmla="*/ 929518 h 929518"/>
                <a:gd name="connsiteX4" fmla="*/ 11841 w 2016389"/>
                <a:gd name="connsiteY4" fmla="*/ 117467 h 9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389" h="929518">
                  <a:moveTo>
                    <a:pt x="0" y="0"/>
                  </a:moveTo>
                  <a:lnTo>
                    <a:pt x="2016389" y="0"/>
                  </a:lnTo>
                  <a:lnTo>
                    <a:pt x="2004547" y="117467"/>
                  </a:lnTo>
                  <a:cubicBezTo>
                    <a:pt x="1909714" y="580904"/>
                    <a:pt x="1499666" y="929518"/>
                    <a:pt x="1008194" y="929518"/>
                  </a:cubicBezTo>
                  <a:cubicBezTo>
                    <a:pt x="516722" y="929518"/>
                    <a:pt x="106674" y="580904"/>
                    <a:pt x="11841" y="1174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OP1-W9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35318" y="3435861"/>
            <a:ext cx="727695" cy="1297460"/>
            <a:chOff x="1135318" y="3435861"/>
            <a:chExt cx="727695" cy="1297460"/>
          </a:xfrm>
        </p:grpSpPr>
        <p:sp>
          <p:nvSpPr>
            <p:cNvPr id="31" name="任意多边形 30"/>
            <p:cNvSpPr/>
            <p:nvPr/>
          </p:nvSpPr>
          <p:spPr>
            <a:xfrm>
              <a:off x="1198333" y="3435861"/>
              <a:ext cx="222543" cy="1297460"/>
            </a:xfrm>
            <a:custGeom>
              <a:avLst/>
              <a:gdLst>
                <a:gd name="connsiteX0" fmla="*/ 222543 w 222543"/>
                <a:gd name="connsiteY0" fmla="*/ 0 h 1297460"/>
                <a:gd name="connsiteX1" fmla="*/ 121 w 222543"/>
                <a:gd name="connsiteY1" fmla="*/ 556054 h 1297460"/>
                <a:gd name="connsiteX2" fmla="*/ 197830 w 222543"/>
                <a:gd name="connsiteY2" fmla="*/ 1297460 h 129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43" h="1297460">
                  <a:moveTo>
                    <a:pt x="222543" y="0"/>
                  </a:moveTo>
                  <a:cubicBezTo>
                    <a:pt x="113391" y="169905"/>
                    <a:pt x="4240" y="339811"/>
                    <a:pt x="121" y="556054"/>
                  </a:cubicBezTo>
                  <a:cubicBezTo>
                    <a:pt x="-3998" y="772297"/>
                    <a:pt x="96916" y="1034878"/>
                    <a:pt x="197830" y="1297460"/>
                  </a:cubicBezTo>
                </a:path>
              </a:pathLst>
            </a:custGeom>
            <a:noFill/>
            <a:ln w="69850">
              <a:solidFill>
                <a:srgbClr val="8CB8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OP1-W9"/>
                <a:cs typeface="+mn-ea"/>
                <a:sym typeface="+mn-lt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 rot="2799594" flipH="1">
              <a:off x="1311940" y="3686900"/>
              <a:ext cx="374451" cy="727695"/>
              <a:chOff x="1403445" y="-3477919"/>
              <a:chExt cx="1048883" cy="2455261"/>
            </a:xfrm>
          </p:grpSpPr>
          <p:sp>
            <p:nvSpPr>
              <p:cNvPr id="44" name="任意多边形 43"/>
              <p:cNvSpPr/>
              <p:nvPr/>
            </p:nvSpPr>
            <p:spPr>
              <a:xfrm rot="5044479" flipH="1">
                <a:off x="700256" y="-2774730"/>
                <a:ext cx="2455261" cy="1048883"/>
              </a:xfrm>
              <a:custGeom>
                <a:avLst/>
                <a:gdLst>
                  <a:gd name="connsiteX0" fmla="*/ 23668 w 4469938"/>
                  <a:gd name="connsiteY0" fmla="*/ 1217962 h 1909549"/>
                  <a:gd name="connsiteX1" fmla="*/ 526588 w 4469938"/>
                  <a:gd name="connsiteY1" fmla="*/ 635032 h 1909549"/>
                  <a:gd name="connsiteX2" fmla="*/ 1338118 w 4469938"/>
                  <a:gd name="connsiteY2" fmla="*/ 143542 h 1909549"/>
                  <a:gd name="connsiteX3" fmla="*/ 2435398 w 4469938"/>
                  <a:gd name="connsiteY3" fmla="*/ 6382 h 1909549"/>
                  <a:gd name="connsiteX4" fmla="*/ 3521248 w 4469938"/>
                  <a:gd name="connsiteY4" fmla="*/ 303562 h 1909549"/>
                  <a:gd name="connsiteX5" fmla="*/ 4298488 w 4469938"/>
                  <a:gd name="connsiteY5" fmla="*/ 726472 h 1909549"/>
                  <a:gd name="connsiteX6" fmla="*/ 4469938 w 4469938"/>
                  <a:gd name="connsiteY6" fmla="*/ 875062 h 1909549"/>
                  <a:gd name="connsiteX7" fmla="*/ 4389928 w 4469938"/>
                  <a:gd name="connsiteY7" fmla="*/ 852202 h 1909549"/>
                  <a:gd name="connsiteX8" fmla="*/ 4149898 w 4469938"/>
                  <a:gd name="connsiteY8" fmla="*/ 852202 h 1909549"/>
                  <a:gd name="connsiteX9" fmla="*/ 3201208 w 4469938"/>
                  <a:gd name="connsiteY9" fmla="*/ 1149382 h 1909549"/>
                  <a:gd name="connsiteX10" fmla="*/ 2618278 w 4469938"/>
                  <a:gd name="connsiteY10" fmla="*/ 1549432 h 1909549"/>
                  <a:gd name="connsiteX11" fmla="*/ 1875328 w 4469938"/>
                  <a:gd name="connsiteY11" fmla="*/ 1869472 h 1909549"/>
                  <a:gd name="connsiteX12" fmla="*/ 1246678 w 4469938"/>
                  <a:gd name="connsiteY12" fmla="*/ 1892332 h 1909549"/>
                  <a:gd name="connsiteX13" fmla="*/ 629458 w 4469938"/>
                  <a:gd name="connsiteY13" fmla="*/ 1755172 h 1909549"/>
                  <a:gd name="connsiteX14" fmla="*/ 137968 w 4469938"/>
                  <a:gd name="connsiteY14" fmla="*/ 1400842 h 1909549"/>
                  <a:gd name="connsiteX15" fmla="*/ 23668 w 4469938"/>
                  <a:gd name="connsiteY15" fmla="*/ 1217962 h 190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69938" h="1909549">
                    <a:moveTo>
                      <a:pt x="23668" y="1217962"/>
                    </a:moveTo>
                    <a:cubicBezTo>
                      <a:pt x="88438" y="1090327"/>
                      <a:pt x="307513" y="814102"/>
                      <a:pt x="526588" y="635032"/>
                    </a:cubicBezTo>
                    <a:cubicBezTo>
                      <a:pt x="745663" y="455962"/>
                      <a:pt x="1019983" y="248317"/>
                      <a:pt x="1338118" y="143542"/>
                    </a:cubicBezTo>
                    <a:cubicBezTo>
                      <a:pt x="1656253" y="38767"/>
                      <a:pt x="2071543" y="-20288"/>
                      <a:pt x="2435398" y="6382"/>
                    </a:cubicBezTo>
                    <a:cubicBezTo>
                      <a:pt x="2799253" y="33052"/>
                      <a:pt x="3210733" y="183547"/>
                      <a:pt x="3521248" y="303562"/>
                    </a:cubicBezTo>
                    <a:cubicBezTo>
                      <a:pt x="3831763" y="423577"/>
                      <a:pt x="4140373" y="631222"/>
                      <a:pt x="4298488" y="726472"/>
                    </a:cubicBezTo>
                    <a:lnTo>
                      <a:pt x="4469938" y="875062"/>
                    </a:lnTo>
                    <a:cubicBezTo>
                      <a:pt x="4443268" y="867442"/>
                      <a:pt x="4443268" y="856012"/>
                      <a:pt x="4389928" y="852202"/>
                    </a:cubicBezTo>
                    <a:cubicBezTo>
                      <a:pt x="4336588" y="848392"/>
                      <a:pt x="4348018" y="802672"/>
                      <a:pt x="4149898" y="852202"/>
                    </a:cubicBezTo>
                    <a:cubicBezTo>
                      <a:pt x="3951778" y="901732"/>
                      <a:pt x="3456478" y="1033177"/>
                      <a:pt x="3201208" y="1149382"/>
                    </a:cubicBezTo>
                    <a:cubicBezTo>
                      <a:pt x="2945938" y="1265587"/>
                      <a:pt x="2839258" y="1429417"/>
                      <a:pt x="2618278" y="1549432"/>
                    </a:cubicBezTo>
                    <a:cubicBezTo>
                      <a:pt x="2397298" y="1669447"/>
                      <a:pt x="2103928" y="1812322"/>
                      <a:pt x="1875328" y="1869472"/>
                    </a:cubicBezTo>
                    <a:cubicBezTo>
                      <a:pt x="1646728" y="1926622"/>
                      <a:pt x="1454323" y="1911382"/>
                      <a:pt x="1246678" y="1892332"/>
                    </a:cubicBezTo>
                    <a:cubicBezTo>
                      <a:pt x="1039033" y="1873282"/>
                      <a:pt x="814243" y="1837087"/>
                      <a:pt x="629458" y="1755172"/>
                    </a:cubicBezTo>
                    <a:cubicBezTo>
                      <a:pt x="444673" y="1673257"/>
                      <a:pt x="238933" y="1484662"/>
                      <a:pt x="137968" y="1400842"/>
                    </a:cubicBezTo>
                    <a:cubicBezTo>
                      <a:pt x="37003" y="1317022"/>
                      <a:pt x="-41102" y="1345597"/>
                      <a:pt x="23668" y="1217962"/>
                    </a:cubicBezTo>
                    <a:close/>
                  </a:path>
                </a:pathLst>
              </a:custGeom>
              <a:solidFill>
                <a:srgbClr val="8CB8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FPOP1-W9"/>
                  <a:cs typeface="+mn-ea"/>
                  <a:sym typeface="+mn-lt"/>
                </a:endParaRPr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 rot="16200000">
                <a:off x="1314007" y="-2158857"/>
                <a:ext cx="1252628" cy="229291"/>
              </a:xfrm>
              <a:custGeom>
                <a:avLst/>
                <a:gdLst>
                  <a:gd name="connsiteX0" fmla="*/ 3334746 w 3334746"/>
                  <a:gd name="connsiteY0" fmla="*/ 198982 h 582088"/>
                  <a:gd name="connsiteX1" fmla="*/ 3334746 w 3334746"/>
                  <a:gd name="connsiteY1" fmla="*/ 383107 h 582088"/>
                  <a:gd name="connsiteX2" fmla="*/ 0 w 3334746"/>
                  <a:gd name="connsiteY2" fmla="*/ 383107 h 582088"/>
                  <a:gd name="connsiteX3" fmla="*/ 0 w 3334746"/>
                  <a:gd name="connsiteY3" fmla="*/ 198982 h 582088"/>
                  <a:gd name="connsiteX4" fmla="*/ 3334746 w 3334746"/>
                  <a:gd name="connsiteY4" fmla="*/ 198982 h 582088"/>
                  <a:gd name="connsiteX0-1" fmla="*/ 3334746 w 3334746"/>
                  <a:gd name="connsiteY0-2" fmla="*/ 272044 h 573089"/>
                  <a:gd name="connsiteX1-3" fmla="*/ 3334746 w 3334746"/>
                  <a:gd name="connsiteY1-4" fmla="*/ 374108 h 573089"/>
                  <a:gd name="connsiteX2-5" fmla="*/ 0 w 3334746"/>
                  <a:gd name="connsiteY2-6" fmla="*/ 374108 h 573089"/>
                  <a:gd name="connsiteX3-7" fmla="*/ 0 w 3334746"/>
                  <a:gd name="connsiteY3-8" fmla="*/ 189983 h 573089"/>
                  <a:gd name="connsiteX4-9" fmla="*/ 3334746 w 3334746"/>
                  <a:gd name="connsiteY4-10" fmla="*/ 272044 h 573089"/>
                  <a:gd name="connsiteX0-11" fmla="*/ 3334746 w 3334750"/>
                  <a:gd name="connsiteY0-12" fmla="*/ 272044 h 524894"/>
                  <a:gd name="connsiteX1-13" fmla="*/ 3334749 w 3334750"/>
                  <a:gd name="connsiteY1-14" fmla="*/ 319400 h 524894"/>
                  <a:gd name="connsiteX2-15" fmla="*/ 0 w 3334750"/>
                  <a:gd name="connsiteY2-16" fmla="*/ 374108 h 524894"/>
                  <a:gd name="connsiteX3-17" fmla="*/ 0 w 3334750"/>
                  <a:gd name="connsiteY3-18" fmla="*/ 189983 h 524894"/>
                  <a:gd name="connsiteX4-19" fmla="*/ 3334746 w 3334750"/>
                  <a:gd name="connsiteY4-20" fmla="*/ 272044 h 524894"/>
                  <a:gd name="connsiteX0-21" fmla="*/ 3334746 w 3334749"/>
                  <a:gd name="connsiteY0-22" fmla="*/ 272044 h 524894"/>
                  <a:gd name="connsiteX1-23" fmla="*/ 3334749 w 3334749"/>
                  <a:gd name="connsiteY1-24" fmla="*/ 319400 h 524894"/>
                  <a:gd name="connsiteX2-25" fmla="*/ 0 w 3334749"/>
                  <a:gd name="connsiteY2-26" fmla="*/ 374108 h 524894"/>
                  <a:gd name="connsiteX3-27" fmla="*/ 2540 w 3334749"/>
                  <a:gd name="connsiteY3-28" fmla="*/ 285603 h 524894"/>
                  <a:gd name="connsiteX4-29" fmla="*/ 0 w 3334749"/>
                  <a:gd name="connsiteY4-30" fmla="*/ 189983 h 524894"/>
                  <a:gd name="connsiteX5" fmla="*/ 3334746 w 3334749"/>
                  <a:gd name="connsiteY5" fmla="*/ 272044 h 524894"/>
                  <a:gd name="connsiteX0-31" fmla="*/ 3510007 w 3510010"/>
                  <a:gd name="connsiteY0-32" fmla="*/ 272044 h 524894"/>
                  <a:gd name="connsiteX1-33" fmla="*/ 3510010 w 3510010"/>
                  <a:gd name="connsiteY1-34" fmla="*/ 319400 h 524894"/>
                  <a:gd name="connsiteX2-35" fmla="*/ 175261 w 3510010"/>
                  <a:gd name="connsiteY2-36" fmla="*/ 374108 h 524894"/>
                  <a:gd name="connsiteX3-37" fmla="*/ 4 w 3510010"/>
                  <a:gd name="connsiteY3-38" fmla="*/ 434771 h 524894"/>
                  <a:gd name="connsiteX4-39" fmla="*/ 175261 w 3510010"/>
                  <a:gd name="connsiteY4-40" fmla="*/ 189983 h 524894"/>
                  <a:gd name="connsiteX5-41" fmla="*/ 3510007 w 3510010"/>
                  <a:gd name="connsiteY5-42" fmla="*/ 272044 h 5248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</a:cxnLst>
                <a:rect l="l" t="t" r="r" b="b"/>
                <a:pathLst>
                  <a:path w="3510010" h="524894">
                    <a:moveTo>
                      <a:pt x="3510007" y="272044"/>
                    </a:moveTo>
                    <a:cubicBezTo>
                      <a:pt x="3510008" y="287829"/>
                      <a:pt x="3510009" y="303615"/>
                      <a:pt x="3510010" y="319400"/>
                    </a:cubicBezTo>
                    <a:cubicBezTo>
                      <a:pt x="2398428" y="1008691"/>
                      <a:pt x="1286843" y="-315184"/>
                      <a:pt x="175261" y="374108"/>
                    </a:cubicBezTo>
                    <a:cubicBezTo>
                      <a:pt x="176108" y="344606"/>
                      <a:pt x="-843" y="464273"/>
                      <a:pt x="4" y="434771"/>
                    </a:cubicBezTo>
                    <a:cubicBezTo>
                      <a:pt x="-843" y="402898"/>
                      <a:pt x="176108" y="221856"/>
                      <a:pt x="175261" y="189983"/>
                    </a:cubicBezTo>
                    <a:cubicBezTo>
                      <a:pt x="1286843" y="-499309"/>
                      <a:pt x="2398425" y="961335"/>
                      <a:pt x="3510007" y="2720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FPOP1-W9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5669531" y="3478464"/>
            <a:ext cx="1083686" cy="1349498"/>
            <a:chOff x="2598800" y="3634808"/>
            <a:chExt cx="1083686" cy="1349498"/>
          </a:xfrm>
        </p:grpSpPr>
        <p:sp>
          <p:nvSpPr>
            <p:cNvPr id="32" name="任意多边形 31"/>
            <p:cNvSpPr/>
            <p:nvPr/>
          </p:nvSpPr>
          <p:spPr>
            <a:xfrm>
              <a:off x="3433800" y="3634808"/>
              <a:ext cx="248686" cy="1349498"/>
            </a:xfrm>
            <a:custGeom>
              <a:avLst/>
              <a:gdLst>
                <a:gd name="connsiteX0" fmla="*/ 222543 w 222543"/>
                <a:gd name="connsiteY0" fmla="*/ 0 h 1297460"/>
                <a:gd name="connsiteX1" fmla="*/ 121 w 222543"/>
                <a:gd name="connsiteY1" fmla="*/ 556054 h 1297460"/>
                <a:gd name="connsiteX2" fmla="*/ 197830 w 222543"/>
                <a:gd name="connsiteY2" fmla="*/ 1297460 h 129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43" h="1297460">
                  <a:moveTo>
                    <a:pt x="222543" y="0"/>
                  </a:moveTo>
                  <a:cubicBezTo>
                    <a:pt x="113391" y="169905"/>
                    <a:pt x="4240" y="339811"/>
                    <a:pt x="121" y="556054"/>
                  </a:cubicBezTo>
                  <a:cubicBezTo>
                    <a:pt x="-3998" y="772297"/>
                    <a:pt x="96916" y="1034878"/>
                    <a:pt x="197830" y="1297460"/>
                  </a:cubicBezTo>
                </a:path>
              </a:pathLst>
            </a:custGeom>
            <a:noFill/>
            <a:ln w="69850">
              <a:solidFill>
                <a:srgbClr val="679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OP1-W9"/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17656456">
              <a:off x="2830273" y="3854729"/>
              <a:ext cx="490740" cy="953686"/>
              <a:chOff x="1403445" y="-3477919"/>
              <a:chExt cx="1048883" cy="2455261"/>
            </a:xfrm>
          </p:grpSpPr>
          <p:sp>
            <p:nvSpPr>
              <p:cNvPr id="47" name="任意多边形 46"/>
              <p:cNvSpPr/>
              <p:nvPr/>
            </p:nvSpPr>
            <p:spPr>
              <a:xfrm rot="5044479" flipH="1">
                <a:off x="700256" y="-2774730"/>
                <a:ext cx="2455261" cy="1048883"/>
              </a:xfrm>
              <a:custGeom>
                <a:avLst/>
                <a:gdLst>
                  <a:gd name="connsiteX0" fmla="*/ 23668 w 4469938"/>
                  <a:gd name="connsiteY0" fmla="*/ 1217962 h 1909549"/>
                  <a:gd name="connsiteX1" fmla="*/ 526588 w 4469938"/>
                  <a:gd name="connsiteY1" fmla="*/ 635032 h 1909549"/>
                  <a:gd name="connsiteX2" fmla="*/ 1338118 w 4469938"/>
                  <a:gd name="connsiteY2" fmla="*/ 143542 h 1909549"/>
                  <a:gd name="connsiteX3" fmla="*/ 2435398 w 4469938"/>
                  <a:gd name="connsiteY3" fmla="*/ 6382 h 1909549"/>
                  <a:gd name="connsiteX4" fmla="*/ 3521248 w 4469938"/>
                  <a:gd name="connsiteY4" fmla="*/ 303562 h 1909549"/>
                  <a:gd name="connsiteX5" fmla="*/ 4298488 w 4469938"/>
                  <a:gd name="connsiteY5" fmla="*/ 726472 h 1909549"/>
                  <a:gd name="connsiteX6" fmla="*/ 4469938 w 4469938"/>
                  <a:gd name="connsiteY6" fmla="*/ 875062 h 1909549"/>
                  <a:gd name="connsiteX7" fmla="*/ 4389928 w 4469938"/>
                  <a:gd name="connsiteY7" fmla="*/ 852202 h 1909549"/>
                  <a:gd name="connsiteX8" fmla="*/ 4149898 w 4469938"/>
                  <a:gd name="connsiteY8" fmla="*/ 852202 h 1909549"/>
                  <a:gd name="connsiteX9" fmla="*/ 3201208 w 4469938"/>
                  <a:gd name="connsiteY9" fmla="*/ 1149382 h 1909549"/>
                  <a:gd name="connsiteX10" fmla="*/ 2618278 w 4469938"/>
                  <a:gd name="connsiteY10" fmla="*/ 1549432 h 1909549"/>
                  <a:gd name="connsiteX11" fmla="*/ 1875328 w 4469938"/>
                  <a:gd name="connsiteY11" fmla="*/ 1869472 h 1909549"/>
                  <a:gd name="connsiteX12" fmla="*/ 1246678 w 4469938"/>
                  <a:gd name="connsiteY12" fmla="*/ 1892332 h 1909549"/>
                  <a:gd name="connsiteX13" fmla="*/ 629458 w 4469938"/>
                  <a:gd name="connsiteY13" fmla="*/ 1755172 h 1909549"/>
                  <a:gd name="connsiteX14" fmla="*/ 137968 w 4469938"/>
                  <a:gd name="connsiteY14" fmla="*/ 1400842 h 1909549"/>
                  <a:gd name="connsiteX15" fmla="*/ 23668 w 4469938"/>
                  <a:gd name="connsiteY15" fmla="*/ 1217962 h 190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69938" h="1909549">
                    <a:moveTo>
                      <a:pt x="23668" y="1217962"/>
                    </a:moveTo>
                    <a:cubicBezTo>
                      <a:pt x="88438" y="1090327"/>
                      <a:pt x="307513" y="814102"/>
                      <a:pt x="526588" y="635032"/>
                    </a:cubicBezTo>
                    <a:cubicBezTo>
                      <a:pt x="745663" y="455962"/>
                      <a:pt x="1019983" y="248317"/>
                      <a:pt x="1338118" y="143542"/>
                    </a:cubicBezTo>
                    <a:cubicBezTo>
                      <a:pt x="1656253" y="38767"/>
                      <a:pt x="2071543" y="-20288"/>
                      <a:pt x="2435398" y="6382"/>
                    </a:cubicBezTo>
                    <a:cubicBezTo>
                      <a:pt x="2799253" y="33052"/>
                      <a:pt x="3210733" y="183547"/>
                      <a:pt x="3521248" y="303562"/>
                    </a:cubicBezTo>
                    <a:cubicBezTo>
                      <a:pt x="3831763" y="423577"/>
                      <a:pt x="4140373" y="631222"/>
                      <a:pt x="4298488" y="726472"/>
                    </a:cubicBezTo>
                    <a:lnTo>
                      <a:pt x="4469938" y="875062"/>
                    </a:lnTo>
                    <a:cubicBezTo>
                      <a:pt x="4443268" y="867442"/>
                      <a:pt x="4443268" y="856012"/>
                      <a:pt x="4389928" y="852202"/>
                    </a:cubicBezTo>
                    <a:cubicBezTo>
                      <a:pt x="4336588" y="848392"/>
                      <a:pt x="4348018" y="802672"/>
                      <a:pt x="4149898" y="852202"/>
                    </a:cubicBezTo>
                    <a:cubicBezTo>
                      <a:pt x="3951778" y="901732"/>
                      <a:pt x="3456478" y="1033177"/>
                      <a:pt x="3201208" y="1149382"/>
                    </a:cubicBezTo>
                    <a:cubicBezTo>
                      <a:pt x="2945938" y="1265587"/>
                      <a:pt x="2839258" y="1429417"/>
                      <a:pt x="2618278" y="1549432"/>
                    </a:cubicBezTo>
                    <a:cubicBezTo>
                      <a:pt x="2397298" y="1669447"/>
                      <a:pt x="2103928" y="1812322"/>
                      <a:pt x="1875328" y="1869472"/>
                    </a:cubicBezTo>
                    <a:cubicBezTo>
                      <a:pt x="1646728" y="1926622"/>
                      <a:pt x="1454323" y="1911382"/>
                      <a:pt x="1246678" y="1892332"/>
                    </a:cubicBezTo>
                    <a:cubicBezTo>
                      <a:pt x="1039033" y="1873282"/>
                      <a:pt x="814243" y="1837087"/>
                      <a:pt x="629458" y="1755172"/>
                    </a:cubicBezTo>
                    <a:cubicBezTo>
                      <a:pt x="444673" y="1673257"/>
                      <a:pt x="238933" y="1484662"/>
                      <a:pt x="137968" y="1400842"/>
                    </a:cubicBezTo>
                    <a:cubicBezTo>
                      <a:pt x="37003" y="1317022"/>
                      <a:pt x="-41102" y="1345597"/>
                      <a:pt x="23668" y="1217962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FPOP1-W9"/>
                  <a:cs typeface="+mn-ea"/>
                  <a:sym typeface="+mn-lt"/>
                </a:endParaRPr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16200000">
                <a:off x="1314007" y="-2158857"/>
                <a:ext cx="1252628" cy="229291"/>
              </a:xfrm>
              <a:custGeom>
                <a:avLst/>
                <a:gdLst>
                  <a:gd name="connsiteX0" fmla="*/ 3334746 w 3334746"/>
                  <a:gd name="connsiteY0" fmla="*/ 198982 h 582088"/>
                  <a:gd name="connsiteX1" fmla="*/ 3334746 w 3334746"/>
                  <a:gd name="connsiteY1" fmla="*/ 383107 h 582088"/>
                  <a:gd name="connsiteX2" fmla="*/ 0 w 3334746"/>
                  <a:gd name="connsiteY2" fmla="*/ 383107 h 582088"/>
                  <a:gd name="connsiteX3" fmla="*/ 0 w 3334746"/>
                  <a:gd name="connsiteY3" fmla="*/ 198982 h 582088"/>
                  <a:gd name="connsiteX4" fmla="*/ 3334746 w 3334746"/>
                  <a:gd name="connsiteY4" fmla="*/ 198982 h 582088"/>
                  <a:gd name="connsiteX0-1" fmla="*/ 3334746 w 3334746"/>
                  <a:gd name="connsiteY0-2" fmla="*/ 272044 h 573089"/>
                  <a:gd name="connsiteX1-3" fmla="*/ 3334746 w 3334746"/>
                  <a:gd name="connsiteY1-4" fmla="*/ 374108 h 573089"/>
                  <a:gd name="connsiteX2-5" fmla="*/ 0 w 3334746"/>
                  <a:gd name="connsiteY2-6" fmla="*/ 374108 h 573089"/>
                  <a:gd name="connsiteX3-7" fmla="*/ 0 w 3334746"/>
                  <a:gd name="connsiteY3-8" fmla="*/ 189983 h 573089"/>
                  <a:gd name="connsiteX4-9" fmla="*/ 3334746 w 3334746"/>
                  <a:gd name="connsiteY4-10" fmla="*/ 272044 h 573089"/>
                  <a:gd name="connsiteX0-11" fmla="*/ 3334746 w 3334750"/>
                  <a:gd name="connsiteY0-12" fmla="*/ 272044 h 524894"/>
                  <a:gd name="connsiteX1-13" fmla="*/ 3334749 w 3334750"/>
                  <a:gd name="connsiteY1-14" fmla="*/ 319400 h 524894"/>
                  <a:gd name="connsiteX2-15" fmla="*/ 0 w 3334750"/>
                  <a:gd name="connsiteY2-16" fmla="*/ 374108 h 524894"/>
                  <a:gd name="connsiteX3-17" fmla="*/ 0 w 3334750"/>
                  <a:gd name="connsiteY3-18" fmla="*/ 189983 h 524894"/>
                  <a:gd name="connsiteX4-19" fmla="*/ 3334746 w 3334750"/>
                  <a:gd name="connsiteY4-20" fmla="*/ 272044 h 524894"/>
                  <a:gd name="connsiteX0-21" fmla="*/ 3334746 w 3334749"/>
                  <a:gd name="connsiteY0-22" fmla="*/ 272044 h 524894"/>
                  <a:gd name="connsiteX1-23" fmla="*/ 3334749 w 3334749"/>
                  <a:gd name="connsiteY1-24" fmla="*/ 319400 h 524894"/>
                  <a:gd name="connsiteX2-25" fmla="*/ 0 w 3334749"/>
                  <a:gd name="connsiteY2-26" fmla="*/ 374108 h 524894"/>
                  <a:gd name="connsiteX3-27" fmla="*/ 2540 w 3334749"/>
                  <a:gd name="connsiteY3-28" fmla="*/ 285603 h 524894"/>
                  <a:gd name="connsiteX4-29" fmla="*/ 0 w 3334749"/>
                  <a:gd name="connsiteY4-30" fmla="*/ 189983 h 524894"/>
                  <a:gd name="connsiteX5" fmla="*/ 3334746 w 3334749"/>
                  <a:gd name="connsiteY5" fmla="*/ 272044 h 524894"/>
                  <a:gd name="connsiteX0-31" fmla="*/ 3510007 w 3510010"/>
                  <a:gd name="connsiteY0-32" fmla="*/ 272044 h 524894"/>
                  <a:gd name="connsiteX1-33" fmla="*/ 3510010 w 3510010"/>
                  <a:gd name="connsiteY1-34" fmla="*/ 319400 h 524894"/>
                  <a:gd name="connsiteX2-35" fmla="*/ 175261 w 3510010"/>
                  <a:gd name="connsiteY2-36" fmla="*/ 374108 h 524894"/>
                  <a:gd name="connsiteX3-37" fmla="*/ 4 w 3510010"/>
                  <a:gd name="connsiteY3-38" fmla="*/ 434771 h 524894"/>
                  <a:gd name="connsiteX4-39" fmla="*/ 175261 w 3510010"/>
                  <a:gd name="connsiteY4-40" fmla="*/ 189983 h 524894"/>
                  <a:gd name="connsiteX5-41" fmla="*/ 3510007 w 3510010"/>
                  <a:gd name="connsiteY5-42" fmla="*/ 272044 h 5248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</a:cxnLst>
                <a:rect l="l" t="t" r="r" b="b"/>
                <a:pathLst>
                  <a:path w="3510010" h="524894">
                    <a:moveTo>
                      <a:pt x="3510007" y="272044"/>
                    </a:moveTo>
                    <a:cubicBezTo>
                      <a:pt x="3510008" y="287829"/>
                      <a:pt x="3510009" y="303615"/>
                      <a:pt x="3510010" y="319400"/>
                    </a:cubicBezTo>
                    <a:cubicBezTo>
                      <a:pt x="2398428" y="1008691"/>
                      <a:pt x="1286843" y="-315184"/>
                      <a:pt x="175261" y="374108"/>
                    </a:cubicBezTo>
                    <a:cubicBezTo>
                      <a:pt x="176108" y="344606"/>
                      <a:pt x="-843" y="464273"/>
                      <a:pt x="4" y="434771"/>
                    </a:cubicBezTo>
                    <a:cubicBezTo>
                      <a:pt x="-843" y="402898"/>
                      <a:pt x="176108" y="221856"/>
                      <a:pt x="175261" y="189983"/>
                    </a:cubicBezTo>
                    <a:cubicBezTo>
                      <a:pt x="1286843" y="-499309"/>
                      <a:pt x="2398425" y="961335"/>
                      <a:pt x="3510007" y="2720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FPOP1-W9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6" y="-3022"/>
            <a:ext cx="2545493" cy="2463792"/>
          </a:xfrm>
          <a:prstGeom prst="rect">
            <a:avLst/>
          </a:prstGeom>
        </p:spPr>
      </p:pic>
      <p:sp>
        <p:nvSpPr>
          <p:cNvPr id="62" name="矩形 61"/>
          <p:cNvSpPr/>
          <p:nvPr/>
        </p:nvSpPr>
        <p:spPr>
          <a:xfrm>
            <a:off x="3149800" y="-119723"/>
            <a:ext cx="3029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động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223910" y="2134227"/>
            <a:ext cx="3433732" cy="1938563"/>
            <a:chOff x="2713578" y="2460770"/>
            <a:chExt cx="1951221" cy="1692000"/>
          </a:xfrm>
        </p:grpSpPr>
        <p:grpSp>
          <p:nvGrpSpPr>
            <p:cNvPr id="17" name="组合 16"/>
            <p:cNvGrpSpPr>
              <a:grpSpLocks noChangeAspect="1"/>
            </p:cNvGrpSpPr>
            <p:nvPr/>
          </p:nvGrpSpPr>
          <p:grpSpPr>
            <a:xfrm>
              <a:off x="2713578" y="2460770"/>
              <a:ext cx="1951221" cy="1692000"/>
              <a:chOff x="785114" y="-370703"/>
              <a:chExt cx="7225085" cy="6265224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114" y="-370703"/>
                <a:ext cx="7225085" cy="6265224"/>
              </a:xfrm>
              <a:prstGeom prst="rect">
                <a:avLst/>
              </a:prstGeom>
            </p:spPr>
          </p:pic>
          <p:sp>
            <p:nvSpPr>
              <p:cNvPr id="19" name="椭圆 18"/>
              <p:cNvSpPr/>
              <p:nvPr/>
            </p:nvSpPr>
            <p:spPr>
              <a:xfrm>
                <a:off x="2516995" y="878528"/>
                <a:ext cx="3649026" cy="3649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2918964" y="3022092"/>
              <a:ext cx="1527043" cy="449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pattFill prst="ltDnDiag">
                    <a:fgClr>
                      <a:srgbClr val="00B0F0"/>
                    </a:fgClr>
                    <a:bgClr>
                      <a:srgbClr val="0070C0"/>
                    </a:bgClr>
                  </a:pattFill>
                  <a:effectLst>
                    <a:outerShdw dist="38100" dir="2700000" algn="tl" rotWithShape="0">
                      <a:srgbClr val="0070C0"/>
                    </a:outerShdw>
                  </a:effectLst>
                  <a:cs typeface="+mn-ea"/>
                </a:defRPr>
              </a:lvl1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noProof="0" dirty="0" smtClean="0">
                  <a:pattFill prst="ltDnDiag">
                    <a:fgClr>
                      <a:srgbClr val="8CB823"/>
                    </a:fgClr>
                    <a:bgClr>
                      <a:srgbClr val="4CA420"/>
                    </a:bgClr>
                  </a:pattFill>
                  <a:effectLst>
                    <a:outerShdw dist="38100" dir="2700000" algn="tl" rotWithShape="0">
                      <a:srgbClr val="679C3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Ai </a:t>
              </a:r>
              <a:r>
                <a:rPr lang="en-US" altLang="zh-CN" sz="3200" noProof="0" dirty="0" err="1" smtClean="0">
                  <a:pattFill prst="ltDnDiag">
                    <a:fgClr>
                      <a:srgbClr val="8CB823"/>
                    </a:fgClr>
                    <a:bgClr>
                      <a:srgbClr val="4CA420"/>
                    </a:bgClr>
                  </a:pattFill>
                  <a:effectLst>
                    <a:outerShdw dist="38100" dir="2700000" algn="tl" rotWithShape="0">
                      <a:srgbClr val="679C3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đúng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pattFill prst="ltDnDiag">
                  <a:fgClr>
                    <a:srgbClr val="8CB823"/>
                  </a:fgClr>
                  <a:bgClr>
                    <a:srgbClr val="4CA420"/>
                  </a:bgClr>
                </a:pattFill>
                <a:effectLst>
                  <a:outerShdw dist="38100" dir="2700000" algn="tl" rotWithShape="0">
                    <a:srgbClr val="679C31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49841" y="1741410"/>
            <a:ext cx="4162265" cy="2075000"/>
            <a:chOff x="549842" y="2124409"/>
            <a:chExt cx="1951220" cy="1692000"/>
          </a:xfrm>
        </p:grpSpPr>
        <p:grpSp>
          <p:nvGrpSpPr>
            <p:cNvPr id="8" name="组合 7"/>
            <p:cNvGrpSpPr>
              <a:grpSpLocks noChangeAspect="1"/>
            </p:cNvGrpSpPr>
            <p:nvPr/>
          </p:nvGrpSpPr>
          <p:grpSpPr>
            <a:xfrm>
              <a:off x="549842" y="2124409"/>
              <a:ext cx="1951220" cy="1692000"/>
              <a:chOff x="785114" y="-370703"/>
              <a:chExt cx="7225085" cy="6265224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114" y="-370703"/>
                <a:ext cx="7225085" cy="6265224"/>
              </a:xfrm>
              <a:prstGeom prst="rect">
                <a:avLst/>
              </a:prstGeom>
            </p:spPr>
          </p:pic>
          <p:sp>
            <p:nvSpPr>
              <p:cNvPr id="10" name="椭圆 9"/>
              <p:cNvSpPr/>
              <p:nvPr/>
            </p:nvSpPr>
            <p:spPr>
              <a:xfrm>
                <a:off x="2516995" y="878528"/>
                <a:ext cx="3649026" cy="3649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847584" y="2704601"/>
              <a:ext cx="1339899" cy="966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 b="1">
                  <a:pattFill prst="ltDnDiag">
                    <a:fgClr>
                      <a:srgbClr val="00B0F0"/>
                    </a:fgClr>
                    <a:bgClr>
                      <a:srgbClr val="0070C0"/>
                    </a:bgClr>
                  </a:pattFill>
                  <a:effectLst>
                    <a:outerShdw dist="38100" dir="2700000" sx="101000" sy="101000" algn="tl" rotWithShape="0">
                      <a:srgbClr val="0070C0"/>
                    </a:outerShdw>
                  </a:effectLst>
                </a:defRPr>
              </a:lvl1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smtClean="0">
                  <a:ln>
                    <a:noFill/>
                  </a:ln>
                  <a:pattFill prst="ltDnDiag">
                    <a:fgClr>
                      <a:srgbClr val="00B0F0"/>
                    </a:fgClr>
                    <a:bgClr>
                      <a:srgbClr val="0070C0"/>
                    </a:bgClr>
                  </a:pattFill>
                  <a:effectLst>
                    <a:outerShdw dist="38100" dir="2700000" algn="tl" rotWithShape="0">
                      <a:srgbClr val="0070C0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Ai </a:t>
              </a:r>
              <a:r>
                <a:rPr kumimoji="0" lang="en-US" altLang="zh-CN" sz="3200" b="1" i="0" u="none" strike="noStrike" kern="1200" cap="none" spc="0" normalizeH="0" baseline="0" noProof="0" dirty="0" err="1" smtClean="0">
                  <a:ln>
                    <a:noFill/>
                  </a:ln>
                  <a:pattFill prst="ltDnDiag">
                    <a:fgClr>
                      <a:srgbClr val="00B0F0"/>
                    </a:fgClr>
                    <a:bgClr>
                      <a:srgbClr val="0070C0"/>
                    </a:bgClr>
                  </a:pattFill>
                  <a:effectLst>
                    <a:outerShdw dist="38100" dir="2700000" algn="tl" rotWithShape="0">
                      <a:srgbClr val="0070C0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nhanh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73" y="473930"/>
            <a:ext cx="2248544" cy="753135"/>
          </a:xfrm>
          <a:prstGeom prst="rect">
            <a:avLst/>
          </a:prstGeom>
        </p:spPr>
      </p:pic>
      <p:sp>
        <p:nvSpPr>
          <p:cNvPr id="58" name="矩形 8"/>
          <p:cNvSpPr/>
          <p:nvPr/>
        </p:nvSpPr>
        <p:spPr>
          <a:xfrm>
            <a:off x="207852" y="910412"/>
            <a:ext cx="2634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Trò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chơi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A925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4158639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4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6" y="-3022"/>
            <a:ext cx="2545493" cy="2463792"/>
          </a:xfrm>
          <a:prstGeom prst="rect">
            <a:avLst/>
          </a:prstGeom>
        </p:spPr>
      </p:pic>
      <p:sp>
        <p:nvSpPr>
          <p:cNvPr id="5" name="矩形 8"/>
          <p:cNvSpPr/>
          <p:nvPr/>
        </p:nvSpPr>
        <p:spPr>
          <a:xfrm>
            <a:off x="0" y="0"/>
            <a:ext cx="858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Trò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chơi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 Ai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nhanh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–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ai</a:t>
            </a:r>
            <a:r>
              <a:rPr kumimoji="0" lang="en-US" altLang="zh-CN" sz="2800" b="0" i="0" u="none" strike="noStrike" kern="1200" cap="none" spc="0" normalizeH="0" noProof="0" dirty="0" smtClean="0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đúng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A925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208248" y="641333"/>
            <a:ext cx="876860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A925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007855"/>
              </p:ext>
            </p:extLst>
          </p:nvPr>
        </p:nvGraphicFramePr>
        <p:xfrm>
          <a:off x="3844413" y="1590443"/>
          <a:ext cx="5132438" cy="26212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566219">
                  <a:extLst>
                    <a:ext uri="{9D8B030D-6E8A-4147-A177-3AD203B41FA5}">
                      <a16:colId xmlns:a16="http://schemas.microsoft.com/office/drawing/2014/main" val="3295587853"/>
                    </a:ext>
                  </a:extLst>
                </a:gridCol>
                <a:gridCol w="2566219">
                  <a:extLst>
                    <a:ext uri="{9D8B030D-6E8A-4147-A177-3AD203B41FA5}">
                      <a16:colId xmlns:a16="http://schemas.microsoft.com/office/drawing/2014/main" val="3403429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xúc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073190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34388" y="1602361"/>
            <a:ext cx="1322086" cy="461665"/>
            <a:chOff x="2271952" y="1258565"/>
            <a:chExt cx="4186413" cy="461665"/>
          </a:xfrm>
          <a:noFill/>
        </p:grpSpPr>
        <p:sp>
          <p:nvSpPr>
            <p:cNvPr id="10" name="Rounded Rectangle 9"/>
            <p:cNvSpPr/>
            <p:nvPr/>
          </p:nvSpPr>
          <p:spPr>
            <a:xfrm>
              <a:off x="2271952" y="1300407"/>
              <a:ext cx="4098275" cy="4057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48226" y="1258565"/>
              <a:ext cx="401013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vẻ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88763" y="2938822"/>
            <a:ext cx="1654062" cy="830997"/>
            <a:chOff x="6414296" y="3227454"/>
            <a:chExt cx="4140641" cy="830997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6456661" y="3319294"/>
              <a:ext cx="4098276" cy="4057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14296" y="3227454"/>
              <a:ext cx="4010139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buồn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bực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6975" y="2938822"/>
            <a:ext cx="1577146" cy="461665"/>
            <a:chOff x="2271952" y="1246647"/>
            <a:chExt cx="4216745" cy="461665"/>
          </a:xfrm>
          <a:noFill/>
        </p:grpSpPr>
        <p:sp>
          <p:nvSpPr>
            <p:cNvPr id="16" name="Rounded Rectangle 15"/>
            <p:cNvSpPr/>
            <p:nvPr/>
          </p:nvSpPr>
          <p:spPr>
            <a:xfrm>
              <a:off x="2271952" y="1300407"/>
              <a:ext cx="4098275" cy="4057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78559" y="1246647"/>
              <a:ext cx="401013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mừng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rỡ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4091" y="3619651"/>
            <a:ext cx="1614672" cy="830997"/>
            <a:chOff x="2271952" y="1246647"/>
            <a:chExt cx="4216745" cy="830997"/>
          </a:xfrm>
          <a:noFill/>
        </p:grpSpPr>
        <p:sp>
          <p:nvSpPr>
            <p:cNvPr id="19" name="Rounded Rectangle 18"/>
            <p:cNvSpPr/>
            <p:nvPr/>
          </p:nvSpPr>
          <p:spPr>
            <a:xfrm>
              <a:off x="2271952" y="1300407"/>
              <a:ext cx="4098275" cy="4057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78558" y="1246647"/>
              <a:ext cx="4010139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hoải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7843" y="2326183"/>
            <a:ext cx="1980034" cy="461665"/>
            <a:chOff x="2189806" y="1246647"/>
            <a:chExt cx="4476723" cy="461665"/>
          </a:xfrm>
          <a:noFill/>
        </p:grpSpPr>
        <p:sp>
          <p:nvSpPr>
            <p:cNvPr id="22" name="Rounded Rectangle 21"/>
            <p:cNvSpPr/>
            <p:nvPr/>
          </p:nvSpPr>
          <p:spPr>
            <a:xfrm>
              <a:off x="2271952" y="1300407"/>
              <a:ext cx="4098275" cy="4057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89806" y="1246647"/>
              <a:ext cx="4476723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ăng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46287" y="1645354"/>
            <a:ext cx="1846103" cy="461665"/>
            <a:chOff x="2271952" y="1277111"/>
            <a:chExt cx="4516921" cy="461665"/>
          </a:xfrm>
          <a:noFill/>
        </p:grpSpPr>
        <p:sp>
          <p:nvSpPr>
            <p:cNvPr id="25" name="Rounded Rectangle 24"/>
            <p:cNvSpPr/>
            <p:nvPr/>
          </p:nvSpPr>
          <p:spPr>
            <a:xfrm>
              <a:off x="2271952" y="1300407"/>
              <a:ext cx="4098275" cy="4057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40054" y="1277111"/>
              <a:ext cx="444881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hạnh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phúc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17422" y="3578405"/>
            <a:ext cx="1331665" cy="461665"/>
            <a:chOff x="2271952" y="1246647"/>
            <a:chExt cx="4216745" cy="461665"/>
          </a:xfrm>
          <a:noFill/>
        </p:grpSpPr>
        <p:sp>
          <p:nvSpPr>
            <p:cNvPr id="28" name="Rounded Rectangle 27"/>
            <p:cNvSpPr/>
            <p:nvPr/>
          </p:nvSpPr>
          <p:spPr>
            <a:xfrm>
              <a:off x="2271952" y="1300407"/>
              <a:ext cx="4098275" cy="4057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78558" y="1246647"/>
              <a:ext cx="401013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lắng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74121" y="2312875"/>
            <a:ext cx="1734553" cy="461665"/>
            <a:chOff x="2071678" y="1246647"/>
            <a:chExt cx="4417019" cy="461665"/>
          </a:xfrm>
          <a:noFill/>
        </p:grpSpPr>
        <p:sp>
          <p:nvSpPr>
            <p:cNvPr id="31" name="Rounded Rectangle 30"/>
            <p:cNvSpPr/>
            <p:nvPr/>
          </p:nvSpPr>
          <p:spPr>
            <a:xfrm>
              <a:off x="2271952" y="1300407"/>
              <a:ext cx="4098275" cy="4057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71678" y="1246647"/>
              <a:ext cx="441701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phấn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4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6" y="-3022"/>
            <a:ext cx="2545493" cy="2463792"/>
          </a:xfrm>
          <a:prstGeom prst="rect">
            <a:avLst/>
          </a:prstGeom>
        </p:spPr>
      </p:pic>
      <p:sp>
        <p:nvSpPr>
          <p:cNvPr id="5" name="矩形 8"/>
          <p:cNvSpPr/>
          <p:nvPr/>
        </p:nvSpPr>
        <p:spPr>
          <a:xfrm>
            <a:off x="0" y="0"/>
            <a:ext cx="858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Trò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chơi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 Ai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nhanh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–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ai</a:t>
            </a:r>
            <a:r>
              <a:rPr kumimoji="0" lang="en-US" altLang="zh-CN" sz="2800" b="0" i="0" u="none" strike="noStrike" kern="1200" cap="none" spc="0" normalizeH="0" noProof="0" dirty="0" smtClean="0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A92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đúng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A925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208248" y="641333"/>
            <a:ext cx="876860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A925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45696"/>
              </p:ext>
            </p:extLst>
          </p:nvPr>
        </p:nvGraphicFramePr>
        <p:xfrm>
          <a:off x="3844413" y="1590443"/>
          <a:ext cx="5132438" cy="26212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566219">
                  <a:extLst>
                    <a:ext uri="{9D8B030D-6E8A-4147-A177-3AD203B41FA5}">
                      <a16:colId xmlns:a16="http://schemas.microsoft.com/office/drawing/2014/main" val="3295587853"/>
                    </a:ext>
                  </a:extLst>
                </a:gridCol>
                <a:gridCol w="2566219">
                  <a:extLst>
                    <a:ext uri="{9D8B030D-6E8A-4147-A177-3AD203B41FA5}">
                      <a16:colId xmlns:a16="http://schemas.microsoft.com/office/drawing/2014/main" val="3403429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xúc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xúc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073190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467714" y="2040204"/>
            <a:ext cx="1322086" cy="461665"/>
            <a:chOff x="2271952" y="1258565"/>
            <a:chExt cx="4186413" cy="461665"/>
          </a:xfrm>
          <a:noFill/>
        </p:grpSpPr>
        <p:sp>
          <p:nvSpPr>
            <p:cNvPr id="10" name="Rounded Rectangle 9"/>
            <p:cNvSpPr/>
            <p:nvPr/>
          </p:nvSpPr>
          <p:spPr>
            <a:xfrm>
              <a:off x="2271952" y="1300407"/>
              <a:ext cx="4098275" cy="4057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48226" y="1258565"/>
              <a:ext cx="401013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vẻ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3409" y="2608648"/>
            <a:ext cx="1654062" cy="830997"/>
            <a:chOff x="6414296" y="3227454"/>
            <a:chExt cx="4140641" cy="830997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6456661" y="3319294"/>
              <a:ext cx="4098276" cy="4057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14296" y="3227454"/>
              <a:ext cx="4010139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buồn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bực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18927" y="2899104"/>
            <a:ext cx="1577146" cy="461665"/>
            <a:chOff x="2271952" y="1246647"/>
            <a:chExt cx="4216745" cy="461665"/>
          </a:xfrm>
          <a:noFill/>
        </p:grpSpPr>
        <p:sp>
          <p:nvSpPr>
            <p:cNvPr id="16" name="Rounded Rectangle 15"/>
            <p:cNvSpPr/>
            <p:nvPr/>
          </p:nvSpPr>
          <p:spPr>
            <a:xfrm>
              <a:off x="2271952" y="1300407"/>
              <a:ext cx="4098275" cy="4057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78559" y="1246647"/>
              <a:ext cx="401013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mừng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rỡ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96202" y="3816173"/>
            <a:ext cx="1614672" cy="830997"/>
            <a:chOff x="2271952" y="1246647"/>
            <a:chExt cx="4216745" cy="830997"/>
          </a:xfrm>
          <a:noFill/>
        </p:grpSpPr>
        <p:sp>
          <p:nvSpPr>
            <p:cNvPr id="19" name="Rounded Rectangle 18"/>
            <p:cNvSpPr/>
            <p:nvPr/>
          </p:nvSpPr>
          <p:spPr>
            <a:xfrm>
              <a:off x="2271952" y="1300407"/>
              <a:ext cx="4098275" cy="4057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78558" y="1246647"/>
              <a:ext cx="4010139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hoải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16165" y="2031065"/>
            <a:ext cx="1980034" cy="461665"/>
            <a:chOff x="2189806" y="1246647"/>
            <a:chExt cx="4476723" cy="461665"/>
          </a:xfrm>
          <a:noFill/>
        </p:grpSpPr>
        <p:sp>
          <p:nvSpPr>
            <p:cNvPr id="22" name="Rounded Rectangle 21"/>
            <p:cNvSpPr/>
            <p:nvPr/>
          </p:nvSpPr>
          <p:spPr>
            <a:xfrm>
              <a:off x="2271952" y="1300407"/>
              <a:ext cx="4098275" cy="4057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89806" y="1246647"/>
              <a:ext cx="4476723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ăng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91093" y="2477157"/>
            <a:ext cx="1846103" cy="461665"/>
            <a:chOff x="2271952" y="1277111"/>
            <a:chExt cx="4516921" cy="461665"/>
          </a:xfrm>
          <a:noFill/>
        </p:grpSpPr>
        <p:sp>
          <p:nvSpPr>
            <p:cNvPr id="25" name="Rounded Rectangle 24"/>
            <p:cNvSpPr/>
            <p:nvPr/>
          </p:nvSpPr>
          <p:spPr>
            <a:xfrm>
              <a:off x="2271952" y="1300407"/>
              <a:ext cx="4098275" cy="4057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40054" y="1277111"/>
              <a:ext cx="444881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hạnh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phúc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45537" y="3254644"/>
            <a:ext cx="1331665" cy="461665"/>
            <a:chOff x="2271952" y="1246647"/>
            <a:chExt cx="4216745" cy="461665"/>
          </a:xfrm>
          <a:noFill/>
        </p:grpSpPr>
        <p:sp>
          <p:nvSpPr>
            <p:cNvPr id="28" name="Rounded Rectangle 27"/>
            <p:cNvSpPr/>
            <p:nvPr/>
          </p:nvSpPr>
          <p:spPr>
            <a:xfrm>
              <a:off x="2271952" y="1300407"/>
              <a:ext cx="4098275" cy="4057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78558" y="1246647"/>
              <a:ext cx="401013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lắng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19952" y="3336057"/>
            <a:ext cx="1734553" cy="461665"/>
            <a:chOff x="2071678" y="1246647"/>
            <a:chExt cx="4417019" cy="461665"/>
          </a:xfrm>
          <a:noFill/>
        </p:grpSpPr>
        <p:sp>
          <p:nvSpPr>
            <p:cNvPr id="31" name="Rounded Rectangle 30"/>
            <p:cNvSpPr/>
            <p:nvPr/>
          </p:nvSpPr>
          <p:spPr>
            <a:xfrm>
              <a:off x="2271952" y="1300407"/>
              <a:ext cx="4098275" cy="4057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71678" y="1246647"/>
              <a:ext cx="441701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phấn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31598" y="1590443"/>
            <a:ext cx="338052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Những cảm xúc tiêu cực ảnh hưởng đến chúng ta như thế nào?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4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19" y="-15680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98946" y="1187976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3180292" y="1655525"/>
            <a:ext cx="2994555" cy="62360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404"/>
              </a:avLst>
            </a:prstTxWarp>
            <a:spAutoFit/>
          </a:bodyPr>
          <a:lstStyle/>
          <a:p>
            <a:r>
              <a:rPr lang="en-US" altLang="zh-CN" sz="48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Đạo</a:t>
            </a:r>
            <a:r>
              <a:rPr lang="en-US" altLang="zh-CN" sz="4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đức</a:t>
            </a:r>
            <a:endParaRPr lang="zh-CN" altLang="en-US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51434" y="-12200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82" y="3663606"/>
            <a:ext cx="2341475" cy="1329066"/>
          </a:xfrm>
          <a:prstGeom prst="rect">
            <a:avLst/>
          </a:prstGeom>
        </p:spPr>
      </p:pic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39878" y="3202083"/>
            <a:ext cx="661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11: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40270" y="2512228"/>
            <a:ext cx="6213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47148" y="4081040"/>
            <a:ext cx="271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SGK/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4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1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3581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16114" y="181800"/>
            <a:ext cx="7027886" cy="535531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92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8"/>
            <a:ext cx="2163097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79" y="717331"/>
            <a:ext cx="5519415" cy="1415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79" y="2132649"/>
            <a:ext cx="5574891" cy="1486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779" y="3520484"/>
            <a:ext cx="5519415" cy="1514167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938684" y="765868"/>
            <a:ext cx="0" cy="41895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50972" y="895263"/>
            <a:ext cx="3014369" cy="35875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khuyên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kiềm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16114" y="181800"/>
            <a:ext cx="7027886" cy="535531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92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8"/>
            <a:ext cx="2163097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79" y="717331"/>
            <a:ext cx="5519415" cy="141531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938684" y="765868"/>
            <a:ext cx="0" cy="41895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50972" y="895263"/>
            <a:ext cx="3014369" cy="35875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khuyên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kiềm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168" y="2174524"/>
            <a:ext cx="5444026" cy="2308324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Long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0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16114" y="181800"/>
            <a:ext cx="7027886" cy="535531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92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8"/>
            <a:ext cx="2163097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39" y="895263"/>
            <a:ext cx="5574891" cy="148668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938684" y="765868"/>
            <a:ext cx="0" cy="41895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50972" y="895263"/>
            <a:ext cx="3014369" cy="35875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khuyên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kiềm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5204" y="2511342"/>
            <a:ext cx="5444026" cy="1938992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98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16114" y="181800"/>
            <a:ext cx="7027886" cy="535531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92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8"/>
            <a:ext cx="2163097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82" y="895263"/>
            <a:ext cx="5519415" cy="1514167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938684" y="765868"/>
            <a:ext cx="0" cy="41895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50972" y="895263"/>
            <a:ext cx="3014369" cy="35875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khuyên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kiềm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5204" y="2511342"/>
            <a:ext cx="5444026" cy="2308324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51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PPT模板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612</Words>
  <Application>Microsoft Office PowerPoint</Application>
  <PresentationFormat>On-screen Show (16:9)</PresentationFormat>
  <Paragraphs>87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DFPOP1-W9</vt:lpstr>
      <vt:lpstr>Arial</vt:lpstr>
      <vt:lpstr>Wingdings</vt:lpstr>
      <vt:lpstr>宋体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卡通欢乐假期PPT模板</dc:title>
  <dc:creator>Http://Dian1.taobao.com</dc:creator>
  <dc:description>Http://Dian1.taobao.com</dc:description>
  <cp:lastModifiedBy>Admin</cp:lastModifiedBy>
  <cp:revision>24</cp:revision>
  <dcterms:created xsi:type="dcterms:W3CDTF">2016-08-08T05:55:00Z</dcterms:created>
  <dcterms:modified xsi:type="dcterms:W3CDTF">2021-07-18T14:37:03Z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