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6"/>
  </p:notesMasterIdLst>
  <p:sldIdLst>
    <p:sldId id="256" r:id="rId2"/>
    <p:sldId id="257" r:id="rId3"/>
    <p:sldId id="258" r:id="rId4"/>
    <p:sldId id="260" r:id="rId5"/>
    <p:sldId id="261" r:id="rId6"/>
    <p:sldId id="262" r:id="rId7"/>
    <p:sldId id="263" r:id="rId8"/>
    <p:sldId id="265" r:id="rId9"/>
    <p:sldId id="307" r:id="rId10"/>
    <p:sldId id="310" r:id="rId11"/>
    <p:sldId id="264" r:id="rId12"/>
    <p:sldId id="311" r:id="rId13"/>
    <p:sldId id="312" r:id="rId14"/>
    <p:sldId id="313" r:id="rId15"/>
  </p:sldIdLst>
  <p:sldSz cx="9144000" cy="5143500" type="screen16x9"/>
  <p:notesSz cx="6858000" cy="9144000"/>
  <p:embeddedFontLst>
    <p:embeddedFont>
      <p:font typeface="宋体" pitchFamily="2" charset="-122"/>
      <p:regular r:id="rId17"/>
    </p:embeddedFont>
    <p:embeddedFont>
      <p:font typeface="Wingdings 3" pitchFamily="18" charset="2"/>
      <p:regular r:id="rId18"/>
    </p:embeddedFont>
    <p:embeddedFont>
      <p:font typeface="Calibri" pitchFamily="34" charset="0"/>
      <p:regular r:id="rId19"/>
      <p:bold r:id="rId20"/>
      <p:italic r:id="rId21"/>
      <p:boldItalic r:id="rId22"/>
    </p:embeddedFont>
    <p:embeddedFont>
      <p:font typeface="Merriweather Light" charset="0"/>
      <p:regular r:id="rId23"/>
      <p:bold r:id="rId24"/>
      <p:italic r:id="rId25"/>
      <p:boldItalic r:id="rId26"/>
    </p:embeddedFont>
    <p:embeddedFont>
      <p:font typeface="Playfair Display"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C5F4FF9-0B4A-4C48-A130-EE05820126E7}">
  <a:tblStyle styleId="{9C5F4FF9-0B4A-4C48-A130-EE05820126E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2" d="100"/>
          <a:sy n="102" d="100"/>
        </p:scale>
        <p:origin x="-45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617709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597ceaa9d2_0_40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597ceaa9d2_0_4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597ceaa9d2_0_40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597ceaa9d2_0_4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5b63e258aa_1_3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5b63e258aa_1_3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b63e258aa_1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b63e258aa_1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b63e258aa_1_3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5b63e258aa_1_3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b63e258aa_1_3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5b63e258aa_1_3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9684f9cd4_0_38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59684f9cd4_0_38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59684f9cd4_0_58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59684f9cd4_0_58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597ceaa9d2_0_4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597ceaa9d2_0_4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a:xfrm>
            <a:off x="381000" y="685800"/>
            <a:ext cx="6096000" cy="3429000"/>
          </a:xfrm>
          <a:ln/>
        </p:spPr>
      </p:sp>
      <p:sp>
        <p:nvSpPr>
          <p:cNvPr id="9728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97284" name="灯片编号占位符 3"/>
          <p:cNvSpPr>
            <a:spLocks noGrp="1"/>
          </p:cNvSpPr>
          <p:nvPr>
            <p:ph type="sldNum" sz="quarter" idx="5"/>
          </p:nvPr>
        </p:nvSpPr>
        <p:spPr>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70000"/>
              <a:buFont typeface="Wingdings" pitchFamily="2" charset="2"/>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70000"/>
              <a:buFont typeface="Wingdings" pitchFamily="2" charset="2"/>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70000"/>
              <a:buFont typeface="Wingdings" pitchFamily="2" charset="2"/>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70000"/>
              <a:buFont typeface="Wingdings" pitchFamily="2" charset="2"/>
              <a:defRPr sz="2000">
                <a:solidFill>
                  <a:schemeClr val="tx1"/>
                </a:solidFill>
                <a:latin typeface="Times New Roman" pitchFamily="18" charset="0"/>
              </a:defRPr>
            </a:lvl9pPr>
          </a:lstStyle>
          <a:p>
            <a:pPr eaLnBrk="1" hangingPunct="1"/>
            <a:fld id="{BB4D7F07-E298-4C0C-AF68-EFA1D5E99919}" type="slidenum">
              <a:rPr lang="zh-CN" altLang="en-US" sz="1200" smtClean="0">
                <a:latin typeface="Arial" pitchFamily="34" charset="0"/>
                <a:cs typeface="Arial" pitchFamily="34" charset="0"/>
              </a:rPr>
              <a:pPr eaLnBrk="1" hangingPunct="1"/>
              <a:t>9</a:t>
            </a:fld>
            <a:endParaRPr lang="zh-CN" altLang="en-US" sz="1200"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OPENING"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4000"/>
              <a:buFont typeface="Playfair Display"/>
              <a:buNone/>
              <a:defRPr sz="4000" b="1">
                <a:solidFill>
                  <a:schemeClr val="accent2"/>
                </a:solidFill>
                <a:latin typeface="Playfair Display"/>
                <a:ea typeface="Playfair Display"/>
                <a:cs typeface="Playfair Display"/>
                <a:sym typeface="Playfair Displa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2pPr>
            <a:lvl3pPr lvl="2"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3pPr>
            <a:lvl4pPr lvl="3"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4pPr>
            <a:lvl5pPr lvl="4"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5pPr>
            <a:lvl6pPr lvl="5"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6pPr>
            <a:lvl7pPr lvl="6"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7pPr>
            <a:lvl8pPr lvl="7"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8pPr>
            <a:lvl9pPr lvl="8"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499A8ADB-05B3-450A-99DD-DE220F10746B}" type="slidenum">
              <a:rPr lang="en-US"/>
              <a:pPr>
                <a:defRPr/>
              </a:pPr>
              <a:t>‹#›</a:t>
            </a:fld>
            <a:endParaRPr lang="en-US"/>
          </a:p>
        </p:txBody>
      </p:sp>
    </p:spTree>
    <p:extLst>
      <p:ext uri="{BB962C8B-B14F-4D97-AF65-F5344CB8AC3E}">
        <p14:creationId xmlns:p14="http://schemas.microsoft.com/office/powerpoint/2010/main" val="358150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F17B263-1E44-4706-945E-A0AB0C11CA2C}" type="datetimeFigureOut">
              <a:rPr lang="en-US" smtClean="0"/>
              <a:t>30/06/2021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BC01434-9746-46CF-AE2B-2D08791419F4}" type="slidenum">
              <a:rPr lang="en-US" smtClean="0"/>
              <a:t>‹#›</a:t>
            </a:fld>
            <a:endParaRPr lang="en-US"/>
          </a:p>
        </p:txBody>
      </p:sp>
    </p:spTree>
    <p:extLst>
      <p:ext uri="{BB962C8B-B14F-4D97-AF65-F5344CB8AC3E}">
        <p14:creationId xmlns:p14="http://schemas.microsoft.com/office/powerpoint/2010/main" val="296736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LAST TITLE">
  <p:cSld name="SECTION_HEADER_1_1_1_1_1_1_1_1">
    <p:spTree>
      <p:nvGrpSpPr>
        <p:cNvPr id="1" name="Shape 11"/>
        <p:cNvGrpSpPr/>
        <p:nvPr/>
      </p:nvGrpSpPr>
      <p:grpSpPr>
        <a:xfrm>
          <a:off x="0" y="0"/>
          <a:ext cx="0" cy="0"/>
          <a:chOff x="0" y="0"/>
          <a:chExt cx="0" cy="0"/>
        </a:xfrm>
      </p:grpSpPr>
      <p:sp>
        <p:nvSpPr>
          <p:cNvPr id="12" name="Google Shape;12;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s"/>
              <a:t>‹#›</a:t>
            </a:fld>
            <a:endParaRPr/>
          </a:p>
        </p:txBody>
      </p:sp>
      <p:sp>
        <p:nvSpPr>
          <p:cNvPr id="13" name="Google Shape;13;p3"/>
          <p:cNvSpPr/>
          <p:nvPr/>
        </p:nvSpPr>
        <p:spPr>
          <a:xfrm>
            <a:off x="-92125" y="-400125"/>
            <a:ext cx="9585000" cy="6107400"/>
          </a:xfrm>
          <a:prstGeom prst="rect">
            <a:avLst/>
          </a:prstGeom>
          <a:solidFill>
            <a:srgbClr val="F9C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1043300" y="1792475"/>
            <a:ext cx="7179300" cy="114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7200"/>
              <a:buNone/>
              <a:defRPr sz="7200">
                <a:solidFill>
                  <a:srgbClr val="FFFFFF"/>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subTitle" idx="1"/>
          </p:nvPr>
        </p:nvSpPr>
        <p:spPr>
          <a:xfrm>
            <a:off x="3120505" y="2937275"/>
            <a:ext cx="3024900" cy="189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type="secHead">
  <p:cSld name="SECTION_HEADER">
    <p:spTree>
      <p:nvGrpSpPr>
        <p:cNvPr id="1" name="Shape 16"/>
        <p:cNvGrpSpPr/>
        <p:nvPr/>
      </p:nvGrpSpPr>
      <p:grpSpPr>
        <a:xfrm>
          <a:off x="0" y="0"/>
          <a:ext cx="0" cy="0"/>
          <a:chOff x="0" y="0"/>
          <a:chExt cx="0" cy="0"/>
        </a:xfrm>
      </p:grpSpPr>
      <p:sp>
        <p:nvSpPr>
          <p:cNvPr id="17" name="Google Shape;17;p4"/>
          <p:cNvSpPr/>
          <p:nvPr/>
        </p:nvSpPr>
        <p:spPr>
          <a:xfrm>
            <a:off x="1373250" y="1218450"/>
            <a:ext cx="6397500" cy="27066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title"/>
          </p:nvPr>
        </p:nvSpPr>
        <p:spPr>
          <a:xfrm>
            <a:off x="2212050" y="1653150"/>
            <a:ext cx="4719900" cy="183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1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4"/>
          <p:cNvSpPr txBox="1">
            <a:spLocks noGrp="1"/>
          </p:cNvSpPr>
          <p:nvPr>
            <p:ph type="subTitle" idx="1"/>
          </p:nvPr>
        </p:nvSpPr>
        <p:spPr>
          <a:xfrm>
            <a:off x="5143500" y="2970800"/>
            <a:ext cx="206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LINE 1" type="tx">
  <p:cSld name="TITLE_AND_BOD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2385750" y="3041363"/>
            <a:ext cx="4372500" cy="62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5" name="Google Shape;35;p6"/>
          <p:cNvSpPr txBox="1">
            <a:spLocks noGrp="1"/>
          </p:cNvSpPr>
          <p:nvPr>
            <p:ph type="subTitle" idx="1"/>
          </p:nvPr>
        </p:nvSpPr>
        <p:spPr>
          <a:xfrm>
            <a:off x="3349800" y="3506375"/>
            <a:ext cx="24444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36" name="Google Shape;36;p6"/>
          <p:cNvSpPr txBox="1">
            <a:spLocks noGrp="1"/>
          </p:cNvSpPr>
          <p:nvPr>
            <p:ph type="title" idx="2" hasCustomPrompt="1"/>
          </p:nvPr>
        </p:nvSpPr>
        <p:spPr>
          <a:xfrm>
            <a:off x="311700" y="2282950"/>
            <a:ext cx="8520600" cy="9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SUBTITLE">
  <p:cSld name="SECTION_HEADER_1_3">
    <p:spTree>
      <p:nvGrpSpPr>
        <p:cNvPr id="1" name="Shape 37"/>
        <p:cNvGrpSpPr/>
        <p:nvPr/>
      </p:nvGrpSpPr>
      <p:grpSpPr>
        <a:xfrm>
          <a:off x="0" y="0"/>
          <a:ext cx="0" cy="0"/>
          <a:chOff x="0" y="0"/>
          <a:chExt cx="0" cy="0"/>
        </a:xfrm>
      </p:grpSpPr>
      <p:sp>
        <p:nvSpPr>
          <p:cNvPr id="38" name="Google Shape;38;p7"/>
          <p:cNvSpPr/>
          <p:nvPr/>
        </p:nvSpPr>
        <p:spPr>
          <a:xfrm>
            <a:off x="745500" y="546600"/>
            <a:ext cx="7653000" cy="40503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1106400" y="1118100"/>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0" name="Google Shape;40;p7"/>
          <p:cNvSpPr txBox="1">
            <a:spLocks noGrp="1"/>
          </p:cNvSpPr>
          <p:nvPr>
            <p:ph type="subTitle" idx="1"/>
          </p:nvPr>
        </p:nvSpPr>
        <p:spPr>
          <a:xfrm>
            <a:off x="1106400" y="2117650"/>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 SUBTITLE 1">
  <p:cSld name="SECTION_HEADER_1_1_1_1_1_1_2">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1031800" y="1268875"/>
            <a:ext cx="5390700" cy="133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 name="Google Shape;61;p11"/>
          <p:cNvSpPr txBox="1">
            <a:spLocks noGrp="1"/>
          </p:cNvSpPr>
          <p:nvPr>
            <p:ph type="subTitle" idx="1"/>
          </p:nvPr>
        </p:nvSpPr>
        <p:spPr>
          <a:xfrm>
            <a:off x="1124855" y="2372275"/>
            <a:ext cx="3024900" cy="189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SUBTITLE + ILLUSTRATION 1">
  <p:cSld name="SECTION_HEADER_1_1_1_1_1_1">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4858225" y="2190975"/>
            <a:ext cx="35652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17"/>
          <p:cNvSpPr txBox="1">
            <a:spLocks noGrp="1"/>
          </p:cNvSpPr>
          <p:nvPr>
            <p:ph type="subTitle" idx="1"/>
          </p:nvPr>
        </p:nvSpPr>
        <p:spPr>
          <a:xfrm>
            <a:off x="4827180" y="2996425"/>
            <a:ext cx="3024900" cy="189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LINE 2">
  <p:cSld name="TITLE_AND_BODY_3">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768900" y="3082063"/>
            <a:ext cx="4372500" cy="621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6" name="Google Shape;96;p19"/>
          <p:cNvSpPr txBox="1">
            <a:spLocks noGrp="1"/>
          </p:cNvSpPr>
          <p:nvPr>
            <p:ph type="subTitle" idx="1"/>
          </p:nvPr>
        </p:nvSpPr>
        <p:spPr>
          <a:xfrm>
            <a:off x="768900" y="3487325"/>
            <a:ext cx="24444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97" name="Google Shape;97;p19"/>
          <p:cNvSpPr txBox="1">
            <a:spLocks noGrp="1"/>
          </p:cNvSpPr>
          <p:nvPr>
            <p:ph type="title" idx="2" hasCustomPrompt="1"/>
          </p:nvPr>
        </p:nvSpPr>
        <p:spPr>
          <a:xfrm>
            <a:off x="768900" y="2282950"/>
            <a:ext cx="8520600" cy="9342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3">
  <p:cSld name="SECTION_HEADER_1_1_1_2">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481175" y="3588400"/>
            <a:ext cx="1857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08" name="Google Shape;108;p22"/>
          <p:cNvSpPr txBox="1">
            <a:spLocks noGrp="1"/>
          </p:cNvSpPr>
          <p:nvPr>
            <p:ph type="title" idx="2"/>
          </p:nvPr>
        </p:nvSpPr>
        <p:spPr>
          <a:xfrm>
            <a:off x="712050" y="437350"/>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09" name="Google Shape;109;p22"/>
          <p:cNvSpPr txBox="1">
            <a:spLocks noGrp="1"/>
          </p:cNvSpPr>
          <p:nvPr>
            <p:ph type="title" idx="3"/>
          </p:nvPr>
        </p:nvSpPr>
        <p:spPr>
          <a:xfrm>
            <a:off x="3643350" y="3588400"/>
            <a:ext cx="1857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10" name="Google Shape;110;p22"/>
          <p:cNvSpPr txBox="1">
            <a:spLocks noGrp="1"/>
          </p:cNvSpPr>
          <p:nvPr>
            <p:ph type="title" idx="4"/>
          </p:nvPr>
        </p:nvSpPr>
        <p:spPr>
          <a:xfrm>
            <a:off x="5805525" y="3588400"/>
            <a:ext cx="1857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11" name="Google Shape;111;p22"/>
          <p:cNvSpPr txBox="1">
            <a:spLocks noGrp="1"/>
          </p:cNvSpPr>
          <p:nvPr>
            <p:ph type="subTitle" idx="1"/>
          </p:nvPr>
        </p:nvSpPr>
        <p:spPr>
          <a:xfrm>
            <a:off x="1681125" y="2804125"/>
            <a:ext cx="1457400" cy="984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chemeClr val="accent2"/>
                </a:solidFill>
              </a:defRPr>
            </a:lvl1pPr>
            <a:lvl2pPr lvl="1" algn="ctr">
              <a:spcBef>
                <a:spcPts val="1600"/>
              </a:spcBef>
              <a:spcAft>
                <a:spcPts val="0"/>
              </a:spcAft>
              <a:buNone/>
              <a:defRPr>
                <a:solidFill>
                  <a:schemeClr val="accent2"/>
                </a:solidFill>
              </a:defRPr>
            </a:lvl2pPr>
            <a:lvl3pPr lvl="2" algn="ctr">
              <a:spcBef>
                <a:spcPts val="1600"/>
              </a:spcBef>
              <a:spcAft>
                <a:spcPts val="0"/>
              </a:spcAft>
              <a:buNone/>
              <a:defRPr>
                <a:solidFill>
                  <a:schemeClr val="accent2"/>
                </a:solidFill>
              </a:defRPr>
            </a:lvl3pPr>
            <a:lvl4pPr lvl="3" algn="ctr">
              <a:spcBef>
                <a:spcPts val="1600"/>
              </a:spcBef>
              <a:spcAft>
                <a:spcPts val="0"/>
              </a:spcAft>
              <a:buNone/>
              <a:defRPr>
                <a:solidFill>
                  <a:schemeClr val="accent2"/>
                </a:solidFill>
              </a:defRPr>
            </a:lvl4pPr>
            <a:lvl5pPr lvl="4" algn="ctr">
              <a:spcBef>
                <a:spcPts val="1600"/>
              </a:spcBef>
              <a:spcAft>
                <a:spcPts val="0"/>
              </a:spcAft>
              <a:buNone/>
              <a:defRPr>
                <a:solidFill>
                  <a:schemeClr val="accent2"/>
                </a:solidFill>
              </a:defRPr>
            </a:lvl5pPr>
            <a:lvl6pPr lvl="5" algn="ctr">
              <a:spcBef>
                <a:spcPts val="1600"/>
              </a:spcBef>
              <a:spcAft>
                <a:spcPts val="0"/>
              </a:spcAft>
              <a:buNone/>
              <a:defRPr>
                <a:solidFill>
                  <a:schemeClr val="accent2"/>
                </a:solidFill>
              </a:defRPr>
            </a:lvl6pPr>
            <a:lvl7pPr lvl="6" algn="ctr">
              <a:spcBef>
                <a:spcPts val="1600"/>
              </a:spcBef>
              <a:spcAft>
                <a:spcPts val="0"/>
              </a:spcAft>
              <a:buNone/>
              <a:defRPr>
                <a:solidFill>
                  <a:schemeClr val="accent2"/>
                </a:solidFill>
              </a:defRPr>
            </a:lvl7pPr>
            <a:lvl8pPr lvl="7" algn="ctr">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endParaRPr/>
          </a:p>
        </p:txBody>
      </p:sp>
      <p:sp>
        <p:nvSpPr>
          <p:cNvPr id="112" name="Google Shape;112;p22"/>
          <p:cNvSpPr txBox="1">
            <a:spLocks noGrp="1"/>
          </p:cNvSpPr>
          <p:nvPr>
            <p:ph type="subTitle" idx="5"/>
          </p:nvPr>
        </p:nvSpPr>
        <p:spPr>
          <a:xfrm>
            <a:off x="3843299" y="2232625"/>
            <a:ext cx="1457400" cy="984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chemeClr val="accent2"/>
                </a:solidFill>
              </a:defRPr>
            </a:lvl1pPr>
            <a:lvl2pPr lvl="1" algn="ctr">
              <a:spcBef>
                <a:spcPts val="1600"/>
              </a:spcBef>
              <a:spcAft>
                <a:spcPts val="0"/>
              </a:spcAft>
              <a:buNone/>
              <a:defRPr>
                <a:solidFill>
                  <a:schemeClr val="accent2"/>
                </a:solidFill>
              </a:defRPr>
            </a:lvl2pPr>
            <a:lvl3pPr lvl="2" algn="ctr">
              <a:spcBef>
                <a:spcPts val="1600"/>
              </a:spcBef>
              <a:spcAft>
                <a:spcPts val="0"/>
              </a:spcAft>
              <a:buNone/>
              <a:defRPr>
                <a:solidFill>
                  <a:schemeClr val="accent2"/>
                </a:solidFill>
              </a:defRPr>
            </a:lvl3pPr>
            <a:lvl4pPr lvl="3" algn="ctr">
              <a:spcBef>
                <a:spcPts val="1600"/>
              </a:spcBef>
              <a:spcAft>
                <a:spcPts val="0"/>
              </a:spcAft>
              <a:buNone/>
              <a:defRPr>
                <a:solidFill>
                  <a:schemeClr val="accent2"/>
                </a:solidFill>
              </a:defRPr>
            </a:lvl4pPr>
            <a:lvl5pPr lvl="4" algn="ctr">
              <a:spcBef>
                <a:spcPts val="1600"/>
              </a:spcBef>
              <a:spcAft>
                <a:spcPts val="0"/>
              </a:spcAft>
              <a:buNone/>
              <a:defRPr>
                <a:solidFill>
                  <a:schemeClr val="accent2"/>
                </a:solidFill>
              </a:defRPr>
            </a:lvl5pPr>
            <a:lvl6pPr lvl="5" algn="ctr">
              <a:spcBef>
                <a:spcPts val="1600"/>
              </a:spcBef>
              <a:spcAft>
                <a:spcPts val="0"/>
              </a:spcAft>
              <a:buNone/>
              <a:defRPr>
                <a:solidFill>
                  <a:schemeClr val="accent2"/>
                </a:solidFill>
              </a:defRPr>
            </a:lvl6pPr>
            <a:lvl7pPr lvl="6" algn="ctr">
              <a:spcBef>
                <a:spcPts val="1600"/>
              </a:spcBef>
              <a:spcAft>
                <a:spcPts val="0"/>
              </a:spcAft>
              <a:buNone/>
              <a:defRPr>
                <a:solidFill>
                  <a:schemeClr val="accent2"/>
                </a:solidFill>
              </a:defRPr>
            </a:lvl7pPr>
            <a:lvl8pPr lvl="7" algn="ctr">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endParaRPr/>
          </a:p>
        </p:txBody>
      </p:sp>
      <p:sp>
        <p:nvSpPr>
          <p:cNvPr id="113" name="Google Shape;113;p22"/>
          <p:cNvSpPr txBox="1">
            <a:spLocks noGrp="1"/>
          </p:cNvSpPr>
          <p:nvPr>
            <p:ph type="subTitle" idx="6"/>
          </p:nvPr>
        </p:nvSpPr>
        <p:spPr>
          <a:xfrm>
            <a:off x="6005474" y="1518250"/>
            <a:ext cx="1457400" cy="984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chemeClr val="accent2"/>
                </a:solidFill>
              </a:defRPr>
            </a:lvl1pPr>
            <a:lvl2pPr lvl="1" algn="ctr">
              <a:spcBef>
                <a:spcPts val="1600"/>
              </a:spcBef>
              <a:spcAft>
                <a:spcPts val="0"/>
              </a:spcAft>
              <a:buNone/>
              <a:defRPr>
                <a:solidFill>
                  <a:schemeClr val="accent2"/>
                </a:solidFill>
              </a:defRPr>
            </a:lvl2pPr>
            <a:lvl3pPr lvl="2" algn="ctr">
              <a:spcBef>
                <a:spcPts val="1600"/>
              </a:spcBef>
              <a:spcAft>
                <a:spcPts val="0"/>
              </a:spcAft>
              <a:buNone/>
              <a:defRPr>
                <a:solidFill>
                  <a:schemeClr val="accent2"/>
                </a:solidFill>
              </a:defRPr>
            </a:lvl3pPr>
            <a:lvl4pPr lvl="3" algn="ctr">
              <a:spcBef>
                <a:spcPts val="1600"/>
              </a:spcBef>
              <a:spcAft>
                <a:spcPts val="0"/>
              </a:spcAft>
              <a:buNone/>
              <a:defRPr>
                <a:solidFill>
                  <a:schemeClr val="accent2"/>
                </a:solidFill>
              </a:defRPr>
            </a:lvl4pPr>
            <a:lvl5pPr lvl="4" algn="ctr">
              <a:spcBef>
                <a:spcPts val="1600"/>
              </a:spcBef>
              <a:spcAft>
                <a:spcPts val="0"/>
              </a:spcAft>
              <a:buNone/>
              <a:defRPr>
                <a:solidFill>
                  <a:schemeClr val="accent2"/>
                </a:solidFill>
              </a:defRPr>
            </a:lvl5pPr>
            <a:lvl6pPr lvl="5" algn="ctr">
              <a:spcBef>
                <a:spcPts val="1600"/>
              </a:spcBef>
              <a:spcAft>
                <a:spcPts val="0"/>
              </a:spcAft>
              <a:buNone/>
              <a:defRPr>
                <a:solidFill>
                  <a:schemeClr val="accent2"/>
                </a:solidFill>
              </a:defRPr>
            </a:lvl6pPr>
            <a:lvl7pPr lvl="6" algn="ctr">
              <a:spcBef>
                <a:spcPts val="1600"/>
              </a:spcBef>
              <a:spcAft>
                <a:spcPts val="0"/>
              </a:spcAft>
              <a:buNone/>
              <a:defRPr>
                <a:solidFill>
                  <a:schemeClr val="accent2"/>
                </a:solidFill>
              </a:defRPr>
            </a:lvl7pPr>
            <a:lvl8pPr lvl="7" algn="ctr">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4000"/>
              <a:buFont typeface="Playfair Display"/>
              <a:buNone/>
              <a:defRPr sz="4000" b="1">
                <a:solidFill>
                  <a:schemeClr val="accent2"/>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1pPr>
            <a:lvl2pPr marL="914400" lvl="1"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2pPr>
            <a:lvl3pPr marL="1371600" lvl="2"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3pPr>
            <a:lvl4pPr marL="1828800" lvl="3"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4pPr>
            <a:lvl5pPr marL="2286000" lvl="4"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5pPr>
            <a:lvl6pPr marL="2743200" lvl="5"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6pPr>
            <a:lvl7pPr marL="3200400" lvl="6"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7pPr>
            <a:lvl8pPr marL="3657600" lvl="7"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8pPr>
            <a:lvl9pPr marL="4114800" lvl="8" indent="-304800">
              <a:lnSpc>
                <a:spcPct val="115000"/>
              </a:lnSpc>
              <a:spcBef>
                <a:spcPts val="1600"/>
              </a:spcBef>
              <a:spcAft>
                <a:spcPts val="160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7" r:id="rId6"/>
    <p:sldLayoutId id="2147483663" r:id="rId7"/>
    <p:sldLayoutId id="2147483665" r:id="rId8"/>
    <p:sldLayoutId id="2147483668" r:id="rId9"/>
    <p:sldLayoutId id="2147483676"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7" name="Google Shape;137;p29"/>
          <p:cNvPicPr preferRelativeResize="0"/>
          <p:nvPr/>
        </p:nvPicPr>
        <p:blipFill>
          <a:blip r:embed="rId3">
            <a:alphaModFix/>
          </a:blip>
          <a:stretch>
            <a:fillRect/>
          </a:stretch>
        </p:blipFill>
        <p:spPr>
          <a:xfrm>
            <a:off x="3598475" y="465725"/>
            <a:ext cx="2764023" cy="1853074"/>
          </a:xfrm>
          <a:prstGeom prst="rect">
            <a:avLst/>
          </a:prstGeom>
          <a:noFill/>
          <a:ln>
            <a:noFill/>
          </a:ln>
        </p:spPr>
      </p:pic>
      <p:sp>
        <p:nvSpPr>
          <p:cNvPr id="138" name="Google Shape;138;p29"/>
          <p:cNvSpPr/>
          <p:nvPr/>
        </p:nvSpPr>
        <p:spPr>
          <a:xfrm>
            <a:off x="-413325" y="1494775"/>
            <a:ext cx="2082041" cy="4931403"/>
          </a:xfrm>
          <a:custGeom>
            <a:avLst/>
            <a:gdLst/>
            <a:ahLst/>
            <a:cxnLst/>
            <a:rect l="l" t="t" r="r" b="b"/>
            <a:pathLst>
              <a:path w="49959" h="118330" extrusionOk="0">
                <a:moveTo>
                  <a:pt x="28091" y="2280"/>
                </a:moveTo>
                <a:cubicBezTo>
                  <a:pt x="28375" y="2280"/>
                  <a:pt x="28054" y="3887"/>
                  <a:pt x="28054" y="4020"/>
                </a:cubicBezTo>
                <a:cubicBezTo>
                  <a:pt x="27777" y="4783"/>
                  <a:pt x="27500" y="5476"/>
                  <a:pt x="27084" y="6100"/>
                </a:cubicBezTo>
                <a:cubicBezTo>
                  <a:pt x="26460" y="7001"/>
                  <a:pt x="25698" y="7764"/>
                  <a:pt x="24796" y="8318"/>
                </a:cubicBezTo>
                <a:cubicBezTo>
                  <a:pt x="25767" y="7556"/>
                  <a:pt x="26599" y="6585"/>
                  <a:pt x="27292" y="5476"/>
                </a:cubicBezTo>
                <a:cubicBezTo>
                  <a:pt x="27638" y="4922"/>
                  <a:pt x="27777" y="4298"/>
                  <a:pt x="27846" y="3674"/>
                </a:cubicBezTo>
                <a:cubicBezTo>
                  <a:pt x="27916" y="3258"/>
                  <a:pt x="27985" y="2773"/>
                  <a:pt x="28054" y="2357"/>
                </a:cubicBezTo>
                <a:lnTo>
                  <a:pt x="28054" y="2288"/>
                </a:lnTo>
                <a:cubicBezTo>
                  <a:pt x="28068" y="2282"/>
                  <a:pt x="28080" y="2280"/>
                  <a:pt x="28091" y="2280"/>
                </a:cubicBezTo>
                <a:close/>
                <a:moveTo>
                  <a:pt x="20393" y="814"/>
                </a:moveTo>
                <a:cubicBezTo>
                  <a:pt x="20550" y="814"/>
                  <a:pt x="20790" y="1056"/>
                  <a:pt x="21192" y="1525"/>
                </a:cubicBezTo>
                <a:cubicBezTo>
                  <a:pt x="22786" y="3674"/>
                  <a:pt x="22994" y="5961"/>
                  <a:pt x="22717" y="8457"/>
                </a:cubicBezTo>
                <a:cubicBezTo>
                  <a:pt x="22578" y="8110"/>
                  <a:pt x="22370" y="7833"/>
                  <a:pt x="22162" y="7556"/>
                </a:cubicBezTo>
                <a:cubicBezTo>
                  <a:pt x="22125" y="7537"/>
                  <a:pt x="22088" y="7529"/>
                  <a:pt x="22054" y="7529"/>
                </a:cubicBezTo>
                <a:cubicBezTo>
                  <a:pt x="21959" y="7529"/>
                  <a:pt x="21885" y="7593"/>
                  <a:pt x="21885" y="7694"/>
                </a:cubicBezTo>
                <a:cubicBezTo>
                  <a:pt x="21885" y="7764"/>
                  <a:pt x="21885" y="7833"/>
                  <a:pt x="21885" y="7902"/>
                </a:cubicBezTo>
                <a:cubicBezTo>
                  <a:pt x="21538" y="7001"/>
                  <a:pt x="21053" y="6169"/>
                  <a:pt x="20429" y="5476"/>
                </a:cubicBezTo>
                <a:cubicBezTo>
                  <a:pt x="20152" y="4783"/>
                  <a:pt x="20013" y="4090"/>
                  <a:pt x="19944" y="3397"/>
                </a:cubicBezTo>
                <a:cubicBezTo>
                  <a:pt x="19944" y="2773"/>
                  <a:pt x="19944" y="2218"/>
                  <a:pt x="20083" y="1664"/>
                </a:cubicBezTo>
                <a:cubicBezTo>
                  <a:pt x="20154" y="1091"/>
                  <a:pt x="20226" y="814"/>
                  <a:pt x="20393" y="814"/>
                </a:cubicBezTo>
                <a:close/>
                <a:moveTo>
                  <a:pt x="27422" y="1160"/>
                </a:moveTo>
                <a:cubicBezTo>
                  <a:pt x="28030" y="1160"/>
                  <a:pt x="27500" y="2470"/>
                  <a:pt x="27500" y="2773"/>
                </a:cubicBezTo>
                <a:cubicBezTo>
                  <a:pt x="27361" y="4159"/>
                  <a:pt x="26876" y="5476"/>
                  <a:pt x="26044" y="6516"/>
                </a:cubicBezTo>
                <a:cubicBezTo>
                  <a:pt x="25490" y="7070"/>
                  <a:pt x="24935" y="7694"/>
                  <a:pt x="24311" y="8180"/>
                </a:cubicBezTo>
                <a:lnTo>
                  <a:pt x="23687" y="8734"/>
                </a:lnTo>
                <a:cubicBezTo>
                  <a:pt x="24519" y="7417"/>
                  <a:pt x="25074" y="6031"/>
                  <a:pt x="25351" y="4644"/>
                </a:cubicBezTo>
                <a:lnTo>
                  <a:pt x="25351" y="4575"/>
                </a:lnTo>
                <a:cubicBezTo>
                  <a:pt x="25420" y="4090"/>
                  <a:pt x="25420" y="3674"/>
                  <a:pt x="25351" y="3189"/>
                </a:cubicBezTo>
                <a:cubicBezTo>
                  <a:pt x="25698" y="2357"/>
                  <a:pt x="26321" y="1664"/>
                  <a:pt x="27084" y="1248"/>
                </a:cubicBezTo>
                <a:cubicBezTo>
                  <a:pt x="27223" y="1187"/>
                  <a:pt x="27334" y="1160"/>
                  <a:pt x="27422" y="1160"/>
                </a:cubicBezTo>
                <a:close/>
                <a:moveTo>
                  <a:pt x="30966" y="4020"/>
                </a:moveTo>
                <a:cubicBezTo>
                  <a:pt x="31520" y="4020"/>
                  <a:pt x="31312" y="4159"/>
                  <a:pt x="31104" y="4575"/>
                </a:cubicBezTo>
                <a:cubicBezTo>
                  <a:pt x="30827" y="4922"/>
                  <a:pt x="30550" y="5476"/>
                  <a:pt x="30273" y="5892"/>
                </a:cubicBezTo>
                <a:cubicBezTo>
                  <a:pt x="29094" y="7625"/>
                  <a:pt x="26945" y="8249"/>
                  <a:pt x="25074" y="9011"/>
                </a:cubicBezTo>
                <a:cubicBezTo>
                  <a:pt x="25004" y="8873"/>
                  <a:pt x="24866" y="8873"/>
                  <a:pt x="24796" y="8873"/>
                </a:cubicBezTo>
                <a:cubicBezTo>
                  <a:pt x="24796" y="8873"/>
                  <a:pt x="24796" y="8803"/>
                  <a:pt x="24796" y="8803"/>
                </a:cubicBezTo>
                <a:cubicBezTo>
                  <a:pt x="26321" y="7902"/>
                  <a:pt x="27500" y="6447"/>
                  <a:pt x="28124" y="4783"/>
                </a:cubicBezTo>
                <a:cubicBezTo>
                  <a:pt x="28717" y="4297"/>
                  <a:pt x="29521" y="4022"/>
                  <a:pt x="30306" y="4022"/>
                </a:cubicBezTo>
                <a:cubicBezTo>
                  <a:pt x="30529" y="4022"/>
                  <a:pt x="30751" y="4044"/>
                  <a:pt x="30966" y="4090"/>
                </a:cubicBezTo>
                <a:lnTo>
                  <a:pt x="30966" y="4020"/>
                </a:lnTo>
                <a:close/>
                <a:moveTo>
                  <a:pt x="29163" y="7556"/>
                </a:moveTo>
                <a:cubicBezTo>
                  <a:pt x="29718" y="7556"/>
                  <a:pt x="30273" y="7625"/>
                  <a:pt x="30827" y="7833"/>
                </a:cubicBezTo>
                <a:cubicBezTo>
                  <a:pt x="30961" y="7833"/>
                  <a:pt x="32459" y="8807"/>
                  <a:pt x="31864" y="8807"/>
                </a:cubicBezTo>
                <a:cubicBezTo>
                  <a:pt x="31844" y="8807"/>
                  <a:pt x="31822" y="8806"/>
                  <a:pt x="31798" y="8803"/>
                </a:cubicBezTo>
                <a:cubicBezTo>
                  <a:pt x="31625" y="8775"/>
                  <a:pt x="31453" y="8758"/>
                  <a:pt x="31286" y="8758"/>
                </a:cubicBezTo>
                <a:cubicBezTo>
                  <a:pt x="31049" y="8758"/>
                  <a:pt x="30822" y="8792"/>
                  <a:pt x="30619" y="8873"/>
                </a:cubicBezTo>
                <a:cubicBezTo>
                  <a:pt x="29346" y="9020"/>
                  <a:pt x="28246" y="9374"/>
                  <a:pt x="27099" y="9374"/>
                </a:cubicBezTo>
                <a:cubicBezTo>
                  <a:pt x="26622" y="9374"/>
                  <a:pt x="26137" y="9313"/>
                  <a:pt x="25628" y="9150"/>
                </a:cubicBezTo>
                <a:cubicBezTo>
                  <a:pt x="26807" y="8803"/>
                  <a:pt x="27985" y="8249"/>
                  <a:pt x="29094" y="7556"/>
                </a:cubicBezTo>
                <a:close/>
                <a:moveTo>
                  <a:pt x="24379" y="473"/>
                </a:moveTo>
                <a:cubicBezTo>
                  <a:pt x="24456" y="473"/>
                  <a:pt x="24507" y="537"/>
                  <a:pt x="24519" y="693"/>
                </a:cubicBezTo>
                <a:cubicBezTo>
                  <a:pt x="24519" y="1040"/>
                  <a:pt x="24658" y="1456"/>
                  <a:pt x="24727" y="1802"/>
                </a:cubicBezTo>
                <a:cubicBezTo>
                  <a:pt x="25351" y="4228"/>
                  <a:pt x="24588" y="6100"/>
                  <a:pt x="23687" y="8180"/>
                </a:cubicBezTo>
                <a:cubicBezTo>
                  <a:pt x="23687" y="8180"/>
                  <a:pt x="23687" y="8110"/>
                  <a:pt x="23687" y="8110"/>
                </a:cubicBezTo>
                <a:cubicBezTo>
                  <a:pt x="23653" y="8006"/>
                  <a:pt x="23566" y="7954"/>
                  <a:pt x="23479" y="7954"/>
                </a:cubicBezTo>
                <a:cubicBezTo>
                  <a:pt x="23393" y="7954"/>
                  <a:pt x="23306" y="8006"/>
                  <a:pt x="23271" y="8110"/>
                </a:cubicBezTo>
                <a:cubicBezTo>
                  <a:pt x="23202" y="8596"/>
                  <a:pt x="23063" y="9081"/>
                  <a:pt x="22994" y="9635"/>
                </a:cubicBezTo>
                <a:cubicBezTo>
                  <a:pt x="22925" y="9289"/>
                  <a:pt x="22855" y="9011"/>
                  <a:pt x="22717" y="8665"/>
                </a:cubicBezTo>
                <a:cubicBezTo>
                  <a:pt x="22786" y="8665"/>
                  <a:pt x="22925" y="8665"/>
                  <a:pt x="22925" y="8596"/>
                </a:cubicBezTo>
                <a:cubicBezTo>
                  <a:pt x="23410" y="7070"/>
                  <a:pt x="23341" y="5476"/>
                  <a:pt x="22855" y="3951"/>
                </a:cubicBezTo>
                <a:cubicBezTo>
                  <a:pt x="22855" y="3327"/>
                  <a:pt x="22925" y="2634"/>
                  <a:pt x="23063" y="2010"/>
                </a:cubicBezTo>
                <a:cubicBezTo>
                  <a:pt x="23063" y="1953"/>
                  <a:pt x="24012" y="473"/>
                  <a:pt x="24379" y="473"/>
                </a:cubicBezTo>
                <a:close/>
                <a:moveTo>
                  <a:pt x="17421" y="3487"/>
                </a:moveTo>
                <a:cubicBezTo>
                  <a:pt x="18513" y="4040"/>
                  <a:pt x="19469" y="4795"/>
                  <a:pt x="20291" y="5753"/>
                </a:cubicBezTo>
                <a:cubicBezTo>
                  <a:pt x="20360" y="5892"/>
                  <a:pt x="20429" y="5961"/>
                  <a:pt x="20568" y="6100"/>
                </a:cubicBezTo>
                <a:cubicBezTo>
                  <a:pt x="20637" y="6239"/>
                  <a:pt x="20637" y="6308"/>
                  <a:pt x="20707" y="6377"/>
                </a:cubicBezTo>
                <a:cubicBezTo>
                  <a:pt x="21192" y="7209"/>
                  <a:pt x="21538" y="8041"/>
                  <a:pt x="21746" y="8873"/>
                </a:cubicBezTo>
                <a:cubicBezTo>
                  <a:pt x="21677" y="8942"/>
                  <a:pt x="21677" y="9011"/>
                  <a:pt x="21677" y="9081"/>
                </a:cubicBezTo>
                <a:cubicBezTo>
                  <a:pt x="21746" y="9289"/>
                  <a:pt x="21816" y="9566"/>
                  <a:pt x="21885" y="9843"/>
                </a:cubicBezTo>
                <a:cubicBezTo>
                  <a:pt x="21677" y="9635"/>
                  <a:pt x="21469" y="9497"/>
                  <a:pt x="21192" y="9358"/>
                </a:cubicBezTo>
                <a:cubicBezTo>
                  <a:pt x="21192" y="9219"/>
                  <a:pt x="21192" y="9081"/>
                  <a:pt x="21192" y="8942"/>
                </a:cubicBezTo>
                <a:cubicBezTo>
                  <a:pt x="21192" y="8873"/>
                  <a:pt x="21140" y="8838"/>
                  <a:pt x="21088" y="8838"/>
                </a:cubicBezTo>
                <a:cubicBezTo>
                  <a:pt x="21036" y="8838"/>
                  <a:pt x="20984" y="8873"/>
                  <a:pt x="20984" y="8942"/>
                </a:cubicBezTo>
                <a:lnTo>
                  <a:pt x="20984" y="9219"/>
                </a:lnTo>
                <a:cubicBezTo>
                  <a:pt x="20360" y="8873"/>
                  <a:pt x="19875" y="8457"/>
                  <a:pt x="19320" y="8041"/>
                </a:cubicBezTo>
                <a:cubicBezTo>
                  <a:pt x="18627" y="7278"/>
                  <a:pt x="18142" y="6308"/>
                  <a:pt x="17934" y="5268"/>
                </a:cubicBezTo>
                <a:cubicBezTo>
                  <a:pt x="17868" y="5005"/>
                  <a:pt x="17677" y="3680"/>
                  <a:pt x="17421" y="3487"/>
                </a:cubicBezTo>
                <a:close/>
                <a:moveTo>
                  <a:pt x="24311" y="9081"/>
                </a:moveTo>
                <a:cubicBezTo>
                  <a:pt x="24311" y="9150"/>
                  <a:pt x="24311" y="9289"/>
                  <a:pt x="24242" y="9358"/>
                </a:cubicBezTo>
                <a:cubicBezTo>
                  <a:pt x="24034" y="9635"/>
                  <a:pt x="23826" y="9913"/>
                  <a:pt x="23687" y="10259"/>
                </a:cubicBezTo>
                <a:cubicBezTo>
                  <a:pt x="23826" y="9843"/>
                  <a:pt x="24034" y="9427"/>
                  <a:pt x="24242" y="9081"/>
                </a:cubicBezTo>
                <a:close/>
                <a:moveTo>
                  <a:pt x="21400" y="9843"/>
                </a:moveTo>
                <a:lnTo>
                  <a:pt x="21400" y="9843"/>
                </a:lnTo>
                <a:cubicBezTo>
                  <a:pt x="21608" y="9982"/>
                  <a:pt x="21816" y="10121"/>
                  <a:pt x="22024" y="10190"/>
                </a:cubicBezTo>
                <a:cubicBezTo>
                  <a:pt x="22093" y="10606"/>
                  <a:pt x="22370" y="10883"/>
                  <a:pt x="22717" y="11091"/>
                </a:cubicBezTo>
                <a:lnTo>
                  <a:pt x="22509" y="11091"/>
                </a:lnTo>
                <a:cubicBezTo>
                  <a:pt x="22232" y="10952"/>
                  <a:pt x="22024" y="10814"/>
                  <a:pt x="21816" y="10536"/>
                </a:cubicBezTo>
                <a:cubicBezTo>
                  <a:pt x="21608" y="10328"/>
                  <a:pt x="21469" y="10121"/>
                  <a:pt x="21400" y="9843"/>
                </a:cubicBezTo>
                <a:close/>
                <a:moveTo>
                  <a:pt x="23549" y="14626"/>
                </a:moveTo>
                <a:lnTo>
                  <a:pt x="23549" y="14626"/>
                </a:lnTo>
                <a:cubicBezTo>
                  <a:pt x="23271" y="15181"/>
                  <a:pt x="22994" y="15735"/>
                  <a:pt x="22648" y="16221"/>
                </a:cubicBezTo>
                <a:lnTo>
                  <a:pt x="22717" y="15597"/>
                </a:lnTo>
                <a:cubicBezTo>
                  <a:pt x="22925" y="15181"/>
                  <a:pt x="23202" y="14903"/>
                  <a:pt x="23549" y="14626"/>
                </a:cubicBezTo>
                <a:close/>
                <a:moveTo>
                  <a:pt x="21123" y="17954"/>
                </a:moveTo>
                <a:lnTo>
                  <a:pt x="21123" y="17954"/>
                </a:lnTo>
                <a:cubicBezTo>
                  <a:pt x="21301" y="18429"/>
                  <a:pt x="21377" y="18955"/>
                  <a:pt x="21483" y="19445"/>
                </a:cubicBezTo>
                <a:lnTo>
                  <a:pt x="21483" y="19445"/>
                </a:lnTo>
                <a:cubicBezTo>
                  <a:pt x="21345" y="18965"/>
                  <a:pt x="21217" y="18476"/>
                  <a:pt x="21123" y="17954"/>
                </a:cubicBezTo>
                <a:close/>
                <a:moveTo>
                  <a:pt x="21729" y="19747"/>
                </a:moveTo>
                <a:cubicBezTo>
                  <a:pt x="21712" y="19866"/>
                  <a:pt x="21694" y="19984"/>
                  <a:pt x="21677" y="20102"/>
                </a:cubicBezTo>
                <a:cubicBezTo>
                  <a:pt x="21644" y="19992"/>
                  <a:pt x="21611" y="19881"/>
                  <a:pt x="21578" y="19770"/>
                </a:cubicBezTo>
                <a:lnTo>
                  <a:pt x="21578" y="19770"/>
                </a:lnTo>
                <a:cubicBezTo>
                  <a:pt x="21596" y="19784"/>
                  <a:pt x="21619" y="19790"/>
                  <a:pt x="21642" y="19790"/>
                </a:cubicBezTo>
                <a:cubicBezTo>
                  <a:pt x="21676" y="19790"/>
                  <a:pt x="21709" y="19776"/>
                  <a:pt x="21729" y="19747"/>
                </a:cubicBezTo>
                <a:close/>
                <a:moveTo>
                  <a:pt x="12138" y="17474"/>
                </a:moveTo>
                <a:cubicBezTo>
                  <a:pt x="12238" y="17474"/>
                  <a:pt x="12305" y="17572"/>
                  <a:pt x="12319" y="17815"/>
                </a:cubicBezTo>
                <a:cubicBezTo>
                  <a:pt x="12388" y="18716"/>
                  <a:pt x="12180" y="19617"/>
                  <a:pt x="11695" y="20380"/>
                </a:cubicBezTo>
                <a:cubicBezTo>
                  <a:pt x="11349" y="21004"/>
                  <a:pt x="10863" y="21627"/>
                  <a:pt x="10309" y="22113"/>
                </a:cubicBezTo>
                <a:cubicBezTo>
                  <a:pt x="10240" y="22113"/>
                  <a:pt x="10170" y="22182"/>
                  <a:pt x="10101" y="22251"/>
                </a:cubicBezTo>
                <a:lnTo>
                  <a:pt x="10101" y="21766"/>
                </a:lnTo>
                <a:cubicBezTo>
                  <a:pt x="10448" y="20934"/>
                  <a:pt x="10586" y="20102"/>
                  <a:pt x="10517" y="19201"/>
                </a:cubicBezTo>
                <a:lnTo>
                  <a:pt x="10517" y="19201"/>
                </a:lnTo>
                <a:lnTo>
                  <a:pt x="10586" y="19271"/>
                </a:lnTo>
                <a:lnTo>
                  <a:pt x="10725" y="19271"/>
                </a:lnTo>
                <a:cubicBezTo>
                  <a:pt x="10890" y="18940"/>
                  <a:pt x="11754" y="17474"/>
                  <a:pt x="12138" y="17474"/>
                </a:cubicBezTo>
                <a:close/>
                <a:moveTo>
                  <a:pt x="9294" y="16309"/>
                </a:moveTo>
                <a:cubicBezTo>
                  <a:pt x="9826" y="16309"/>
                  <a:pt x="10252" y="18610"/>
                  <a:pt x="10309" y="19063"/>
                </a:cubicBezTo>
                <a:cubicBezTo>
                  <a:pt x="10378" y="19825"/>
                  <a:pt x="10240" y="20657"/>
                  <a:pt x="9962" y="21350"/>
                </a:cubicBezTo>
                <a:cubicBezTo>
                  <a:pt x="9893" y="21350"/>
                  <a:pt x="9824" y="21419"/>
                  <a:pt x="9754" y="21489"/>
                </a:cubicBezTo>
                <a:cubicBezTo>
                  <a:pt x="9555" y="21821"/>
                  <a:pt x="9419" y="22281"/>
                  <a:pt x="9286" y="22684"/>
                </a:cubicBezTo>
                <a:lnTo>
                  <a:pt x="9286" y="22684"/>
                </a:lnTo>
                <a:lnTo>
                  <a:pt x="9269" y="22667"/>
                </a:lnTo>
                <a:cubicBezTo>
                  <a:pt x="9338" y="22390"/>
                  <a:pt x="9338" y="22113"/>
                  <a:pt x="9338" y="21766"/>
                </a:cubicBezTo>
                <a:lnTo>
                  <a:pt x="9338" y="21697"/>
                </a:lnTo>
                <a:cubicBezTo>
                  <a:pt x="9200" y="20934"/>
                  <a:pt x="8923" y="20241"/>
                  <a:pt x="8507" y="19617"/>
                </a:cubicBezTo>
                <a:cubicBezTo>
                  <a:pt x="8368" y="18647"/>
                  <a:pt x="8507" y="17607"/>
                  <a:pt x="8923" y="16706"/>
                </a:cubicBezTo>
                <a:cubicBezTo>
                  <a:pt x="9050" y="16426"/>
                  <a:pt x="9175" y="16309"/>
                  <a:pt x="9294" y="16309"/>
                </a:cubicBezTo>
                <a:close/>
                <a:moveTo>
                  <a:pt x="6198" y="17227"/>
                </a:moveTo>
                <a:cubicBezTo>
                  <a:pt x="6266" y="17227"/>
                  <a:pt x="6342" y="17278"/>
                  <a:pt x="6427" y="17399"/>
                </a:cubicBezTo>
                <a:cubicBezTo>
                  <a:pt x="7120" y="18231"/>
                  <a:pt x="7744" y="19063"/>
                  <a:pt x="8299" y="19964"/>
                </a:cubicBezTo>
                <a:cubicBezTo>
                  <a:pt x="8368" y="20380"/>
                  <a:pt x="8576" y="20865"/>
                  <a:pt x="8853" y="21281"/>
                </a:cubicBezTo>
                <a:cubicBezTo>
                  <a:pt x="8923" y="21627"/>
                  <a:pt x="8923" y="21905"/>
                  <a:pt x="8923" y="22251"/>
                </a:cubicBezTo>
                <a:cubicBezTo>
                  <a:pt x="8784" y="22321"/>
                  <a:pt x="8715" y="22390"/>
                  <a:pt x="8715" y="22459"/>
                </a:cubicBezTo>
                <a:lnTo>
                  <a:pt x="8784" y="22529"/>
                </a:lnTo>
                <a:cubicBezTo>
                  <a:pt x="8715" y="22736"/>
                  <a:pt x="8715" y="23014"/>
                  <a:pt x="8784" y="23291"/>
                </a:cubicBezTo>
                <a:cubicBezTo>
                  <a:pt x="8784" y="23291"/>
                  <a:pt x="8784" y="23360"/>
                  <a:pt x="8784" y="23360"/>
                </a:cubicBezTo>
                <a:lnTo>
                  <a:pt x="8507" y="23152"/>
                </a:lnTo>
                <a:cubicBezTo>
                  <a:pt x="8437" y="23083"/>
                  <a:pt x="8368" y="23014"/>
                  <a:pt x="8299" y="22875"/>
                </a:cubicBezTo>
                <a:cubicBezTo>
                  <a:pt x="8368" y="22806"/>
                  <a:pt x="8299" y="22806"/>
                  <a:pt x="8299" y="22736"/>
                </a:cubicBezTo>
                <a:lnTo>
                  <a:pt x="8160" y="22736"/>
                </a:lnTo>
                <a:cubicBezTo>
                  <a:pt x="7813" y="22251"/>
                  <a:pt x="7328" y="21835"/>
                  <a:pt x="6774" y="21558"/>
                </a:cubicBezTo>
                <a:cubicBezTo>
                  <a:pt x="6427" y="21142"/>
                  <a:pt x="6150" y="20657"/>
                  <a:pt x="6011" y="20172"/>
                </a:cubicBezTo>
                <a:cubicBezTo>
                  <a:pt x="5803" y="19686"/>
                  <a:pt x="5734" y="19201"/>
                  <a:pt x="5734" y="18716"/>
                </a:cubicBezTo>
                <a:cubicBezTo>
                  <a:pt x="5734" y="18373"/>
                  <a:pt x="5876" y="17227"/>
                  <a:pt x="6198" y="17227"/>
                </a:cubicBezTo>
                <a:close/>
                <a:moveTo>
                  <a:pt x="14177" y="19268"/>
                </a:moveTo>
                <a:cubicBezTo>
                  <a:pt x="14845" y="19268"/>
                  <a:pt x="14116" y="20525"/>
                  <a:pt x="13913" y="20796"/>
                </a:cubicBezTo>
                <a:cubicBezTo>
                  <a:pt x="13498" y="21419"/>
                  <a:pt x="12943" y="21974"/>
                  <a:pt x="12388" y="22390"/>
                </a:cubicBezTo>
                <a:cubicBezTo>
                  <a:pt x="11765" y="22806"/>
                  <a:pt x="11071" y="23152"/>
                  <a:pt x="10378" y="23430"/>
                </a:cubicBezTo>
                <a:cubicBezTo>
                  <a:pt x="10448" y="23222"/>
                  <a:pt x="10448" y="23014"/>
                  <a:pt x="10517" y="22806"/>
                </a:cubicBezTo>
                <a:cubicBezTo>
                  <a:pt x="11695" y="21558"/>
                  <a:pt x="12111" y="19409"/>
                  <a:pt x="14052" y="19271"/>
                </a:cubicBezTo>
                <a:lnTo>
                  <a:pt x="14121" y="19271"/>
                </a:lnTo>
                <a:cubicBezTo>
                  <a:pt x="14141" y="19269"/>
                  <a:pt x="14159" y="19268"/>
                  <a:pt x="14177" y="19268"/>
                </a:cubicBezTo>
                <a:close/>
                <a:moveTo>
                  <a:pt x="13646" y="21590"/>
                </a:moveTo>
                <a:cubicBezTo>
                  <a:pt x="13640" y="21599"/>
                  <a:pt x="13636" y="21611"/>
                  <a:pt x="13636" y="21627"/>
                </a:cubicBezTo>
                <a:cubicBezTo>
                  <a:pt x="13775" y="22043"/>
                  <a:pt x="13983" y="22251"/>
                  <a:pt x="13567" y="22598"/>
                </a:cubicBezTo>
                <a:cubicBezTo>
                  <a:pt x="13220" y="22944"/>
                  <a:pt x="12804" y="23152"/>
                  <a:pt x="12319" y="23291"/>
                </a:cubicBezTo>
                <a:cubicBezTo>
                  <a:pt x="11695" y="23568"/>
                  <a:pt x="11002" y="23776"/>
                  <a:pt x="10378" y="23846"/>
                </a:cubicBezTo>
                <a:cubicBezTo>
                  <a:pt x="11210" y="23499"/>
                  <a:pt x="12042" y="23014"/>
                  <a:pt x="12735" y="22459"/>
                </a:cubicBezTo>
                <a:cubicBezTo>
                  <a:pt x="13080" y="22201"/>
                  <a:pt x="13384" y="21909"/>
                  <a:pt x="13646" y="21590"/>
                </a:cubicBezTo>
                <a:close/>
                <a:moveTo>
                  <a:pt x="3749" y="20938"/>
                </a:moveTo>
                <a:cubicBezTo>
                  <a:pt x="5264" y="21150"/>
                  <a:pt x="6641" y="21841"/>
                  <a:pt x="7744" y="22944"/>
                </a:cubicBezTo>
                <a:cubicBezTo>
                  <a:pt x="7675" y="23014"/>
                  <a:pt x="7605" y="23083"/>
                  <a:pt x="7675" y="23222"/>
                </a:cubicBezTo>
                <a:cubicBezTo>
                  <a:pt x="7883" y="23638"/>
                  <a:pt x="8160" y="24054"/>
                  <a:pt x="8507" y="24400"/>
                </a:cubicBezTo>
                <a:cubicBezTo>
                  <a:pt x="6520" y="23989"/>
                  <a:pt x="4466" y="22969"/>
                  <a:pt x="3749" y="20938"/>
                </a:cubicBezTo>
                <a:close/>
                <a:moveTo>
                  <a:pt x="31590" y="11507"/>
                </a:moveTo>
                <a:lnTo>
                  <a:pt x="31590" y="11507"/>
                </a:lnTo>
                <a:cubicBezTo>
                  <a:pt x="29163" y="16706"/>
                  <a:pt x="24380" y="21073"/>
                  <a:pt x="22162" y="26410"/>
                </a:cubicBezTo>
                <a:cubicBezTo>
                  <a:pt x="22578" y="23638"/>
                  <a:pt x="23549" y="21004"/>
                  <a:pt x="24935" y="18647"/>
                </a:cubicBezTo>
                <a:cubicBezTo>
                  <a:pt x="26668" y="15874"/>
                  <a:pt x="29441" y="13933"/>
                  <a:pt x="31590" y="11507"/>
                </a:cubicBezTo>
                <a:close/>
                <a:moveTo>
                  <a:pt x="34166" y="25716"/>
                </a:moveTo>
                <a:cubicBezTo>
                  <a:pt x="34202" y="25716"/>
                  <a:pt x="34224" y="25737"/>
                  <a:pt x="34224" y="25787"/>
                </a:cubicBezTo>
                <a:cubicBezTo>
                  <a:pt x="34224" y="26618"/>
                  <a:pt x="34016" y="27381"/>
                  <a:pt x="33669" y="28143"/>
                </a:cubicBezTo>
                <a:cubicBezTo>
                  <a:pt x="33253" y="28975"/>
                  <a:pt x="32629" y="29668"/>
                  <a:pt x="31798" y="30223"/>
                </a:cubicBezTo>
                <a:cubicBezTo>
                  <a:pt x="32421" y="29252"/>
                  <a:pt x="32768" y="28143"/>
                  <a:pt x="32837" y="27034"/>
                </a:cubicBezTo>
                <a:cubicBezTo>
                  <a:pt x="32976" y="26896"/>
                  <a:pt x="33045" y="26688"/>
                  <a:pt x="33184" y="26480"/>
                </a:cubicBezTo>
                <a:cubicBezTo>
                  <a:pt x="33184" y="26480"/>
                  <a:pt x="33948" y="25716"/>
                  <a:pt x="34166" y="25716"/>
                </a:cubicBezTo>
                <a:close/>
                <a:moveTo>
                  <a:pt x="32560" y="24816"/>
                </a:moveTo>
                <a:cubicBezTo>
                  <a:pt x="32560" y="25440"/>
                  <a:pt x="32560" y="26133"/>
                  <a:pt x="32560" y="26826"/>
                </a:cubicBezTo>
                <a:cubicBezTo>
                  <a:pt x="32491" y="28143"/>
                  <a:pt x="31936" y="29460"/>
                  <a:pt x="30966" y="30431"/>
                </a:cubicBezTo>
                <a:cubicBezTo>
                  <a:pt x="30966" y="30362"/>
                  <a:pt x="30966" y="30292"/>
                  <a:pt x="30966" y="30223"/>
                </a:cubicBezTo>
                <a:cubicBezTo>
                  <a:pt x="31451" y="29183"/>
                  <a:pt x="31451" y="27935"/>
                  <a:pt x="30966" y="26896"/>
                </a:cubicBezTo>
                <a:lnTo>
                  <a:pt x="30966" y="26618"/>
                </a:lnTo>
                <a:cubicBezTo>
                  <a:pt x="30966" y="26618"/>
                  <a:pt x="30966" y="26549"/>
                  <a:pt x="30966" y="26480"/>
                </a:cubicBezTo>
                <a:cubicBezTo>
                  <a:pt x="31078" y="26255"/>
                  <a:pt x="31236" y="25938"/>
                  <a:pt x="31255" y="25938"/>
                </a:cubicBezTo>
                <a:lnTo>
                  <a:pt x="31255" y="25938"/>
                </a:lnTo>
                <a:cubicBezTo>
                  <a:pt x="31259" y="25938"/>
                  <a:pt x="31256" y="25955"/>
                  <a:pt x="31243" y="25994"/>
                </a:cubicBezTo>
                <a:lnTo>
                  <a:pt x="31382" y="25648"/>
                </a:lnTo>
                <a:cubicBezTo>
                  <a:pt x="31659" y="25232"/>
                  <a:pt x="32075" y="24885"/>
                  <a:pt x="32560" y="24816"/>
                </a:cubicBezTo>
                <a:close/>
                <a:moveTo>
                  <a:pt x="20083" y="29322"/>
                </a:moveTo>
                <a:lnTo>
                  <a:pt x="20083" y="29322"/>
                </a:lnTo>
                <a:cubicBezTo>
                  <a:pt x="20429" y="29460"/>
                  <a:pt x="20637" y="29807"/>
                  <a:pt x="20637" y="30223"/>
                </a:cubicBezTo>
                <a:lnTo>
                  <a:pt x="20568" y="30985"/>
                </a:lnTo>
                <a:lnTo>
                  <a:pt x="20429" y="30639"/>
                </a:lnTo>
                <a:cubicBezTo>
                  <a:pt x="20291" y="30223"/>
                  <a:pt x="20152" y="29807"/>
                  <a:pt x="20083" y="29322"/>
                </a:cubicBezTo>
                <a:close/>
                <a:moveTo>
                  <a:pt x="28609" y="25163"/>
                </a:moveTo>
                <a:lnTo>
                  <a:pt x="28609" y="25163"/>
                </a:lnTo>
                <a:cubicBezTo>
                  <a:pt x="28748" y="25856"/>
                  <a:pt x="28955" y="26480"/>
                  <a:pt x="29233" y="27104"/>
                </a:cubicBezTo>
                <a:cubicBezTo>
                  <a:pt x="29787" y="28213"/>
                  <a:pt x="29995" y="29530"/>
                  <a:pt x="29857" y="30708"/>
                </a:cubicBezTo>
                <a:cubicBezTo>
                  <a:pt x="29787" y="30569"/>
                  <a:pt x="29649" y="30431"/>
                  <a:pt x="29579" y="30223"/>
                </a:cubicBezTo>
                <a:cubicBezTo>
                  <a:pt x="29555" y="30174"/>
                  <a:pt x="29504" y="30151"/>
                  <a:pt x="29452" y="30151"/>
                </a:cubicBezTo>
                <a:cubicBezTo>
                  <a:pt x="29357" y="30151"/>
                  <a:pt x="29257" y="30227"/>
                  <a:pt x="29302" y="30362"/>
                </a:cubicBezTo>
                <a:lnTo>
                  <a:pt x="29579" y="30985"/>
                </a:lnTo>
                <a:cubicBezTo>
                  <a:pt x="27846" y="30362"/>
                  <a:pt x="27430" y="26618"/>
                  <a:pt x="28609" y="25163"/>
                </a:cubicBezTo>
                <a:close/>
                <a:moveTo>
                  <a:pt x="29282" y="25322"/>
                </a:moveTo>
                <a:cubicBezTo>
                  <a:pt x="29766" y="25322"/>
                  <a:pt x="30837" y="27262"/>
                  <a:pt x="30896" y="27381"/>
                </a:cubicBezTo>
                <a:cubicBezTo>
                  <a:pt x="31104" y="28143"/>
                  <a:pt x="31104" y="28906"/>
                  <a:pt x="30896" y="29668"/>
                </a:cubicBezTo>
                <a:cubicBezTo>
                  <a:pt x="30859" y="29650"/>
                  <a:pt x="30827" y="29641"/>
                  <a:pt x="30800" y="29641"/>
                </a:cubicBezTo>
                <a:cubicBezTo>
                  <a:pt x="30726" y="29641"/>
                  <a:pt x="30688" y="29705"/>
                  <a:pt x="30688" y="29807"/>
                </a:cubicBezTo>
                <a:cubicBezTo>
                  <a:pt x="30480" y="30223"/>
                  <a:pt x="30273" y="30708"/>
                  <a:pt x="30203" y="31193"/>
                </a:cubicBezTo>
                <a:cubicBezTo>
                  <a:pt x="30134" y="31193"/>
                  <a:pt x="30134" y="31263"/>
                  <a:pt x="30203" y="31332"/>
                </a:cubicBezTo>
                <a:lnTo>
                  <a:pt x="30134" y="31471"/>
                </a:lnTo>
                <a:lnTo>
                  <a:pt x="29995" y="31193"/>
                </a:lnTo>
                <a:cubicBezTo>
                  <a:pt x="30065" y="31193"/>
                  <a:pt x="30065" y="31124"/>
                  <a:pt x="29995" y="31055"/>
                </a:cubicBezTo>
                <a:cubicBezTo>
                  <a:pt x="31174" y="29322"/>
                  <a:pt x="29649" y="27381"/>
                  <a:pt x="29094" y="25579"/>
                </a:cubicBezTo>
                <a:cubicBezTo>
                  <a:pt x="29094" y="25579"/>
                  <a:pt x="29094" y="25509"/>
                  <a:pt x="29094" y="25509"/>
                </a:cubicBezTo>
                <a:cubicBezTo>
                  <a:pt x="29134" y="25378"/>
                  <a:pt x="29200" y="25322"/>
                  <a:pt x="29282" y="25322"/>
                </a:cubicBezTo>
                <a:close/>
                <a:moveTo>
                  <a:pt x="46694" y="29734"/>
                </a:moveTo>
                <a:cubicBezTo>
                  <a:pt x="46796" y="29734"/>
                  <a:pt x="46854" y="29775"/>
                  <a:pt x="46840" y="29876"/>
                </a:cubicBezTo>
                <a:cubicBezTo>
                  <a:pt x="46354" y="32094"/>
                  <a:pt x="44621" y="33204"/>
                  <a:pt x="42958" y="34451"/>
                </a:cubicBezTo>
                <a:cubicBezTo>
                  <a:pt x="43304" y="33550"/>
                  <a:pt x="43651" y="32718"/>
                  <a:pt x="44136" y="31887"/>
                </a:cubicBezTo>
                <a:cubicBezTo>
                  <a:pt x="44413" y="31332"/>
                  <a:pt x="44760" y="30847"/>
                  <a:pt x="45176" y="30431"/>
                </a:cubicBezTo>
                <a:cubicBezTo>
                  <a:pt x="45286" y="30321"/>
                  <a:pt x="46307" y="29734"/>
                  <a:pt x="46694" y="29734"/>
                </a:cubicBezTo>
                <a:close/>
                <a:moveTo>
                  <a:pt x="42606" y="27685"/>
                </a:moveTo>
                <a:cubicBezTo>
                  <a:pt x="42632" y="27685"/>
                  <a:pt x="42657" y="27698"/>
                  <a:pt x="42681" y="27727"/>
                </a:cubicBezTo>
                <a:cubicBezTo>
                  <a:pt x="43096" y="28351"/>
                  <a:pt x="43374" y="28975"/>
                  <a:pt x="43582" y="29668"/>
                </a:cubicBezTo>
                <a:cubicBezTo>
                  <a:pt x="43859" y="30847"/>
                  <a:pt x="43651" y="32025"/>
                  <a:pt x="42958" y="33065"/>
                </a:cubicBezTo>
                <a:cubicBezTo>
                  <a:pt x="42923" y="33030"/>
                  <a:pt x="42888" y="33013"/>
                  <a:pt x="42854" y="33013"/>
                </a:cubicBezTo>
                <a:cubicBezTo>
                  <a:pt x="42819" y="33013"/>
                  <a:pt x="42784" y="33030"/>
                  <a:pt x="42750" y="33065"/>
                </a:cubicBezTo>
                <a:cubicBezTo>
                  <a:pt x="42334" y="33550"/>
                  <a:pt x="41987" y="34174"/>
                  <a:pt x="41849" y="34867"/>
                </a:cubicBezTo>
                <a:lnTo>
                  <a:pt x="41779" y="34937"/>
                </a:lnTo>
                <a:cubicBezTo>
                  <a:pt x="41641" y="33065"/>
                  <a:pt x="41710" y="31124"/>
                  <a:pt x="41918" y="29252"/>
                </a:cubicBezTo>
                <a:cubicBezTo>
                  <a:pt x="41918" y="29252"/>
                  <a:pt x="42324" y="27685"/>
                  <a:pt x="42606" y="27685"/>
                </a:cubicBezTo>
                <a:close/>
                <a:moveTo>
                  <a:pt x="40601" y="29807"/>
                </a:moveTo>
                <a:cubicBezTo>
                  <a:pt x="40670" y="30084"/>
                  <a:pt x="40740" y="30292"/>
                  <a:pt x="40878" y="30431"/>
                </a:cubicBezTo>
                <a:cubicBezTo>
                  <a:pt x="41017" y="30639"/>
                  <a:pt x="41225" y="30847"/>
                  <a:pt x="41363" y="30985"/>
                </a:cubicBezTo>
                <a:cubicBezTo>
                  <a:pt x="41294" y="32372"/>
                  <a:pt x="41433" y="33827"/>
                  <a:pt x="41502" y="35283"/>
                </a:cubicBezTo>
                <a:lnTo>
                  <a:pt x="41502" y="35352"/>
                </a:lnTo>
                <a:lnTo>
                  <a:pt x="41363" y="35352"/>
                </a:lnTo>
                <a:cubicBezTo>
                  <a:pt x="40601" y="34590"/>
                  <a:pt x="40254" y="33481"/>
                  <a:pt x="40324" y="32372"/>
                </a:cubicBezTo>
                <a:cubicBezTo>
                  <a:pt x="40254" y="31817"/>
                  <a:pt x="40324" y="31263"/>
                  <a:pt x="40462" y="30639"/>
                </a:cubicBezTo>
                <a:cubicBezTo>
                  <a:pt x="40462" y="30500"/>
                  <a:pt x="40532" y="30292"/>
                  <a:pt x="40601" y="30154"/>
                </a:cubicBezTo>
                <a:cubicBezTo>
                  <a:pt x="40601" y="30015"/>
                  <a:pt x="40532" y="29946"/>
                  <a:pt x="40532" y="29807"/>
                </a:cubicBezTo>
                <a:close/>
                <a:moveTo>
                  <a:pt x="42888" y="35075"/>
                </a:moveTo>
                <a:lnTo>
                  <a:pt x="42888" y="35075"/>
                </a:lnTo>
                <a:cubicBezTo>
                  <a:pt x="42681" y="35214"/>
                  <a:pt x="42403" y="35352"/>
                  <a:pt x="42195" y="35491"/>
                </a:cubicBezTo>
                <a:lnTo>
                  <a:pt x="42126" y="35491"/>
                </a:lnTo>
                <a:cubicBezTo>
                  <a:pt x="42126" y="35422"/>
                  <a:pt x="42126" y="35422"/>
                  <a:pt x="42057" y="35422"/>
                </a:cubicBezTo>
                <a:cubicBezTo>
                  <a:pt x="42057" y="35352"/>
                  <a:pt x="42057" y="35352"/>
                  <a:pt x="42057" y="35352"/>
                </a:cubicBezTo>
                <a:cubicBezTo>
                  <a:pt x="42334" y="35283"/>
                  <a:pt x="42611" y="35145"/>
                  <a:pt x="42888" y="35075"/>
                </a:cubicBezTo>
                <a:close/>
                <a:moveTo>
                  <a:pt x="47755" y="32320"/>
                </a:moveTo>
                <a:cubicBezTo>
                  <a:pt x="47940" y="32320"/>
                  <a:pt x="48122" y="32337"/>
                  <a:pt x="48295" y="32372"/>
                </a:cubicBezTo>
                <a:cubicBezTo>
                  <a:pt x="49404" y="32649"/>
                  <a:pt x="48711" y="33481"/>
                  <a:pt x="48226" y="33827"/>
                </a:cubicBezTo>
                <a:cubicBezTo>
                  <a:pt x="46909" y="34659"/>
                  <a:pt x="45453" y="35214"/>
                  <a:pt x="43928" y="35560"/>
                </a:cubicBezTo>
                <a:cubicBezTo>
                  <a:pt x="43928" y="35491"/>
                  <a:pt x="43859" y="35491"/>
                  <a:pt x="43720" y="35491"/>
                </a:cubicBezTo>
                <a:lnTo>
                  <a:pt x="43027" y="35560"/>
                </a:lnTo>
                <a:cubicBezTo>
                  <a:pt x="43443" y="35352"/>
                  <a:pt x="43720" y="35006"/>
                  <a:pt x="43928" y="34659"/>
                </a:cubicBezTo>
                <a:cubicBezTo>
                  <a:pt x="43998" y="34521"/>
                  <a:pt x="43928" y="34382"/>
                  <a:pt x="43790" y="34313"/>
                </a:cubicBezTo>
                <a:cubicBezTo>
                  <a:pt x="43928" y="34243"/>
                  <a:pt x="43998" y="34105"/>
                  <a:pt x="44206" y="33966"/>
                </a:cubicBezTo>
                <a:lnTo>
                  <a:pt x="44413" y="33758"/>
                </a:lnTo>
                <a:cubicBezTo>
                  <a:pt x="44968" y="33412"/>
                  <a:pt x="45592" y="33065"/>
                  <a:pt x="46216" y="32788"/>
                </a:cubicBezTo>
                <a:lnTo>
                  <a:pt x="46146" y="32788"/>
                </a:lnTo>
                <a:cubicBezTo>
                  <a:pt x="46614" y="32476"/>
                  <a:pt x="47199" y="32320"/>
                  <a:pt x="47755" y="32320"/>
                </a:cubicBezTo>
                <a:close/>
                <a:moveTo>
                  <a:pt x="21885" y="33897"/>
                </a:moveTo>
                <a:lnTo>
                  <a:pt x="21885" y="33897"/>
                </a:lnTo>
                <a:cubicBezTo>
                  <a:pt x="21816" y="34382"/>
                  <a:pt x="21746" y="34867"/>
                  <a:pt x="21538" y="35283"/>
                </a:cubicBezTo>
                <a:cubicBezTo>
                  <a:pt x="21400" y="35560"/>
                  <a:pt x="21192" y="35907"/>
                  <a:pt x="21053" y="36184"/>
                </a:cubicBezTo>
                <a:cubicBezTo>
                  <a:pt x="21053" y="35352"/>
                  <a:pt x="21330" y="34521"/>
                  <a:pt x="21885" y="33897"/>
                </a:cubicBezTo>
                <a:close/>
                <a:moveTo>
                  <a:pt x="13983" y="35352"/>
                </a:moveTo>
                <a:lnTo>
                  <a:pt x="14052" y="35422"/>
                </a:lnTo>
                <a:cubicBezTo>
                  <a:pt x="14052" y="35768"/>
                  <a:pt x="13983" y="36115"/>
                  <a:pt x="13983" y="36392"/>
                </a:cubicBezTo>
                <a:cubicBezTo>
                  <a:pt x="13913" y="36739"/>
                  <a:pt x="13844" y="37016"/>
                  <a:pt x="13705" y="37293"/>
                </a:cubicBezTo>
                <a:cubicBezTo>
                  <a:pt x="13636" y="36670"/>
                  <a:pt x="13705" y="35976"/>
                  <a:pt x="13983" y="35352"/>
                </a:cubicBezTo>
                <a:close/>
                <a:moveTo>
                  <a:pt x="46382" y="35517"/>
                </a:moveTo>
                <a:cubicBezTo>
                  <a:pt x="47669" y="35517"/>
                  <a:pt x="48986" y="35792"/>
                  <a:pt x="49543" y="36739"/>
                </a:cubicBezTo>
                <a:cubicBezTo>
                  <a:pt x="49890" y="37293"/>
                  <a:pt x="46354" y="37293"/>
                  <a:pt x="46077" y="37293"/>
                </a:cubicBezTo>
                <a:cubicBezTo>
                  <a:pt x="45176" y="37155"/>
                  <a:pt x="44344" y="36808"/>
                  <a:pt x="43512" y="36323"/>
                </a:cubicBezTo>
                <a:cubicBezTo>
                  <a:pt x="43582" y="36254"/>
                  <a:pt x="43582" y="36254"/>
                  <a:pt x="43512" y="36184"/>
                </a:cubicBezTo>
                <a:cubicBezTo>
                  <a:pt x="44206" y="36046"/>
                  <a:pt x="44829" y="35838"/>
                  <a:pt x="45453" y="35560"/>
                </a:cubicBezTo>
                <a:cubicBezTo>
                  <a:pt x="45753" y="35533"/>
                  <a:pt x="46067" y="35517"/>
                  <a:pt x="46382" y="35517"/>
                </a:cubicBezTo>
                <a:close/>
                <a:moveTo>
                  <a:pt x="30827" y="37085"/>
                </a:moveTo>
                <a:lnTo>
                  <a:pt x="30827" y="37085"/>
                </a:lnTo>
                <a:cubicBezTo>
                  <a:pt x="30758" y="37432"/>
                  <a:pt x="30550" y="37709"/>
                  <a:pt x="30342" y="37987"/>
                </a:cubicBezTo>
                <a:cubicBezTo>
                  <a:pt x="30273" y="38056"/>
                  <a:pt x="30134" y="38195"/>
                  <a:pt x="29995" y="38264"/>
                </a:cubicBezTo>
                <a:cubicBezTo>
                  <a:pt x="29995" y="38195"/>
                  <a:pt x="29995" y="38125"/>
                  <a:pt x="29926" y="38125"/>
                </a:cubicBezTo>
                <a:cubicBezTo>
                  <a:pt x="29995" y="38056"/>
                  <a:pt x="29995" y="38056"/>
                  <a:pt x="30065" y="37987"/>
                </a:cubicBezTo>
                <a:cubicBezTo>
                  <a:pt x="30273" y="37640"/>
                  <a:pt x="30480" y="37363"/>
                  <a:pt x="30827" y="37085"/>
                </a:cubicBezTo>
                <a:close/>
                <a:moveTo>
                  <a:pt x="38799" y="37848"/>
                </a:moveTo>
                <a:cubicBezTo>
                  <a:pt x="39076" y="37848"/>
                  <a:pt x="39423" y="37917"/>
                  <a:pt x="39631" y="38125"/>
                </a:cubicBezTo>
                <a:cubicBezTo>
                  <a:pt x="39631" y="38195"/>
                  <a:pt x="39561" y="38264"/>
                  <a:pt x="39492" y="38333"/>
                </a:cubicBezTo>
                <a:cubicBezTo>
                  <a:pt x="39284" y="38402"/>
                  <a:pt x="39076" y="38472"/>
                  <a:pt x="38868" y="38472"/>
                </a:cubicBezTo>
                <a:cubicBezTo>
                  <a:pt x="38521" y="38472"/>
                  <a:pt x="38175" y="38402"/>
                  <a:pt x="37898" y="38333"/>
                </a:cubicBezTo>
                <a:lnTo>
                  <a:pt x="38521" y="37848"/>
                </a:lnTo>
                <a:close/>
                <a:moveTo>
                  <a:pt x="35835" y="37424"/>
                </a:moveTo>
                <a:lnTo>
                  <a:pt x="35835" y="37424"/>
                </a:lnTo>
                <a:cubicBezTo>
                  <a:pt x="36001" y="38093"/>
                  <a:pt x="35598" y="38698"/>
                  <a:pt x="35194" y="39304"/>
                </a:cubicBezTo>
                <a:cubicBezTo>
                  <a:pt x="35127" y="38636"/>
                  <a:pt x="35382" y="37968"/>
                  <a:pt x="35835" y="37424"/>
                </a:cubicBezTo>
                <a:close/>
                <a:moveTo>
                  <a:pt x="43096" y="36462"/>
                </a:moveTo>
                <a:cubicBezTo>
                  <a:pt x="43998" y="37224"/>
                  <a:pt x="45107" y="37709"/>
                  <a:pt x="46285" y="37779"/>
                </a:cubicBezTo>
                <a:cubicBezTo>
                  <a:pt x="46978" y="38472"/>
                  <a:pt x="47602" y="39304"/>
                  <a:pt x="48018" y="40274"/>
                </a:cubicBezTo>
                <a:cubicBezTo>
                  <a:pt x="45731" y="40066"/>
                  <a:pt x="44067" y="38333"/>
                  <a:pt x="42888" y="36462"/>
                </a:cubicBezTo>
                <a:close/>
                <a:moveTo>
                  <a:pt x="19822" y="39660"/>
                </a:moveTo>
                <a:cubicBezTo>
                  <a:pt x="20181" y="40313"/>
                  <a:pt x="20370" y="41021"/>
                  <a:pt x="20499" y="41730"/>
                </a:cubicBezTo>
                <a:cubicBezTo>
                  <a:pt x="20165" y="41063"/>
                  <a:pt x="19960" y="40332"/>
                  <a:pt x="19822" y="39660"/>
                </a:cubicBezTo>
                <a:close/>
                <a:moveTo>
                  <a:pt x="16825" y="42423"/>
                </a:moveTo>
                <a:lnTo>
                  <a:pt x="16825" y="42423"/>
                </a:lnTo>
                <a:cubicBezTo>
                  <a:pt x="17102" y="42978"/>
                  <a:pt x="17171" y="43601"/>
                  <a:pt x="17033" y="44225"/>
                </a:cubicBezTo>
                <a:cubicBezTo>
                  <a:pt x="16825" y="43601"/>
                  <a:pt x="16755" y="42978"/>
                  <a:pt x="16825" y="42423"/>
                </a:cubicBezTo>
                <a:close/>
                <a:moveTo>
                  <a:pt x="24796" y="32926"/>
                </a:moveTo>
                <a:lnTo>
                  <a:pt x="24796" y="32926"/>
                </a:lnTo>
                <a:cubicBezTo>
                  <a:pt x="25212" y="33620"/>
                  <a:pt x="25767" y="34174"/>
                  <a:pt x="26391" y="34729"/>
                </a:cubicBezTo>
                <a:cubicBezTo>
                  <a:pt x="28817" y="37293"/>
                  <a:pt x="28540" y="40759"/>
                  <a:pt x="27638" y="43948"/>
                </a:cubicBezTo>
                <a:cubicBezTo>
                  <a:pt x="27638" y="43948"/>
                  <a:pt x="27638" y="44017"/>
                  <a:pt x="27638" y="44087"/>
                </a:cubicBezTo>
                <a:cubicBezTo>
                  <a:pt x="27569" y="44364"/>
                  <a:pt x="27430" y="44641"/>
                  <a:pt x="27361" y="44918"/>
                </a:cubicBezTo>
                <a:cubicBezTo>
                  <a:pt x="27916" y="42007"/>
                  <a:pt x="27569" y="39026"/>
                  <a:pt x="26460" y="36323"/>
                </a:cubicBezTo>
                <a:cubicBezTo>
                  <a:pt x="26460" y="36303"/>
                  <a:pt x="26448" y="36294"/>
                  <a:pt x="26431" y="36294"/>
                </a:cubicBezTo>
                <a:cubicBezTo>
                  <a:pt x="26391" y="36294"/>
                  <a:pt x="26321" y="36343"/>
                  <a:pt x="26321" y="36392"/>
                </a:cubicBezTo>
                <a:cubicBezTo>
                  <a:pt x="26807" y="38056"/>
                  <a:pt x="27084" y="39789"/>
                  <a:pt x="27292" y="41591"/>
                </a:cubicBezTo>
                <a:cubicBezTo>
                  <a:pt x="27361" y="42978"/>
                  <a:pt x="27084" y="44364"/>
                  <a:pt x="27015" y="45820"/>
                </a:cubicBezTo>
                <a:cubicBezTo>
                  <a:pt x="26876" y="46235"/>
                  <a:pt x="26668" y="46651"/>
                  <a:pt x="26460" y="46998"/>
                </a:cubicBezTo>
                <a:cubicBezTo>
                  <a:pt x="26668" y="45542"/>
                  <a:pt x="26529" y="44087"/>
                  <a:pt x="26183" y="42700"/>
                </a:cubicBezTo>
                <a:lnTo>
                  <a:pt x="26113" y="42700"/>
                </a:lnTo>
                <a:cubicBezTo>
                  <a:pt x="25490" y="39858"/>
                  <a:pt x="25143" y="36947"/>
                  <a:pt x="25074" y="34035"/>
                </a:cubicBezTo>
                <a:cubicBezTo>
                  <a:pt x="25074" y="33620"/>
                  <a:pt x="25004" y="33273"/>
                  <a:pt x="24796" y="32926"/>
                </a:cubicBezTo>
                <a:close/>
                <a:moveTo>
                  <a:pt x="22162" y="45265"/>
                </a:moveTo>
                <a:cubicBezTo>
                  <a:pt x="22162" y="45958"/>
                  <a:pt x="22024" y="46651"/>
                  <a:pt x="21677" y="47275"/>
                </a:cubicBezTo>
                <a:cubicBezTo>
                  <a:pt x="21608" y="46929"/>
                  <a:pt x="21608" y="46651"/>
                  <a:pt x="21608" y="46374"/>
                </a:cubicBezTo>
                <a:cubicBezTo>
                  <a:pt x="21677" y="45958"/>
                  <a:pt x="21885" y="45612"/>
                  <a:pt x="22162" y="45265"/>
                </a:cubicBezTo>
                <a:close/>
                <a:moveTo>
                  <a:pt x="17518" y="49147"/>
                </a:moveTo>
                <a:lnTo>
                  <a:pt x="17518" y="49147"/>
                </a:lnTo>
                <a:cubicBezTo>
                  <a:pt x="18073" y="49424"/>
                  <a:pt x="18627" y="49771"/>
                  <a:pt x="19043" y="50256"/>
                </a:cubicBezTo>
                <a:cubicBezTo>
                  <a:pt x="18419" y="50048"/>
                  <a:pt x="17865" y="49632"/>
                  <a:pt x="17518" y="49147"/>
                </a:cubicBezTo>
                <a:close/>
                <a:moveTo>
                  <a:pt x="19528" y="56841"/>
                </a:moveTo>
                <a:lnTo>
                  <a:pt x="19528" y="56841"/>
                </a:lnTo>
                <a:cubicBezTo>
                  <a:pt x="19805" y="57257"/>
                  <a:pt x="19875" y="57812"/>
                  <a:pt x="19875" y="58366"/>
                </a:cubicBezTo>
                <a:cubicBezTo>
                  <a:pt x="19598" y="57881"/>
                  <a:pt x="19528" y="57326"/>
                  <a:pt x="19528" y="56841"/>
                </a:cubicBezTo>
                <a:close/>
                <a:moveTo>
                  <a:pt x="36437" y="54584"/>
                </a:moveTo>
                <a:cubicBezTo>
                  <a:pt x="36678" y="54584"/>
                  <a:pt x="36903" y="56163"/>
                  <a:pt x="36925" y="56163"/>
                </a:cubicBezTo>
                <a:cubicBezTo>
                  <a:pt x="36926" y="56163"/>
                  <a:pt x="36927" y="56158"/>
                  <a:pt x="36927" y="56148"/>
                </a:cubicBezTo>
                <a:lnTo>
                  <a:pt x="36927" y="56148"/>
                </a:lnTo>
                <a:cubicBezTo>
                  <a:pt x="36927" y="56980"/>
                  <a:pt x="36719" y="57742"/>
                  <a:pt x="36373" y="58505"/>
                </a:cubicBezTo>
                <a:cubicBezTo>
                  <a:pt x="36095" y="59129"/>
                  <a:pt x="35679" y="59683"/>
                  <a:pt x="35263" y="60169"/>
                </a:cubicBezTo>
                <a:cubicBezTo>
                  <a:pt x="35263" y="60099"/>
                  <a:pt x="35263" y="60030"/>
                  <a:pt x="35263" y="59961"/>
                </a:cubicBezTo>
                <a:cubicBezTo>
                  <a:pt x="35263" y="59811"/>
                  <a:pt x="35119" y="59697"/>
                  <a:pt x="34987" y="59697"/>
                </a:cubicBezTo>
                <a:cubicBezTo>
                  <a:pt x="34936" y="59697"/>
                  <a:pt x="34886" y="59714"/>
                  <a:pt x="34848" y="59753"/>
                </a:cubicBezTo>
                <a:lnTo>
                  <a:pt x="34709" y="59891"/>
                </a:lnTo>
                <a:cubicBezTo>
                  <a:pt x="34709" y="59753"/>
                  <a:pt x="34709" y="59614"/>
                  <a:pt x="34709" y="59475"/>
                </a:cubicBezTo>
                <a:cubicBezTo>
                  <a:pt x="34709" y="59406"/>
                  <a:pt x="34709" y="59337"/>
                  <a:pt x="34640" y="59337"/>
                </a:cubicBezTo>
                <a:cubicBezTo>
                  <a:pt x="34709" y="58782"/>
                  <a:pt x="34709" y="58297"/>
                  <a:pt x="34640" y="57742"/>
                </a:cubicBezTo>
                <a:cubicBezTo>
                  <a:pt x="34986" y="56564"/>
                  <a:pt x="35541" y="55455"/>
                  <a:pt x="36373" y="54623"/>
                </a:cubicBezTo>
                <a:cubicBezTo>
                  <a:pt x="36394" y="54596"/>
                  <a:pt x="36415" y="54584"/>
                  <a:pt x="36437" y="54584"/>
                </a:cubicBezTo>
                <a:close/>
                <a:moveTo>
                  <a:pt x="32144" y="54685"/>
                </a:moveTo>
                <a:cubicBezTo>
                  <a:pt x="32223" y="54685"/>
                  <a:pt x="32315" y="54708"/>
                  <a:pt x="32421" y="54762"/>
                </a:cubicBezTo>
                <a:cubicBezTo>
                  <a:pt x="33184" y="55178"/>
                  <a:pt x="33808" y="55871"/>
                  <a:pt x="34085" y="56703"/>
                </a:cubicBezTo>
                <a:cubicBezTo>
                  <a:pt x="34224" y="57118"/>
                  <a:pt x="34293" y="57534"/>
                  <a:pt x="34362" y="57881"/>
                </a:cubicBezTo>
                <a:cubicBezTo>
                  <a:pt x="34224" y="58505"/>
                  <a:pt x="34154" y="59129"/>
                  <a:pt x="34154" y="59753"/>
                </a:cubicBezTo>
                <a:cubicBezTo>
                  <a:pt x="34154" y="59822"/>
                  <a:pt x="34085" y="59961"/>
                  <a:pt x="34016" y="60030"/>
                </a:cubicBezTo>
                <a:cubicBezTo>
                  <a:pt x="33946" y="59753"/>
                  <a:pt x="33877" y="59475"/>
                  <a:pt x="33738" y="59198"/>
                </a:cubicBezTo>
                <a:cubicBezTo>
                  <a:pt x="33712" y="59145"/>
                  <a:pt x="33655" y="59122"/>
                  <a:pt x="33599" y="59122"/>
                </a:cubicBezTo>
                <a:cubicBezTo>
                  <a:pt x="33508" y="59122"/>
                  <a:pt x="33418" y="59182"/>
                  <a:pt x="33461" y="59267"/>
                </a:cubicBezTo>
                <a:cubicBezTo>
                  <a:pt x="33531" y="59891"/>
                  <a:pt x="33600" y="60446"/>
                  <a:pt x="33738" y="61000"/>
                </a:cubicBezTo>
                <a:cubicBezTo>
                  <a:pt x="33600" y="60862"/>
                  <a:pt x="33461" y="60654"/>
                  <a:pt x="33323" y="60446"/>
                </a:cubicBezTo>
                <a:cubicBezTo>
                  <a:pt x="33184" y="59822"/>
                  <a:pt x="32837" y="59198"/>
                  <a:pt x="32352" y="58713"/>
                </a:cubicBezTo>
                <a:lnTo>
                  <a:pt x="32352" y="58782"/>
                </a:lnTo>
                <a:cubicBezTo>
                  <a:pt x="32005" y="57881"/>
                  <a:pt x="31728" y="56980"/>
                  <a:pt x="31659" y="56079"/>
                </a:cubicBezTo>
                <a:cubicBezTo>
                  <a:pt x="31659" y="55777"/>
                  <a:pt x="31606" y="54685"/>
                  <a:pt x="32144" y="54685"/>
                </a:cubicBezTo>
                <a:close/>
                <a:moveTo>
                  <a:pt x="39977" y="56772"/>
                </a:moveTo>
                <a:lnTo>
                  <a:pt x="39908" y="56841"/>
                </a:lnTo>
                <a:cubicBezTo>
                  <a:pt x="39284" y="57812"/>
                  <a:pt x="38521" y="58713"/>
                  <a:pt x="37690" y="59475"/>
                </a:cubicBezTo>
                <a:cubicBezTo>
                  <a:pt x="37135" y="59891"/>
                  <a:pt x="36581" y="60307"/>
                  <a:pt x="36095" y="60654"/>
                </a:cubicBezTo>
                <a:lnTo>
                  <a:pt x="35333" y="60931"/>
                </a:lnTo>
                <a:cubicBezTo>
                  <a:pt x="35263" y="61000"/>
                  <a:pt x="35263" y="61208"/>
                  <a:pt x="35333" y="61208"/>
                </a:cubicBezTo>
                <a:lnTo>
                  <a:pt x="34986" y="61486"/>
                </a:lnTo>
                <a:lnTo>
                  <a:pt x="34778" y="61416"/>
                </a:lnTo>
                <a:cubicBezTo>
                  <a:pt x="34848" y="61278"/>
                  <a:pt x="34917" y="61139"/>
                  <a:pt x="34986" y="60931"/>
                </a:cubicBezTo>
                <a:cubicBezTo>
                  <a:pt x="35679" y="60307"/>
                  <a:pt x="36234" y="59545"/>
                  <a:pt x="36581" y="58713"/>
                </a:cubicBezTo>
                <a:cubicBezTo>
                  <a:pt x="37343" y="57604"/>
                  <a:pt x="38591" y="56911"/>
                  <a:pt x="39977" y="56772"/>
                </a:cubicBezTo>
                <a:close/>
                <a:moveTo>
                  <a:pt x="30125" y="58040"/>
                </a:moveTo>
                <a:cubicBezTo>
                  <a:pt x="30219" y="58040"/>
                  <a:pt x="30337" y="58057"/>
                  <a:pt x="30480" y="58089"/>
                </a:cubicBezTo>
                <a:cubicBezTo>
                  <a:pt x="30896" y="58158"/>
                  <a:pt x="31312" y="58366"/>
                  <a:pt x="31590" y="58713"/>
                </a:cubicBezTo>
                <a:cubicBezTo>
                  <a:pt x="31867" y="58851"/>
                  <a:pt x="32075" y="59129"/>
                  <a:pt x="32283" y="59337"/>
                </a:cubicBezTo>
                <a:cubicBezTo>
                  <a:pt x="32421" y="59753"/>
                  <a:pt x="32629" y="60099"/>
                  <a:pt x="32907" y="60515"/>
                </a:cubicBezTo>
                <a:cubicBezTo>
                  <a:pt x="32976" y="60862"/>
                  <a:pt x="33045" y="61208"/>
                  <a:pt x="33115" y="61555"/>
                </a:cubicBezTo>
                <a:cubicBezTo>
                  <a:pt x="31659" y="61208"/>
                  <a:pt x="30411" y="60099"/>
                  <a:pt x="29926" y="58644"/>
                </a:cubicBezTo>
                <a:lnTo>
                  <a:pt x="29926" y="58713"/>
                </a:lnTo>
                <a:cubicBezTo>
                  <a:pt x="29766" y="58233"/>
                  <a:pt x="29811" y="58040"/>
                  <a:pt x="30125" y="58040"/>
                </a:cubicBezTo>
                <a:close/>
                <a:moveTo>
                  <a:pt x="39561" y="60099"/>
                </a:moveTo>
                <a:lnTo>
                  <a:pt x="39492" y="60169"/>
                </a:lnTo>
                <a:cubicBezTo>
                  <a:pt x="38521" y="60862"/>
                  <a:pt x="37343" y="61347"/>
                  <a:pt x="36165" y="61555"/>
                </a:cubicBezTo>
                <a:cubicBezTo>
                  <a:pt x="36165" y="61416"/>
                  <a:pt x="36234" y="61347"/>
                  <a:pt x="36303" y="61208"/>
                </a:cubicBezTo>
                <a:cubicBezTo>
                  <a:pt x="36373" y="61139"/>
                  <a:pt x="36303" y="61070"/>
                  <a:pt x="36234" y="61070"/>
                </a:cubicBezTo>
                <a:cubicBezTo>
                  <a:pt x="37343" y="60792"/>
                  <a:pt x="38452" y="60446"/>
                  <a:pt x="39561" y="60099"/>
                </a:cubicBezTo>
                <a:close/>
                <a:moveTo>
                  <a:pt x="24103" y="59545"/>
                </a:moveTo>
                <a:lnTo>
                  <a:pt x="24103" y="59545"/>
                </a:lnTo>
                <a:cubicBezTo>
                  <a:pt x="24034" y="59961"/>
                  <a:pt x="23965" y="60376"/>
                  <a:pt x="23757" y="60792"/>
                </a:cubicBezTo>
                <a:cubicBezTo>
                  <a:pt x="23687" y="61139"/>
                  <a:pt x="23479" y="61416"/>
                  <a:pt x="23341" y="61763"/>
                </a:cubicBezTo>
                <a:cubicBezTo>
                  <a:pt x="23341" y="61763"/>
                  <a:pt x="23341" y="61694"/>
                  <a:pt x="23341" y="61694"/>
                </a:cubicBezTo>
                <a:cubicBezTo>
                  <a:pt x="23410" y="60931"/>
                  <a:pt x="23687" y="60169"/>
                  <a:pt x="24103" y="59545"/>
                </a:cubicBezTo>
                <a:close/>
                <a:moveTo>
                  <a:pt x="33600" y="61832"/>
                </a:moveTo>
                <a:cubicBezTo>
                  <a:pt x="33669" y="62109"/>
                  <a:pt x="33738" y="62317"/>
                  <a:pt x="33808" y="62525"/>
                </a:cubicBezTo>
                <a:cubicBezTo>
                  <a:pt x="33808" y="62664"/>
                  <a:pt x="33738" y="62733"/>
                  <a:pt x="33738" y="62803"/>
                </a:cubicBezTo>
                <a:cubicBezTo>
                  <a:pt x="33669" y="62456"/>
                  <a:pt x="33531" y="62109"/>
                  <a:pt x="33461" y="61832"/>
                </a:cubicBezTo>
                <a:close/>
                <a:moveTo>
                  <a:pt x="34709" y="65021"/>
                </a:moveTo>
                <a:lnTo>
                  <a:pt x="34709" y="65021"/>
                </a:lnTo>
                <a:cubicBezTo>
                  <a:pt x="34235" y="65630"/>
                  <a:pt x="33629" y="66174"/>
                  <a:pt x="33019" y="66586"/>
                </a:cubicBezTo>
                <a:lnTo>
                  <a:pt x="33019" y="66586"/>
                </a:lnTo>
                <a:cubicBezTo>
                  <a:pt x="33039" y="66545"/>
                  <a:pt x="33025" y="66477"/>
                  <a:pt x="32976" y="66477"/>
                </a:cubicBezTo>
                <a:cubicBezTo>
                  <a:pt x="33392" y="65853"/>
                  <a:pt x="34016" y="65298"/>
                  <a:pt x="34709" y="65021"/>
                </a:cubicBezTo>
                <a:close/>
                <a:moveTo>
                  <a:pt x="17310" y="55247"/>
                </a:moveTo>
                <a:lnTo>
                  <a:pt x="17310" y="55247"/>
                </a:lnTo>
                <a:cubicBezTo>
                  <a:pt x="17310" y="55247"/>
                  <a:pt x="17934" y="57119"/>
                  <a:pt x="17934" y="57188"/>
                </a:cubicBezTo>
                <a:cubicBezTo>
                  <a:pt x="18280" y="58436"/>
                  <a:pt x="18488" y="59822"/>
                  <a:pt x="18488" y="61208"/>
                </a:cubicBezTo>
                <a:cubicBezTo>
                  <a:pt x="18558" y="62872"/>
                  <a:pt x="18488" y="64605"/>
                  <a:pt x="18280" y="66338"/>
                </a:cubicBezTo>
                <a:cubicBezTo>
                  <a:pt x="18003" y="64536"/>
                  <a:pt x="17865" y="62733"/>
                  <a:pt x="17795" y="60862"/>
                </a:cubicBezTo>
                <a:cubicBezTo>
                  <a:pt x="17795" y="60792"/>
                  <a:pt x="17743" y="60758"/>
                  <a:pt x="17691" y="60758"/>
                </a:cubicBezTo>
                <a:cubicBezTo>
                  <a:pt x="17639" y="60758"/>
                  <a:pt x="17587" y="60792"/>
                  <a:pt x="17587" y="60862"/>
                </a:cubicBezTo>
                <a:cubicBezTo>
                  <a:pt x="17518" y="62941"/>
                  <a:pt x="17795" y="64951"/>
                  <a:pt x="18211" y="66962"/>
                </a:cubicBezTo>
                <a:cubicBezTo>
                  <a:pt x="18211" y="66962"/>
                  <a:pt x="18211" y="67031"/>
                  <a:pt x="18211" y="67100"/>
                </a:cubicBezTo>
                <a:cubicBezTo>
                  <a:pt x="17033" y="63219"/>
                  <a:pt x="16686" y="59198"/>
                  <a:pt x="17310" y="55247"/>
                </a:cubicBezTo>
                <a:close/>
                <a:moveTo>
                  <a:pt x="30827" y="68140"/>
                </a:moveTo>
                <a:cubicBezTo>
                  <a:pt x="31174" y="68764"/>
                  <a:pt x="31312" y="69457"/>
                  <a:pt x="31382" y="70150"/>
                </a:cubicBezTo>
                <a:cubicBezTo>
                  <a:pt x="31035" y="69527"/>
                  <a:pt x="30896" y="68833"/>
                  <a:pt x="30827" y="68140"/>
                </a:cubicBezTo>
                <a:close/>
                <a:moveTo>
                  <a:pt x="13371" y="65625"/>
                </a:moveTo>
                <a:cubicBezTo>
                  <a:pt x="13486" y="65625"/>
                  <a:pt x="13567" y="65762"/>
                  <a:pt x="13567" y="66130"/>
                </a:cubicBezTo>
                <a:cubicBezTo>
                  <a:pt x="13567" y="66754"/>
                  <a:pt x="13498" y="67308"/>
                  <a:pt x="13428" y="67932"/>
                </a:cubicBezTo>
                <a:cubicBezTo>
                  <a:pt x="13428" y="68625"/>
                  <a:pt x="13290" y="69319"/>
                  <a:pt x="13220" y="70081"/>
                </a:cubicBezTo>
                <a:cubicBezTo>
                  <a:pt x="13199" y="70038"/>
                  <a:pt x="13164" y="70022"/>
                  <a:pt x="13126" y="70022"/>
                </a:cubicBezTo>
                <a:cubicBezTo>
                  <a:pt x="13042" y="70022"/>
                  <a:pt x="12943" y="70103"/>
                  <a:pt x="12943" y="70150"/>
                </a:cubicBezTo>
                <a:lnTo>
                  <a:pt x="12943" y="70220"/>
                </a:lnTo>
                <a:cubicBezTo>
                  <a:pt x="12804" y="69734"/>
                  <a:pt x="12596" y="69319"/>
                  <a:pt x="12388" y="68903"/>
                </a:cubicBezTo>
                <a:cubicBezTo>
                  <a:pt x="12250" y="68002"/>
                  <a:pt x="12388" y="67031"/>
                  <a:pt x="12804" y="66199"/>
                </a:cubicBezTo>
                <a:cubicBezTo>
                  <a:pt x="12968" y="65912"/>
                  <a:pt x="13205" y="65625"/>
                  <a:pt x="13371" y="65625"/>
                </a:cubicBezTo>
                <a:close/>
                <a:moveTo>
                  <a:pt x="9281" y="66414"/>
                </a:moveTo>
                <a:cubicBezTo>
                  <a:pt x="10178" y="66899"/>
                  <a:pt x="11005" y="67589"/>
                  <a:pt x="11626" y="68417"/>
                </a:cubicBezTo>
                <a:cubicBezTo>
                  <a:pt x="11834" y="68695"/>
                  <a:pt x="11973" y="68972"/>
                  <a:pt x="12111" y="69249"/>
                </a:cubicBezTo>
                <a:cubicBezTo>
                  <a:pt x="12176" y="69507"/>
                  <a:pt x="12240" y="69765"/>
                  <a:pt x="12361" y="70024"/>
                </a:cubicBezTo>
                <a:lnTo>
                  <a:pt x="12361" y="70024"/>
                </a:lnTo>
                <a:cubicBezTo>
                  <a:pt x="12351" y="70017"/>
                  <a:pt x="12337" y="70012"/>
                  <a:pt x="12319" y="70012"/>
                </a:cubicBezTo>
                <a:cubicBezTo>
                  <a:pt x="12301" y="69993"/>
                  <a:pt x="12272" y="69985"/>
                  <a:pt x="12240" y="69985"/>
                </a:cubicBezTo>
                <a:cubicBezTo>
                  <a:pt x="12153" y="69985"/>
                  <a:pt x="12042" y="70049"/>
                  <a:pt x="12042" y="70150"/>
                </a:cubicBezTo>
                <a:cubicBezTo>
                  <a:pt x="12042" y="70358"/>
                  <a:pt x="12042" y="70636"/>
                  <a:pt x="12042" y="70913"/>
                </a:cubicBezTo>
                <a:cubicBezTo>
                  <a:pt x="11903" y="70774"/>
                  <a:pt x="11695" y="70636"/>
                  <a:pt x="11487" y="70566"/>
                </a:cubicBezTo>
                <a:cubicBezTo>
                  <a:pt x="11210" y="70150"/>
                  <a:pt x="10794" y="69873"/>
                  <a:pt x="10448" y="69596"/>
                </a:cubicBezTo>
                <a:cubicBezTo>
                  <a:pt x="10309" y="69319"/>
                  <a:pt x="10170" y="69041"/>
                  <a:pt x="10101" y="68903"/>
                </a:cubicBezTo>
                <a:cubicBezTo>
                  <a:pt x="9697" y="68094"/>
                  <a:pt x="9423" y="67286"/>
                  <a:pt x="9281" y="66414"/>
                </a:cubicBezTo>
                <a:close/>
                <a:moveTo>
                  <a:pt x="14676" y="67031"/>
                </a:moveTo>
                <a:lnTo>
                  <a:pt x="14676" y="67031"/>
                </a:lnTo>
                <a:cubicBezTo>
                  <a:pt x="14953" y="68279"/>
                  <a:pt x="14399" y="69665"/>
                  <a:pt x="13983" y="70913"/>
                </a:cubicBezTo>
                <a:cubicBezTo>
                  <a:pt x="13983" y="70566"/>
                  <a:pt x="13913" y="70289"/>
                  <a:pt x="13913" y="70012"/>
                </a:cubicBezTo>
                <a:lnTo>
                  <a:pt x="13913" y="70081"/>
                </a:lnTo>
                <a:cubicBezTo>
                  <a:pt x="13844" y="69942"/>
                  <a:pt x="13775" y="69942"/>
                  <a:pt x="13705" y="69942"/>
                </a:cubicBezTo>
                <a:cubicBezTo>
                  <a:pt x="13775" y="69457"/>
                  <a:pt x="13775" y="68972"/>
                  <a:pt x="13844" y="68417"/>
                </a:cubicBezTo>
                <a:cubicBezTo>
                  <a:pt x="14260" y="68071"/>
                  <a:pt x="14537" y="67586"/>
                  <a:pt x="14676" y="67031"/>
                </a:cubicBezTo>
                <a:close/>
                <a:moveTo>
                  <a:pt x="20083" y="68348"/>
                </a:moveTo>
                <a:lnTo>
                  <a:pt x="20083" y="68348"/>
                </a:lnTo>
                <a:cubicBezTo>
                  <a:pt x="19944" y="69249"/>
                  <a:pt x="19598" y="70150"/>
                  <a:pt x="19043" y="70913"/>
                </a:cubicBezTo>
                <a:lnTo>
                  <a:pt x="19043" y="70774"/>
                </a:lnTo>
                <a:cubicBezTo>
                  <a:pt x="19320" y="69942"/>
                  <a:pt x="19667" y="69111"/>
                  <a:pt x="20083" y="68348"/>
                </a:cubicBezTo>
                <a:close/>
                <a:moveTo>
                  <a:pt x="7880" y="68610"/>
                </a:moveTo>
                <a:cubicBezTo>
                  <a:pt x="8730" y="68610"/>
                  <a:pt x="9663" y="69360"/>
                  <a:pt x="10240" y="69873"/>
                </a:cubicBezTo>
                <a:lnTo>
                  <a:pt x="10448" y="70081"/>
                </a:lnTo>
                <a:cubicBezTo>
                  <a:pt x="10655" y="70497"/>
                  <a:pt x="11002" y="70844"/>
                  <a:pt x="11418" y="71052"/>
                </a:cubicBezTo>
                <a:lnTo>
                  <a:pt x="11626" y="71259"/>
                </a:lnTo>
                <a:cubicBezTo>
                  <a:pt x="11626" y="71259"/>
                  <a:pt x="11695" y="71329"/>
                  <a:pt x="11695" y="71398"/>
                </a:cubicBezTo>
                <a:cubicBezTo>
                  <a:pt x="11418" y="71329"/>
                  <a:pt x="11071" y="71259"/>
                  <a:pt x="10794" y="71259"/>
                </a:cubicBezTo>
                <a:cubicBezTo>
                  <a:pt x="10725" y="71259"/>
                  <a:pt x="10655" y="71329"/>
                  <a:pt x="10655" y="71398"/>
                </a:cubicBezTo>
                <a:lnTo>
                  <a:pt x="10655" y="71467"/>
                </a:lnTo>
                <a:cubicBezTo>
                  <a:pt x="10240" y="71259"/>
                  <a:pt x="9824" y="71121"/>
                  <a:pt x="9408" y="71052"/>
                </a:cubicBezTo>
                <a:cubicBezTo>
                  <a:pt x="9061" y="70913"/>
                  <a:pt x="8715" y="70774"/>
                  <a:pt x="8368" y="70636"/>
                </a:cubicBezTo>
                <a:cubicBezTo>
                  <a:pt x="8021" y="70428"/>
                  <a:pt x="7605" y="70220"/>
                  <a:pt x="7259" y="69942"/>
                </a:cubicBezTo>
                <a:cubicBezTo>
                  <a:pt x="6704" y="69527"/>
                  <a:pt x="6982" y="68625"/>
                  <a:pt x="7675" y="68625"/>
                </a:cubicBezTo>
                <a:cubicBezTo>
                  <a:pt x="7742" y="68615"/>
                  <a:pt x="7811" y="68610"/>
                  <a:pt x="7880" y="68610"/>
                </a:cubicBezTo>
                <a:close/>
                <a:moveTo>
                  <a:pt x="12388" y="70497"/>
                </a:moveTo>
                <a:cubicBezTo>
                  <a:pt x="12527" y="70705"/>
                  <a:pt x="12596" y="70844"/>
                  <a:pt x="12735" y="71052"/>
                </a:cubicBezTo>
                <a:cubicBezTo>
                  <a:pt x="12804" y="71190"/>
                  <a:pt x="12804" y="71398"/>
                  <a:pt x="12943" y="71537"/>
                </a:cubicBezTo>
                <a:lnTo>
                  <a:pt x="12874" y="71606"/>
                </a:lnTo>
                <a:lnTo>
                  <a:pt x="12804" y="71606"/>
                </a:lnTo>
                <a:cubicBezTo>
                  <a:pt x="12735" y="71467"/>
                  <a:pt x="12596" y="71329"/>
                  <a:pt x="12527" y="71259"/>
                </a:cubicBezTo>
                <a:cubicBezTo>
                  <a:pt x="12388" y="70982"/>
                  <a:pt x="12388" y="70774"/>
                  <a:pt x="12388" y="70497"/>
                </a:cubicBezTo>
                <a:close/>
                <a:moveTo>
                  <a:pt x="13428" y="71052"/>
                </a:moveTo>
                <a:cubicBezTo>
                  <a:pt x="13567" y="71329"/>
                  <a:pt x="13636" y="71606"/>
                  <a:pt x="13636" y="71883"/>
                </a:cubicBezTo>
                <a:cubicBezTo>
                  <a:pt x="13636" y="71953"/>
                  <a:pt x="13636" y="71953"/>
                  <a:pt x="13636" y="72022"/>
                </a:cubicBezTo>
                <a:lnTo>
                  <a:pt x="13636" y="72369"/>
                </a:lnTo>
                <a:cubicBezTo>
                  <a:pt x="13636" y="72230"/>
                  <a:pt x="13567" y="72091"/>
                  <a:pt x="13498" y="71953"/>
                </a:cubicBezTo>
                <a:cubicBezTo>
                  <a:pt x="13428" y="71745"/>
                  <a:pt x="13359" y="71537"/>
                  <a:pt x="13359" y="71259"/>
                </a:cubicBezTo>
                <a:cubicBezTo>
                  <a:pt x="13359" y="71190"/>
                  <a:pt x="13359" y="71121"/>
                  <a:pt x="13428" y="71052"/>
                </a:cubicBezTo>
                <a:close/>
                <a:moveTo>
                  <a:pt x="11374" y="71748"/>
                </a:moveTo>
                <a:lnTo>
                  <a:pt x="11374" y="71748"/>
                </a:lnTo>
                <a:cubicBezTo>
                  <a:pt x="11689" y="71771"/>
                  <a:pt x="12004" y="71902"/>
                  <a:pt x="12319" y="72091"/>
                </a:cubicBezTo>
                <a:cubicBezTo>
                  <a:pt x="12527" y="72230"/>
                  <a:pt x="12735" y="72438"/>
                  <a:pt x="13012" y="72507"/>
                </a:cubicBezTo>
                <a:cubicBezTo>
                  <a:pt x="13012" y="72542"/>
                  <a:pt x="13030" y="72559"/>
                  <a:pt x="13056" y="72559"/>
                </a:cubicBezTo>
                <a:cubicBezTo>
                  <a:pt x="13082" y="72559"/>
                  <a:pt x="13116" y="72542"/>
                  <a:pt x="13151" y="72507"/>
                </a:cubicBezTo>
                <a:lnTo>
                  <a:pt x="13290" y="72507"/>
                </a:lnTo>
                <a:cubicBezTo>
                  <a:pt x="13290" y="72646"/>
                  <a:pt x="13359" y="72715"/>
                  <a:pt x="13359" y="72784"/>
                </a:cubicBezTo>
                <a:cubicBezTo>
                  <a:pt x="12635" y="72587"/>
                  <a:pt x="11973" y="72202"/>
                  <a:pt x="11374" y="71748"/>
                </a:cubicBezTo>
                <a:close/>
                <a:moveTo>
                  <a:pt x="29371" y="72577"/>
                </a:moveTo>
                <a:cubicBezTo>
                  <a:pt x="29718" y="73408"/>
                  <a:pt x="29926" y="74309"/>
                  <a:pt x="29926" y="75211"/>
                </a:cubicBezTo>
                <a:cubicBezTo>
                  <a:pt x="29441" y="74379"/>
                  <a:pt x="29233" y="73478"/>
                  <a:pt x="29371" y="72577"/>
                </a:cubicBezTo>
                <a:close/>
                <a:moveTo>
                  <a:pt x="26475" y="74237"/>
                </a:moveTo>
                <a:cubicBezTo>
                  <a:pt x="26714" y="75388"/>
                  <a:pt x="26104" y="76409"/>
                  <a:pt x="25628" y="77429"/>
                </a:cubicBezTo>
                <a:cubicBezTo>
                  <a:pt x="25493" y="76279"/>
                  <a:pt x="25754" y="75129"/>
                  <a:pt x="26475" y="74237"/>
                </a:cubicBezTo>
                <a:close/>
                <a:moveTo>
                  <a:pt x="39700" y="68556"/>
                </a:moveTo>
                <a:cubicBezTo>
                  <a:pt x="39700" y="68556"/>
                  <a:pt x="38175" y="72022"/>
                  <a:pt x="37967" y="72438"/>
                </a:cubicBezTo>
                <a:cubicBezTo>
                  <a:pt x="36996" y="74102"/>
                  <a:pt x="35887" y="75765"/>
                  <a:pt x="34709" y="77360"/>
                </a:cubicBezTo>
                <a:cubicBezTo>
                  <a:pt x="32768" y="79994"/>
                  <a:pt x="30966" y="82697"/>
                  <a:pt x="28886" y="85331"/>
                </a:cubicBezTo>
                <a:cubicBezTo>
                  <a:pt x="29025" y="84707"/>
                  <a:pt x="29163" y="84083"/>
                  <a:pt x="29233" y="83390"/>
                </a:cubicBezTo>
                <a:cubicBezTo>
                  <a:pt x="29718" y="82073"/>
                  <a:pt x="30273" y="80756"/>
                  <a:pt x="30966" y="79508"/>
                </a:cubicBezTo>
                <a:cubicBezTo>
                  <a:pt x="32560" y="76944"/>
                  <a:pt x="34640" y="74656"/>
                  <a:pt x="35957" y="71883"/>
                </a:cubicBezTo>
                <a:cubicBezTo>
                  <a:pt x="35957" y="71798"/>
                  <a:pt x="35904" y="71738"/>
                  <a:pt x="35847" y="71738"/>
                </a:cubicBezTo>
                <a:cubicBezTo>
                  <a:pt x="35812" y="71738"/>
                  <a:pt x="35775" y="71761"/>
                  <a:pt x="35749" y="71814"/>
                </a:cubicBezTo>
                <a:cubicBezTo>
                  <a:pt x="34154" y="74379"/>
                  <a:pt x="32421" y="76805"/>
                  <a:pt x="30758" y="79370"/>
                </a:cubicBezTo>
                <a:cubicBezTo>
                  <a:pt x="30203" y="80271"/>
                  <a:pt x="29787" y="81172"/>
                  <a:pt x="29441" y="82073"/>
                </a:cubicBezTo>
                <a:cubicBezTo>
                  <a:pt x="29579" y="81241"/>
                  <a:pt x="29718" y="80410"/>
                  <a:pt x="29857" y="79508"/>
                </a:cubicBezTo>
                <a:cubicBezTo>
                  <a:pt x="31590" y="74725"/>
                  <a:pt x="34917" y="70289"/>
                  <a:pt x="39700" y="68556"/>
                </a:cubicBezTo>
                <a:close/>
                <a:moveTo>
                  <a:pt x="24450" y="83321"/>
                </a:moveTo>
                <a:lnTo>
                  <a:pt x="24450" y="83321"/>
                </a:lnTo>
                <a:cubicBezTo>
                  <a:pt x="25212" y="83875"/>
                  <a:pt x="25767" y="84569"/>
                  <a:pt x="26183" y="85470"/>
                </a:cubicBezTo>
                <a:lnTo>
                  <a:pt x="26113" y="85470"/>
                </a:lnTo>
                <a:cubicBezTo>
                  <a:pt x="25212" y="85054"/>
                  <a:pt x="24588" y="84291"/>
                  <a:pt x="24450" y="83321"/>
                </a:cubicBezTo>
                <a:close/>
                <a:moveTo>
                  <a:pt x="22232" y="70428"/>
                </a:moveTo>
                <a:cubicBezTo>
                  <a:pt x="22301" y="72299"/>
                  <a:pt x="22786" y="74309"/>
                  <a:pt x="22786" y="76181"/>
                </a:cubicBezTo>
                <a:cubicBezTo>
                  <a:pt x="22786" y="79578"/>
                  <a:pt x="22509" y="82974"/>
                  <a:pt x="22370" y="86371"/>
                </a:cubicBezTo>
                <a:cubicBezTo>
                  <a:pt x="22370" y="86232"/>
                  <a:pt x="22301" y="86094"/>
                  <a:pt x="22301" y="85955"/>
                </a:cubicBezTo>
                <a:lnTo>
                  <a:pt x="22232" y="85955"/>
                </a:lnTo>
                <a:cubicBezTo>
                  <a:pt x="22093" y="83252"/>
                  <a:pt x="21677" y="80617"/>
                  <a:pt x="21885" y="77914"/>
                </a:cubicBezTo>
                <a:cubicBezTo>
                  <a:pt x="21885" y="77879"/>
                  <a:pt x="21850" y="77862"/>
                  <a:pt x="21816" y="77862"/>
                </a:cubicBezTo>
                <a:cubicBezTo>
                  <a:pt x="21781" y="77862"/>
                  <a:pt x="21746" y="77879"/>
                  <a:pt x="21746" y="77914"/>
                </a:cubicBezTo>
                <a:cubicBezTo>
                  <a:pt x="21538" y="80202"/>
                  <a:pt x="21538" y="82558"/>
                  <a:pt x="21816" y="84846"/>
                </a:cubicBezTo>
                <a:cubicBezTo>
                  <a:pt x="21608" y="84153"/>
                  <a:pt x="21330" y="83460"/>
                  <a:pt x="21123" y="82766"/>
                </a:cubicBezTo>
                <a:cubicBezTo>
                  <a:pt x="21123" y="82697"/>
                  <a:pt x="21123" y="82697"/>
                  <a:pt x="21123" y="82628"/>
                </a:cubicBezTo>
                <a:cubicBezTo>
                  <a:pt x="20429" y="80063"/>
                  <a:pt x="20360" y="77360"/>
                  <a:pt x="20915" y="74725"/>
                </a:cubicBezTo>
                <a:cubicBezTo>
                  <a:pt x="21261" y="73270"/>
                  <a:pt x="21816" y="71814"/>
                  <a:pt x="22232" y="70428"/>
                </a:cubicBezTo>
                <a:close/>
                <a:moveTo>
                  <a:pt x="11188" y="77182"/>
                </a:moveTo>
                <a:cubicBezTo>
                  <a:pt x="11373" y="77182"/>
                  <a:pt x="11688" y="77236"/>
                  <a:pt x="12180" y="77360"/>
                </a:cubicBezTo>
                <a:cubicBezTo>
                  <a:pt x="13913" y="77775"/>
                  <a:pt x="15577" y="79162"/>
                  <a:pt x="16894" y="80340"/>
                </a:cubicBezTo>
                <a:cubicBezTo>
                  <a:pt x="18974" y="82212"/>
                  <a:pt x="20707" y="84430"/>
                  <a:pt x="22024" y="86856"/>
                </a:cubicBezTo>
                <a:cubicBezTo>
                  <a:pt x="22162" y="87133"/>
                  <a:pt x="22232" y="87411"/>
                  <a:pt x="22370" y="87688"/>
                </a:cubicBezTo>
                <a:cubicBezTo>
                  <a:pt x="22162" y="87411"/>
                  <a:pt x="21885" y="87133"/>
                  <a:pt x="21608" y="86925"/>
                </a:cubicBezTo>
                <a:cubicBezTo>
                  <a:pt x="20845" y="85886"/>
                  <a:pt x="20083" y="84915"/>
                  <a:pt x="19182" y="83945"/>
                </a:cubicBezTo>
                <a:cubicBezTo>
                  <a:pt x="18003" y="82628"/>
                  <a:pt x="16340" y="81727"/>
                  <a:pt x="15161" y="80340"/>
                </a:cubicBezTo>
                <a:cubicBezTo>
                  <a:pt x="15124" y="80322"/>
                  <a:pt x="15092" y="80313"/>
                  <a:pt x="15066" y="80313"/>
                </a:cubicBezTo>
                <a:cubicBezTo>
                  <a:pt x="14995" y="80313"/>
                  <a:pt x="14972" y="80377"/>
                  <a:pt x="15023" y="80479"/>
                </a:cubicBezTo>
                <a:cubicBezTo>
                  <a:pt x="16062" y="81727"/>
                  <a:pt x="17518" y="82558"/>
                  <a:pt x="18627" y="83806"/>
                </a:cubicBezTo>
                <a:cubicBezTo>
                  <a:pt x="19320" y="84569"/>
                  <a:pt x="19944" y="85331"/>
                  <a:pt x="20568" y="86163"/>
                </a:cubicBezTo>
                <a:cubicBezTo>
                  <a:pt x="19875" y="85678"/>
                  <a:pt x="19182" y="85262"/>
                  <a:pt x="18488" y="84915"/>
                </a:cubicBezTo>
                <a:cubicBezTo>
                  <a:pt x="15577" y="83252"/>
                  <a:pt x="13913" y="81241"/>
                  <a:pt x="11973" y="78607"/>
                </a:cubicBezTo>
                <a:cubicBezTo>
                  <a:pt x="11487" y="77852"/>
                  <a:pt x="10541" y="77182"/>
                  <a:pt x="11188" y="77182"/>
                </a:cubicBezTo>
                <a:close/>
                <a:moveTo>
                  <a:pt x="22151" y="91335"/>
                </a:moveTo>
                <a:lnTo>
                  <a:pt x="22151" y="91335"/>
                </a:lnTo>
                <a:cubicBezTo>
                  <a:pt x="22611" y="91673"/>
                  <a:pt x="23008" y="92077"/>
                  <a:pt x="23341" y="92610"/>
                </a:cubicBezTo>
                <a:cubicBezTo>
                  <a:pt x="22824" y="92286"/>
                  <a:pt x="22427" y="91843"/>
                  <a:pt x="22151" y="91335"/>
                </a:cubicBezTo>
                <a:close/>
                <a:moveTo>
                  <a:pt x="29005" y="93722"/>
                </a:moveTo>
                <a:lnTo>
                  <a:pt x="29005" y="93722"/>
                </a:lnTo>
                <a:cubicBezTo>
                  <a:pt x="28731" y="94735"/>
                  <a:pt x="28391" y="95682"/>
                  <a:pt x="27985" y="96630"/>
                </a:cubicBezTo>
                <a:lnTo>
                  <a:pt x="27985" y="95937"/>
                </a:lnTo>
                <a:cubicBezTo>
                  <a:pt x="28245" y="95157"/>
                  <a:pt x="28566" y="94438"/>
                  <a:pt x="29005" y="93722"/>
                </a:cubicBezTo>
                <a:close/>
                <a:moveTo>
                  <a:pt x="22024" y="55593"/>
                </a:moveTo>
                <a:cubicBezTo>
                  <a:pt x="22301" y="57950"/>
                  <a:pt x="22648" y="60376"/>
                  <a:pt x="22994" y="62803"/>
                </a:cubicBezTo>
                <a:lnTo>
                  <a:pt x="22925" y="62803"/>
                </a:lnTo>
                <a:cubicBezTo>
                  <a:pt x="23618" y="68002"/>
                  <a:pt x="24450" y="73200"/>
                  <a:pt x="25282" y="78399"/>
                </a:cubicBezTo>
                <a:cubicBezTo>
                  <a:pt x="25212" y="78399"/>
                  <a:pt x="25212" y="78469"/>
                  <a:pt x="25282" y="78469"/>
                </a:cubicBezTo>
                <a:cubicBezTo>
                  <a:pt x="25559" y="80479"/>
                  <a:pt x="25836" y="82489"/>
                  <a:pt x="26113" y="84499"/>
                </a:cubicBezTo>
                <a:cubicBezTo>
                  <a:pt x="25698" y="83737"/>
                  <a:pt x="25074" y="83113"/>
                  <a:pt x="24242" y="82766"/>
                </a:cubicBezTo>
                <a:cubicBezTo>
                  <a:pt x="24229" y="82753"/>
                  <a:pt x="24213" y="82747"/>
                  <a:pt x="24196" y="82747"/>
                </a:cubicBezTo>
                <a:cubicBezTo>
                  <a:pt x="24125" y="82747"/>
                  <a:pt x="24034" y="82849"/>
                  <a:pt x="24034" y="82905"/>
                </a:cubicBezTo>
                <a:cubicBezTo>
                  <a:pt x="24034" y="84291"/>
                  <a:pt x="25004" y="85470"/>
                  <a:pt x="26321" y="85816"/>
                </a:cubicBezTo>
                <a:cubicBezTo>
                  <a:pt x="26529" y="87411"/>
                  <a:pt x="26737" y="89074"/>
                  <a:pt x="26876" y="90738"/>
                </a:cubicBezTo>
                <a:cubicBezTo>
                  <a:pt x="27153" y="93233"/>
                  <a:pt x="27292" y="95798"/>
                  <a:pt x="27292" y="98363"/>
                </a:cubicBezTo>
                <a:cubicBezTo>
                  <a:pt x="26321" y="94273"/>
                  <a:pt x="24034" y="90322"/>
                  <a:pt x="22509" y="86579"/>
                </a:cubicBezTo>
                <a:cubicBezTo>
                  <a:pt x="22578" y="86579"/>
                  <a:pt x="22578" y="86579"/>
                  <a:pt x="22578" y="86510"/>
                </a:cubicBezTo>
                <a:cubicBezTo>
                  <a:pt x="23063" y="84153"/>
                  <a:pt x="23271" y="81727"/>
                  <a:pt x="23133" y="79300"/>
                </a:cubicBezTo>
                <a:cubicBezTo>
                  <a:pt x="23341" y="76597"/>
                  <a:pt x="23202" y="73894"/>
                  <a:pt x="22855" y="71190"/>
                </a:cubicBezTo>
                <a:cubicBezTo>
                  <a:pt x="22925" y="70566"/>
                  <a:pt x="22786" y="69942"/>
                  <a:pt x="22509" y="69388"/>
                </a:cubicBezTo>
                <a:cubicBezTo>
                  <a:pt x="22648" y="68903"/>
                  <a:pt x="22717" y="68487"/>
                  <a:pt x="22786" y="68071"/>
                </a:cubicBezTo>
                <a:cubicBezTo>
                  <a:pt x="22786" y="67903"/>
                  <a:pt x="22684" y="67811"/>
                  <a:pt x="22589" y="67811"/>
                </a:cubicBezTo>
                <a:cubicBezTo>
                  <a:pt x="22527" y="67811"/>
                  <a:pt x="22467" y="67850"/>
                  <a:pt x="22440" y="67932"/>
                </a:cubicBezTo>
                <a:cubicBezTo>
                  <a:pt x="22370" y="68279"/>
                  <a:pt x="22301" y="68625"/>
                  <a:pt x="22301" y="68903"/>
                </a:cubicBezTo>
                <a:cubicBezTo>
                  <a:pt x="22162" y="69596"/>
                  <a:pt x="21954" y="70220"/>
                  <a:pt x="21816" y="70844"/>
                </a:cubicBezTo>
                <a:cubicBezTo>
                  <a:pt x="21330" y="72438"/>
                  <a:pt x="20776" y="74032"/>
                  <a:pt x="20429" y="75696"/>
                </a:cubicBezTo>
                <a:cubicBezTo>
                  <a:pt x="20152" y="77082"/>
                  <a:pt x="20152" y="78607"/>
                  <a:pt x="20429" y="80063"/>
                </a:cubicBezTo>
                <a:cubicBezTo>
                  <a:pt x="19736" y="77360"/>
                  <a:pt x="19320" y="74587"/>
                  <a:pt x="19182" y="71745"/>
                </a:cubicBezTo>
                <a:cubicBezTo>
                  <a:pt x="19528" y="71190"/>
                  <a:pt x="19875" y="70497"/>
                  <a:pt x="20083" y="69873"/>
                </a:cubicBezTo>
                <a:cubicBezTo>
                  <a:pt x="20429" y="69180"/>
                  <a:pt x="20568" y="68487"/>
                  <a:pt x="20429" y="67794"/>
                </a:cubicBezTo>
                <a:cubicBezTo>
                  <a:pt x="20395" y="67690"/>
                  <a:pt x="20325" y="67638"/>
                  <a:pt x="20256" y="67638"/>
                </a:cubicBezTo>
                <a:cubicBezTo>
                  <a:pt x="20187" y="67638"/>
                  <a:pt x="20117" y="67690"/>
                  <a:pt x="20083" y="67794"/>
                </a:cubicBezTo>
                <a:cubicBezTo>
                  <a:pt x="19667" y="68348"/>
                  <a:pt x="19320" y="69041"/>
                  <a:pt x="19043" y="69734"/>
                </a:cubicBezTo>
                <a:cubicBezTo>
                  <a:pt x="19043" y="68764"/>
                  <a:pt x="19043" y="67863"/>
                  <a:pt x="19112" y="66892"/>
                </a:cubicBezTo>
                <a:cubicBezTo>
                  <a:pt x="19320" y="63288"/>
                  <a:pt x="20152" y="59822"/>
                  <a:pt x="21608" y="56495"/>
                </a:cubicBezTo>
                <a:cubicBezTo>
                  <a:pt x="21608" y="56772"/>
                  <a:pt x="21677" y="57049"/>
                  <a:pt x="21746" y="57326"/>
                </a:cubicBezTo>
                <a:cubicBezTo>
                  <a:pt x="21746" y="57396"/>
                  <a:pt x="21798" y="57430"/>
                  <a:pt x="21850" y="57430"/>
                </a:cubicBezTo>
                <a:cubicBezTo>
                  <a:pt x="21902" y="57430"/>
                  <a:pt x="21954" y="57396"/>
                  <a:pt x="21954" y="57326"/>
                </a:cubicBezTo>
                <a:cubicBezTo>
                  <a:pt x="21954" y="56911"/>
                  <a:pt x="21885" y="56425"/>
                  <a:pt x="21816" y="56079"/>
                </a:cubicBezTo>
                <a:cubicBezTo>
                  <a:pt x="21885" y="55940"/>
                  <a:pt x="21954" y="55732"/>
                  <a:pt x="22024" y="55593"/>
                </a:cubicBezTo>
                <a:close/>
                <a:moveTo>
                  <a:pt x="25568" y="100934"/>
                </a:moveTo>
                <a:cubicBezTo>
                  <a:pt x="26529" y="101630"/>
                  <a:pt x="26530" y="103150"/>
                  <a:pt x="26876" y="104324"/>
                </a:cubicBezTo>
                <a:cubicBezTo>
                  <a:pt x="26129" y="103306"/>
                  <a:pt x="25714" y="102154"/>
                  <a:pt x="25568" y="100934"/>
                </a:cubicBezTo>
                <a:close/>
                <a:moveTo>
                  <a:pt x="29579" y="103493"/>
                </a:moveTo>
                <a:lnTo>
                  <a:pt x="29579" y="103493"/>
                </a:lnTo>
                <a:cubicBezTo>
                  <a:pt x="29441" y="105087"/>
                  <a:pt x="28470" y="106265"/>
                  <a:pt x="27569" y="107444"/>
                </a:cubicBezTo>
                <a:cubicBezTo>
                  <a:pt x="27638" y="107305"/>
                  <a:pt x="27638" y="107097"/>
                  <a:pt x="27638" y="106889"/>
                </a:cubicBezTo>
                <a:cubicBezTo>
                  <a:pt x="28262" y="105780"/>
                  <a:pt x="28540" y="104324"/>
                  <a:pt x="29579" y="103493"/>
                </a:cubicBezTo>
                <a:close/>
                <a:moveTo>
                  <a:pt x="24588" y="0"/>
                </a:moveTo>
                <a:cubicBezTo>
                  <a:pt x="22994" y="485"/>
                  <a:pt x="22648" y="1941"/>
                  <a:pt x="22578" y="3466"/>
                </a:cubicBezTo>
                <a:cubicBezTo>
                  <a:pt x="22093" y="2218"/>
                  <a:pt x="21330" y="1109"/>
                  <a:pt x="20429" y="139"/>
                </a:cubicBezTo>
                <a:cubicBezTo>
                  <a:pt x="20389" y="118"/>
                  <a:pt x="20348" y="110"/>
                  <a:pt x="20311" y="110"/>
                </a:cubicBezTo>
                <a:cubicBezTo>
                  <a:pt x="20221" y="110"/>
                  <a:pt x="20152" y="159"/>
                  <a:pt x="20152" y="208"/>
                </a:cubicBezTo>
                <a:cubicBezTo>
                  <a:pt x="19528" y="1733"/>
                  <a:pt x="19528" y="3397"/>
                  <a:pt x="20013" y="4991"/>
                </a:cubicBezTo>
                <a:cubicBezTo>
                  <a:pt x="19182" y="4159"/>
                  <a:pt x="18211" y="3535"/>
                  <a:pt x="17171" y="3050"/>
                </a:cubicBezTo>
                <a:cubicBezTo>
                  <a:pt x="17158" y="3037"/>
                  <a:pt x="17142" y="3031"/>
                  <a:pt x="17126" y="3031"/>
                </a:cubicBezTo>
                <a:cubicBezTo>
                  <a:pt x="17057" y="3031"/>
                  <a:pt x="16977" y="3133"/>
                  <a:pt x="17033" y="3189"/>
                </a:cubicBezTo>
                <a:cubicBezTo>
                  <a:pt x="17795" y="4783"/>
                  <a:pt x="17795" y="6516"/>
                  <a:pt x="18835" y="7972"/>
                </a:cubicBezTo>
                <a:cubicBezTo>
                  <a:pt x="19459" y="8665"/>
                  <a:pt x="20221" y="9289"/>
                  <a:pt x="21053" y="9705"/>
                </a:cubicBezTo>
                <a:cubicBezTo>
                  <a:pt x="21123" y="10121"/>
                  <a:pt x="21330" y="10467"/>
                  <a:pt x="21538" y="10814"/>
                </a:cubicBezTo>
                <a:cubicBezTo>
                  <a:pt x="21885" y="11230"/>
                  <a:pt x="22370" y="11507"/>
                  <a:pt x="22855" y="11576"/>
                </a:cubicBezTo>
                <a:cubicBezTo>
                  <a:pt x="22530" y="14243"/>
                  <a:pt x="22144" y="16910"/>
                  <a:pt x="21754" y="19577"/>
                </a:cubicBezTo>
                <a:lnTo>
                  <a:pt x="21754" y="19577"/>
                </a:lnTo>
                <a:cubicBezTo>
                  <a:pt x="21797" y="18782"/>
                  <a:pt x="21587" y="17992"/>
                  <a:pt x="21123" y="17330"/>
                </a:cubicBezTo>
                <a:cubicBezTo>
                  <a:pt x="21091" y="17267"/>
                  <a:pt x="21032" y="17233"/>
                  <a:pt x="20976" y="17233"/>
                </a:cubicBezTo>
                <a:cubicBezTo>
                  <a:pt x="20908" y="17233"/>
                  <a:pt x="20845" y="17284"/>
                  <a:pt x="20845" y="17399"/>
                </a:cubicBezTo>
                <a:cubicBezTo>
                  <a:pt x="20776" y="18508"/>
                  <a:pt x="21123" y="19617"/>
                  <a:pt x="21677" y="20588"/>
                </a:cubicBezTo>
                <a:cubicBezTo>
                  <a:pt x="21261" y="23568"/>
                  <a:pt x="20915" y="26549"/>
                  <a:pt x="20707" y="29530"/>
                </a:cubicBezTo>
                <a:cubicBezTo>
                  <a:pt x="20499" y="29252"/>
                  <a:pt x="20221" y="29114"/>
                  <a:pt x="19944" y="29044"/>
                </a:cubicBezTo>
                <a:cubicBezTo>
                  <a:pt x="19805" y="29044"/>
                  <a:pt x="19736" y="29114"/>
                  <a:pt x="19736" y="29252"/>
                </a:cubicBezTo>
                <a:cubicBezTo>
                  <a:pt x="19805" y="30015"/>
                  <a:pt x="20013" y="30708"/>
                  <a:pt x="20360" y="31401"/>
                </a:cubicBezTo>
                <a:cubicBezTo>
                  <a:pt x="20429" y="31540"/>
                  <a:pt x="20499" y="31679"/>
                  <a:pt x="20568" y="31817"/>
                </a:cubicBezTo>
                <a:cubicBezTo>
                  <a:pt x="20499" y="33342"/>
                  <a:pt x="20429" y="34798"/>
                  <a:pt x="20429" y="36323"/>
                </a:cubicBezTo>
                <a:cubicBezTo>
                  <a:pt x="20429" y="37640"/>
                  <a:pt x="20499" y="39026"/>
                  <a:pt x="20568" y="40413"/>
                </a:cubicBezTo>
                <a:cubicBezTo>
                  <a:pt x="20360" y="39858"/>
                  <a:pt x="20083" y="39373"/>
                  <a:pt x="19667" y="38957"/>
                </a:cubicBezTo>
                <a:cubicBezTo>
                  <a:pt x="19624" y="38914"/>
                  <a:pt x="19574" y="38898"/>
                  <a:pt x="19528" y="38898"/>
                </a:cubicBezTo>
                <a:cubicBezTo>
                  <a:pt x="19426" y="38898"/>
                  <a:pt x="19342" y="38979"/>
                  <a:pt x="19390" y="39026"/>
                </a:cubicBezTo>
                <a:cubicBezTo>
                  <a:pt x="19528" y="40343"/>
                  <a:pt x="20013" y="41591"/>
                  <a:pt x="20707" y="42700"/>
                </a:cubicBezTo>
                <a:lnTo>
                  <a:pt x="20776" y="42700"/>
                </a:lnTo>
                <a:cubicBezTo>
                  <a:pt x="21053" y="46651"/>
                  <a:pt x="21469" y="50603"/>
                  <a:pt x="21954" y="54554"/>
                </a:cubicBezTo>
                <a:cubicBezTo>
                  <a:pt x="21816" y="54762"/>
                  <a:pt x="21746" y="54900"/>
                  <a:pt x="21677" y="55108"/>
                </a:cubicBezTo>
                <a:cubicBezTo>
                  <a:pt x="20915" y="51573"/>
                  <a:pt x="19112" y="48176"/>
                  <a:pt x="17310" y="44988"/>
                </a:cubicBezTo>
                <a:cubicBezTo>
                  <a:pt x="17310" y="44918"/>
                  <a:pt x="17310" y="44918"/>
                  <a:pt x="17310" y="44849"/>
                </a:cubicBezTo>
                <a:cubicBezTo>
                  <a:pt x="17449" y="44364"/>
                  <a:pt x="17518" y="43879"/>
                  <a:pt x="17449" y="43393"/>
                </a:cubicBezTo>
                <a:cubicBezTo>
                  <a:pt x="17449" y="42770"/>
                  <a:pt x="17241" y="42215"/>
                  <a:pt x="16894" y="41799"/>
                </a:cubicBezTo>
                <a:cubicBezTo>
                  <a:pt x="16837" y="41770"/>
                  <a:pt x="16779" y="41754"/>
                  <a:pt x="16727" y="41754"/>
                </a:cubicBezTo>
                <a:cubicBezTo>
                  <a:pt x="16653" y="41754"/>
                  <a:pt x="16588" y="41787"/>
                  <a:pt x="16548" y="41868"/>
                </a:cubicBezTo>
                <a:cubicBezTo>
                  <a:pt x="16409" y="42423"/>
                  <a:pt x="16409" y="42908"/>
                  <a:pt x="16478" y="43393"/>
                </a:cubicBezTo>
                <a:cubicBezTo>
                  <a:pt x="16340" y="43116"/>
                  <a:pt x="16201" y="42839"/>
                  <a:pt x="15993" y="42562"/>
                </a:cubicBezTo>
                <a:cubicBezTo>
                  <a:pt x="15161" y="41037"/>
                  <a:pt x="14399" y="39373"/>
                  <a:pt x="13705" y="37779"/>
                </a:cubicBezTo>
                <a:cubicBezTo>
                  <a:pt x="14399" y="37155"/>
                  <a:pt x="14329" y="35699"/>
                  <a:pt x="14260" y="34798"/>
                </a:cubicBezTo>
                <a:cubicBezTo>
                  <a:pt x="14260" y="34750"/>
                  <a:pt x="14161" y="34669"/>
                  <a:pt x="14077" y="34669"/>
                </a:cubicBezTo>
                <a:cubicBezTo>
                  <a:pt x="14039" y="34669"/>
                  <a:pt x="14004" y="34686"/>
                  <a:pt x="13983" y="34729"/>
                </a:cubicBezTo>
                <a:cubicBezTo>
                  <a:pt x="13498" y="35352"/>
                  <a:pt x="13290" y="36184"/>
                  <a:pt x="13290" y="37016"/>
                </a:cubicBezTo>
                <a:cubicBezTo>
                  <a:pt x="11765" y="33204"/>
                  <a:pt x="10586" y="29252"/>
                  <a:pt x="9685" y="25232"/>
                </a:cubicBezTo>
                <a:cubicBezTo>
                  <a:pt x="9754" y="25093"/>
                  <a:pt x="9824" y="25024"/>
                  <a:pt x="9893" y="24885"/>
                </a:cubicBezTo>
                <a:cubicBezTo>
                  <a:pt x="10101" y="24677"/>
                  <a:pt x="10309" y="24400"/>
                  <a:pt x="10378" y="24123"/>
                </a:cubicBezTo>
                <a:cubicBezTo>
                  <a:pt x="11349" y="23984"/>
                  <a:pt x="12250" y="23707"/>
                  <a:pt x="13151" y="23291"/>
                </a:cubicBezTo>
                <a:cubicBezTo>
                  <a:pt x="13567" y="23014"/>
                  <a:pt x="14884" y="21974"/>
                  <a:pt x="13775" y="21558"/>
                </a:cubicBezTo>
                <a:cubicBezTo>
                  <a:pt x="13725" y="21558"/>
                  <a:pt x="13676" y="21558"/>
                  <a:pt x="13652" y="21583"/>
                </a:cubicBezTo>
                <a:lnTo>
                  <a:pt x="13652" y="21583"/>
                </a:lnTo>
                <a:cubicBezTo>
                  <a:pt x="14230" y="20877"/>
                  <a:pt x="14602" y="20037"/>
                  <a:pt x="14745" y="19132"/>
                </a:cubicBezTo>
                <a:cubicBezTo>
                  <a:pt x="14745" y="19030"/>
                  <a:pt x="14708" y="18966"/>
                  <a:pt x="14661" y="18966"/>
                </a:cubicBezTo>
                <a:cubicBezTo>
                  <a:pt x="14644" y="18966"/>
                  <a:pt x="14625" y="18975"/>
                  <a:pt x="14607" y="18993"/>
                </a:cubicBezTo>
                <a:cubicBezTo>
                  <a:pt x="14476" y="18976"/>
                  <a:pt x="14346" y="18967"/>
                  <a:pt x="14218" y="18967"/>
                </a:cubicBezTo>
                <a:cubicBezTo>
                  <a:pt x="13329" y="18967"/>
                  <a:pt x="12527" y="19384"/>
                  <a:pt x="12042" y="20172"/>
                </a:cubicBezTo>
                <a:cubicBezTo>
                  <a:pt x="12458" y="19063"/>
                  <a:pt x="12596" y="17884"/>
                  <a:pt x="12388" y="16775"/>
                </a:cubicBezTo>
                <a:cubicBezTo>
                  <a:pt x="12388" y="16694"/>
                  <a:pt x="12341" y="16660"/>
                  <a:pt x="12301" y="16660"/>
                </a:cubicBezTo>
                <a:cubicBezTo>
                  <a:pt x="12274" y="16660"/>
                  <a:pt x="12250" y="16677"/>
                  <a:pt x="12250" y="16706"/>
                </a:cubicBezTo>
                <a:cubicBezTo>
                  <a:pt x="11557" y="17399"/>
                  <a:pt x="10933" y="18161"/>
                  <a:pt x="10517" y="18993"/>
                </a:cubicBezTo>
                <a:cubicBezTo>
                  <a:pt x="10378" y="17884"/>
                  <a:pt x="10032" y="16775"/>
                  <a:pt x="9477" y="15805"/>
                </a:cubicBezTo>
                <a:cubicBezTo>
                  <a:pt x="9442" y="15770"/>
                  <a:pt x="9390" y="15753"/>
                  <a:pt x="9338" y="15753"/>
                </a:cubicBezTo>
                <a:cubicBezTo>
                  <a:pt x="9286" y="15753"/>
                  <a:pt x="9234" y="15770"/>
                  <a:pt x="9200" y="15805"/>
                </a:cubicBezTo>
                <a:cubicBezTo>
                  <a:pt x="8368" y="16706"/>
                  <a:pt x="8021" y="17884"/>
                  <a:pt x="8160" y="19063"/>
                </a:cubicBezTo>
                <a:cubicBezTo>
                  <a:pt x="7536" y="18231"/>
                  <a:pt x="6843" y="17468"/>
                  <a:pt x="6427" y="16775"/>
                </a:cubicBezTo>
                <a:cubicBezTo>
                  <a:pt x="6392" y="16706"/>
                  <a:pt x="6340" y="16671"/>
                  <a:pt x="6288" y="16671"/>
                </a:cubicBezTo>
                <a:cubicBezTo>
                  <a:pt x="6236" y="16671"/>
                  <a:pt x="6184" y="16706"/>
                  <a:pt x="6150" y="16775"/>
                </a:cubicBezTo>
                <a:cubicBezTo>
                  <a:pt x="5179" y="18092"/>
                  <a:pt x="5179" y="19964"/>
                  <a:pt x="6219" y="21281"/>
                </a:cubicBezTo>
                <a:cubicBezTo>
                  <a:pt x="5318" y="20865"/>
                  <a:pt x="4417" y="20657"/>
                  <a:pt x="3446" y="20518"/>
                </a:cubicBezTo>
                <a:cubicBezTo>
                  <a:pt x="3377" y="20518"/>
                  <a:pt x="3308" y="20657"/>
                  <a:pt x="3308" y="20726"/>
                </a:cubicBezTo>
                <a:cubicBezTo>
                  <a:pt x="4001" y="23291"/>
                  <a:pt x="6427" y="24400"/>
                  <a:pt x="8853" y="24677"/>
                </a:cubicBezTo>
                <a:lnTo>
                  <a:pt x="9061" y="24677"/>
                </a:lnTo>
                <a:cubicBezTo>
                  <a:pt x="9130" y="24677"/>
                  <a:pt x="9200" y="24539"/>
                  <a:pt x="9130" y="24469"/>
                </a:cubicBezTo>
                <a:cubicBezTo>
                  <a:pt x="8992" y="24331"/>
                  <a:pt x="8784" y="24123"/>
                  <a:pt x="8715" y="23984"/>
                </a:cubicBezTo>
                <a:lnTo>
                  <a:pt x="8715" y="23846"/>
                </a:lnTo>
                <a:cubicBezTo>
                  <a:pt x="8853" y="24054"/>
                  <a:pt x="9061" y="24192"/>
                  <a:pt x="9200" y="24400"/>
                </a:cubicBezTo>
                <a:cubicBezTo>
                  <a:pt x="9200" y="24539"/>
                  <a:pt x="9269" y="24608"/>
                  <a:pt x="9408" y="24608"/>
                </a:cubicBezTo>
                <a:lnTo>
                  <a:pt x="9408" y="24816"/>
                </a:lnTo>
                <a:lnTo>
                  <a:pt x="9338" y="24955"/>
                </a:lnTo>
                <a:cubicBezTo>
                  <a:pt x="9269" y="25093"/>
                  <a:pt x="9338" y="25232"/>
                  <a:pt x="9546" y="25232"/>
                </a:cubicBezTo>
                <a:cubicBezTo>
                  <a:pt x="9893" y="27173"/>
                  <a:pt x="10378" y="29044"/>
                  <a:pt x="10933" y="30916"/>
                </a:cubicBezTo>
                <a:cubicBezTo>
                  <a:pt x="10101" y="30916"/>
                  <a:pt x="9477" y="30362"/>
                  <a:pt x="9408" y="29530"/>
                </a:cubicBezTo>
                <a:lnTo>
                  <a:pt x="9408" y="29530"/>
                </a:lnTo>
                <a:cubicBezTo>
                  <a:pt x="9616" y="29738"/>
                  <a:pt x="9824" y="29876"/>
                  <a:pt x="10032" y="30084"/>
                </a:cubicBezTo>
                <a:cubicBezTo>
                  <a:pt x="10170" y="30362"/>
                  <a:pt x="10448" y="30639"/>
                  <a:pt x="10655" y="30847"/>
                </a:cubicBezTo>
                <a:cubicBezTo>
                  <a:pt x="10674" y="30865"/>
                  <a:pt x="10698" y="30874"/>
                  <a:pt x="10721" y="30874"/>
                </a:cubicBezTo>
                <a:cubicBezTo>
                  <a:pt x="10784" y="30874"/>
                  <a:pt x="10845" y="30810"/>
                  <a:pt x="10794" y="30708"/>
                </a:cubicBezTo>
                <a:cubicBezTo>
                  <a:pt x="10725" y="30362"/>
                  <a:pt x="10517" y="30084"/>
                  <a:pt x="10240" y="29807"/>
                </a:cubicBezTo>
                <a:cubicBezTo>
                  <a:pt x="10032" y="29530"/>
                  <a:pt x="9685" y="29322"/>
                  <a:pt x="9408" y="29114"/>
                </a:cubicBezTo>
                <a:cubicBezTo>
                  <a:pt x="9367" y="29093"/>
                  <a:pt x="9332" y="29085"/>
                  <a:pt x="9302" y="29085"/>
                </a:cubicBezTo>
                <a:cubicBezTo>
                  <a:pt x="9228" y="29085"/>
                  <a:pt x="9179" y="29134"/>
                  <a:pt x="9130" y="29183"/>
                </a:cubicBezTo>
                <a:cubicBezTo>
                  <a:pt x="8930" y="30255"/>
                  <a:pt x="9699" y="31197"/>
                  <a:pt x="10752" y="31197"/>
                </a:cubicBezTo>
                <a:cubicBezTo>
                  <a:pt x="10789" y="31197"/>
                  <a:pt x="10826" y="31196"/>
                  <a:pt x="10863" y="31193"/>
                </a:cubicBezTo>
                <a:cubicBezTo>
                  <a:pt x="10863" y="31193"/>
                  <a:pt x="10933" y="31193"/>
                  <a:pt x="10933" y="31124"/>
                </a:cubicBezTo>
                <a:cubicBezTo>
                  <a:pt x="11765" y="34035"/>
                  <a:pt x="12804" y="36877"/>
                  <a:pt x="14052" y="39581"/>
                </a:cubicBezTo>
                <a:cubicBezTo>
                  <a:pt x="13428" y="38680"/>
                  <a:pt x="12735" y="37848"/>
                  <a:pt x="12111" y="37016"/>
                </a:cubicBezTo>
                <a:cubicBezTo>
                  <a:pt x="9546" y="32718"/>
                  <a:pt x="5873" y="28490"/>
                  <a:pt x="466" y="28421"/>
                </a:cubicBezTo>
                <a:cubicBezTo>
                  <a:pt x="327" y="28421"/>
                  <a:pt x="327" y="28559"/>
                  <a:pt x="466" y="28559"/>
                </a:cubicBezTo>
                <a:cubicBezTo>
                  <a:pt x="3238" y="29183"/>
                  <a:pt x="5595" y="29876"/>
                  <a:pt x="7744" y="31748"/>
                </a:cubicBezTo>
                <a:cubicBezTo>
                  <a:pt x="8992" y="32926"/>
                  <a:pt x="10101" y="34243"/>
                  <a:pt x="11002" y="35699"/>
                </a:cubicBezTo>
                <a:cubicBezTo>
                  <a:pt x="8229" y="32441"/>
                  <a:pt x="5041" y="29599"/>
                  <a:pt x="604" y="28767"/>
                </a:cubicBezTo>
                <a:cubicBezTo>
                  <a:pt x="535" y="28767"/>
                  <a:pt x="535" y="28906"/>
                  <a:pt x="604" y="28906"/>
                </a:cubicBezTo>
                <a:cubicBezTo>
                  <a:pt x="3793" y="29946"/>
                  <a:pt x="6704" y="31748"/>
                  <a:pt x="9130" y="34035"/>
                </a:cubicBezTo>
                <a:cubicBezTo>
                  <a:pt x="10170" y="35075"/>
                  <a:pt x="11141" y="36184"/>
                  <a:pt x="12042" y="37363"/>
                </a:cubicBezTo>
                <a:cubicBezTo>
                  <a:pt x="10725" y="35907"/>
                  <a:pt x="8715" y="35214"/>
                  <a:pt x="6982" y="34382"/>
                </a:cubicBezTo>
                <a:cubicBezTo>
                  <a:pt x="4278" y="32996"/>
                  <a:pt x="2268" y="30777"/>
                  <a:pt x="188" y="28698"/>
                </a:cubicBezTo>
                <a:cubicBezTo>
                  <a:pt x="168" y="28678"/>
                  <a:pt x="142" y="28669"/>
                  <a:pt x="117" y="28669"/>
                </a:cubicBezTo>
                <a:cubicBezTo>
                  <a:pt x="56" y="28669"/>
                  <a:pt x="1" y="28718"/>
                  <a:pt x="50" y="28767"/>
                </a:cubicBezTo>
                <a:cubicBezTo>
                  <a:pt x="1575" y="30569"/>
                  <a:pt x="3238" y="32164"/>
                  <a:pt x="5110" y="33550"/>
                </a:cubicBezTo>
                <a:cubicBezTo>
                  <a:pt x="7328" y="35145"/>
                  <a:pt x="9962" y="35976"/>
                  <a:pt x="12180" y="37709"/>
                </a:cubicBezTo>
                <a:lnTo>
                  <a:pt x="12319" y="37709"/>
                </a:lnTo>
                <a:lnTo>
                  <a:pt x="12319" y="37779"/>
                </a:lnTo>
                <a:lnTo>
                  <a:pt x="12458" y="37779"/>
                </a:lnTo>
                <a:lnTo>
                  <a:pt x="14399" y="40274"/>
                </a:lnTo>
                <a:cubicBezTo>
                  <a:pt x="16062" y="43532"/>
                  <a:pt x="17795" y="46651"/>
                  <a:pt x="19251" y="49909"/>
                </a:cubicBezTo>
                <a:cubicBezTo>
                  <a:pt x="18696" y="49216"/>
                  <a:pt x="17934" y="48800"/>
                  <a:pt x="17102" y="48731"/>
                </a:cubicBezTo>
                <a:cubicBezTo>
                  <a:pt x="16963" y="48731"/>
                  <a:pt x="16894" y="48870"/>
                  <a:pt x="16963" y="49008"/>
                </a:cubicBezTo>
                <a:cubicBezTo>
                  <a:pt x="17449" y="49909"/>
                  <a:pt x="18350" y="50464"/>
                  <a:pt x="19320" y="50533"/>
                </a:cubicBezTo>
                <a:cubicBezTo>
                  <a:pt x="19390" y="50533"/>
                  <a:pt x="19459" y="50464"/>
                  <a:pt x="19459" y="50395"/>
                </a:cubicBezTo>
                <a:cubicBezTo>
                  <a:pt x="20221" y="52128"/>
                  <a:pt x="20845" y="53861"/>
                  <a:pt x="21330" y="55732"/>
                </a:cubicBezTo>
                <a:cubicBezTo>
                  <a:pt x="20915" y="56633"/>
                  <a:pt x="20499" y="57673"/>
                  <a:pt x="20152" y="58644"/>
                </a:cubicBezTo>
                <a:cubicBezTo>
                  <a:pt x="20360" y="57812"/>
                  <a:pt x="20152" y="56911"/>
                  <a:pt x="19528" y="56287"/>
                </a:cubicBezTo>
                <a:cubicBezTo>
                  <a:pt x="19499" y="56258"/>
                  <a:pt x="19459" y="56241"/>
                  <a:pt x="19416" y="56241"/>
                </a:cubicBezTo>
                <a:cubicBezTo>
                  <a:pt x="19356" y="56241"/>
                  <a:pt x="19292" y="56275"/>
                  <a:pt x="19251" y="56356"/>
                </a:cubicBezTo>
                <a:cubicBezTo>
                  <a:pt x="19043" y="57257"/>
                  <a:pt x="19320" y="58228"/>
                  <a:pt x="19875" y="58990"/>
                </a:cubicBezTo>
                <a:lnTo>
                  <a:pt x="19875" y="59129"/>
                </a:lnTo>
                <a:lnTo>
                  <a:pt x="19944" y="59129"/>
                </a:lnTo>
                <a:cubicBezTo>
                  <a:pt x="19528" y="60376"/>
                  <a:pt x="19251" y="61624"/>
                  <a:pt x="18974" y="62872"/>
                </a:cubicBezTo>
                <a:cubicBezTo>
                  <a:pt x="18904" y="63357"/>
                  <a:pt x="18835" y="63842"/>
                  <a:pt x="18766" y="64258"/>
                </a:cubicBezTo>
                <a:cubicBezTo>
                  <a:pt x="18835" y="63219"/>
                  <a:pt x="18835" y="62179"/>
                  <a:pt x="18835" y="61139"/>
                </a:cubicBezTo>
                <a:cubicBezTo>
                  <a:pt x="18835" y="58713"/>
                  <a:pt x="18003" y="56564"/>
                  <a:pt x="17518" y="54207"/>
                </a:cubicBezTo>
                <a:cubicBezTo>
                  <a:pt x="17518" y="54138"/>
                  <a:pt x="17449" y="54103"/>
                  <a:pt x="17371" y="54103"/>
                </a:cubicBezTo>
                <a:cubicBezTo>
                  <a:pt x="17293" y="54103"/>
                  <a:pt x="17206" y="54138"/>
                  <a:pt x="17171" y="54207"/>
                </a:cubicBezTo>
                <a:cubicBezTo>
                  <a:pt x="16201" y="58921"/>
                  <a:pt x="16617" y="63842"/>
                  <a:pt x="18419" y="68348"/>
                </a:cubicBezTo>
                <a:cubicBezTo>
                  <a:pt x="18350" y="72299"/>
                  <a:pt x="18835" y="76181"/>
                  <a:pt x="19875" y="80063"/>
                </a:cubicBezTo>
                <a:cubicBezTo>
                  <a:pt x="18280" y="77429"/>
                  <a:pt x="16409" y="75072"/>
                  <a:pt x="14260" y="72923"/>
                </a:cubicBezTo>
                <a:cubicBezTo>
                  <a:pt x="14191" y="72369"/>
                  <a:pt x="14121" y="71883"/>
                  <a:pt x="14052" y="71329"/>
                </a:cubicBezTo>
                <a:cubicBezTo>
                  <a:pt x="14607" y="69734"/>
                  <a:pt x="15508" y="68002"/>
                  <a:pt x="14884" y="66407"/>
                </a:cubicBezTo>
                <a:cubicBezTo>
                  <a:pt x="14849" y="66338"/>
                  <a:pt x="14780" y="66303"/>
                  <a:pt x="14711" y="66303"/>
                </a:cubicBezTo>
                <a:cubicBezTo>
                  <a:pt x="14641" y="66303"/>
                  <a:pt x="14572" y="66338"/>
                  <a:pt x="14537" y="66407"/>
                </a:cubicBezTo>
                <a:cubicBezTo>
                  <a:pt x="14329" y="66892"/>
                  <a:pt x="14121" y="67308"/>
                  <a:pt x="13844" y="67794"/>
                </a:cubicBezTo>
                <a:cubicBezTo>
                  <a:pt x="13844" y="66892"/>
                  <a:pt x="13844" y="66061"/>
                  <a:pt x="13913" y="65159"/>
                </a:cubicBezTo>
                <a:cubicBezTo>
                  <a:pt x="13913" y="65090"/>
                  <a:pt x="13775" y="65021"/>
                  <a:pt x="13705" y="65021"/>
                </a:cubicBezTo>
                <a:cubicBezTo>
                  <a:pt x="12527" y="65575"/>
                  <a:pt x="11834" y="66892"/>
                  <a:pt x="11973" y="68209"/>
                </a:cubicBezTo>
                <a:cubicBezTo>
                  <a:pt x="11210" y="67239"/>
                  <a:pt x="10309" y="66477"/>
                  <a:pt x="9200" y="65922"/>
                </a:cubicBezTo>
                <a:cubicBezTo>
                  <a:pt x="9181" y="65903"/>
                  <a:pt x="9158" y="65895"/>
                  <a:pt x="9133" y="65895"/>
                </a:cubicBezTo>
                <a:cubicBezTo>
                  <a:pt x="9066" y="65895"/>
                  <a:pt x="8992" y="65959"/>
                  <a:pt x="8992" y="66061"/>
                </a:cubicBezTo>
                <a:cubicBezTo>
                  <a:pt x="9061" y="67170"/>
                  <a:pt x="9408" y="68209"/>
                  <a:pt x="9962" y="69180"/>
                </a:cubicBezTo>
                <a:lnTo>
                  <a:pt x="9824" y="69111"/>
                </a:lnTo>
                <a:cubicBezTo>
                  <a:pt x="9370" y="68758"/>
                  <a:pt x="8514" y="68222"/>
                  <a:pt x="7787" y="68222"/>
                </a:cubicBezTo>
                <a:cubicBezTo>
                  <a:pt x="7514" y="68222"/>
                  <a:pt x="7259" y="68297"/>
                  <a:pt x="7051" y="68487"/>
                </a:cubicBezTo>
                <a:cubicBezTo>
                  <a:pt x="5942" y="69527"/>
                  <a:pt x="7120" y="70428"/>
                  <a:pt x="8507" y="70982"/>
                </a:cubicBezTo>
                <a:lnTo>
                  <a:pt x="7883" y="70982"/>
                </a:lnTo>
                <a:cubicBezTo>
                  <a:pt x="6358" y="71121"/>
                  <a:pt x="6219" y="72438"/>
                  <a:pt x="6774" y="73616"/>
                </a:cubicBezTo>
                <a:cubicBezTo>
                  <a:pt x="6808" y="73686"/>
                  <a:pt x="6860" y="73720"/>
                  <a:pt x="6921" y="73720"/>
                </a:cubicBezTo>
                <a:cubicBezTo>
                  <a:pt x="6982" y="73720"/>
                  <a:pt x="7051" y="73686"/>
                  <a:pt x="7120" y="73616"/>
                </a:cubicBezTo>
                <a:cubicBezTo>
                  <a:pt x="7661" y="72824"/>
                  <a:pt x="8688" y="72593"/>
                  <a:pt x="9764" y="72593"/>
                </a:cubicBezTo>
                <a:cubicBezTo>
                  <a:pt x="10758" y="72593"/>
                  <a:pt x="11795" y="72790"/>
                  <a:pt x="12527" y="72923"/>
                </a:cubicBezTo>
                <a:cubicBezTo>
                  <a:pt x="12596" y="72923"/>
                  <a:pt x="12666" y="72784"/>
                  <a:pt x="12527" y="72784"/>
                </a:cubicBezTo>
                <a:cubicBezTo>
                  <a:pt x="11779" y="72478"/>
                  <a:pt x="10713" y="72256"/>
                  <a:pt x="9675" y="72256"/>
                </a:cubicBezTo>
                <a:cubicBezTo>
                  <a:pt x="8597" y="72256"/>
                  <a:pt x="7548" y="72496"/>
                  <a:pt x="6912" y="73131"/>
                </a:cubicBezTo>
                <a:cubicBezTo>
                  <a:pt x="6704" y="72715"/>
                  <a:pt x="6704" y="72091"/>
                  <a:pt x="7051" y="71675"/>
                </a:cubicBezTo>
                <a:cubicBezTo>
                  <a:pt x="7383" y="71439"/>
                  <a:pt x="7779" y="71331"/>
                  <a:pt x="8196" y="71331"/>
                </a:cubicBezTo>
                <a:cubicBezTo>
                  <a:pt x="8389" y="71331"/>
                  <a:pt x="8586" y="71354"/>
                  <a:pt x="8784" y="71398"/>
                </a:cubicBezTo>
                <a:cubicBezTo>
                  <a:pt x="9824" y="71606"/>
                  <a:pt x="10863" y="71953"/>
                  <a:pt x="11765" y="72369"/>
                </a:cubicBezTo>
                <a:lnTo>
                  <a:pt x="11834" y="72369"/>
                </a:lnTo>
                <a:cubicBezTo>
                  <a:pt x="12319" y="72646"/>
                  <a:pt x="12874" y="72854"/>
                  <a:pt x="13428" y="72923"/>
                </a:cubicBezTo>
                <a:lnTo>
                  <a:pt x="13428" y="72992"/>
                </a:lnTo>
                <a:cubicBezTo>
                  <a:pt x="13471" y="73078"/>
                  <a:pt x="13567" y="73137"/>
                  <a:pt x="13650" y="73137"/>
                </a:cubicBezTo>
                <a:cubicBezTo>
                  <a:pt x="13702" y="73137"/>
                  <a:pt x="13748" y="73115"/>
                  <a:pt x="13775" y="73062"/>
                </a:cubicBezTo>
                <a:cubicBezTo>
                  <a:pt x="13775" y="73131"/>
                  <a:pt x="13844" y="73131"/>
                  <a:pt x="13913" y="73131"/>
                </a:cubicBezTo>
                <a:cubicBezTo>
                  <a:pt x="13913" y="73200"/>
                  <a:pt x="13983" y="73270"/>
                  <a:pt x="13983" y="73339"/>
                </a:cubicBezTo>
                <a:cubicBezTo>
                  <a:pt x="13983" y="73433"/>
                  <a:pt x="14039" y="73470"/>
                  <a:pt x="14101" y="73470"/>
                </a:cubicBezTo>
                <a:cubicBezTo>
                  <a:pt x="14177" y="73470"/>
                  <a:pt x="14260" y="73415"/>
                  <a:pt x="14260" y="73339"/>
                </a:cubicBezTo>
                <a:lnTo>
                  <a:pt x="14260" y="73270"/>
                </a:lnTo>
                <a:cubicBezTo>
                  <a:pt x="15300" y="74448"/>
                  <a:pt x="16340" y="75696"/>
                  <a:pt x="17241" y="76944"/>
                </a:cubicBezTo>
                <a:cubicBezTo>
                  <a:pt x="18419" y="78469"/>
                  <a:pt x="19251" y="80202"/>
                  <a:pt x="20291" y="81796"/>
                </a:cubicBezTo>
                <a:lnTo>
                  <a:pt x="20429" y="82142"/>
                </a:lnTo>
                <a:cubicBezTo>
                  <a:pt x="20637" y="82905"/>
                  <a:pt x="20845" y="83668"/>
                  <a:pt x="21123" y="84430"/>
                </a:cubicBezTo>
                <a:cubicBezTo>
                  <a:pt x="18649" y="80582"/>
                  <a:pt x="14609" y="76735"/>
                  <a:pt x="10488" y="76735"/>
                </a:cubicBezTo>
                <a:cubicBezTo>
                  <a:pt x="10451" y="76735"/>
                  <a:pt x="10415" y="76735"/>
                  <a:pt x="10378" y="76736"/>
                </a:cubicBezTo>
                <a:cubicBezTo>
                  <a:pt x="10170" y="76736"/>
                  <a:pt x="10101" y="76944"/>
                  <a:pt x="10240" y="77082"/>
                </a:cubicBezTo>
                <a:cubicBezTo>
                  <a:pt x="12042" y="79023"/>
                  <a:pt x="13290" y="81727"/>
                  <a:pt x="15438" y="83390"/>
                </a:cubicBezTo>
                <a:cubicBezTo>
                  <a:pt x="17241" y="84777"/>
                  <a:pt x="19459" y="85608"/>
                  <a:pt x="21192" y="86995"/>
                </a:cubicBezTo>
                <a:cubicBezTo>
                  <a:pt x="21538" y="87411"/>
                  <a:pt x="21885" y="87896"/>
                  <a:pt x="22232" y="88243"/>
                </a:cubicBezTo>
                <a:cubicBezTo>
                  <a:pt x="22232" y="88263"/>
                  <a:pt x="22244" y="88271"/>
                  <a:pt x="22259" y="88271"/>
                </a:cubicBezTo>
                <a:cubicBezTo>
                  <a:pt x="22295" y="88271"/>
                  <a:pt x="22350" y="88222"/>
                  <a:pt x="22301" y="88173"/>
                </a:cubicBezTo>
                <a:cubicBezTo>
                  <a:pt x="22301" y="88104"/>
                  <a:pt x="22232" y="88035"/>
                  <a:pt x="22162" y="87896"/>
                </a:cubicBezTo>
                <a:lnTo>
                  <a:pt x="22162" y="87896"/>
                </a:lnTo>
                <a:cubicBezTo>
                  <a:pt x="22370" y="88104"/>
                  <a:pt x="22509" y="88312"/>
                  <a:pt x="22717" y="88589"/>
                </a:cubicBezTo>
                <a:cubicBezTo>
                  <a:pt x="23341" y="90183"/>
                  <a:pt x="24034" y="91778"/>
                  <a:pt x="24727" y="93372"/>
                </a:cubicBezTo>
                <a:cubicBezTo>
                  <a:pt x="24588" y="93303"/>
                  <a:pt x="24450" y="93233"/>
                  <a:pt x="24311" y="93164"/>
                </a:cubicBezTo>
                <a:cubicBezTo>
                  <a:pt x="24034" y="92679"/>
                  <a:pt x="23618" y="92194"/>
                  <a:pt x="23202" y="91778"/>
                </a:cubicBezTo>
                <a:cubicBezTo>
                  <a:pt x="22786" y="91223"/>
                  <a:pt x="22232" y="90807"/>
                  <a:pt x="21608" y="90599"/>
                </a:cubicBezTo>
                <a:cubicBezTo>
                  <a:pt x="21583" y="90587"/>
                  <a:pt x="21559" y="90581"/>
                  <a:pt x="21535" y="90581"/>
                </a:cubicBezTo>
                <a:cubicBezTo>
                  <a:pt x="21427" y="90581"/>
                  <a:pt x="21343" y="90706"/>
                  <a:pt x="21400" y="90877"/>
                </a:cubicBezTo>
                <a:cubicBezTo>
                  <a:pt x="22093" y="92332"/>
                  <a:pt x="23341" y="93372"/>
                  <a:pt x="24866" y="93788"/>
                </a:cubicBezTo>
                <a:cubicBezTo>
                  <a:pt x="25905" y="96283"/>
                  <a:pt x="26668" y="98918"/>
                  <a:pt x="27153" y="101621"/>
                </a:cubicBezTo>
                <a:cubicBezTo>
                  <a:pt x="27153" y="102037"/>
                  <a:pt x="27153" y="102522"/>
                  <a:pt x="27084" y="102938"/>
                </a:cubicBezTo>
                <a:cubicBezTo>
                  <a:pt x="26945" y="101829"/>
                  <a:pt x="26321" y="100859"/>
                  <a:pt x="25351" y="100304"/>
                </a:cubicBezTo>
                <a:cubicBezTo>
                  <a:pt x="25326" y="100291"/>
                  <a:pt x="25298" y="100286"/>
                  <a:pt x="25270" y="100286"/>
                </a:cubicBezTo>
                <a:cubicBezTo>
                  <a:pt x="25145" y="100286"/>
                  <a:pt x="25017" y="100399"/>
                  <a:pt x="25074" y="100512"/>
                </a:cubicBezTo>
                <a:cubicBezTo>
                  <a:pt x="25282" y="101968"/>
                  <a:pt x="25628" y="103909"/>
                  <a:pt x="26945" y="104810"/>
                </a:cubicBezTo>
                <a:cubicBezTo>
                  <a:pt x="26529" y="109315"/>
                  <a:pt x="25767" y="113752"/>
                  <a:pt x="24519" y="118119"/>
                </a:cubicBezTo>
                <a:cubicBezTo>
                  <a:pt x="24519" y="118253"/>
                  <a:pt x="24606" y="118330"/>
                  <a:pt x="24686" y="118330"/>
                </a:cubicBezTo>
                <a:cubicBezTo>
                  <a:pt x="24730" y="118330"/>
                  <a:pt x="24772" y="118307"/>
                  <a:pt x="24796" y="118257"/>
                </a:cubicBezTo>
                <a:cubicBezTo>
                  <a:pt x="26044" y="114999"/>
                  <a:pt x="26945" y="111672"/>
                  <a:pt x="27430" y="108276"/>
                </a:cubicBezTo>
                <a:cubicBezTo>
                  <a:pt x="28817" y="107097"/>
                  <a:pt x="30134" y="104948"/>
                  <a:pt x="29926" y="103146"/>
                </a:cubicBezTo>
                <a:cubicBezTo>
                  <a:pt x="29926" y="103045"/>
                  <a:pt x="29852" y="102980"/>
                  <a:pt x="29757" y="102980"/>
                </a:cubicBezTo>
                <a:cubicBezTo>
                  <a:pt x="29723" y="102980"/>
                  <a:pt x="29686" y="102989"/>
                  <a:pt x="29649" y="103007"/>
                </a:cubicBezTo>
                <a:cubicBezTo>
                  <a:pt x="28540" y="103770"/>
                  <a:pt x="28193" y="104948"/>
                  <a:pt x="27708" y="106057"/>
                </a:cubicBezTo>
                <a:cubicBezTo>
                  <a:pt x="27985" y="103146"/>
                  <a:pt x="28054" y="100165"/>
                  <a:pt x="27916" y="97185"/>
                </a:cubicBezTo>
                <a:cubicBezTo>
                  <a:pt x="28817" y="95937"/>
                  <a:pt x="29371" y="94412"/>
                  <a:pt x="29510" y="92887"/>
                </a:cubicBezTo>
                <a:cubicBezTo>
                  <a:pt x="29510" y="92780"/>
                  <a:pt x="29469" y="92633"/>
                  <a:pt x="29388" y="92633"/>
                </a:cubicBezTo>
                <a:cubicBezTo>
                  <a:pt x="29363" y="92633"/>
                  <a:pt x="29334" y="92647"/>
                  <a:pt x="29302" y="92679"/>
                </a:cubicBezTo>
                <a:cubicBezTo>
                  <a:pt x="28678" y="93372"/>
                  <a:pt x="28193" y="94135"/>
                  <a:pt x="27777" y="94966"/>
                </a:cubicBezTo>
                <a:lnTo>
                  <a:pt x="27777" y="94343"/>
                </a:lnTo>
                <a:cubicBezTo>
                  <a:pt x="28054" y="91570"/>
                  <a:pt x="28401" y="88797"/>
                  <a:pt x="28817" y="86094"/>
                </a:cubicBezTo>
                <a:cubicBezTo>
                  <a:pt x="30688" y="83806"/>
                  <a:pt x="32421" y="81449"/>
                  <a:pt x="34016" y="78954"/>
                </a:cubicBezTo>
                <a:cubicBezTo>
                  <a:pt x="36511" y="75627"/>
                  <a:pt x="38729" y="72022"/>
                  <a:pt x="40670" y="68279"/>
                </a:cubicBezTo>
                <a:cubicBezTo>
                  <a:pt x="40730" y="68159"/>
                  <a:pt x="40687" y="67988"/>
                  <a:pt x="40540" y="67988"/>
                </a:cubicBezTo>
                <a:cubicBezTo>
                  <a:pt x="40517" y="67988"/>
                  <a:pt x="40491" y="67992"/>
                  <a:pt x="40462" y="68002"/>
                </a:cubicBezTo>
                <a:cubicBezTo>
                  <a:pt x="35610" y="69388"/>
                  <a:pt x="32213" y="73339"/>
                  <a:pt x="30273" y="77914"/>
                </a:cubicBezTo>
                <a:cubicBezTo>
                  <a:pt x="30688" y="75904"/>
                  <a:pt x="31174" y="73894"/>
                  <a:pt x="31659" y="71883"/>
                </a:cubicBezTo>
                <a:cubicBezTo>
                  <a:pt x="31659" y="71883"/>
                  <a:pt x="31659" y="71883"/>
                  <a:pt x="31659" y="71953"/>
                </a:cubicBezTo>
                <a:cubicBezTo>
                  <a:pt x="31659" y="71987"/>
                  <a:pt x="31676" y="72005"/>
                  <a:pt x="31702" y="72005"/>
                </a:cubicBezTo>
                <a:cubicBezTo>
                  <a:pt x="31728" y="72005"/>
                  <a:pt x="31763" y="71987"/>
                  <a:pt x="31798" y="71953"/>
                </a:cubicBezTo>
                <a:cubicBezTo>
                  <a:pt x="31867" y="71537"/>
                  <a:pt x="31867" y="71121"/>
                  <a:pt x="31867" y="70705"/>
                </a:cubicBezTo>
                <a:cubicBezTo>
                  <a:pt x="32213" y="69527"/>
                  <a:pt x="32491" y="68417"/>
                  <a:pt x="32768" y="67239"/>
                </a:cubicBezTo>
                <a:cubicBezTo>
                  <a:pt x="33808" y="66684"/>
                  <a:pt x="34640" y="65853"/>
                  <a:pt x="35194" y="64813"/>
                </a:cubicBezTo>
                <a:cubicBezTo>
                  <a:pt x="35263" y="64674"/>
                  <a:pt x="35125" y="64536"/>
                  <a:pt x="34986" y="64536"/>
                </a:cubicBezTo>
                <a:cubicBezTo>
                  <a:pt x="34293" y="64744"/>
                  <a:pt x="33669" y="65090"/>
                  <a:pt x="33184" y="65714"/>
                </a:cubicBezTo>
                <a:cubicBezTo>
                  <a:pt x="33392" y="64882"/>
                  <a:pt x="33669" y="64050"/>
                  <a:pt x="33877" y="63219"/>
                </a:cubicBezTo>
                <a:cubicBezTo>
                  <a:pt x="34432" y="62803"/>
                  <a:pt x="34986" y="62387"/>
                  <a:pt x="35541" y="61901"/>
                </a:cubicBezTo>
                <a:lnTo>
                  <a:pt x="35541" y="61901"/>
                </a:lnTo>
                <a:lnTo>
                  <a:pt x="35333" y="62179"/>
                </a:lnTo>
                <a:cubicBezTo>
                  <a:pt x="35333" y="62248"/>
                  <a:pt x="35402" y="62317"/>
                  <a:pt x="35471" y="62317"/>
                </a:cubicBezTo>
                <a:cubicBezTo>
                  <a:pt x="35610" y="62179"/>
                  <a:pt x="35749" y="62040"/>
                  <a:pt x="35887" y="61901"/>
                </a:cubicBezTo>
                <a:cubicBezTo>
                  <a:pt x="35928" y="61903"/>
                  <a:pt x="35969" y="61904"/>
                  <a:pt x="36010" y="61904"/>
                </a:cubicBezTo>
                <a:cubicBezTo>
                  <a:pt x="37580" y="61904"/>
                  <a:pt x="39449" y="60633"/>
                  <a:pt x="40462" y="59822"/>
                </a:cubicBezTo>
                <a:cubicBezTo>
                  <a:pt x="40601" y="59753"/>
                  <a:pt x="40462" y="59545"/>
                  <a:pt x="40324" y="59545"/>
                </a:cubicBezTo>
                <a:cubicBezTo>
                  <a:pt x="39284" y="59614"/>
                  <a:pt x="38313" y="59822"/>
                  <a:pt x="37343" y="60169"/>
                </a:cubicBezTo>
                <a:cubicBezTo>
                  <a:pt x="38591" y="59198"/>
                  <a:pt x="39561" y="58020"/>
                  <a:pt x="40393" y="56703"/>
                </a:cubicBezTo>
                <a:cubicBezTo>
                  <a:pt x="40462" y="56633"/>
                  <a:pt x="40393" y="56495"/>
                  <a:pt x="40254" y="56495"/>
                </a:cubicBezTo>
                <a:cubicBezTo>
                  <a:pt x="38937" y="56495"/>
                  <a:pt x="37690" y="57049"/>
                  <a:pt x="36927" y="58089"/>
                </a:cubicBezTo>
                <a:cubicBezTo>
                  <a:pt x="37343" y="56772"/>
                  <a:pt x="37274" y="55386"/>
                  <a:pt x="36650" y="54138"/>
                </a:cubicBezTo>
                <a:cubicBezTo>
                  <a:pt x="36615" y="54103"/>
                  <a:pt x="36563" y="54086"/>
                  <a:pt x="36511" y="54086"/>
                </a:cubicBezTo>
                <a:cubicBezTo>
                  <a:pt x="36459" y="54086"/>
                  <a:pt x="36407" y="54103"/>
                  <a:pt x="36373" y="54138"/>
                </a:cubicBezTo>
                <a:cubicBezTo>
                  <a:pt x="35541" y="54970"/>
                  <a:pt x="34848" y="55940"/>
                  <a:pt x="34570" y="57118"/>
                </a:cubicBezTo>
                <a:cubicBezTo>
                  <a:pt x="34432" y="56495"/>
                  <a:pt x="34154" y="55940"/>
                  <a:pt x="33738" y="55455"/>
                </a:cubicBezTo>
                <a:cubicBezTo>
                  <a:pt x="33525" y="55135"/>
                  <a:pt x="32617" y="54284"/>
                  <a:pt x="32018" y="54284"/>
                </a:cubicBezTo>
                <a:cubicBezTo>
                  <a:pt x="31838" y="54284"/>
                  <a:pt x="31686" y="54361"/>
                  <a:pt x="31590" y="54554"/>
                </a:cubicBezTo>
                <a:cubicBezTo>
                  <a:pt x="31035" y="55732"/>
                  <a:pt x="31451" y="57188"/>
                  <a:pt x="31867" y="58366"/>
                </a:cubicBezTo>
                <a:cubicBezTo>
                  <a:pt x="31368" y="57923"/>
                  <a:pt x="30736" y="57701"/>
                  <a:pt x="30077" y="57701"/>
                </a:cubicBezTo>
                <a:cubicBezTo>
                  <a:pt x="29912" y="57701"/>
                  <a:pt x="29746" y="57715"/>
                  <a:pt x="29579" y="57742"/>
                </a:cubicBezTo>
                <a:cubicBezTo>
                  <a:pt x="29510" y="57742"/>
                  <a:pt x="29441" y="57812"/>
                  <a:pt x="29441" y="57881"/>
                </a:cubicBezTo>
                <a:cubicBezTo>
                  <a:pt x="29579" y="59961"/>
                  <a:pt x="31174" y="61624"/>
                  <a:pt x="33253" y="61901"/>
                </a:cubicBezTo>
                <a:cubicBezTo>
                  <a:pt x="33323" y="62248"/>
                  <a:pt x="33461" y="62595"/>
                  <a:pt x="33600" y="62941"/>
                </a:cubicBezTo>
                <a:lnTo>
                  <a:pt x="33669" y="63011"/>
                </a:lnTo>
                <a:cubicBezTo>
                  <a:pt x="33600" y="63011"/>
                  <a:pt x="33600" y="63080"/>
                  <a:pt x="33669" y="63080"/>
                </a:cubicBezTo>
                <a:cubicBezTo>
                  <a:pt x="33253" y="64189"/>
                  <a:pt x="32907" y="65298"/>
                  <a:pt x="32560" y="66477"/>
                </a:cubicBezTo>
                <a:cubicBezTo>
                  <a:pt x="32560" y="66477"/>
                  <a:pt x="32560" y="66546"/>
                  <a:pt x="32560" y="66546"/>
                </a:cubicBezTo>
                <a:lnTo>
                  <a:pt x="32421" y="66962"/>
                </a:lnTo>
                <a:cubicBezTo>
                  <a:pt x="32283" y="67100"/>
                  <a:pt x="32144" y="67170"/>
                  <a:pt x="32005" y="67308"/>
                </a:cubicBezTo>
                <a:cubicBezTo>
                  <a:pt x="31867" y="67447"/>
                  <a:pt x="32005" y="67516"/>
                  <a:pt x="32144" y="67516"/>
                </a:cubicBezTo>
                <a:cubicBezTo>
                  <a:pt x="32213" y="67447"/>
                  <a:pt x="32283" y="67447"/>
                  <a:pt x="32352" y="67447"/>
                </a:cubicBezTo>
                <a:lnTo>
                  <a:pt x="31728" y="69388"/>
                </a:lnTo>
                <a:cubicBezTo>
                  <a:pt x="31590" y="68764"/>
                  <a:pt x="31312" y="68140"/>
                  <a:pt x="30827" y="67586"/>
                </a:cubicBezTo>
                <a:cubicBezTo>
                  <a:pt x="30798" y="67557"/>
                  <a:pt x="30758" y="67540"/>
                  <a:pt x="30720" y="67540"/>
                </a:cubicBezTo>
                <a:cubicBezTo>
                  <a:pt x="30667" y="67540"/>
                  <a:pt x="30619" y="67574"/>
                  <a:pt x="30619" y="67655"/>
                </a:cubicBezTo>
                <a:cubicBezTo>
                  <a:pt x="30480" y="68764"/>
                  <a:pt x="30758" y="69942"/>
                  <a:pt x="31312" y="70913"/>
                </a:cubicBezTo>
                <a:cubicBezTo>
                  <a:pt x="30966" y="72161"/>
                  <a:pt x="30619" y="73478"/>
                  <a:pt x="30342" y="74725"/>
                </a:cubicBezTo>
                <a:cubicBezTo>
                  <a:pt x="30342" y="73755"/>
                  <a:pt x="30065" y="72854"/>
                  <a:pt x="29510" y="72091"/>
                </a:cubicBezTo>
                <a:cubicBezTo>
                  <a:pt x="29510" y="72057"/>
                  <a:pt x="29458" y="72039"/>
                  <a:pt x="29406" y="72039"/>
                </a:cubicBezTo>
                <a:cubicBezTo>
                  <a:pt x="29354" y="72039"/>
                  <a:pt x="29302" y="72057"/>
                  <a:pt x="29302" y="72091"/>
                </a:cubicBezTo>
                <a:cubicBezTo>
                  <a:pt x="28886" y="73339"/>
                  <a:pt x="29163" y="74725"/>
                  <a:pt x="30065" y="75765"/>
                </a:cubicBezTo>
                <a:lnTo>
                  <a:pt x="30065" y="75835"/>
                </a:lnTo>
                <a:cubicBezTo>
                  <a:pt x="29302" y="79023"/>
                  <a:pt x="28609" y="82281"/>
                  <a:pt x="28124" y="85539"/>
                </a:cubicBezTo>
                <a:cubicBezTo>
                  <a:pt x="27916" y="86163"/>
                  <a:pt x="27638" y="86787"/>
                  <a:pt x="27292" y="87341"/>
                </a:cubicBezTo>
                <a:cubicBezTo>
                  <a:pt x="27243" y="87439"/>
                  <a:pt x="27332" y="87537"/>
                  <a:pt x="27414" y="87537"/>
                </a:cubicBezTo>
                <a:cubicBezTo>
                  <a:pt x="27447" y="87537"/>
                  <a:pt x="27480" y="87521"/>
                  <a:pt x="27500" y="87480"/>
                </a:cubicBezTo>
                <a:cubicBezTo>
                  <a:pt x="27569" y="87341"/>
                  <a:pt x="27638" y="87203"/>
                  <a:pt x="27708" y="87064"/>
                </a:cubicBezTo>
                <a:cubicBezTo>
                  <a:pt x="27708" y="87099"/>
                  <a:pt x="27742" y="87116"/>
                  <a:pt x="27777" y="87116"/>
                </a:cubicBezTo>
                <a:cubicBezTo>
                  <a:pt x="27812" y="87116"/>
                  <a:pt x="27846" y="87099"/>
                  <a:pt x="27846" y="87064"/>
                </a:cubicBezTo>
                <a:lnTo>
                  <a:pt x="27916" y="86995"/>
                </a:lnTo>
                <a:lnTo>
                  <a:pt x="27916" y="86995"/>
                </a:lnTo>
                <a:cubicBezTo>
                  <a:pt x="27777" y="88173"/>
                  <a:pt x="27638" y="89352"/>
                  <a:pt x="27569" y="90461"/>
                </a:cubicBezTo>
                <a:cubicBezTo>
                  <a:pt x="27153" y="86371"/>
                  <a:pt x="26529" y="82212"/>
                  <a:pt x="25836" y="78191"/>
                </a:cubicBezTo>
                <a:cubicBezTo>
                  <a:pt x="25836" y="78122"/>
                  <a:pt x="25836" y="78122"/>
                  <a:pt x="25836" y="78122"/>
                </a:cubicBezTo>
                <a:cubicBezTo>
                  <a:pt x="26737" y="76874"/>
                  <a:pt x="27292" y="75003"/>
                  <a:pt x="26737" y="73686"/>
                </a:cubicBezTo>
                <a:cubicBezTo>
                  <a:pt x="26694" y="73600"/>
                  <a:pt x="26599" y="73541"/>
                  <a:pt x="26515" y="73541"/>
                </a:cubicBezTo>
                <a:cubicBezTo>
                  <a:pt x="26464" y="73541"/>
                  <a:pt x="26417" y="73563"/>
                  <a:pt x="26391" y="73616"/>
                </a:cubicBezTo>
                <a:cubicBezTo>
                  <a:pt x="25905" y="74240"/>
                  <a:pt x="25559" y="74933"/>
                  <a:pt x="25351" y="75765"/>
                </a:cubicBezTo>
                <a:cubicBezTo>
                  <a:pt x="24866" y="72784"/>
                  <a:pt x="24380" y="69873"/>
                  <a:pt x="24034" y="67100"/>
                </a:cubicBezTo>
                <a:cubicBezTo>
                  <a:pt x="23826" y="65506"/>
                  <a:pt x="23618" y="63981"/>
                  <a:pt x="23410" y="62387"/>
                </a:cubicBezTo>
                <a:cubicBezTo>
                  <a:pt x="24173" y="61416"/>
                  <a:pt x="24519" y="60238"/>
                  <a:pt x="24519" y="58990"/>
                </a:cubicBezTo>
                <a:cubicBezTo>
                  <a:pt x="24519" y="58889"/>
                  <a:pt x="24408" y="58824"/>
                  <a:pt x="24294" y="58824"/>
                </a:cubicBezTo>
                <a:cubicBezTo>
                  <a:pt x="24252" y="58824"/>
                  <a:pt x="24210" y="58833"/>
                  <a:pt x="24173" y="58851"/>
                </a:cubicBezTo>
                <a:cubicBezTo>
                  <a:pt x="23757" y="59406"/>
                  <a:pt x="23410" y="60030"/>
                  <a:pt x="23202" y="60654"/>
                </a:cubicBezTo>
                <a:cubicBezTo>
                  <a:pt x="22925" y="58713"/>
                  <a:pt x="22648" y="56703"/>
                  <a:pt x="22440" y="54692"/>
                </a:cubicBezTo>
                <a:cubicBezTo>
                  <a:pt x="23133" y="53375"/>
                  <a:pt x="23965" y="52058"/>
                  <a:pt x="24866" y="50811"/>
                </a:cubicBezTo>
                <a:lnTo>
                  <a:pt x="25004" y="50811"/>
                </a:lnTo>
                <a:cubicBezTo>
                  <a:pt x="25381" y="50542"/>
                  <a:pt x="25840" y="50440"/>
                  <a:pt x="26318" y="50440"/>
                </a:cubicBezTo>
                <a:cubicBezTo>
                  <a:pt x="26457" y="50440"/>
                  <a:pt x="26597" y="50448"/>
                  <a:pt x="26737" y="50464"/>
                </a:cubicBezTo>
                <a:cubicBezTo>
                  <a:pt x="26529" y="50741"/>
                  <a:pt x="26321" y="50949"/>
                  <a:pt x="26044" y="51088"/>
                </a:cubicBezTo>
                <a:cubicBezTo>
                  <a:pt x="25628" y="51296"/>
                  <a:pt x="25212" y="51365"/>
                  <a:pt x="24727" y="51365"/>
                </a:cubicBezTo>
                <a:cubicBezTo>
                  <a:pt x="24658" y="51365"/>
                  <a:pt x="24519" y="51573"/>
                  <a:pt x="24658" y="51642"/>
                </a:cubicBezTo>
                <a:cubicBezTo>
                  <a:pt x="24828" y="51715"/>
                  <a:pt x="25003" y="51748"/>
                  <a:pt x="25178" y="51748"/>
                </a:cubicBezTo>
                <a:cubicBezTo>
                  <a:pt x="25999" y="51748"/>
                  <a:pt x="26823" y="51035"/>
                  <a:pt x="27223" y="50464"/>
                </a:cubicBezTo>
                <a:cubicBezTo>
                  <a:pt x="27223" y="50325"/>
                  <a:pt x="27223" y="50187"/>
                  <a:pt x="27084" y="50187"/>
                </a:cubicBezTo>
                <a:cubicBezTo>
                  <a:pt x="26876" y="50140"/>
                  <a:pt x="26660" y="50117"/>
                  <a:pt x="26445" y="50117"/>
                </a:cubicBezTo>
                <a:cubicBezTo>
                  <a:pt x="26013" y="50117"/>
                  <a:pt x="25582" y="50210"/>
                  <a:pt x="25212" y="50395"/>
                </a:cubicBezTo>
                <a:cubicBezTo>
                  <a:pt x="25905" y="49493"/>
                  <a:pt x="26668" y="48662"/>
                  <a:pt x="27430" y="47830"/>
                </a:cubicBezTo>
                <a:cubicBezTo>
                  <a:pt x="27916" y="47345"/>
                  <a:pt x="28401" y="46859"/>
                  <a:pt x="28886" y="46374"/>
                </a:cubicBezTo>
                <a:cubicBezTo>
                  <a:pt x="29926" y="45889"/>
                  <a:pt x="31035" y="45404"/>
                  <a:pt x="32213" y="44988"/>
                </a:cubicBezTo>
                <a:cubicBezTo>
                  <a:pt x="34709" y="44017"/>
                  <a:pt x="37343" y="43324"/>
                  <a:pt x="40046" y="43047"/>
                </a:cubicBezTo>
                <a:cubicBezTo>
                  <a:pt x="40185" y="43047"/>
                  <a:pt x="40185" y="42839"/>
                  <a:pt x="40046" y="42839"/>
                </a:cubicBezTo>
                <a:cubicBezTo>
                  <a:pt x="39957" y="42837"/>
                  <a:pt x="39869" y="42836"/>
                  <a:pt x="39780" y="42836"/>
                </a:cubicBezTo>
                <a:cubicBezTo>
                  <a:pt x="36904" y="42836"/>
                  <a:pt x="34280" y="43912"/>
                  <a:pt x="31590" y="44988"/>
                </a:cubicBezTo>
                <a:cubicBezTo>
                  <a:pt x="30966" y="45196"/>
                  <a:pt x="30203" y="45473"/>
                  <a:pt x="29579" y="45750"/>
                </a:cubicBezTo>
                <a:cubicBezTo>
                  <a:pt x="31035" y="45057"/>
                  <a:pt x="32421" y="44087"/>
                  <a:pt x="33877" y="43324"/>
                </a:cubicBezTo>
                <a:cubicBezTo>
                  <a:pt x="35424" y="42550"/>
                  <a:pt x="37074" y="42185"/>
                  <a:pt x="38738" y="42185"/>
                </a:cubicBezTo>
                <a:cubicBezTo>
                  <a:pt x="39012" y="42185"/>
                  <a:pt x="39287" y="42195"/>
                  <a:pt x="39561" y="42215"/>
                </a:cubicBezTo>
                <a:cubicBezTo>
                  <a:pt x="39801" y="42215"/>
                  <a:pt x="40244" y="42204"/>
                  <a:pt x="40755" y="42204"/>
                </a:cubicBezTo>
                <a:cubicBezTo>
                  <a:pt x="42457" y="42204"/>
                  <a:pt x="44909" y="42327"/>
                  <a:pt x="43096" y="43393"/>
                </a:cubicBezTo>
                <a:cubicBezTo>
                  <a:pt x="40564" y="44926"/>
                  <a:pt x="37647" y="45754"/>
                  <a:pt x="34654" y="45754"/>
                </a:cubicBezTo>
                <a:cubicBezTo>
                  <a:pt x="34534" y="45754"/>
                  <a:pt x="34413" y="45753"/>
                  <a:pt x="34293" y="45750"/>
                </a:cubicBezTo>
                <a:cubicBezTo>
                  <a:pt x="34173" y="45746"/>
                  <a:pt x="34053" y="45744"/>
                  <a:pt x="33933" y="45744"/>
                </a:cubicBezTo>
                <a:cubicBezTo>
                  <a:pt x="31905" y="45744"/>
                  <a:pt x="29891" y="46294"/>
                  <a:pt x="28124" y="47275"/>
                </a:cubicBezTo>
                <a:cubicBezTo>
                  <a:pt x="28054" y="47275"/>
                  <a:pt x="28124" y="47414"/>
                  <a:pt x="28193" y="47414"/>
                </a:cubicBezTo>
                <a:cubicBezTo>
                  <a:pt x="31451" y="46097"/>
                  <a:pt x="34570" y="46235"/>
                  <a:pt x="37967" y="45958"/>
                </a:cubicBezTo>
                <a:cubicBezTo>
                  <a:pt x="40532" y="45750"/>
                  <a:pt x="42750" y="43948"/>
                  <a:pt x="44899" y="42770"/>
                </a:cubicBezTo>
                <a:cubicBezTo>
                  <a:pt x="45037" y="42700"/>
                  <a:pt x="45037" y="42492"/>
                  <a:pt x="44899" y="42423"/>
                </a:cubicBezTo>
                <a:cubicBezTo>
                  <a:pt x="43168" y="42043"/>
                  <a:pt x="41438" y="41869"/>
                  <a:pt x="39708" y="41869"/>
                </a:cubicBezTo>
                <a:cubicBezTo>
                  <a:pt x="38596" y="41869"/>
                  <a:pt x="37484" y="41941"/>
                  <a:pt x="36373" y="42076"/>
                </a:cubicBezTo>
                <a:cubicBezTo>
                  <a:pt x="34154" y="42423"/>
                  <a:pt x="32283" y="43879"/>
                  <a:pt x="30342" y="45057"/>
                </a:cubicBezTo>
                <a:cubicBezTo>
                  <a:pt x="31520" y="43948"/>
                  <a:pt x="32768" y="42839"/>
                  <a:pt x="34016" y="41730"/>
                </a:cubicBezTo>
                <a:cubicBezTo>
                  <a:pt x="35194" y="40551"/>
                  <a:pt x="36373" y="39581"/>
                  <a:pt x="37620" y="38610"/>
                </a:cubicBezTo>
                <a:cubicBezTo>
                  <a:pt x="38106" y="38818"/>
                  <a:pt x="38660" y="38888"/>
                  <a:pt x="39215" y="38888"/>
                </a:cubicBezTo>
                <a:cubicBezTo>
                  <a:pt x="39492" y="38818"/>
                  <a:pt x="40046" y="38541"/>
                  <a:pt x="39977" y="38195"/>
                </a:cubicBezTo>
                <a:cubicBezTo>
                  <a:pt x="39908" y="37779"/>
                  <a:pt x="39492" y="37709"/>
                  <a:pt x="39215" y="37640"/>
                </a:cubicBezTo>
                <a:lnTo>
                  <a:pt x="39007" y="37571"/>
                </a:lnTo>
                <a:cubicBezTo>
                  <a:pt x="39700" y="37016"/>
                  <a:pt x="40462" y="36531"/>
                  <a:pt x="41225" y="36115"/>
                </a:cubicBezTo>
                <a:cubicBezTo>
                  <a:pt x="41294" y="36184"/>
                  <a:pt x="41363" y="36184"/>
                  <a:pt x="41433" y="36184"/>
                </a:cubicBezTo>
                <a:lnTo>
                  <a:pt x="41571" y="36184"/>
                </a:lnTo>
                <a:cubicBezTo>
                  <a:pt x="41779" y="36323"/>
                  <a:pt x="41987" y="36462"/>
                  <a:pt x="42195" y="36531"/>
                </a:cubicBezTo>
                <a:lnTo>
                  <a:pt x="42542" y="36531"/>
                </a:lnTo>
                <a:cubicBezTo>
                  <a:pt x="43790" y="38610"/>
                  <a:pt x="45661" y="40690"/>
                  <a:pt x="48226" y="40690"/>
                </a:cubicBezTo>
                <a:cubicBezTo>
                  <a:pt x="48365" y="40690"/>
                  <a:pt x="48434" y="40551"/>
                  <a:pt x="48434" y="40413"/>
                </a:cubicBezTo>
                <a:cubicBezTo>
                  <a:pt x="48018" y="39442"/>
                  <a:pt x="47463" y="38541"/>
                  <a:pt x="46701" y="37848"/>
                </a:cubicBezTo>
                <a:lnTo>
                  <a:pt x="46701" y="37848"/>
                </a:lnTo>
                <a:cubicBezTo>
                  <a:pt x="46805" y="37855"/>
                  <a:pt x="46910" y="37858"/>
                  <a:pt x="47015" y="37858"/>
                </a:cubicBezTo>
                <a:cubicBezTo>
                  <a:pt x="47961" y="37858"/>
                  <a:pt x="48947" y="37578"/>
                  <a:pt x="49820" y="37016"/>
                </a:cubicBezTo>
                <a:cubicBezTo>
                  <a:pt x="49959" y="37016"/>
                  <a:pt x="49959" y="36877"/>
                  <a:pt x="49890" y="36808"/>
                </a:cubicBezTo>
                <a:cubicBezTo>
                  <a:pt x="49386" y="35612"/>
                  <a:pt x="48024" y="35273"/>
                  <a:pt x="46584" y="35273"/>
                </a:cubicBezTo>
                <a:cubicBezTo>
                  <a:pt x="46439" y="35273"/>
                  <a:pt x="46292" y="35277"/>
                  <a:pt x="46146" y="35283"/>
                </a:cubicBezTo>
                <a:lnTo>
                  <a:pt x="46770" y="35006"/>
                </a:lnTo>
                <a:cubicBezTo>
                  <a:pt x="47602" y="34659"/>
                  <a:pt x="49266" y="34105"/>
                  <a:pt x="49335" y="32996"/>
                </a:cubicBezTo>
                <a:cubicBezTo>
                  <a:pt x="49373" y="32273"/>
                  <a:pt x="48723" y="32072"/>
                  <a:pt x="48025" y="32072"/>
                </a:cubicBezTo>
                <a:cubicBezTo>
                  <a:pt x="47451" y="32072"/>
                  <a:pt x="46844" y="32209"/>
                  <a:pt x="46562" y="32302"/>
                </a:cubicBezTo>
                <a:cubicBezTo>
                  <a:pt x="46285" y="32372"/>
                  <a:pt x="45938" y="32510"/>
                  <a:pt x="45661" y="32718"/>
                </a:cubicBezTo>
                <a:cubicBezTo>
                  <a:pt x="46424" y="31817"/>
                  <a:pt x="46978" y="30708"/>
                  <a:pt x="47256" y="29599"/>
                </a:cubicBezTo>
                <a:cubicBezTo>
                  <a:pt x="47256" y="29460"/>
                  <a:pt x="47186" y="29391"/>
                  <a:pt x="47117" y="29391"/>
                </a:cubicBezTo>
                <a:cubicBezTo>
                  <a:pt x="45731" y="29460"/>
                  <a:pt x="44552" y="30292"/>
                  <a:pt x="43998" y="31540"/>
                </a:cubicBezTo>
                <a:cubicBezTo>
                  <a:pt x="44136" y="29876"/>
                  <a:pt x="43651" y="28282"/>
                  <a:pt x="42611" y="27034"/>
                </a:cubicBezTo>
                <a:cubicBezTo>
                  <a:pt x="42577" y="27000"/>
                  <a:pt x="42525" y="26982"/>
                  <a:pt x="42473" y="26982"/>
                </a:cubicBezTo>
                <a:cubicBezTo>
                  <a:pt x="42421" y="26982"/>
                  <a:pt x="42369" y="27000"/>
                  <a:pt x="42334" y="27034"/>
                </a:cubicBezTo>
                <a:cubicBezTo>
                  <a:pt x="41849" y="28143"/>
                  <a:pt x="41502" y="29322"/>
                  <a:pt x="41433" y="30500"/>
                </a:cubicBezTo>
                <a:cubicBezTo>
                  <a:pt x="41294" y="30223"/>
                  <a:pt x="41156" y="29946"/>
                  <a:pt x="41017" y="29668"/>
                </a:cubicBezTo>
                <a:cubicBezTo>
                  <a:pt x="40948" y="29599"/>
                  <a:pt x="40878" y="29530"/>
                  <a:pt x="40809" y="29530"/>
                </a:cubicBezTo>
                <a:lnTo>
                  <a:pt x="40670" y="29530"/>
                </a:lnTo>
                <a:cubicBezTo>
                  <a:pt x="40532" y="29530"/>
                  <a:pt x="40462" y="29599"/>
                  <a:pt x="40462" y="29668"/>
                </a:cubicBezTo>
                <a:cubicBezTo>
                  <a:pt x="39838" y="31540"/>
                  <a:pt x="39700" y="34174"/>
                  <a:pt x="41294" y="35630"/>
                </a:cubicBezTo>
                <a:cubicBezTo>
                  <a:pt x="41225" y="35699"/>
                  <a:pt x="41225" y="35768"/>
                  <a:pt x="41294" y="35838"/>
                </a:cubicBezTo>
                <a:cubicBezTo>
                  <a:pt x="40254" y="36323"/>
                  <a:pt x="39284" y="36877"/>
                  <a:pt x="38313" y="37571"/>
                </a:cubicBezTo>
                <a:cubicBezTo>
                  <a:pt x="38244" y="37571"/>
                  <a:pt x="38106" y="37640"/>
                  <a:pt x="38036" y="37640"/>
                </a:cubicBezTo>
                <a:cubicBezTo>
                  <a:pt x="38036" y="37709"/>
                  <a:pt x="37967" y="37709"/>
                  <a:pt x="38036" y="37779"/>
                </a:cubicBezTo>
                <a:cubicBezTo>
                  <a:pt x="37204" y="38333"/>
                  <a:pt x="36442" y="38888"/>
                  <a:pt x="35749" y="39512"/>
                </a:cubicBezTo>
                <a:cubicBezTo>
                  <a:pt x="36234" y="38818"/>
                  <a:pt x="36373" y="37917"/>
                  <a:pt x="36026" y="37085"/>
                </a:cubicBezTo>
                <a:cubicBezTo>
                  <a:pt x="35991" y="37051"/>
                  <a:pt x="35957" y="37033"/>
                  <a:pt x="35922" y="37033"/>
                </a:cubicBezTo>
                <a:cubicBezTo>
                  <a:pt x="35887" y="37033"/>
                  <a:pt x="35853" y="37051"/>
                  <a:pt x="35818" y="37085"/>
                </a:cubicBezTo>
                <a:cubicBezTo>
                  <a:pt x="35125" y="37848"/>
                  <a:pt x="34848" y="38818"/>
                  <a:pt x="35056" y="39789"/>
                </a:cubicBezTo>
                <a:cubicBezTo>
                  <a:pt x="34986" y="39927"/>
                  <a:pt x="34986" y="40066"/>
                  <a:pt x="34917" y="40135"/>
                </a:cubicBezTo>
                <a:cubicBezTo>
                  <a:pt x="34917" y="40205"/>
                  <a:pt x="34917" y="40205"/>
                  <a:pt x="34917" y="40205"/>
                </a:cubicBezTo>
                <a:cubicBezTo>
                  <a:pt x="32768" y="42076"/>
                  <a:pt x="30688" y="44156"/>
                  <a:pt x="28748" y="46028"/>
                </a:cubicBezTo>
                <a:lnTo>
                  <a:pt x="28609" y="46097"/>
                </a:lnTo>
                <a:cubicBezTo>
                  <a:pt x="28609" y="46097"/>
                  <a:pt x="28609" y="46166"/>
                  <a:pt x="28609" y="46166"/>
                </a:cubicBezTo>
                <a:lnTo>
                  <a:pt x="27916" y="46859"/>
                </a:lnTo>
                <a:cubicBezTo>
                  <a:pt x="27569" y="47137"/>
                  <a:pt x="27292" y="47414"/>
                  <a:pt x="27015" y="47691"/>
                </a:cubicBezTo>
                <a:cubicBezTo>
                  <a:pt x="26807" y="47899"/>
                  <a:pt x="26668" y="48038"/>
                  <a:pt x="26460" y="48246"/>
                </a:cubicBezTo>
                <a:cubicBezTo>
                  <a:pt x="27430" y="46443"/>
                  <a:pt x="28124" y="44503"/>
                  <a:pt x="28609" y="42492"/>
                </a:cubicBezTo>
                <a:cubicBezTo>
                  <a:pt x="28886" y="41383"/>
                  <a:pt x="29163" y="40274"/>
                  <a:pt x="29441" y="39165"/>
                </a:cubicBezTo>
                <a:cubicBezTo>
                  <a:pt x="29926" y="38957"/>
                  <a:pt x="30342" y="38610"/>
                  <a:pt x="30688" y="38125"/>
                </a:cubicBezTo>
                <a:cubicBezTo>
                  <a:pt x="31035" y="37779"/>
                  <a:pt x="31174" y="37293"/>
                  <a:pt x="31174" y="36808"/>
                </a:cubicBezTo>
                <a:cubicBezTo>
                  <a:pt x="31174" y="36707"/>
                  <a:pt x="31099" y="36642"/>
                  <a:pt x="31005" y="36642"/>
                </a:cubicBezTo>
                <a:cubicBezTo>
                  <a:pt x="30971" y="36642"/>
                  <a:pt x="30934" y="36651"/>
                  <a:pt x="30896" y="36670"/>
                </a:cubicBezTo>
                <a:cubicBezTo>
                  <a:pt x="30480" y="36947"/>
                  <a:pt x="30134" y="37293"/>
                  <a:pt x="29857" y="37709"/>
                </a:cubicBezTo>
                <a:cubicBezTo>
                  <a:pt x="30203" y="36184"/>
                  <a:pt x="30480" y="34590"/>
                  <a:pt x="30619" y="32996"/>
                </a:cubicBezTo>
                <a:cubicBezTo>
                  <a:pt x="30654" y="33030"/>
                  <a:pt x="30706" y="33048"/>
                  <a:pt x="30758" y="33048"/>
                </a:cubicBezTo>
                <a:cubicBezTo>
                  <a:pt x="30810" y="33048"/>
                  <a:pt x="30862" y="33030"/>
                  <a:pt x="30896" y="32996"/>
                </a:cubicBezTo>
                <a:cubicBezTo>
                  <a:pt x="30966" y="32857"/>
                  <a:pt x="31035" y="32718"/>
                  <a:pt x="31104" y="32580"/>
                </a:cubicBezTo>
                <a:cubicBezTo>
                  <a:pt x="31243" y="32441"/>
                  <a:pt x="31312" y="32302"/>
                  <a:pt x="31382" y="32164"/>
                </a:cubicBezTo>
                <a:cubicBezTo>
                  <a:pt x="33600" y="31540"/>
                  <a:pt x="35818" y="29044"/>
                  <a:pt x="34986" y="26826"/>
                </a:cubicBezTo>
                <a:cubicBezTo>
                  <a:pt x="34960" y="26773"/>
                  <a:pt x="34913" y="26751"/>
                  <a:pt x="34865" y="26751"/>
                </a:cubicBezTo>
                <a:cubicBezTo>
                  <a:pt x="34788" y="26751"/>
                  <a:pt x="34709" y="26810"/>
                  <a:pt x="34709" y="26896"/>
                </a:cubicBezTo>
                <a:cubicBezTo>
                  <a:pt x="35471" y="28975"/>
                  <a:pt x="33461" y="30708"/>
                  <a:pt x="31659" y="31609"/>
                </a:cubicBezTo>
                <a:cubicBezTo>
                  <a:pt x="31798" y="31401"/>
                  <a:pt x="31936" y="31193"/>
                  <a:pt x="32005" y="30916"/>
                </a:cubicBezTo>
                <a:cubicBezTo>
                  <a:pt x="32075" y="30847"/>
                  <a:pt x="32144" y="30777"/>
                  <a:pt x="32144" y="30708"/>
                </a:cubicBezTo>
                <a:cubicBezTo>
                  <a:pt x="32144" y="30639"/>
                  <a:pt x="32144" y="30639"/>
                  <a:pt x="32144" y="30569"/>
                </a:cubicBezTo>
                <a:cubicBezTo>
                  <a:pt x="33738" y="29460"/>
                  <a:pt x="34640" y="27519"/>
                  <a:pt x="34501" y="25509"/>
                </a:cubicBezTo>
                <a:cubicBezTo>
                  <a:pt x="34501" y="25440"/>
                  <a:pt x="34432" y="25371"/>
                  <a:pt x="34362" y="25371"/>
                </a:cubicBezTo>
                <a:cubicBezTo>
                  <a:pt x="33738" y="25579"/>
                  <a:pt x="33184" y="25994"/>
                  <a:pt x="32907" y="26549"/>
                </a:cubicBezTo>
                <a:cubicBezTo>
                  <a:pt x="32907" y="25856"/>
                  <a:pt x="32907" y="25163"/>
                  <a:pt x="32907" y="24469"/>
                </a:cubicBezTo>
                <a:cubicBezTo>
                  <a:pt x="32907" y="24400"/>
                  <a:pt x="32768" y="24331"/>
                  <a:pt x="32699" y="24331"/>
                </a:cubicBezTo>
                <a:cubicBezTo>
                  <a:pt x="31728" y="24677"/>
                  <a:pt x="31035" y="25509"/>
                  <a:pt x="30827" y="26549"/>
                </a:cubicBezTo>
                <a:cubicBezTo>
                  <a:pt x="30611" y="26170"/>
                  <a:pt x="29844" y="25072"/>
                  <a:pt x="29321" y="25072"/>
                </a:cubicBezTo>
                <a:cubicBezTo>
                  <a:pt x="29174" y="25072"/>
                  <a:pt x="29047" y="25158"/>
                  <a:pt x="28955" y="25371"/>
                </a:cubicBezTo>
                <a:cubicBezTo>
                  <a:pt x="28886" y="25163"/>
                  <a:pt x="28886" y="25024"/>
                  <a:pt x="28886" y="24885"/>
                </a:cubicBezTo>
                <a:cubicBezTo>
                  <a:pt x="28886" y="24751"/>
                  <a:pt x="28799" y="24675"/>
                  <a:pt x="28719" y="24675"/>
                </a:cubicBezTo>
                <a:cubicBezTo>
                  <a:pt x="28675" y="24675"/>
                  <a:pt x="28633" y="24698"/>
                  <a:pt x="28609" y="24747"/>
                </a:cubicBezTo>
                <a:cubicBezTo>
                  <a:pt x="27223" y="25925"/>
                  <a:pt x="27292" y="29807"/>
                  <a:pt x="28955" y="30916"/>
                </a:cubicBezTo>
                <a:cubicBezTo>
                  <a:pt x="28262" y="30777"/>
                  <a:pt x="27569" y="30362"/>
                  <a:pt x="27015" y="29807"/>
                </a:cubicBezTo>
                <a:cubicBezTo>
                  <a:pt x="26668" y="29460"/>
                  <a:pt x="26391" y="28975"/>
                  <a:pt x="26391" y="28421"/>
                </a:cubicBezTo>
                <a:cubicBezTo>
                  <a:pt x="26391" y="27866"/>
                  <a:pt x="26599" y="27312"/>
                  <a:pt x="26945" y="26826"/>
                </a:cubicBezTo>
                <a:cubicBezTo>
                  <a:pt x="26945" y="26757"/>
                  <a:pt x="26945" y="26688"/>
                  <a:pt x="26807" y="26688"/>
                </a:cubicBezTo>
                <a:cubicBezTo>
                  <a:pt x="25975" y="27381"/>
                  <a:pt x="25767" y="28559"/>
                  <a:pt x="26391" y="29530"/>
                </a:cubicBezTo>
                <a:cubicBezTo>
                  <a:pt x="27015" y="30500"/>
                  <a:pt x="28054" y="31124"/>
                  <a:pt x="29233" y="31193"/>
                </a:cubicBezTo>
                <a:lnTo>
                  <a:pt x="29302" y="31193"/>
                </a:lnTo>
                <a:lnTo>
                  <a:pt x="29649" y="31263"/>
                </a:lnTo>
                <a:cubicBezTo>
                  <a:pt x="29718" y="31679"/>
                  <a:pt x="29787" y="32094"/>
                  <a:pt x="29857" y="32510"/>
                </a:cubicBezTo>
                <a:cubicBezTo>
                  <a:pt x="29857" y="32625"/>
                  <a:pt x="29941" y="32676"/>
                  <a:pt x="30028" y="32676"/>
                </a:cubicBezTo>
                <a:cubicBezTo>
                  <a:pt x="30099" y="32676"/>
                  <a:pt x="30172" y="32642"/>
                  <a:pt x="30203" y="32580"/>
                </a:cubicBezTo>
                <a:cubicBezTo>
                  <a:pt x="30273" y="32580"/>
                  <a:pt x="30273" y="32510"/>
                  <a:pt x="30342" y="32510"/>
                </a:cubicBezTo>
                <a:cubicBezTo>
                  <a:pt x="29995" y="35630"/>
                  <a:pt x="29441" y="38680"/>
                  <a:pt x="28609" y="41591"/>
                </a:cubicBezTo>
                <a:cubicBezTo>
                  <a:pt x="28748" y="40482"/>
                  <a:pt x="28748" y="39304"/>
                  <a:pt x="28609" y="38125"/>
                </a:cubicBezTo>
                <a:cubicBezTo>
                  <a:pt x="28193" y="35560"/>
                  <a:pt x="25905" y="34451"/>
                  <a:pt x="24727" y="32233"/>
                </a:cubicBezTo>
                <a:cubicBezTo>
                  <a:pt x="24701" y="32180"/>
                  <a:pt x="24654" y="32158"/>
                  <a:pt x="24610" y="32158"/>
                </a:cubicBezTo>
                <a:cubicBezTo>
                  <a:pt x="24539" y="32158"/>
                  <a:pt x="24476" y="32217"/>
                  <a:pt x="24519" y="32302"/>
                </a:cubicBezTo>
                <a:cubicBezTo>
                  <a:pt x="25143" y="34798"/>
                  <a:pt x="24866" y="37363"/>
                  <a:pt x="25143" y="39927"/>
                </a:cubicBezTo>
                <a:cubicBezTo>
                  <a:pt x="25490" y="42631"/>
                  <a:pt x="26807" y="44710"/>
                  <a:pt x="26321" y="47553"/>
                </a:cubicBezTo>
                <a:cubicBezTo>
                  <a:pt x="26044" y="48246"/>
                  <a:pt x="25698" y="48870"/>
                  <a:pt x="25351" y="49493"/>
                </a:cubicBezTo>
                <a:cubicBezTo>
                  <a:pt x="24173" y="50811"/>
                  <a:pt x="23202" y="52266"/>
                  <a:pt x="22301" y="53791"/>
                </a:cubicBezTo>
                <a:cubicBezTo>
                  <a:pt x="22093" y="51850"/>
                  <a:pt x="21885" y="49840"/>
                  <a:pt x="21677" y="47899"/>
                </a:cubicBezTo>
                <a:cubicBezTo>
                  <a:pt x="22301" y="46998"/>
                  <a:pt x="22578" y="45958"/>
                  <a:pt x="22370" y="44918"/>
                </a:cubicBezTo>
                <a:cubicBezTo>
                  <a:pt x="22370" y="44837"/>
                  <a:pt x="22323" y="44804"/>
                  <a:pt x="22269" y="44804"/>
                </a:cubicBezTo>
                <a:cubicBezTo>
                  <a:pt x="22232" y="44804"/>
                  <a:pt x="22191" y="44820"/>
                  <a:pt x="22162" y="44849"/>
                </a:cubicBezTo>
                <a:cubicBezTo>
                  <a:pt x="21885" y="45057"/>
                  <a:pt x="21608" y="45334"/>
                  <a:pt x="21469" y="45681"/>
                </a:cubicBezTo>
                <a:cubicBezTo>
                  <a:pt x="21261" y="43255"/>
                  <a:pt x="21123" y="40898"/>
                  <a:pt x="21053" y="38472"/>
                </a:cubicBezTo>
                <a:lnTo>
                  <a:pt x="21053" y="36739"/>
                </a:lnTo>
                <a:cubicBezTo>
                  <a:pt x="21885" y="35907"/>
                  <a:pt x="22301" y="34729"/>
                  <a:pt x="22232" y="33550"/>
                </a:cubicBezTo>
                <a:cubicBezTo>
                  <a:pt x="22232" y="33449"/>
                  <a:pt x="22157" y="33384"/>
                  <a:pt x="22063" y="33384"/>
                </a:cubicBezTo>
                <a:cubicBezTo>
                  <a:pt x="22029" y="33384"/>
                  <a:pt x="21991" y="33393"/>
                  <a:pt x="21954" y="33412"/>
                </a:cubicBezTo>
                <a:cubicBezTo>
                  <a:pt x="21538" y="33827"/>
                  <a:pt x="21192" y="34382"/>
                  <a:pt x="21053" y="34937"/>
                </a:cubicBezTo>
                <a:cubicBezTo>
                  <a:pt x="21053" y="34174"/>
                  <a:pt x="21053" y="33412"/>
                  <a:pt x="21123" y="32580"/>
                </a:cubicBezTo>
                <a:cubicBezTo>
                  <a:pt x="21330" y="28074"/>
                  <a:pt x="23618" y="23846"/>
                  <a:pt x="26113" y="20172"/>
                </a:cubicBezTo>
                <a:cubicBezTo>
                  <a:pt x="27985" y="17330"/>
                  <a:pt x="30550" y="15042"/>
                  <a:pt x="31798" y="11853"/>
                </a:cubicBezTo>
                <a:lnTo>
                  <a:pt x="31798" y="11853"/>
                </a:lnTo>
                <a:cubicBezTo>
                  <a:pt x="31867" y="12339"/>
                  <a:pt x="31798" y="12893"/>
                  <a:pt x="31590" y="13378"/>
                </a:cubicBezTo>
                <a:cubicBezTo>
                  <a:pt x="31451" y="13933"/>
                  <a:pt x="31243" y="14557"/>
                  <a:pt x="31035" y="15111"/>
                </a:cubicBezTo>
                <a:cubicBezTo>
                  <a:pt x="30411" y="16775"/>
                  <a:pt x="29579" y="18439"/>
                  <a:pt x="28609" y="19964"/>
                </a:cubicBezTo>
                <a:cubicBezTo>
                  <a:pt x="27015" y="22529"/>
                  <a:pt x="24588" y="24469"/>
                  <a:pt x="22717" y="26896"/>
                </a:cubicBezTo>
                <a:cubicBezTo>
                  <a:pt x="22668" y="26945"/>
                  <a:pt x="22723" y="26994"/>
                  <a:pt x="22784" y="26994"/>
                </a:cubicBezTo>
                <a:cubicBezTo>
                  <a:pt x="22809" y="26994"/>
                  <a:pt x="22835" y="26985"/>
                  <a:pt x="22855" y="26965"/>
                </a:cubicBezTo>
                <a:cubicBezTo>
                  <a:pt x="27500" y="22529"/>
                  <a:pt x="31798" y="17330"/>
                  <a:pt x="32283" y="10675"/>
                </a:cubicBezTo>
                <a:cubicBezTo>
                  <a:pt x="32283" y="10574"/>
                  <a:pt x="32208" y="10509"/>
                  <a:pt x="32141" y="10509"/>
                </a:cubicBezTo>
                <a:cubicBezTo>
                  <a:pt x="32117" y="10509"/>
                  <a:pt x="32093" y="10518"/>
                  <a:pt x="32075" y="10536"/>
                </a:cubicBezTo>
                <a:cubicBezTo>
                  <a:pt x="29926" y="13101"/>
                  <a:pt x="27223" y="15111"/>
                  <a:pt x="25212" y="17746"/>
                </a:cubicBezTo>
                <a:cubicBezTo>
                  <a:pt x="23271" y="20449"/>
                  <a:pt x="22093" y="23638"/>
                  <a:pt x="21816" y="26965"/>
                </a:cubicBezTo>
                <a:cubicBezTo>
                  <a:pt x="21816" y="27034"/>
                  <a:pt x="21816" y="27034"/>
                  <a:pt x="21885" y="27034"/>
                </a:cubicBezTo>
                <a:cubicBezTo>
                  <a:pt x="21677" y="27727"/>
                  <a:pt x="21469" y="28351"/>
                  <a:pt x="21261" y="29044"/>
                </a:cubicBezTo>
                <a:cubicBezTo>
                  <a:pt x="21608" y="25024"/>
                  <a:pt x="22162" y="21004"/>
                  <a:pt x="22648" y="16914"/>
                </a:cubicBezTo>
                <a:cubicBezTo>
                  <a:pt x="23271" y="16221"/>
                  <a:pt x="23757" y="15319"/>
                  <a:pt x="23895" y="14349"/>
                </a:cubicBezTo>
                <a:cubicBezTo>
                  <a:pt x="23895" y="14210"/>
                  <a:pt x="23757" y="14210"/>
                  <a:pt x="23687" y="14210"/>
                </a:cubicBezTo>
                <a:cubicBezTo>
                  <a:pt x="23341" y="14418"/>
                  <a:pt x="23063" y="14696"/>
                  <a:pt x="22855" y="15042"/>
                </a:cubicBezTo>
                <a:cubicBezTo>
                  <a:pt x="22925" y="14002"/>
                  <a:pt x="23063" y="12963"/>
                  <a:pt x="23133" y="11923"/>
                </a:cubicBezTo>
                <a:cubicBezTo>
                  <a:pt x="23202" y="11923"/>
                  <a:pt x="23202" y="11853"/>
                  <a:pt x="23202" y="11784"/>
                </a:cubicBezTo>
                <a:cubicBezTo>
                  <a:pt x="23202" y="11784"/>
                  <a:pt x="23202" y="11715"/>
                  <a:pt x="23202" y="11646"/>
                </a:cubicBezTo>
                <a:lnTo>
                  <a:pt x="23202" y="11368"/>
                </a:lnTo>
                <a:cubicBezTo>
                  <a:pt x="24103" y="11022"/>
                  <a:pt x="24796" y="10328"/>
                  <a:pt x="25074" y="9358"/>
                </a:cubicBezTo>
                <a:cubicBezTo>
                  <a:pt x="25074" y="9358"/>
                  <a:pt x="25143" y="9358"/>
                  <a:pt x="25212" y="9289"/>
                </a:cubicBezTo>
                <a:cubicBezTo>
                  <a:pt x="25821" y="9750"/>
                  <a:pt x="26499" y="9907"/>
                  <a:pt x="27208" y="9907"/>
                </a:cubicBezTo>
                <a:cubicBezTo>
                  <a:pt x="28713" y="9907"/>
                  <a:pt x="30358" y="9202"/>
                  <a:pt x="31778" y="9202"/>
                </a:cubicBezTo>
                <a:cubicBezTo>
                  <a:pt x="31902" y="9202"/>
                  <a:pt x="32024" y="9208"/>
                  <a:pt x="32144" y="9219"/>
                </a:cubicBezTo>
                <a:cubicBezTo>
                  <a:pt x="32283" y="9219"/>
                  <a:pt x="32352" y="9081"/>
                  <a:pt x="32352" y="9011"/>
                </a:cubicBezTo>
                <a:cubicBezTo>
                  <a:pt x="32097" y="7734"/>
                  <a:pt x="30841" y="7339"/>
                  <a:pt x="29669" y="7339"/>
                </a:cubicBezTo>
                <a:cubicBezTo>
                  <a:pt x="29569" y="7339"/>
                  <a:pt x="29470" y="7342"/>
                  <a:pt x="29371" y="7348"/>
                </a:cubicBezTo>
                <a:cubicBezTo>
                  <a:pt x="30411" y="6447"/>
                  <a:pt x="31243" y="5268"/>
                  <a:pt x="31798" y="4020"/>
                </a:cubicBezTo>
                <a:cubicBezTo>
                  <a:pt x="31867" y="3882"/>
                  <a:pt x="31798" y="3743"/>
                  <a:pt x="31659" y="3743"/>
                </a:cubicBezTo>
                <a:cubicBezTo>
                  <a:pt x="31332" y="3724"/>
                  <a:pt x="30995" y="3705"/>
                  <a:pt x="30658" y="3705"/>
                </a:cubicBezTo>
                <a:cubicBezTo>
                  <a:pt x="29782" y="3705"/>
                  <a:pt x="28914" y="3835"/>
                  <a:pt x="28262" y="4436"/>
                </a:cubicBezTo>
                <a:cubicBezTo>
                  <a:pt x="28470" y="3605"/>
                  <a:pt x="28540" y="2773"/>
                  <a:pt x="28401" y="1941"/>
                </a:cubicBezTo>
                <a:cubicBezTo>
                  <a:pt x="28401" y="1872"/>
                  <a:pt x="28262" y="1872"/>
                  <a:pt x="28262" y="1872"/>
                </a:cubicBezTo>
                <a:lnTo>
                  <a:pt x="28054" y="2010"/>
                </a:lnTo>
                <a:cubicBezTo>
                  <a:pt x="28124" y="1594"/>
                  <a:pt x="28401" y="1525"/>
                  <a:pt x="28332" y="1178"/>
                </a:cubicBezTo>
                <a:cubicBezTo>
                  <a:pt x="28332" y="1109"/>
                  <a:pt x="28332" y="1040"/>
                  <a:pt x="28262" y="1040"/>
                </a:cubicBezTo>
                <a:cubicBezTo>
                  <a:pt x="28048" y="989"/>
                  <a:pt x="27845" y="965"/>
                  <a:pt x="27654" y="965"/>
                </a:cubicBezTo>
                <a:cubicBezTo>
                  <a:pt x="26547" y="965"/>
                  <a:pt x="25814" y="1768"/>
                  <a:pt x="25282" y="2773"/>
                </a:cubicBezTo>
                <a:cubicBezTo>
                  <a:pt x="25212" y="1872"/>
                  <a:pt x="24935" y="1040"/>
                  <a:pt x="24796" y="139"/>
                </a:cubicBezTo>
                <a:cubicBezTo>
                  <a:pt x="24796" y="69"/>
                  <a:pt x="24658" y="0"/>
                  <a:pt x="2458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9"/>
          <p:cNvSpPr/>
          <p:nvPr/>
        </p:nvSpPr>
        <p:spPr>
          <a:xfrm>
            <a:off x="2039125" y="3157774"/>
            <a:ext cx="1696372" cy="2460370"/>
          </a:xfrm>
          <a:custGeom>
            <a:avLst/>
            <a:gdLst/>
            <a:ahLst/>
            <a:cxnLst/>
            <a:rect l="l" t="t" r="r" b="b"/>
            <a:pathLst>
              <a:path w="37136" h="53861" extrusionOk="0">
                <a:moveTo>
                  <a:pt x="5402" y="12403"/>
                </a:moveTo>
                <a:cubicBezTo>
                  <a:pt x="5840" y="12403"/>
                  <a:pt x="6434" y="12658"/>
                  <a:pt x="7071" y="13102"/>
                </a:cubicBezTo>
                <a:cubicBezTo>
                  <a:pt x="8388" y="14141"/>
                  <a:pt x="9428" y="15389"/>
                  <a:pt x="10260" y="16845"/>
                </a:cubicBezTo>
                <a:cubicBezTo>
                  <a:pt x="11563" y="18902"/>
                  <a:pt x="11645" y="21299"/>
                  <a:pt x="11713" y="23633"/>
                </a:cubicBezTo>
                <a:lnTo>
                  <a:pt x="11713" y="23633"/>
                </a:lnTo>
                <a:cubicBezTo>
                  <a:pt x="11367" y="22803"/>
                  <a:pt x="10952" y="22042"/>
                  <a:pt x="10468" y="21281"/>
                </a:cubicBezTo>
                <a:cubicBezTo>
                  <a:pt x="10399" y="20865"/>
                  <a:pt x="10260" y="20449"/>
                  <a:pt x="10191" y="20033"/>
                </a:cubicBezTo>
                <a:cubicBezTo>
                  <a:pt x="9983" y="19202"/>
                  <a:pt x="9844" y="18370"/>
                  <a:pt x="9705" y="17607"/>
                </a:cubicBezTo>
                <a:cubicBezTo>
                  <a:pt x="9705" y="17573"/>
                  <a:pt x="9671" y="17555"/>
                  <a:pt x="9636" y="17555"/>
                </a:cubicBezTo>
                <a:cubicBezTo>
                  <a:pt x="9601" y="17555"/>
                  <a:pt x="9567" y="17573"/>
                  <a:pt x="9567" y="17607"/>
                </a:cubicBezTo>
                <a:cubicBezTo>
                  <a:pt x="9567" y="18508"/>
                  <a:pt x="9705" y="19479"/>
                  <a:pt x="9913" y="20449"/>
                </a:cubicBezTo>
                <a:cubicBezTo>
                  <a:pt x="9081" y="19202"/>
                  <a:pt x="8527" y="17815"/>
                  <a:pt x="8319" y="16360"/>
                </a:cubicBezTo>
                <a:cubicBezTo>
                  <a:pt x="8319" y="16301"/>
                  <a:pt x="8269" y="16280"/>
                  <a:pt x="8212" y="16280"/>
                </a:cubicBezTo>
                <a:cubicBezTo>
                  <a:pt x="8134" y="16280"/>
                  <a:pt x="8042" y="16320"/>
                  <a:pt x="8042" y="16360"/>
                </a:cubicBezTo>
                <a:cubicBezTo>
                  <a:pt x="8111" y="17885"/>
                  <a:pt x="8666" y="19410"/>
                  <a:pt x="9497" y="20657"/>
                </a:cubicBezTo>
                <a:cubicBezTo>
                  <a:pt x="10399" y="22113"/>
                  <a:pt x="11230" y="23707"/>
                  <a:pt x="11785" y="25440"/>
                </a:cubicBezTo>
                <a:cubicBezTo>
                  <a:pt x="10745" y="23985"/>
                  <a:pt x="9220" y="22876"/>
                  <a:pt x="8319" y="21351"/>
                </a:cubicBezTo>
                <a:cubicBezTo>
                  <a:pt x="6863" y="19202"/>
                  <a:pt x="5685" y="16845"/>
                  <a:pt x="4853" y="14349"/>
                </a:cubicBezTo>
                <a:cubicBezTo>
                  <a:pt x="4437" y="12977"/>
                  <a:pt x="4745" y="12403"/>
                  <a:pt x="5402" y="12403"/>
                </a:cubicBezTo>
                <a:close/>
                <a:moveTo>
                  <a:pt x="27814" y="29477"/>
                </a:moveTo>
                <a:cubicBezTo>
                  <a:pt x="28899" y="29477"/>
                  <a:pt x="30002" y="29693"/>
                  <a:pt x="31125" y="29946"/>
                </a:cubicBezTo>
                <a:cubicBezTo>
                  <a:pt x="32372" y="30293"/>
                  <a:pt x="35214" y="30362"/>
                  <a:pt x="33551" y="32095"/>
                </a:cubicBezTo>
                <a:cubicBezTo>
                  <a:pt x="32440" y="33294"/>
                  <a:pt x="30675" y="33611"/>
                  <a:pt x="28949" y="33611"/>
                </a:cubicBezTo>
                <a:cubicBezTo>
                  <a:pt x="27981" y="33611"/>
                  <a:pt x="27025" y="33512"/>
                  <a:pt x="26203" y="33412"/>
                </a:cubicBezTo>
                <a:cubicBezTo>
                  <a:pt x="24401" y="33343"/>
                  <a:pt x="22668" y="32857"/>
                  <a:pt x="21074" y="32164"/>
                </a:cubicBezTo>
                <a:lnTo>
                  <a:pt x="20866" y="32026"/>
                </a:lnTo>
                <a:cubicBezTo>
                  <a:pt x="21830" y="31924"/>
                  <a:pt x="22757" y="31860"/>
                  <a:pt x="23701" y="31860"/>
                </a:cubicBezTo>
                <a:cubicBezTo>
                  <a:pt x="24047" y="31860"/>
                  <a:pt x="24395" y="31868"/>
                  <a:pt x="24747" y="31887"/>
                </a:cubicBezTo>
                <a:cubicBezTo>
                  <a:pt x="27035" y="31748"/>
                  <a:pt x="29461" y="31887"/>
                  <a:pt x="31679" y="31124"/>
                </a:cubicBezTo>
                <a:cubicBezTo>
                  <a:pt x="31739" y="31124"/>
                  <a:pt x="31696" y="30972"/>
                  <a:pt x="31683" y="30972"/>
                </a:cubicBezTo>
                <a:lnTo>
                  <a:pt x="31683" y="30972"/>
                </a:lnTo>
                <a:cubicBezTo>
                  <a:pt x="31681" y="30972"/>
                  <a:pt x="31679" y="30976"/>
                  <a:pt x="31679" y="30986"/>
                </a:cubicBezTo>
                <a:cubicBezTo>
                  <a:pt x="29184" y="31402"/>
                  <a:pt x="26619" y="31679"/>
                  <a:pt x="24124" y="31679"/>
                </a:cubicBezTo>
                <a:cubicBezTo>
                  <a:pt x="24817" y="31402"/>
                  <a:pt x="25579" y="30986"/>
                  <a:pt x="26203" y="30570"/>
                </a:cubicBezTo>
                <a:cubicBezTo>
                  <a:pt x="26252" y="30521"/>
                  <a:pt x="26266" y="30472"/>
                  <a:pt x="26246" y="30472"/>
                </a:cubicBezTo>
                <a:cubicBezTo>
                  <a:pt x="26238" y="30472"/>
                  <a:pt x="26223" y="30480"/>
                  <a:pt x="26203" y="30501"/>
                </a:cubicBezTo>
                <a:cubicBezTo>
                  <a:pt x="25718" y="30709"/>
                  <a:pt x="25302" y="30847"/>
                  <a:pt x="24886" y="31055"/>
                </a:cubicBezTo>
                <a:cubicBezTo>
                  <a:pt x="24401" y="31263"/>
                  <a:pt x="23846" y="31402"/>
                  <a:pt x="23361" y="31679"/>
                </a:cubicBezTo>
                <a:lnTo>
                  <a:pt x="22529" y="31679"/>
                </a:lnTo>
                <a:cubicBezTo>
                  <a:pt x="22356" y="31644"/>
                  <a:pt x="22165" y="31627"/>
                  <a:pt x="21975" y="31627"/>
                </a:cubicBezTo>
                <a:cubicBezTo>
                  <a:pt x="21784" y="31627"/>
                  <a:pt x="21593" y="31644"/>
                  <a:pt x="21420" y="31679"/>
                </a:cubicBezTo>
                <a:cubicBezTo>
                  <a:pt x="22599" y="31263"/>
                  <a:pt x="23777" y="30778"/>
                  <a:pt x="24886" y="30154"/>
                </a:cubicBezTo>
                <a:cubicBezTo>
                  <a:pt x="25846" y="29657"/>
                  <a:pt x="26822" y="29477"/>
                  <a:pt x="27814" y="29477"/>
                </a:cubicBezTo>
                <a:close/>
                <a:moveTo>
                  <a:pt x="22668" y="0"/>
                </a:moveTo>
                <a:cubicBezTo>
                  <a:pt x="20588" y="1110"/>
                  <a:pt x="20172" y="4575"/>
                  <a:pt x="19826" y="6586"/>
                </a:cubicBezTo>
                <a:cubicBezTo>
                  <a:pt x="19549" y="8180"/>
                  <a:pt x="19410" y="9844"/>
                  <a:pt x="19341" y="11438"/>
                </a:cubicBezTo>
                <a:cubicBezTo>
                  <a:pt x="19202" y="13864"/>
                  <a:pt x="20172" y="16082"/>
                  <a:pt x="20311" y="18508"/>
                </a:cubicBezTo>
                <a:cubicBezTo>
                  <a:pt x="19618" y="21836"/>
                  <a:pt x="18925" y="25163"/>
                  <a:pt x="18093" y="28490"/>
                </a:cubicBezTo>
                <a:cubicBezTo>
                  <a:pt x="16914" y="32996"/>
                  <a:pt x="15043" y="37363"/>
                  <a:pt x="13379" y="41800"/>
                </a:cubicBezTo>
                <a:cubicBezTo>
                  <a:pt x="13310" y="40136"/>
                  <a:pt x="13241" y="38542"/>
                  <a:pt x="12963" y="36947"/>
                </a:cubicBezTo>
                <a:cubicBezTo>
                  <a:pt x="12825" y="35353"/>
                  <a:pt x="12686" y="33828"/>
                  <a:pt x="12686" y="32303"/>
                </a:cubicBezTo>
                <a:cubicBezTo>
                  <a:pt x="13102" y="27104"/>
                  <a:pt x="16221" y="22321"/>
                  <a:pt x="15667" y="17053"/>
                </a:cubicBezTo>
                <a:cubicBezTo>
                  <a:pt x="15667" y="16983"/>
                  <a:pt x="15615" y="16949"/>
                  <a:pt x="15563" y="16949"/>
                </a:cubicBezTo>
                <a:cubicBezTo>
                  <a:pt x="15511" y="16949"/>
                  <a:pt x="15459" y="16983"/>
                  <a:pt x="15459" y="17053"/>
                </a:cubicBezTo>
                <a:cubicBezTo>
                  <a:pt x="15389" y="20519"/>
                  <a:pt x="14072" y="23915"/>
                  <a:pt x="13241" y="27381"/>
                </a:cubicBezTo>
                <a:cubicBezTo>
                  <a:pt x="12894" y="22390"/>
                  <a:pt x="13449" y="17399"/>
                  <a:pt x="15667" y="12894"/>
                </a:cubicBezTo>
                <a:cubicBezTo>
                  <a:pt x="15702" y="12822"/>
                  <a:pt x="15739" y="12790"/>
                  <a:pt x="15777" y="12790"/>
                </a:cubicBezTo>
                <a:cubicBezTo>
                  <a:pt x="16161" y="12790"/>
                  <a:pt x="16606" y="16233"/>
                  <a:pt x="16636" y="16233"/>
                </a:cubicBezTo>
                <a:cubicBezTo>
                  <a:pt x="16637" y="16233"/>
                  <a:pt x="16637" y="16229"/>
                  <a:pt x="16637" y="16221"/>
                </a:cubicBezTo>
                <a:lnTo>
                  <a:pt x="16637" y="16221"/>
                </a:lnTo>
                <a:cubicBezTo>
                  <a:pt x="16707" y="17885"/>
                  <a:pt x="16568" y="19548"/>
                  <a:pt x="16291" y="21212"/>
                </a:cubicBezTo>
                <a:cubicBezTo>
                  <a:pt x="15805" y="23846"/>
                  <a:pt x="14627" y="26064"/>
                  <a:pt x="13657" y="28421"/>
                </a:cubicBezTo>
                <a:cubicBezTo>
                  <a:pt x="13657" y="28502"/>
                  <a:pt x="13704" y="28536"/>
                  <a:pt x="13757" y="28536"/>
                </a:cubicBezTo>
                <a:cubicBezTo>
                  <a:pt x="13795" y="28536"/>
                  <a:pt x="13836" y="28519"/>
                  <a:pt x="13864" y="28490"/>
                </a:cubicBezTo>
                <a:cubicBezTo>
                  <a:pt x="15805" y="25718"/>
                  <a:pt x="16707" y="22113"/>
                  <a:pt x="16984" y="18786"/>
                </a:cubicBezTo>
                <a:cubicBezTo>
                  <a:pt x="17122" y="17815"/>
                  <a:pt x="17261" y="12131"/>
                  <a:pt x="16013" y="11854"/>
                </a:cubicBezTo>
                <a:cubicBezTo>
                  <a:pt x="15993" y="11834"/>
                  <a:pt x="15967" y="11825"/>
                  <a:pt x="15940" y="11825"/>
                </a:cubicBezTo>
                <a:cubicBezTo>
                  <a:pt x="15875" y="11825"/>
                  <a:pt x="15805" y="11874"/>
                  <a:pt x="15805" y="11923"/>
                </a:cubicBezTo>
                <a:cubicBezTo>
                  <a:pt x="14419" y="14419"/>
                  <a:pt x="13449" y="17122"/>
                  <a:pt x="13033" y="19895"/>
                </a:cubicBezTo>
                <a:cubicBezTo>
                  <a:pt x="12825" y="21558"/>
                  <a:pt x="12755" y="23153"/>
                  <a:pt x="12894" y="24816"/>
                </a:cubicBezTo>
                <a:cubicBezTo>
                  <a:pt x="12894" y="25856"/>
                  <a:pt x="12894" y="26965"/>
                  <a:pt x="13033" y="28005"/>
                </a:cubicBezTo>
                <a:cubicBezTo>
                  <a:pt x="12894" y="28629"/>
                  <a:pt x="12755" y="29322"/>
                  <a:pt x="12617" y="29946"/>
                </a:cubicBezTo>
                <a:lnTo>
                  <a:pt x="12617" y="29184"/>
                </a:lnTo>
                <a:cubicBezTo>
                  <a:pt x="12686" y="27659"/>
                  <a:pt x="12478" y="26134"/>
                  <a:pt x="12062" y="24747"/>
                </a:cubicBezTo>
                <a:cubicBezTo>
                  <a:pt x="12062" y="21766"/>
                  <a:pt x="11854" y="18786"/>
                  <a:pt x="10260" y="16221"/>
                </a:cubicBezTo>
                <a:cubicBezTo>
                  <a:pt x="9012" y="14211"/>
                  <a:pt x="7002" y="12062"/>
                  <a:pt x="4576" y="11785"/>
                </a:cubicBezTo>
                <a:cubicBezTo>
                  <a:pt x="4506" y="11785"/>
                  <a:pt x="4437" y="11854"/>
                  <a:pt x="4368" y="11923"/>
                </a:cubicBezTo>
                <a:cubicBezTo>
                  <a:pt x="3952" y="14419"/>
                  <a:pt x="5200" y="16637"/>
                  <a:pt x="6447" y="18786"/>
                </a:cubicBezTo>
                <a:cubicBezTo>
                  <a:pt x="7141" y="20033"/>
                  <a:pt x="7834" y="21420"/>
                  <a:pt x="8666" y="22668"/>
                </a:cubicBezTo>
                <a:cubicBezTo>
                  <a:pt x="9636" y="23985"/>
                  <a:pt x="11092" y="24886"/>
                  <a:pt x="11993" y="26203"/>
                </a:cubicBezTo>
                <a:cubicBezTo>
                  <a:pt x="12132" y="26896"/>
                  <a:pt x="12201" y="27659"/>
                  <a:pt x="12270" y="28352"/>
                </a:cubicBezTo>
                <a:cubicBezTo>
                  <a:pt x="12339" y="30639"/>
                  <a:pt x="12201" y="32857"/>
                  <a:pt x="12409" y="35214"/>
                </a:cubicBezTo>
                <a:cubicBezTo>
                  <a:pt x="12478" y="35699"/>
                  <a:pt x="12547" y="36254"/>
                  <a:pt x="12617" y="36809"/>
                </a:cubicBezTo>
                <a:cubicBezTo>
                  <a:pt x="11716" y="34868"/>
                  <a:pt x="10329" y="33135"/>
                  <a:pt x="8666" y="31818"/>
                </a:cubicBezTo>
                <a:cubicBezTo>
                  <a:pt x="7279" y="30639"/>
                  <a:pt x="5893" y="29461"/>
                  <a:pt x="4576" y="28144"/>
                </a:cubicBezTo>
                <a:cubicBezTo>
                  <a:pt x="3605" y="27104"/>
                  <a:pt x="2981" y="25926"/>
                  <a:pt x="1734" y="25163"/>
                </a:cubicBezTo>
                <a:cubicBezTo>
                  <a:pt x="1715" y="25154"/>
                  <a:pt x="1696" y="25149"/>
                  <a:pt x="1678" y="25149"/>
                </a:cubicBezTo>
                <a:cubicBezTo>
                  <a:pt x="1562" y="25149"/>
                  <a:pt x="1475" y="25321"/>
                  <a:pt x="1595" y="25440"/>
                </a:cubicBezTo>
                <a:cubicBezTo>
                  <a:pt x="3813" y="26757"/>
                  <a:pt x="5061" y="29322"/>
                  <a:pt x="7141" y="30916"/>
                </a:cubicBezTo>
                <a:cubicBezTo>
                  <a:pt x="6170" y="30570"/>
                  <a:pt x="5338" y="30015"/>
                  <a:pt x="4576" y="29391"/>
                </a:cubicBezTo>
                <a:cubicBezTo>
                  <a:pt x="4556" y="29371"/>
                  <a:pt x="4535" y="29363"/>
                  <a:pt x="4518" y="29363"/>
                </a:cubicBezTo>
                <a:cubicBezTo>
                  <a:pt x="4478" y="29363"/>
                  <a:pt x="4457" y="29412"/>
                  <a:pt x="4506" y="29461"/>
                </a:cubicBezTo>
                <a:cubicBezTo>
                  <a:pt x="5338" y="30362"/>
                  <a:pt x="6447" y="31055"/>
                  <a:pt x="7695" y="31402"/>
                </a:cubicBezTo>
                <a:cubicBezTo>
                  <a:pt x="8804" y="32234"/>
                  <a:pt x="9844" y="33273"/>
                  <a:pt x="10745" y="34313"/>
                </a:cubicBezTo>
                <a:cubicBezTo>
                  <a:pt x="8666" y="33204"/>
                  <a:pt x="6794" y="32372"/>
                  <a:pt x="4922" y="30709"/>
                </a:cubicBezTo>
                <a:cubicBezTo>
                  <a:pt x="3051" y="28906"/>
                  <a:pt x="1595" y="26757"/>
                  <a:pt x="625" y="24331"/>
                </a:cubicBezTo>
                <a:cubicBezTo>
                  <a:pt x="491" y="24014"/>
                  <a:pt x="643" y="23894"/>
                  <a:pt x="949" y="23894"/>
                </a:cubicBezTo>
                <a:cubicBezTo>
                  <a:pt x="1918" y="23894"/>
                  <a:pt x="4437" y="25094"/>
                  <a:pt x="4437" y="25094"/>
                </a:cubicBezTo>
                <a:cubicBezTo>
                  <a:pt x="5546" y="25718"/>
                  <a:pt x="6517" y="26619"/>
                  <a:pt x="7349" y="27589"/>
                </a:cubicBezTo>
                <a:cubicBezTo>
                  <a:pt x="9151" y="29530"/>
                  <a:pt x="9983" y="31956"/>
                  <a:pt x="11092" y="34244"/>
                </a:cubicBezTo>
                <a:cubicBezTo>
                  <a:pt x="11118" y="34297"/>
                  <a:pt x="11165" y="34319"/>
                  <a:pt x="11209" y="34319"/>
                </a:cubicBezTo>
                <a:cubicBezTo>
                  <a:pt x="11279" y="34319"/>
                  <a:pt x="11343" y="34260"/>
                  <a:pt x="11300" y="34174"/>
                </a:cubicBezTo>
                <a:cubicBezTo>
                  <a:pt x="10191" y="29045"/>
                  <a:pt x="5685" y="23707"/>
                  <a:pt x="209" y="23499"/>
                </a:cubicBezTo>
                <a:cubicBezTo>
                  <a:pt x="139" y="23499"/>
                  <a:pt x="1" y="23638"/>
                  <a:pt x="70" y="23777"/>
                </a:cubicBezTo>
                <a:cubicBezTo>
                  <a:pt x="971" y="26203"/>
                  <a:pt x="2427" y="28421"/>
                  <a:pt x="4229" y="30362"/>
                </a:cubicBezTo>
                <a:cubicBezTo>
                  <a:pt x="6170" y="32511"/>
                  <a:pt x="8458" y="33551"/>
                  <a:pt x="11092" y="34729"/>
                </a:cubicBezTo>
                <a:cubicBezTo>
                  <a:pt x="11716" y="35561"/>
                  <a:pt x="12270" y="36531"/>
                  <a:pt x="12755" y="37571"/>
                </a:cubicBezTo>
                <a:cubicBezTo>
                  <a:pt x="12963" y="39304"/>
                  <a:pt x="13033" y="41176"/>
                  <a:pt x="12894" y="42978"/>
                </a:cubicBezTo>
                <a:cubicBezTo>
                  <a:pt x="11508" y="46375"/>
                  <a:pt x="10537" y="49979"/>
                  <a:pt x="10052" y="53653"/>
                </a:cubicBezTo>
                <a:cubicBezTo>
                  <a:pt x="10052" y="53792"/>
                  <a:pt x="10156" y="53861"/>
                  <a:pt x="10260" y="53861"/>
                </a:cubicBezTo>
                <a:cubicBezTo>
                  <a:pt x="10364" y="53861"/>
                  <a:pt x="10468" y="53792"/>
                  <a:pt x="10468" y="53653"/>
                </a:cubicBezTo>
                <a:cubicBezTo>
                  <a:pt x="10814" y="51158"/>
                  <a:pt x="11438" y="48731"/>
                  <a:pt x="12201" y="46305"/>
                </a:cubicBezTo>
                <a:cubicBezTo>
                  <a:pt x="13102" y="45057"/>
                  <a:pt x="14211" y="44087"/>
                  <a:pt x="15597" y="43394"/>
                </a:cubicBezTo>
                <a:lnTo>
                  <a:pt x="15667" y="43394"/>
                </a:lnTo>
                <a:cubicBezTo>
                  <a:pt x="16013" y="43171"/>
                  <a:pt x="16439" y="43090"/>
                  <a:pt x="16891" y="43090"/>
                </a:cubicBezTo>
                <a:cubicBezTo>
                  <a:pt x="17704" y="43090"/>
                  <a:pt x="18603" y="43354"/>
                  <a:pt x="19271" y="43532"/>
                </a:cubicBezTo>
                <a:cubicBezTo>
                  <a:pt x="20242" y="43810"/>
                  <a:pt x="20935" y="44226"/>
                  <a:pt x="21767" y="44503"/>
                </a:cubicBezTo>
                <a:cubicBezTo>
                  <a:pt x="21780" y="44516"/>
                  <a:pt x="21793" y="44522"/>
                  <a:pt x="21805" y="44522"/>
                </a:cubicBezTo>
                <a:cubicBezTo>
                  <a:pt x="21857" y="44522"/>
                  <a:pt x="21892" y="44420"/>
                  <a:pt x="21836" y="44364"/>
                </a:cubicBezTo>
                <a:cubicBezTo>
                  <a:pt x="21212" y="43532"/>
                  <a:pt x="19410" y="43255"/>
                  <a:pt x="18509" y="43047"/>
                </a:cubicBezTo>
                <a:cubicBezTo>
                  <a:pt x="18001" y="42946"/>
                  <a:pt x="17531" y="42881"/>
                  <a:pt x="17044" y="42881"/>
                </a:cubicBezTo>
                <a:cubicBezTo>
                  <a:pt x="16865" y="42881"/>
                  <a:pt x="16684" y="42890"/>
                  <a:pt x="16499" y="42909"/>
                </a:cubicBezTo>
                <a:lnTo>
                  <a:pt x="16637" y="42770"/>
                </a:lnTo>
                <a:lnTo>
                  <a:pt x="16845" y="42631"/>
                </a:lnTo>
                <a:cubicBezTo>
                  <a:pt x="17444" y="42425"/>
                  <a:pt x="18159" y="42311"/>
                  <a:pt x="18886" y="42311"/>
                </a:cubicBezTo>
                <a:cubicBezTo>
                  <a:pt x="20598" y="42311"/>
                  <a:pt x="22368" y="42945"/>
                  <a:pt x="22807" y="44503"/>
                </a:cubicBezTo>
                <a:cubicBezTo>
                  <a:pt x="22989" y="45050"/>
                  <a:pt x="23171" y="45650"/>
                  <a:pt x="22467" y="45650"/>
                </a:cubicBezTo>
                <a:cubicBezTo>
                  <a:pt x="22367" y="45650"/>
                  <a:pt x="22250" y="45638"/>
                  <a:pt x="22113" y="45612"/>
                </a:cubicBezTo>
                <a:cubicBezTo>
                  <a:pt x="21351" y="45473"/>
                  <a:pt x="20658" y="45127"/>
                  <a:pt x="19964" y="44711"/>
                </a:cubicBezTo>
                <a:cubicBezTo>
                  <a:pt x="18925" y="44087"/>
                  <a:pt x="17885" y="43602"/>
                  <a:pt x="16707" y="43186"/>
                </a:cubicBezTo>
                <a:cubicBezTo>
                  <a:pt x="16637" y="43186"/>
                  <a:pt x="16568" y="43394"/>
                  <a:pt x="16637" y="43463"/>
                </a:cubicBezTo>
                <a:cubicBezTo>
                  <a:pt x="18786" y="44295"/>
                  <a:pt x="20727" y="45889"/>
                  <a:pt x="23014" y="46097"/>
                </a:cubicBezTo>
                <a:cubicBezTo>
                  <a:pt x="23153" y="46097"/>
                  <a:pt x="23222" y="46028"/>
                  <a:pt x="23222" y="45959"/>
                </a:cubicBezTo>
                <a:cubicBezTo>
                  <a:pt x="23222" y="44503"/>
                  <a:pt x="22945" y="43117"/>
                  <a:pt x="21489" y="42562"/>
                </a:cubicBezTo>
                <a:cubicBezTo>
                  <a:pt x="20665" y="42222"/>
                  <a:pt x="19772" y="42053"/>
                  <a:pt x="18882" y="42053"/>
                </a:cubicBezTo>
                <a:cubicBezTo>
                  <a:pt x="18501" y="42053"/>
                  <a:pt x="18121" y="42084"/>
                  <a:pt x="17746" y="42146"/>
                </a:cubicBezTo>
                <a:cubicBezTo>
                  <a:pt x="19549" y="41106"/>
                  <a:pt x="21351" y="40136"/>
                  <a:pt x="23153" y="39096"/>
                </a:cubicBezTo>
                <a:cubicBezTo>
                  <a:pt x="23209" y="39096"/>
                  <a:pt x="23175" y="39007"/>
                  <a:pt x="23160" y="39007"/>
                </a:cubicBezTo>
                <a:lnTo>
                  <a:pt x="23160" y="39007"/>
                </a:lnTo>
                <a:cubicBezTo>
                  <a:pt x="23156" y="39007"/>
                  <a:pt x="23153" y="39013"/>
                  <a:pt x="23153" y="39027"/>
                </a:cubicBezTo>
                <a:cubicBezTo>
                  <a:pt x="21282" y="39651"/>
                  <a:pt x="19549" y="40552"/>
                  <a:pt x="17954" y="41592"/>
                </a:cubicBezTo>
                <a:cubicBezTo>
                  <a:pt x="19202" y="39235"/>
                  <a:pt x="22460" y="37987"/>
                  <a:pt x="24955" y="37779"/>
                </a:cubicBezTo>
                <a:cubicBezTo>
                  <a:pt x="25148" y="37760"/>
                  <a:pt x="25345" y="37741"/>
                  <a:pt x="25520" y="37741"/>
                </a:cubicBezTo>
                <a:cubicBezTo>
                  <a:pt x="25976" y="37741"/>
                  <a:pt x="26276" y="37871"/>
                  <a:pt x="25926" y="38472"/>
                </a:cubicBezTo>
                <a:cubicBezTo>
                  <a:pt x="25441" y="39235"/>
                  <a:pt x="24886" y="39859"/>
                  <a:pt x="24124" y="40344"/>
                </a:cubicBezTo>
                <a:cubicBezTo>
                  <a:pt x="23465" y="40794"/>
                  <a:pt x="22737" y="40812"/>
                  <a:pt x="22009" y="40812"/>
                </a:cubicBezTo>
                <a:cubicBezTo>
                  <a:pt x="21949" y="40812"/>
                  <a:pt x="21888" y="40812"/>
                  <a:pt x="21827" y="40812"/>
                </a:cubicBezTo>
                <a:cubicBezTo>
                  <a:pt x="21161" y="40812"/>
                  <a:pt x="20499" y="40826"/>
                  <a:pt x="19895" y="41176"/>
                </a:cubicBezTo>
                <a:cubicBezTo>
                  <a:pt x="19757" y="41245"/>
                  <a:pt x="19826" y="41384"/>
                  <a:pt x="19964" y="41384"/>
                </a:cubicBezTo>
                <a:cubicBezTo>
                  <a:pt x="21420" y="41037"/>
                  <a:pt x="22945" y="41453"/>
                  <a:pt x="24262" y="40690"/>
                </a:cubicBezTo>
                <a:cubicBezTo>
                  <a:pt x="25371" y="39997"/>
                  <a:pt x="26203" y="39027"/>
                  <a:pt x="26550" y="37848"/>
                </a:cubicBezTo>
                <a:cubicBezTo>
                  <a:pt x="26619" y="37710"/>
                  <a:pt x="26550" y="37640"/>
                  <a:pt x="26480" y="37571"/>
                </a:cubicBezTo>
                <a:cubicBezTo>
                  <a:pt x="26118" y="37502"/>
                  <a:pt x="25724" y="37468"/>
                  <a:pt x="25311" y="37468"/>
                </a:cubicBezTo>
                <a:cubicBezTo>
                  <a:pt x="22404" y="37468"/>
                  <a:pt x="18518" y="39129"/>
                  <a:pt x="17608" y="41800"/>
                </a:cubicBezTo>
                <a:lnTo>
                  <a:pt x="15251" y="43325"/>
                </a:lnTo>
                <a:cubicBezTo>
                  <a:pt x="14211" y="43948"/>
                  <a:pt x="13310" y="44642"/>
                  <a:pt x="12478" y="45473"/>
                </a:cubicBezTo>
                <a:cubicBezTo>
                  <a:pt x="13657" y="42007"/>
                  <a:pt x="15112" y="38611"/>
                  <a:pt x="16360" y="35214"/>
                </a:cubicBezTo>
                <a:cubicBezTo>
                  <a:pt x="17053" y="34244"/>
                  <a:pt x="18093" y="33828"/>
                  <a:pt x="18855" y="32927"/>
                </a:cubicBezTo>
                <a:cubicBezTo>
                  <a:pt x="19202" y="32649"/>
                  <a:pt x="19618" y="32372"/>
                  <a:pt x="20034" y="32234"/>
                </a:cubicBezTo>
                <a:cubicBezTo>
                  <a:pt x="21489" y="32442"/>
                  <a:pt x="22945" y="33481"/>
                  <a:pt x="24470" y="33689"/>
                </a:cubicBezTo>
                <a:cubicBezTo>
                  <a:pt x="26064" y="33897"/>
                  <a:pt x="27589" y="33967"/>
                  <a:pt x="29184" y="33967"/>
                </a:cubicBezTo>
                <a:cubicBezTo>
                  <a:pt x="31541" y="33897"/>
                  <a:pt x="33759" y="32996"/>
                  <a:pt x="34868" y="30847"/>
                </a:cubicBezTo>
                <a:cubicBezTo>
                  <a:pt x="34937" y="30709"/>
                  <a:pt x="34937" y="30570"/>
                  <a:pt x="34799" y="30570"/>
                </a:cubicBezTo>
                <a:cubicBezTo>
                  <a:pt x="32759" y="30075"/>
                  <a:pt x="30388" y="29140"/>
                  <a:pt x="28178" y="29140"/>
                </a:cubicBezTo>
                <a:cubicBezTo>
                  <a:pt x="27910" y="29140"/>
                  <a:pt x="27644" y="29154"/>
                  <a:pt x="27382" y="29184"/>
                </a:cubicBezTo>
                <a:cubicBezTo>
                  <a:pt x="24886" y="29461"/>
                  <a:pt x="22876" y="31263"/>
                  <a:pt x="20380" y="31748"/>
                </a:cubicBezTo>
                <a:cubicBezTo>
                  <a:pt x="20311" y="31748"/>
                  <a:pt x="20311" y="31818"/>
                  <a:pt x="20380" y="31887"/>
                </a:cubicBezTo>
                <a:lnTo>
                  <a:pt x="20242" y="31887"/>
                </a:lnTo>
                <a:lnTo>
                  <a:pt x="19826" y="31956"/>
                </a:lnTo>
                <a:cubicBezTo>
                  <a:pt x="19757" y="31956"/>
                  <a:pt x="19687" y="31956"/>
                  <a:pt x="19687" y="32026"/>
                </a:cubicBezTo>
                <a:cubicBezTo>
                  <a:pt x="19618" y="32095"/>
                  <a:pt x="19479" y="32164"/>
                  <a:pt x="19341" y="32234"/>
                </a:cubicBezTo>
                <a:cubicBezTo>
                  <a:pt x="20519" y="30639"/>
                  <a:pt x="21351" y="28976"/>
                  <a:pt x="22807" y="27659"/>
                </a:cubicBezTo>
                <a:cubicBezTo>
                  <a:pt x="24470" y="26341"/>
                  <a:pt x="26203" y="25094"/>
                  <a:pt x="28005" y="23985"/>
                </a:cubicBezTo>
                <a:cubicBezTo>
                  <a:pt x="29392" y="23084"/>
                  <a:pt x="30016" y="21697"/>
                  <a:pt x="31679" y="21143"/>
                </a:cubicBezTo>
                <a:lnTo>
                  <a:pt x="31679" y="21073"/>
                </a:lnTo>
                <a:cubicBezTo>
                  <a:pt x="30570" y="21073"/>
                  <a:pt x="29946" y="21905"/>
                  <a:pt x="29184" y="22598"/>
                </a:cubicBezTo>
                <a:cubicBezTo>
                  <a:pt x="27797" y="23777"/>
                  <a:pt x="26342" y="24816"/>
                  <a:pt x="24817" y="25787"/>
                </a:cubicBezTo>
                <a:cubicBezTo>
                  <a:pt x="25233" y="25371"/>
                  <a:pt x="25718" y="24886"/>
                  <a:pt x="26064" y="24401"/>
                </a:cubicBezTo>
                <a:cubicBezTo>
                  <a:pt x="26619" y="23846"/>
                  <a:pt x="27104" y="23222"/>
                  <a:pt x="27589" y="22598"/>
                </a:cubicBezTo>
                <a:cubicBezTo>
                  <a:pt x="27589" y="22598"/>
                  <a:pt x="27589" y="22529"/>
                  <a:pt x="27520" y="22529"/>
                </a:cubicBezTo>
                <a:cubicBezTo>
                  <a:pt x="26896" y="23014"/>
                  <a:pt x="26342" y="23569"/>
                  <a:pt x="25857" y="24193"/>
                </a:cubicBezTo>
                <a:cubicBezTo>
                  <a:pt x="25163" y="24886"/>
                  <a:pt x="24609" y="25648"/>
                  <a:pt x="24054" y="26411"/>
                </a:cubicBezTo>
                <a:cubicBezTo>
                  <a:pt x="23014" y="27173"/>
                  <a:pt x="22044" y="28074"/>
                  <a:pt x="21212" y="29045"/>
                </a:cubicBezTo>
                <a:cubicBezTo>
                  <a:pt x="22391" y="25648"/>
                  <a:pt x="25510" y="22737"/>
                  <a:pt x="28491" y="21004"/>
                </a:cubicBezTo>
                <a:cubicBezTo>
                  <a:pt x="29530" y="20519"/>
                  <a:pt x="30570" y="20033"/>
                  <a:pt x="31610" y="19618"/>
                </a:cubicBezTo>
                <a:cubicBezTo>
                  <a:pt x="31956" y="19445"/>
                  <a:pt x="34462" y="18360"/>
                  <a:pt x="35214" y="18360"/>
                </a:cubicBezTo>
                <a:cubicBezTo>
                  <a:pt x="35365" y="18360"/>
                  <a:pt x="35446" y="18404"/>
                  <a:pt x="35422" y="18508"/>
                </a:cubicBezTo>
                <a:cubicBezTo>
                  <a:pt x="34729" y="21628"/>
                  <a:pt x="31402" y="24678"/>
                  <a:pt x="28768" y="26341"/>
                </a:cubicBezTo>
                <a:cubicBezTo>
                  <a:pt x="26758" y="27659"/>
                  <a:pt x="24193" y="26757"/>
                  <a:pt x="22391" y="28352"/>
                </a:cubicBezTo>
                <a:cubicBezTo>
                  <a:pt x="22271" y="28411"/>
                  <a:pt x="22357" y="28574"/>
                  <a:pt x="22472" y="28574"/>
                </a:cubicBezTo>
                <a:cubicBezTo>
                  <a:pt x="22491" y="28574"/>
                  <a:pt x="22510" y="28569"/>
                  <a:pt x="22529" y="28560"/>
                </a:cubicBezTo>
                <a:cubicBezTo>
                  <a:pt x="24054" y="27728"/>
                  <a:pt x="25857" y="27936"/>
                  <a:pt x="27451" y="27451"/>
                </a:cubicBezTo>
                <a:cubicBezTo>
                  <a:pt x="28768" y="26965"/>
                  <a:pt x="30016" y="26203"/>
                  <a:pt x="31055" y="25232"/>
                </a:cubicBezTo>
                <a:cubicBezTo>
                  <a:pt x="33204" y="23430"/>
                  <a:pt x="35422" y="20796"/>
                  <a:pt x="36046" y="18023"/>
                </a:cubicBezTo>
                <a:cubicBezTo>
                  <a:pt x="36046" y="17885"/>
                  <a:pt x="35977" y="17815"/>
                  <a:pt x="35838" y="17815"/>
                </a:cubicBezTo>
                <a:cubicBezTo>
                  <a:pt x="34660" y="17885"/>
                  <a:pt x="33620" y="18231"/>
                  <a:pt x="32580" y="18786"/>
                </a:cubicBezTo>
                <a:cubicBezTo>
                  <a:pt x="30986" y="19548"/>
                  <a:pt x="29253" y="20172"/>
                  <a:pt x="27659" y="21143"/>
                </a:cubicBezTo>
                <a:cubicBezTo>
                  <a:pt x="24817" y="22806"/>
                  <a:pt x="21489" y="26064"/>
                  <a:pt x="20935" y="29391"/>
                </a:cubicBezTo>
                <a:cubicBezTo>
                  <a:pt x="20935" y="29461"/>
                  <a:pt x="20935" y="29461"/>
                  <a:pt x="20935" y="29461"/>
                </a:cubicBezTo>
                <a:cubicBezTo>
                  <a:pt x="20519" y="30015"/>
                  <a:pt x="20172" y="30501"/>
                  <a:pt x="19826" y="31124"/>
                </a:cubicBezTo>
                <a:cubicBezTo>
                  <a:pt x="18994" y="32372"/>
                  <a:pt x="17677" y="33065"/>
                  <a:pt x="16776" y="34105"/>
                </a:cubicBezTo>
                <a:cubicBezTo>
                  <a:pt x="17400" y="32303"/>
                  <a:pt x="18024" y="30501"/>
                  <a:pt x="18509" y="28629"/>
                </a:cubicBezTo>
                <a:cubicBezTo>
                  <a:pt x="18509" y="28560"/>
                  <a:pt x="18509" y="28560"/>
                  <a:pt x="18509" y="28560"/>
                </a:cubicBezTo>
                <a:cubicBezTo>
                  <a:pt x="18578" y="28560"/>
                  <a:pt x="18717" y="28490"/>
                  <a:pt x="18786" y="28421"/>
                </a:cubicBezTo>
                <a:cubicBezTo>
                  <a:pt x="19549" y="26341"/>
                  <a:pt x="21004" y="24470"/>
                  <a:pt x="22113" y="22529"/>
                </a:cubicBezTo>
                <a:cubicBezTo>
                  <a:pt x="23153" y="20519"/>
                  <a:pt x="24470" y="18578"/>
                  <a:pt x="25995" y="16914"/>
                </a:cubicBezTo>
                <a:cubicBezTo>
                  <a:pt x="27104" y="15666"/>
                  <a:pt x="28352" y="14627"/>
                  <a:pt x="29530" y="13518"/>
                </a:cubicBezTo>
                <a:cubicBezTo>
                  <a:pt x="30778" y="12686"/>
                  <a:pt x="31957" y="11715"/>
                  <a:pt x="32996" y="10606"/>
                </a:cubicBezTo>
                <a:cubicBezTo>
                  <a:pt x="33045" y="10557"/>
                  <a:pt x="33025" y="10508"/>
                  <a:pt x="32984" y="10508"/>
                </a:cubicBezTo>
                <a:cubicBezTo>
                  <a:pt x="32968" y="10508"/>
                  <a:pt x="32947" y="10517"/>
                  <a:pt x="32927" y="10537"/>
                </a:cubicBezTo>
                <a:cubicBezTo>
                  <a:pt x="32095" y="11230"/>
                  <a:pt x="31333" y="11923"/>
                  <a:pt x="30501" y="12547"/>
                </a:cubicBezTo>
                <a:cubicBezTo>
                  <a:pt x="32026" y="10953"/>
                  <a:pt x="33343" y="9220"/>
                  <a:pt x="34729" y="7556"/>
                </a:cubicBezTo>
                <a:cubicBezTo>
                  <a:pt x="34842" y="7443"/>
                  <a:pt x="34725" y="7330"/>
                  <a:pt x="34602" y="7330"/>
                </a:cubicBezTo>
                <a:cubicBezTo>
                  <a:pt x="34575" y="7330"/>
                  <a:pt x="34547" y="7335"/>
                  <a:pt x="34521" y="7348"/>
                </a:cubicBezTo>
                <a:cubicBezTo>
                  <a:pt x="32788" y="9289"/>
                  <a:pt x="31194" y="11369"/>
                  <a:pt x="29392" y="13240"/>
                </a:cubicBezTo>
                <a:cubicBezTo>
                  <a:pt x="27867" y="14835"/>
                  <a:pt x="26134" y="16221"/>
                  <a:pt x="24678" y="17885"/>
                </a:cubicBezTo>
                <a:cubicBezTo>
                  <a:pt x="24470" y="18162"/>
                  <a:pt x="24262" y="18439"/>
                  <a:pt x="24054" y="18716"/>
                </a:cubicBezTo>
                <a:cubicBezTo>
                  <a:pt x="25094" y="15944"/>
                  <a:pt x="26619" y="13448"/>
                  <a:pt x="28629" y="11299"/>
                </a:cubicBezTo>
                <a:cubicBezTo>
                  <a:pt x="30432" y="9358"/>
                  <a:pt x="33204" y="6863"/>
                  <a:pt x="35769" y="5962"/>
                </a:cubicBezTo>
                <a:cubicBezTo>
                  <a:pt x="35923" y="5906"/>
                  <a:pt x="36046" y="5881"/>
                  <a:pt x="36143" y="5881"/>
                </a:cubicBezTo>
                <a:cubicBezTo>
                  <a:pt x="37136" y="5881"/>
                  <a:pt x="35329" y="8557"/>
                  <a:pt x="35076" y="8873"/>
                </a:cubicBezTo>
                <a:cubicBezTo>
                  <a:pt x="34383" y="9913"/>
                  <a:pt x="33482" y="10883"/>
                  <a:pt x="32719" y="11854"/>
                </a:cubicBezTo>
                <a:cubicBezTo>
                  <a:pt x="30778" y="14141"/>
                  <a:pt x="28005" y="15181"/>
                  <a:pt x="25857" y="17191"/>
                </a:cubicBezTo>
                <a:cubicBezTo>
                  <a:pt x="25737" y="17311"/>
                  <a:pt x="25824" y="17482"/>
                  <a:pt x="25984" y="17482"/>
                </a:cubicBezTo>
                <a:cubicBezTo>
                  <a:pt x="26009" y="17482"/>
                  <a:pt x="26036" y="17478"/>
                  <a:pt x="26064" y="17469"/>
                </a:cubicBezTo>
                <a:cubicBezTo>
                  <a:pt x="30362" y="14557"/>
                  <a:pt x="35700" y="11161"/>
                  <a:pt x="37086" y="5754"/>
                </a:cubicBezTo>
                <a:cubicBezTo>
                  <a:pt x="37086" y="5685"/>
                  <a:pt x="37017" y="5546"/>
                  <a:pt x="36878" y="5546"/>
                </a:cubicBezTo>
                <a:cubicBezTo>
                  <a:pt x="36760" y="5533"/>
                  <a:pt x="36642" y="5527"/>
                  <a:pt x="36523" y="5527"/>
                </a:cubicBezTo>
                <a:cubicBezTo>
                  <a:pt x="34055" y="5527"/>
                  <a:pt x="31389" y="8184"/>
                  <a:pt x="29669" y="9705"/>
                </a:cubicBezTo>
                <a:cubicBezTo>
                  <a:pt x="26758" y="12339"/>
                  <a:pt x="24539" y="15736"/>
                  <a:pt x="23430" y="19479"/>
                </a:cubicBezTo>
                <a:lnTo>
                  <a:pt x="23430" y="19548"/>
                </a:lnTo>
                <a:cubicBezTo>
                  <a:pt x="22668" y="20727"/>
                  <a:pt x="22044" y="21974"/>
                  <a:pt x="21351" y="23153"/>
                </a:cubicBezTo>
                <a:cubicBezTo>
                  <a:pt x="20588" y="24609"/>
                  <a:pt x="19549" y="25926"/>
                  <a:pt x="18786" y="27381"/>
                </a:cubicBezTo>
                <a:cubicBezTo>
                  <a:pt x="19410" y="24609"/>
                  <a:pt x="19964" y="21905"/>
                  <a:pt x="20519" y="19132"/>
                </a:cubicBezTo>
                <a:cubicBezTo>
                  <a:pt x="20519" y="19132"/>
                  <a:pt x="20588" y="19132"/>
                  <a:pt x="20588" y="19063"/>
                </a:cubicBezTo>
                <a:lnTo>
                  <a:pt x="20588" y="18786"/>
                </a:lnTo>
                <a:lnTo>
                  <a:pt x="21212" y="15874"/>
                </a:lnTo>
                <a:cubicBezTo>
                  <a:pt x="21420" y="14765"/>
                  <a:pt x="21628" y="13587"/>
                  <a:pt x="21697" y="12478"/>
                </a:cubicBezTo>
                <a:cubicBezTo>
                  <a:pt x="22391" y="10814"/>
                  <a:pt x="22876" y="9150"/>
                  <a:pt x="23361" y="7487"/>
                </a:cubicBezTo>
                <a:cubicBezTo>
                  <a:pt x="23361" y="7418"/>
                  <a:pt x="23326" y="7383"/>
                  <a:pt x="23292" y="7383"/>
                </a:cubicBezTo>
                <a:cubicBezTo>
                  <a:pt x="23257" y="7383"/>
                  <a:pt x="23222" y="7418"/>
                  <a:pt x="23222" y="7487"/>
                </a:cubicBezTo>
                <a:cubicBezTo>
                  <a:pt x="22807" y="8735"/>
                  <a:pt x="22252" y="9982"/>
                  <a:pt x="21836" y="11230"/>
                </a:cubicBezTo>
                <a:cubicBezTo>
                  <a:pt x="21975" y="8527"/>
                  <a:pt x="22321" y="5892"/>
                  <a:pt x="22876" y="3258"/>
                </a:cubicBezTo>
                <a:cubicBezTo>
                  <a:pt x="22876" y="3209"/>
                  <a:pt x="22841" y="3160"/>
                  <a:pt x="22796" y="3160"/>
                </a:cubicBezTo>
                <a:cubicBezTo>
                  <a:pt x="22778" y="3160"/>
                  <a:pt x="22758" y="3169"/>
                  <a:pt x="22737" y="3189"/>
                </a:cubicBezTo>
                <a:cubicBezTo>
                  <a:pt x="21905" y="6100"/>
                  <a:pt x="21905" y="9150"/>
                  <a:pt x="21559" y="12200"/>
                </a:cubicBezTo>
                <a:cubicBezTo>
                  <a:pt x="21489" y="12478"/>
                  <a:pt x="21420" y="12755"/>
                  <a:pt x="21351" y="13032"/>
                </a:cubicBezTo>
                <a:cubicBezTo>
                  <a:pt x="21351" y="13102"/>
                  <a:pt x="21351" y="13171"/>
                  <a:pt x="21420" y="13171"/>
                </a:cubicBezTo>
                <a:cubicBezTo>
                  <a:pt x="21351" y="13725"/>
                  <a:pt x="21282" y="14280"/>
                  <a:pt x="21143" y="14904"/>
                </a:cubicBezTo>
                <a:cubicBezTo>
                  <a:pt x="20935" y="15736"/>
                  <a:pt x="20727" y="16637"/>
                  <a:pt x="20519" y="17469"/>
                </a:cubicBezTo>
                <a:cubicBezTo>
                  <a:pt x="20450" y="16637"/>
                  <a:pt x="20242" y="15736"/>
                  <a:pt x="20034" y="14904"/>
                </a:cubicBezTo>
                <a:cubicBezTo>
                  <a:pt x="19618" y="12963"/>
                  <a:pt x="19618" y="11022"/>
                  <a:pt x="19895" y="9081"/>
                </a:cubicBezTo>
                <a:cubicBezTo>
                  <a:pt x="20242" y="6516"/>
                  <a:pt x="20450" y="2842"/>
                  <a:pt x="22321" y="763"/>
                </a:cubicBezTo>
                <a:cubicBezTo>
                  <a:pt x="22391" y="681"/>
                  <a:pt x="22464" y="644"/>
                  <a:pt x="22539" y="644"/>
                </a:cubicBezTo>
                <a:cubicBezTo>
                  <a:pt x="23354" y="644"/>
                  <a:pt x="24401" y="5101"/>
                  <a:pt x="24401" y="5546"/>
                </a:cubicBezTo>
                <a:cubicBezTo>
                  <a:pt x="24401" y="7210"/>
                  <a:pt x="24124" y="8873"/>
                  <a:pt x="23569" y="10537"/>
                </a:cubicBezTo>
                <a:cubicBezTo>
                  <a:pt x="22807" y="13379"/>
                  <a:pt x="21212" y="16082"/>
                  <a:pt x="20588" y="19063"/>
                </a:cubicBezTo>
                <a:cubicBezTo>
                  <a:pt x="20588" y="19149"/>
                  <a:pt x="20668" y="19208"/>
                  <a:pt x="20745" y="19208"/>
                </a:cubicBezTo>
                <a:cubicBezTo>
                  <a:pt x="20792" y="19208"/>
                  <a:pt x="20839" y="19185"/>
                  <a:pt x="20866" y="19132"/>
                </a:cubicBezTo>
                <a:cubicBezTo>
                  <a:pt x="23361" y="13518"/>
                  <a:pt x="27035" y="5754"/>
                  <a:pt x="22876" y="70"/>
                </a:cubicBezTo>
                <a:cubicBezTo>
                  <a:pt x="22807" y="0"/>
                  <a:pt x="22737" y="0"/>
                  <a:pt x="2266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9"/>
          <p:cNvSpPr/>
          <p:nvPr/>
        </p:nvSpPr>
        <p:spPr>
          <a:xfrm>
            <a:off x="6780425" y="3207763"/>
            <a:ext cx="1735439" cy="2760570"/>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9"/>
          <p:cNvSpPr txBox="1">
            <a:spLocks noGrp="1"/>
          </p:cNvSpPr>
          <p:nvPr>
            <p:ph type="ctrTitle"/>
          </p:nvPr>
        </p:nvSpPr>
        <p:spPr>
          <a:xfrm>
            <a:off x="990601" y="1035950"/>
            <a:ext cx="7084636" cy="864000"/>
          </a:xfrm>
          <a:prstGeom prst="rect">
            <a:avLst/>
          </a:prstGeom>
        </p:spPr>
        <p:txBody>
          <a:bodyPr spcFirstLastPara="1" wrap="square" lIns="91425" tIns="91425" rIns="91425" bIns="91425" anchor="b" anchorCtr="0">
            <a:noAutofit/>
          </a:bodyPr>
          <a:lstStyle/>
          <a:p>
            <a:r>
              <a:rPr lang="vi-VN" sz="4800" dirty="0"/>
              <a:t>Thực hành Tiếng Việt</a:t>
            </a:r>
            <a:endParaRPr lang="en-US" sz="4800" dirty="0"/>
          </a:p>
        </p:txBody>
      </p:sp>
      <p:sp>
        <p:nvSpPr>
          <p:cNvPr id="142" name="Google Shape;142;p29"/>
          <p:cNvSpPr/>
          <p:nvPr/>
        </p:nvSpPr>
        <p:spPr>
          <a:xfrm>
            <a:off x="1217825" y="3207800"/>
            <a:ext cx="1484942" cy="2760501"/>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 name="Google Shape;143;p29"/>
          <p:cNvGrpSpPr/>
          <p:nvPr/>
        </p:nvGrpSpPr>
        <p:grpSpPr>
          <a:xfrm>
            <a:off x="7529076" y="1370805"/>
            <a:ext cx="1982874" cy="3910841"/>
            <a:chOff x="2375975" y="2648850"/>
            <a:chExt cx="1226950" cy="2419925"/>
          </a:xfrm>
        </p:grpSpPr>
        <p:sp>
          <p:nvSpPr>
            <p:cNvPr id="144" name="Google Shape;144;p29"/>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9"/>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9"/>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9"/>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9"/>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9"/>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9"/>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9"/>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9"/>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9"/>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9"/>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9"/>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9"/>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9"/>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9"/>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9"/>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9"/>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9"/>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9"/>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9"/>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9"/>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9"/>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9"/>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9"/>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9"/>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9"/>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9"/>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9"/>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9"/>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9"/>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9"/>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9"/>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9"/>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9"/>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9"/>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9"/>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9"/>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9"/>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9"/>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9"/>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9"/>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9"/>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9"/>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9"/>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9"/>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9"/>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9"/>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9"/>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9"/>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9"/>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9"/>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9"/>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9"/>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9"/>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9"/>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9"/>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9"/>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9"/>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9"/>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9"/>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9"/>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9"/>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9"/>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9"/>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9"/>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9"/>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9"/>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9"/>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9"/>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9"/>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9"/>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9"/>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9"/>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9"/>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9"/>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9"/>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9"/>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9"/>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9"/>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9"/>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9"/>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9"/>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9"/>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9"/>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9"/>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29"/>
          <p:cNvSpPr/>
          <p:nvPr/>
        </p:nvSpPr>
        <p:spPr>
          <a:xfrm>
            <a:off x="5655250" y="2926548"/>
            <a:ext cx="1399491" cy="2646268"/>
          </a:xfrm>
          <a:custGeom>
            <a:avLst/>
            <a:gdLst/>
            <a:ahLst/>
            <a:cxnLst/>
            <a:rect l="l" t="t" r="r" b="b"/>
            <a:pathLst>
              <a:path w="41092" h="77700" extrusionOk="0">
                <a:moveTo>
                  <a:pt x="8147" y="8683"/>
                </a:moveTo>
                <a:cubicBezTo>
                  <a:pt x="8241" y="8683"/>
                  <a:pt x="8324" y="8732"/>
                  <a:pt x="8373" y="8781"/>
                </a:cubicBezTo>
                <a:cubicBezTo>
                  <a:pt x="8512" y="8851"/>
                  <a:pt x="8581" y="9059"/>
                  <a:pt x="8512" y="9267"/>
                </a:cubicBezTo>
                <a:cubicBezTo>
                  <a:pt x="8512" y="9405"/>
                  <a:pt x="8512" y="9613"/>
                  <a:pt x="8443" y="9752"/>
                </a:cubicBezTo>
                <a:lnTo>
                  <a:pt x="8373" y="9821"/>
                </a:lnTo>
                <a:lnTo>
                  <a:pt x="8373" y="9752"/>
                </a:lnTo>
                <a:cubicBezTo>
                  <a:pt x="8373" y="9732"/>
                  <a:pt x="8355" y="9723"/>
                  <a:pt x="8332" y="9723"/>
                </a:cubicBezTo>
                <a:cubicBezTo>
                  <a:pt x="8275" y="9723"/>
                  <a:pt x="8186" y="9772"/>
                  <a:pt x="8235" y="9821"/>
                </a:cubicBezTo>
                <a:cubicBezTo>
                  <a:pt x="8235" y="9891"/>
                  <a:pt x="8235" y="9891"/>
                  <a:pt x="8304" y="9960"/>
                </a:cubicBezTo>
                <a:cubicBezTo>
                  <a:pt x="8027" y="9821"/>
                  <a:pt x="7888" y="9683"/>
                  <a:pt x="7749" y="9475"/>
                </a:cubicBezTo>
                <a:cubicBezTo>
                  <a:pt x="7680" y="9405"/>
                  <a:pt x="7611" y="9267"/>
                  <a:pt x="7541" y="9197"/>
                </a:cubicBezTo>
                <a:cubicBezTo>
                  <a:pt x="7541" y="9128"/>
                  <a:pt x="7541" y="8989"/>
                  <a:pt x="7611" y="8920"/>
                </a:cubicBezTo>
                <a:cubicBezTo>
                  <a:pt x="7749" y="8781"/>
                  <a:pt x="7888" y="8712"/>
                  <a:pt x="8027" y="8712"/>
                </a:cubicBezTo>
                <a:cubicBezTo>
                  <a:pt x="8067" y="8692"/>
                  <a:pt x="8108" y="8683"/>
                  <a:pt x="8147" y="8683"/>
                </a:cubicBezTo>
                <a:close/>
                <a:moveTo>
                  <a:pt x="9639" y="17356"/>
                </a:moveTo>
                <a:cubicBezTo>
                  <a:pt x="10024" y="17356"/>
                  <a:pt x="10584" y="17891"/>
                  <a:pt x="10037" y="18139"/>
                </a:cubicBezTo>
                <a:lnTo>
                  <a:pt x="9829" y="18001"/>
                </a:lnTo>
                <a:cubicBezTo>
                  <a:pt x="9690" y="18001"/>
                  <a:pt x="9552" y="18070"/>
                  <a:pt x="9552" y="18209"/>
                </a:cubicBezTo>
                <a:cubicBezTo>
                  <a:pt x="9344" y="18070"/>
                  <a:pt x="9205" y="17862"/>
                  <a:pt x="9344" y="17654"/>
                </a:cubicBezTo>
                <a:cubicBezTo>
                  <a:pt x="9363" y="17439"/>
                  <a:pt x="9488" y="17356"/>
                  <a:pt x="9639" y="17356"/>
                </a:cubicBezTo>
                <a:close/>
                <a:moveTo>
                  <a:pt x="17315" y="1503"/>
                </a:moveTo>
                <a:cubicBezTo>
                  <a:pt x="20296" y="3097"/>
                  <a:pt x="22168" y="7326"/>
                  <a:pt x="22861" y="10306"/>
                </a:cubicBezTo>
                <a:cubicBezTo>
                  <a:pt x="23415" y="13010"/>
                  <a:pt x="22583" y="15713"/>
                  <a:pt x="22029" y="18347"/>
                </a:cubicBezTo>
                <a:cubicBezTo>
                  <a:pt x="21890" y="15020"/>
                  <a:pt x="21474" y="11693"/>
                  <a:pt x="20781" y="8435"/>
                </a:cubicBezTo>
                <a:cubicBezTo>
                  <a:pt x="20227" y="6009"/>
                  <a:pt x="19256" y="3236"/>
                  <a:pt x="17315" y="1503"/>
                </a:cubicBezTo>
                <a:close/>
                <a:moveTo>
                  <a:pt x="35407" y="17793"/>
                </a:moveTo>
                <a:lnTo>
                  <a:pt x="35615" y="17932"/>
                </a:lnTo>
                <a:cubicBezTo>
                  <a:pt x="35615" y="18139"/>
                  <a:pt x="35685" y="18417"/>
                  <a:pt x="35754" y="18625"/>
                </a:cubicBezTo>
                <a:cubicBezTo>
                  <a:pt x="35615" y="18347"/>
                  <a:pt x="35407" y="18001"/>
                  <a:pt x="35199" y="17793"/>
                </a:cubicBezTo>
                <a:cubicBezTo>
                  <a:pt x="35269" y="17793"/>
                  <a:pt x="35338" y="17793"/>
                  <a:pt x="35407" y="17862"/>
                </a:cubicBezTo>
                <a:lnTo>
                  <a:pt x="35407" y="17793"/>
                </a:lnTo>
                <a:close/>
                <a:moveTo>
                  <a:pt x="17177" y="1850"/>
                </a:moveTo>
                <a:cubicBezTo>
                  <a:pt x="21752" y="5801"/>
                  <a:pt x="20920" y="13772"/>
                  <a:pt x="21544" y="19595"/>
                </a:cubicBezTo>
                <a:cubicBezTo>
                  <a:pt x="20157" y="16268"/>
                  <a:pt x="19187" y="12733"/>
                  <a:pt x="18702" y="9128"/>
                </a:cubicBezTo>
                <a:cubicBezTo>
                  <a:pt x="18355" y="7049"/>
                  <a:pt x="18147" y="4068"/>
                  <a:pt x="17177" y="1850"/>
                </a:cubicBezTo>
                <a:close/>
                <a:moveTo>
                  <a:pt x="16553" y="8019"/>
                </a:moveTo>
                <a:cubicBezTo>
                  <a:pt x="17246" y="12386"/>
                  <a:pt x="18216" y="16753"/>
                  <a:pt x="20712" y="20358"/>
                </a:cubicBezTo>
                <a:cubicBezTo>
                  <a:pt x="17870" y="17862"/>
                  <a:pt x="17107" y="14119"/>
                  <a:pt x="16761" y="10306"/>
                </a:cubicBezTo>
                <a:cubicBezTo>
                  <a:pt x="16691" y="9544"/>
                  <a:pt x="16622" y="8781"/>
                  <a:pt x="16553" y="8019"/>
                </a:cubicBezTo>
                <a:close/>
                <a:moveTo>
                  <a:pt x="15929" y="1018"/>
                </a:moveTo>
                <a:cubicBezTo>
                  <a:pt x="16068" y="1087"/>
                  <a:pt x="16206" y="1156"/>
                  <a:pt x="16276" y="1226"/>
                </a:cubicBezTo>
                <a:cubicBezTo>
                  <a:pt x="17731" y="4276"/>
                  <a:pt x="18078" y="7742"/>
                  <a:pt x="18494" y="11069"/>
                </a:cubicBezTo>
                <a:cubicBezTo>
                  <a:pt x="19048" y="14535"/>
                  <a:pt x="20088" y="17862"/>
                  <a:pt x="21613" y="21051"/>
                </a:cubicBezTo>
                <a:lnTo>
                  <a:pt x="21197" y="20704"/>
                </a:lnTo>
                <a:cubicBezTo>
                  <a:pt x="21197" y="20704"/>
                  <a:pt x="21197" y="20635"/>
                  <a:pt x="21197" y="20635"/>
                </a:cubicBezTo>
                <a:cubicBezTo>
                  <a:pt x="17731" y="14466"/>
                  <a:pt x="17385" y="7880"/>
                  <a:pt x="15721" y="1156"/>
                </a:cubicBezTo>
                <a:cubicBezTo>
                  <a:pt x="15721" y="1087"/>
                  <a:pt x="15860" y="1018"/>
                  <a:pt x="15929" y="1018"/>
                </a:cubicBezTo>
                <a:close/>
                <a:moveTo>
                  <a:pt x="14344" y="27823"/>
                </a:moveTo>
                <a:cubicBezTo>
                  <a:pt x="14458" y="27823"/>
                  <a:pt x="14593" y="27854"/>
                  <a:pt x="14751" y="27913"/>
                </a:cubicBezTo>
                <a:cubicBezTo>
                  <a:pt x="15305" y="28191"/>
                  <a:pt x="15444" y="28815"/>
                  <a:pt x="14889" y="28884"/>
                </a:cubicBezTo>
                <a:lnTo>
                  <a:pt x="14751" y="28884"/>
                </a:lnTo>
                <a:cubicBezTo>
                  <a:pt x="14612" y="28884"/>
                  <a:pt x="14543" y="28953"/>
                  <a:pt x="14543" y="28953"/>
                </a:cubicBezTo>
                <a:cubicBezTo>
                  <a:pt x="14265" y="28884"/>
                  <a:pt x="13988" y="28745"/>
                  <a:pt x="13849" y="28468"/>
                </a:cubicBezTo>
                <a:cubicBezTo>
                  <a:pt x="13899" y="28021"/>
                  <a:pt x="14055" y="27823"/>
                  <a:pt x="14344" y="27823"/>
                </a:cubicBezTo>
                <a:close/>
                <a:moveTo>
                  <a:pt x="35130" y="18763"/>
                </a:moveTo>
                <a:cubicBezTo>
                  <a:pt x="35754" y="22784"/>
                  <a:pt x="33397" y="25972"/>
                  <a:pt x="31248" y="29230"/>
                </a:cubicBezTo>
                <a:cubicBezTo>
                  <a:pt x="30139" y="30686"/>
                  <a:pt x="29515" y="32488"/>
                  <a:pt x="29446" y="34360"/>
                </a:cubicBezTo>
                <a:cubicBezTo>
                  <a:pt x="28268" y="31379"/>
                  <a:pt x="30902" y="27567"/>
                  <a:pt x="32219" y="25071"/>
                </a:cubicBezTo>
                <a:lnTo>
                  <a:pt x="32219" y="25141"/>
                </a:lnTo>
                <a:cubicBezTo>
                  <a:pt x="33051" y="23685"/>
                  <a:pt x="33813" y="22229"/>
                  <a:pt x="34506" y="20704"/>
                </a:cubicBezTo>
                <a:cubicBezTo>
                  <a:pt x="34784" y="20150"/>
                  <a:pt x="34922" y="19526"/>
                  <a:pt x="35130" y="18902"/>
                </a:cubicBezTo>
                <a:cubicBezTo>
                  <a:pt x="35130" y="18833"/>
                  <a:pt x="35130" y="18763"/>
                  <a:pt x="35130" y="18763"/>
                </a:cubicBezTo>
                <a:close/>
                <a:moveTo>
                  <a:pt x="35407" y="18694"/>
                </a:moveTo>
                <a:lnTo>
                  <a:pt x="35407" y="18694"/>
                </a:lnTo>
                <a:cubicBezTo>
                  <a:pt x="35615" y="18971"/>
                  <a:pt x="35754" y="19318"/>
                  <a:pt x="35893" y="19595"/>
                </a:cubicBezTo>
                <a:cubicBezTo>
                  <a:pt x="35962" y="22992"/>
                  <a:pt x="33466" y="26666"/>
                  <a:pt x="32288" y="29577"/>
                </a:cubicBezTo>
                <a:cubicBezTo>
                  <a:pt x="31526" y="31310"/>
                  <a:pt x="30555" y="33182"/>
                  <a:pt x="29793" y="35053"/>
                </a:cubicBezTo>
                <a:cubicBezTo>
                  <a:pt x="29793" y="35053"/>
                  <a:pt x="29793" y="34984"/>
                  <a:pt x="29723" y="34915"/>
                </a:cubicBezTo>
                <a:cubicBezTo>
                  <a:pt x="29446" y="31449"/>
                  <a:pt x="31941" y="29092"/>
                  <a:pt x="33605" y="26250"/>
                </a:cubicBezTo>
                <a:cubicBezTo>
                  <a:pt x="34922" y="24032"/>
                  <a:pt x="35893" y="21328"/>
                  <a:pt x="35407" y="18694"/>
                </a:cubicBezTo>
                <a:close/>
                <a:moveTo>
                  <a:pt x="36101" y="18417"/>
                </a:moveTo>
                <a:cubicBezTo>
                  <a:pt x="39913" y="21813"/>
                  <a:pt x="38527" y="29230"/>
                  <a:pt x="34853" y="32280"/>
                </a:cubicBezTo>
                <a:cubicBezTo>
                  <a:pt x="33744" y="33182"/>
                  <a:pt x="32149" y="34013"/>
                  <a:pt x="30902" y="35123"/>
                </a:cubicBezTo>
                <a:cubicBezTo>
                  <a:pt x="32912" y="32627"/>
                  <a:pt x="35477" y="30409"/>
                  <a:pt x="36309" y="27290"/>
                </a:cubicBezTo>
                <a:cubicBezTo>
                  <a:pt x="37071" y="24794"/>
                  <a:pt x="37002" y="22091"/>
                  <a:pt x="36170" y="19595"/>
                </a:cubicBezTo>
                <a:lnTo>
                  <a:pt x="36170" y="19041"/>
                </a:lnTo>
                <a:lnTo>
                  <a:pt x="36170" y="19041"/>
                </a:lnTo>
                <a:cubicBezTo>
                  <a:pt x="37695" y="22229"/>
                  <a:pt x="37210" y="25557"/>
                  <a:pt x="36101" y="28884"/>
                </a:cubicBezTo>
                <a:cubicBezTo>
                  <a:pt x="36052" y="28933"/>
                  <a:pt x="36141" y="28982"/>
                  <a:pt x="36198" y="28982"/>
                </a:cubicBezTo>
                <a:cubicBezTo>
                  <a:pt x="36221" y="28982"/>
                  <a:pt x="36239" y="28973"/>
                  <a:pt x="36239" y="28953"/>
                </a:cubicBezTo>
                <a:cubicBezTo>
                  <a:pt x="37972" y="25626"/>
                  <a:pt x="37972" y="21675"/>
                  <a:pt x="36101" y="18417"/>
                </a:cubicBezTo>
                <a:close/>
                <a:moveTo>
                  <a:pt x="1372" y="25765"/>
                </a:moveTo>
                <a:lnTo>
                  <a:pt x="1372" y="25765"/>
                </a:lnTo>
                <a:cubicBezTo>
                  <a:pt x="7195" y="26943"/>
                  <a:pt x="9760" y="31518"/>
                  <a:pt x="13087" y="35608"/>
                </a:cubicBezTo>
                <a:cubicBezTo>
                  <a:pt x="11839" y="34499"/>
                  <a:pt x="10591" y="33320"/>
                  <a:pt x="9344" y="32142"/>
                </a:cubicBezTo>
                <a:cubicBezTo>
                  <a:pt x="7126" y="29924"/>
                  <a:pt x="4699" y="27498"/>
                  <a:pt x="1788" y="26180"/>
                </a:cubicBezTo>
                <a:lnTo>
                  <a:pt x="1372" y="25765"/>
                </a:lnTo>
                <a:close/>
                <a:moveTo>
                  <a:pt x="25703" y="31033"/>
                </a:moveTo>
                <a:cubicBezTo>
                  <a:pt x="26535" y="32558"/>
                  <a:pt x="26951" y="34152"/>
                  <a:pt x="27089" y="35816"/>
                </a:cubicBezTo>
                <a:cubicBezTo>
                  <a:pt x="26465" y="34776"/>
                  <a:pt x="25911" y="33736"/>
                  <a:pt x="25218" y="32696"/>
                </a:cubicBezTo>
                <a:cubicBezTo>
                  <a:pt x="25426" y="32142"/>
                  <a:pt x="25564" y="31587"/>
                  <a:pt x="25703" y="31033"/>
                </a:cubicBezTo>
                <a:close/>
                <a:moveTo>
                  <a:pt x="38506" y="35497"/>
                </a:moveTo>
                <a:cubicBezTo>
                  <a:pt x="38702" y="35497"/>
                  <a:pt x="38905" y="35545"/>
                  <a:pt x="39081" y="35677"/>
                </a:cubicBezTo>
                <a:cubicBezTo>
                  <a:pt x="39359" y="35816"/>
                  <a:pt x="39428" y="36162"/>
                  <a:pt x="39220" y="36370"/>
                </a:cubicBezTo>
                <a:cubicBezTo>
                  <a:pt x="39105" y="36638"/>
                  <a:pt x="38948" y="36737"/>
                  <a:pt x="38784" y="36737"/>
                </a:cubicBezTo>
                <a:cubicBezTo>
                  <a:pt x="38651" y="36737"/>
                  <a:pt x="38512" y="36671"/>
                  <a:pt x="38388" y="36578"/>
                </a:cubicBezTo>
                <a:cubicBezTo>
                  <a:pt x="38440" y="36422"/>
                  <a:pt x="38336" y="36344"/>
                  <a:pt x="38222" y="36344"/>
                </a:cubicBezTo>
                <a:cubicBezTo>
                  <a:pt x="38184" y="36344"/>
                  <a:pt x="38145" y="36353"/>
                  <a:pt x="38111" y="36370"/>
                </a:cubicBezTo>
                <a:cubicBezTo>
                  <a:pt x="38111" y="36232"/>
                  <a:pt x="38041" y="36162"/>
                  <a:pt x="37972" y="36093"/>
                </a:cubicBezTo>
                <a:cubicBezTo>
                  <a:pt x="37972" y="35954"/>
                  <a:pt x="37972" y="35885"/>
                  <a:pt x="38041" y="35816"/>
                </a:cubicBezTo>
                <a:cubicBezTo>
                  <a:pt x="38041" y="35677"/>
                  <a:pt x="38111" y="35608"/>
                  <a:pt x="38180" y="35538"/>
                </a:cubicBezTo>
                <a:cubicBezTo>
                  <a:pt x="38282" y="35513"/>
                  <a:pt x="38392" y="35497"/>
                  <a:pt x="38506" y="35497"/>
                </a:cubicBezTo>
                <a:close/>
                <a:moveTo>
                  <a:pt x="36170" y="20496"/>
                </a:moveTo>
                <a:cubicBezTo>
                  <a:pt x="36794" y="23200"/>
                  <a:pt x="36586" y="26042"/>
                  <a:pt x="35477" y="28537"/>
                </a:cubicBezTo>
                <a:cubicBezTo>
                  <a:pt x="34229" y="31449"/>
                  <a:pt x="31456" y="33598"/>
                  <a:pt x="29793" y="36232"/>
                </a:cubicBezTo>
                <a:cubicBezTo>
                  <a:pt x="29793" y="36301"/>
                  <a:pt x="29793" y="36301"/>
                  <a:pt x="29793" y="36370"/>
                </a:cubicBezTo>
                <a:cubicBezTo>
                  <a:pt x="29723" y="36578"/>
                  <a:pt x="29585" y="36786"/>
                  <a:pt x="29515" y="36994"/>
                </a:cubicBezTo>
                <a:cubicBezTo>
                  <a:pt x="30209" y="33805"/>
                  <a:pt x="32080" y="30548"/>
                  <a:pt x="33397" y="27913"/>
                </a:cubicBezTo>
                <a:cubicBezTo>
                  <a:pt x="34437" y="25765"/>
                  <a:pt x="35893" y="23061"/>
                  <a:pt x="36170" y="20496"/>
                </a:cubicBezTo>
                <a:close/>
                <a:moveTo>
                  <a:pt x="1441" y="25626"/>
                </a:moveTo>
                <a:lnTo>
                  <a:pt x="1441" y="25626"/>
                </a:lnTo>
                <a:cubicBezTo>
                  <a:pt x="5323" y="26111"/>
                  <a:pt x="8928" y="27913"/>
                  <a:pt x="11631" y="30617"/>
                </a:cubicBezTo>
                <a:cubicBezTo>
                  <a:pt x="13849" y="32766"/>
                  <a:pt x="14404" y="35885"/>
                  <a:pt x="16206" y="38242"/>
                </a:cubicBezTo>
                <a:cubicBezTo>
                  <a:pt x="15929" y="37965"/>
                  <a:pt x="15582" y="37687"/>
                  <a:pt x="15305" y="37479"/>
                </a:cubicBezTo>
                <a:cubicBezTo>
                  <a:pt x="11146" y="32835"/>
                  <a:pt x="8096" y="26735"/>
                  <a:pt x="1441" y="25626"/>
                </a:cubicBezTo>
                <a:close/>
                <a:moveTo>
                  <a:pt x="2273" y="26596"/>
                </a:moveTo>
                <a:lnTo>
                  <a:pt x="2273" y="26596"/>
                </a:lnTo>
                <a:cubicBezTo>
                  <a:pt x="7126" y="29300"/>
                  <a:pt x="10799" y="34013"/>
                  <a:pt x="14958" y="37687"/>
                </a:cubicBezTo>
                <a:cubicBezTo>
                  <a:pt x="15305" y="38034"/>
                  <a:pt x="15652" y="38381"/>
                  <a:pt x="15998" y="38658"/>
                </a:cubicBezTo>
                <a:cubicBezTo>
                  <a:pt x="13156" y="37410"/>
                  <a:pt x="10037" y="37063"/>
                  <a:pt x="7541" y="34915"/>
                </a:cubicBezTo>
                <a:cubicBezTo>
                  <a:pt x="5808" y="33390"/>
                  <a:pt x="4769" y="31171"/>
                  <a:pt x="3590" y="29230"/>
                </a:cubicBezTo>
                <a:cubicBezTo>
                  <a:pt x="3452" y="28953"/>
                  <a:pt x="2966" y="28052"/>
                  <a:pt x="2412" y="27220"/>
                </a:cubicBezTo>
                <a:lnTo>
                  <a:pt x="2412" y="27220"/>
                </a:lnTo>
                <a:cubicBezTo>
                  <a:pt x="6224" y="31310"/>
                  <a:pt x="10314" y="35608"/>
                  <a:pt x="15166" y="38173"/>
                </a:cubicBezTo>
                <a:cubicBezTo>
                  <a:pt x="15180" y="38186"/>
                  <a:pt x="15193" y="38191"/>
                  <a:pt x="15205" y="38191"/>
                </a:cubicBezTo>
                <a:cubicBezTo>
                  <a:pt x="15257" y="38191"/>
                  <a:pt x="15292" y="38090"/>
                  <a:pt x="15236" y="38034"/>
                </a:cubicBezTo>
                <a:cubicBezTo>
                  <a:pt x="12671" y="36024"/>
                  <a:pt x="10106" y="34152"/>
                  <a:pt x="7680" y="31934"/>
                </a:cubicBezTo>
                <a:cubicBezTo>
                  <a:pt x="5808" y="30201"/>
                  <a:pt x="4076" y="28399"/>
                  <a:pt x="2273" y="26596"/>
                </a:cubicBezTo>
                <a:close/>
                <a:moveTo>
                  <a:pt x="26119" y="22091"/>
                </a:moveTo>
                <a:lnTo>
                  <a:pt x="26119" y="22091"/>
                </a:lnTo>
                <a:cubicBezTo>
                  <a:pt x="22722" y="26180"/>
                  <a:pt x="18771" y="33528"/>
                  <a:pt x="21752" y="38658"/>
                </a:cubicBezTo>
                <a:lnTo>
                  <a:pt x="21821" y="38866"/>
                </a:lnTo>
                <a:cubicBezTo>
                  <a:pt x="19880" y="35816"/>
                  <a:pt x="19880" y="32280"/>
                  <a:pt x="21058" y="28884"/>
                </a:cubicBezTo>
                <a:cubicBezTo>
                  <a:pt x="21682" y="27359"/>
                  <a:pt x="22445" y="25903"/>
                  <a:pt x="23485" y="24586"/>
                </a:cubicBezTo>
                <a:cubicBezTo>
                  <a:pt x="24247" y="23685"/>
                  <a:pt x="25148" y="22853"/>
                  <a:pt x="26119" y="22091"/>
                </a:cubicBezTo>
                <a:close/>
                <a:moveTo>
                  <a:pt x="26673" y="21744"/>
                </a:moveTo>
                <a:lnTo>
                  <a:pt x="26673" y="21744"/>
                </a:lnTo>
                <a:cubicBezTo>
                  <a:pt x="26465" y="25418"/>
                  <a:pt x="25079" y="28399"/>
                  <a:pt x="23554" y="31795"/>
                </a:cubicBezTo>
                <a:cubicBezTo>
                  <a:pt x="22583" y="34083"/>
                  <a:pt x="21821" y="36509"/>
                  <a:pt x="22168" y="39004"/>
                </a:cubicBezTo>
                <a:lnTo>
                  <a:pt x="22098" y="38796"/>
                </a:lnTo>
                <a:cubicBezTo>
                  <a:pt x="21960" y="37410"/>
                  <a:pt x="21890" y="36024"/>
                  <a:pt x="22029" y="34637"/>
                </a:cubicBezTo>
                <a:cubicBezTo>
                  <a:pt x="22306" y="31033"/>
                  <a:pt x="23970" y="28052"/>
                  <a:pt x="25911" y="25141"/>
                </a:cubicBezTo>
                <a:cubicBezTo>
                  <a:pt x="25962" y="25039"/>
                  <a:pt x="25901" y="24975"/>
                  <a:pt x="25837" y="24975"/>
                </a:cubicBezTo>
                <a:cubicBezTo>
                  <a:pt x="25814" y="24975"/>
                  <a:pt x="25791" y="24983"/>
                  <a:pt x="25772" y="25002"/>
                </a:cubicBezTo>
                <a:cubicBezTo>
                  <a:pt x="22514" y="28399"/>
                  <a:pt x="21336" y="33251"/>
                  <a:pt x="21682" y="37965"/>
                </a:cubicBezTo>
                <a:cubicBezTo>
                  <a:pt x="19603" y="32488"/>
                  <a:pt x="23277" y="26388"/>
                  <a:pt x="26465" y="22091"/>
                </a:cubicBezTo>
                <a:cubicBezTo>
                  <a:pt x="26535" y="21952"/>
                  <a:pt x="26465" y="21883"/>
                  <a:pt x="26396" y="21813"/>
                </a:cubicBezTo>
                <a:lnTo>
                  <a:pt x="26673" y="21744"/>
                </a:lnTo>
                <a:close/>
                <a:moveTo>
                  <a:pt x="27103" y="21579"/>
                </a:moveTo>
                <a:cubicBezTo>
                  <a:pt x="27249" y="21579"/>
                  <a:pt x="27366" y="21657"/>
                  <a:pt x="27366" y="21813"/>
                </a:cubicBezTo>
                <a:cubicBezTo>
                  <a:pt x="27921" y="24863"/>
                  <a:pt x="26049" y="28399"/>
                  <a:pt x="25148" y="31171"/>
                </a:cubicBezTo>
                <a:cubicBezTo>
                  <a:pt x="25010" y="31587"/>
                  <a:pt x="24940" y="31934"/>
                  <a:pt x="24802" y="32350"/>
                </a:cubicBezTo>
                <a:cubicBezTo>
                  <a:pt x="24247" y="34776"/>
                  <a:pt x="23415" y="37133"/>
                  <a:pt x="22445" y="39420"/>
                </a:cubicBezTo>
                <a:cubicBezTo>
                  <a:pt x="21544" y="33043"/>
                  <a:pt x="27921" y="27775"/>
                  <a:pt x="26951" y="21605"/>
                </a:cubicBezTo>
                <a:cubicBezTo>
                  <a:pt x="27003" y="21588"/>
                  <a:pt x="27055" y="21579"/>
                  <a:pt x="27103" y="21579"/>
                </a:cubicBezTo>
                <a:close/>
                <a:moveTo>
                  <a:pt x="40043" y="38952"/>
                </a:moveTo>
                <a:cubicBezTo>
                  <a:pt x="40104" y="38952"/>
                  <a:pt x="40156" y="38970"/>
                  <a:pt x="40190" y="39004"/>
                </a:cubicBezTo>
                <a:cubicBezTo>
                  <a:pt x="40260" y="39004"/>
                  <a:pt x="40329" y="39074"/>
                  <a:pt x="40329" y="39143"/>
                </a:cubicBezTo>
                <a:cubicBezTo>
                  <a:pt x="40329" y="39282"/>
                  <a:pt x="40260" y="39420"/>
                  <a:pt x="40190" y="39559"/>
                </a:cubicBezTo>
                <a:cubicBezTo>
                  <a:pt x="40121" y="39698"/>
                  <a:pt x="39982" y="39836"/>
                  <a:pt x="39844" y="39906"/>
                </a:cubicBezTo>
                <a:cubicBezTo>
                  <a:pt x="39774" y="39836"/>
                  <a:pt x="39774" y="39767"/>
                  <a:pt x="39705" y="39767"/>
                </a:cubicBezTo>
                <a:cubicBezTo>
                  <a:pt x="39705" y="39559"/>
                  <a:pt x="39705" y="39351"/>
                  <a:pt x="39705" y="39212"/>
                </a:cubicBezTo>
                <a:cubicBezTo>
                  <a:pt x="39705" y="39143"/>
                  <a:pt x="39774" y="39074"/>
                  <a:pt x="39844" y="39004"/>
                </a:cubicBezTo>
                <a:cubicBezTo>
                  <a:pt x="39913" y="38970"/>
                  <a:pt x="39982" y="38952"/>
                  <a:pt x="40043" y="38952"/>
                </a:cubicBezTo>
                <a:close/>
                <a:moveTo>
                  <a:pt x="33222" y="38959"/>
                </a:moveTo>
                <a:cubicBezTo>
                  <a:pt x="33318" y="38959"/>
                  <a:pt x="33421" y="38976"/>
                  <a:pt x="33536" y="39004"/>
                </a:cubicBezTo>
                <a:cubicBezTo>
                  <a:pt x="33813" y="39212"/>
                  <a:pt x="33674" y="39975"/>
                  <a:pt x="33536" y="40183"/>
                </a:cubicBezTo>
                <a:cubicBezTo>
                  <a:pt x="33434" y="40284"/>
                  <a:pt x="33259" y="40349"/>
                  <a:pt x="33090" y="40349"/>
                </a:cubicBezTo>
                <a:cubicBezTo>
                  <a:pt x="33028" y="40349"/>
                  <a:pt x="32968" y="40340"/>
                  <a:pt x="32912" y="40321"/>
                </a:cubicBezTo>
                <a:cubicBezTo>
                  <a:pt x="32704" y="40252"/>
                  <a:pt x="32496" y="39975"/>
                  <a:pt x="32427" y="39698"/>
                </a:cubicBezTo>
                <a:lnTo>
                  <a:pt x="32427" y="39698"/>
                </a:lnTo>
                <a:cubicBezTo>
                  <a:pt x="32496" y="39767"/>
                  <a:pt x="32565" y="39767"/>
                  <a:pt x="32635" y="39836"/>
                </a:cubicBezTo>
                <a:cubicBezTo>
                  <a:pt x="32773" y="39836"/>
                  <a:pt x="32843" y="39767"/>
                  <a:pt x="32843" y="39628"/>
                </a:cubicBezTo>
                <a:cubicBezTo>
                  <a:pt x="32704" y="39420"/>
                  <a:pt x="32635" y="39282"/>
                  <a:pt x="32843" y="39074"/>
                </a:cubicBezTo>
                <a:cubicBezTo>
                  <a:pt x="32964" y="38992"/>
                  <a:pt x="33086" y="38959"/>
                  <a:pt x="33222" y="38959"/>
                </a:cubicBezTo>
                <a:close/>
                <a:moveTo>
                  <a:pt x="13503" y="43094"/>
                </a:moveTo>
                <a:cubicBezTo>
                  <a:pt x="14889" y="43510"/>
                  <a:pt x="16068" y="44134"/>
                  <a:pt x="17177" y="44966"/>
                </a:cubicBezTo>
                <a:cubicBezTo>
                  <a:pt x="18008" y="45590"/>
                  <a:pt x="18840" y="46283"/>
                  <a:pt x="19741" y="46907"/>
                </a:cubicBezTo>
                <a:cubicBezTo>
                  <a:pt x="19048" y="46560"/>
                  <a:pt x="18355" y="46144"/>
                  <a:pt x="17662" y="45728"/>
                </a:cubicBezTo>
                <a:cubicBezTo>
                  <a:pt x="16345" y="44896"/>
                  <a:pt x="14958" y="43857"/>
                  <a:pt x="13503" y="43094"/>
                </a:cubicBezTo>
                <a:close/>
                <a:moveTo>
                  <a:pt x="11034" y="41721"/>
                </a:moveTo>
                <a:cubicBezTo>
                  <a:pt x="13249" y="41721"/>
                  <a:pt x="15436" y="42364"/>
                  <a:pt x="17315" y="43579"/>
                </a:cubicBezTo>
                <a:cubicBezTo>
                  <a:pt x="19395" y="44758"/>
                  <a:pt x="20851" y="46837"/>
                  <a:pt x="22722" y="48293"/>
                </a:cubicBezTo>
                <a:cubicBezTo>
                  <a:pt x="20227" y="46976"/>
                  <a:pt x="18216" y="45035"/>
                  <a:pt x="15790" y="43579"/>
                </a:cubicBezTo>
                <a:cubicBezTo>
                  <a:pt x="14543" y="42886"/>
                  <a:pt x="13226" y="42470"/>
                  <a:pt x="11770" y="42332"/>
                </a:cubicBezTo>
                <a:cubicBezTo>
                  <a:pt x="11125" y="42063"/>
                  <a:pt x="10438" y="41961"/>
                  <a:pt x="9743" y="41961"/>
                </a:cubicBezTo>
                <a:cubicBezTo>
                  <a:pt x="9541" y="41961"/>
                  <a:pt x="9338" y="41970"/>
                  <a:pt x="9136" y="41985"/>
                </a:cubicBezTo>
                <a:cubicBezTo>
                  <a:pt x="9136" y="41916"/>
                  <a:pt x="9274" y="41916"/>
                  <a:pt x="9344" y="41846"/>
                </a:cubicBezTo>
                <a:cubicBezTo>
                  <a:pt x="9906" y="41762"/>
                  <a:pt x="10471" y="41721"/>
                  <a:pt x="11034" y="41721"/>
                </a:cubicBezTo>
                <a:close/>
                <a:moveTo>
                  <a:pt x="8373" y="42401"/>
                </a:moveTo>
                <a:cubicBezTo>
                  <a:pt x="8443" y="42470"/>
                  <a:pt x="8443" y="42470"/>
                  <a:pt x="8512" y="42470"/>
                </a:cubicBezTo>
                <a:cubicBezTo>
                  <a:pt x="9690" y="42540"/>
                  <a:pt x="10869" y="42609"/>
                  <a:pt x="12047" y="42817"/>
                </a:cubicBezTo>
                <a:cubicBezTo>
                  <a:pt x="14196" y="43579"/>
                  <a:pt x="16137" y="45243"/>
                  <a:pt x="18008" y="46352"/>
                </a:cubicBezTo>
                <a:cubicBezTo>
                  <a:pt x="19533" y="47253"/>
                  <a:pt x="21128" y="48085"/>
                  <a:pt x="22722" y="48778"/>
                </a:cubicBezTo>
                <a:cubicBezTo>
                  <a:pt x="19811" y="48432"/>
                  <a:pt x="17107" y="47392"/>
                  <a:pt x="14681" y="45659"/>
                </a:cubicBezTo>
                <a:cubicBezTo>
                  <a:pt x="12671" y="44411"/>
                  <a:pt x="10661" y="43025"/>
                  <a:pt x="8304" y="42540"/>
                </a:cubicBezTo>
                <a:lnTo>
                  <a:pt x="8373" y="42401"/>
                </a:lnTo>
                <a:close/>
                <a:moveTo>
                  <a:pt x="12175" y="41159"/>
                </a:moveTo>
                <a:cubicBezTo>
                  <a:pt x="16333" y="41159"/>
                  <a:pt x="20231" y="45099"/>
                  <a:pt x="23207" y="48016"/>
                </a:cubicBezTo>
                <a:lnTo>
                  <a:pt x="24178" y="48986"/>
                </a:lnTo>
                <a:lnTo>
                  <a:pt x="23901" y="48848"/>
                </a:lnTo>
                <a:cubicBezTo>
                  <a:pt x="19898" y="45620"/>
                  <a:pt x="16436" y="41430"/>
                  <a:pt x="11276" y="41430"/>
                </a:cubicBezTo>
                <a:cubicBezTo>
                  <a:pt x="10895" y="41430"/>
                  <a:pt x="10506" y="41452"/>
                  <a:pt x="10106" y="41500"/>
                </a:cubicBezTo>
                <a:cubicBezTo>
                  <a:pt x="10801" y="41265"/>
                  <a:pt x="11491" y="41159"/>
                  <a:pt x="12175" y="41159"/>
                </a:cubicBezTo>
                <a:close/>
                <a:moveTo>
                  <a:pt x="8651" y="42886"/>
                </a:moveTo>
                <a:lnTo>
                  <a:pt x="8651" y="42886"/>
                </a:lnTo>
                <a:cubicBezTo>
                  <a:pt x="11215" y="43995"/>
                  <a:pt x="13711" y="45312"/>
                  <a:pt x="16068" y="46907"/>
                </a:cubicBezTo>
                <a:cubicBezTo>
                  <a:pt x="17869" y="47987"/>
                  <a:pt x="20033" y="49068"/>
                  <a:pt x="22202" y="49068"/>
                </a:cubicBezTo>
                <a:cubicBezTo>
                  <a:pt x="22537" y="49068"/>
                  <a:pt x="22873" y="49042"/>
                  <a:pt x="23207" y="48986"/>
                </a:cubicBezTo>
                <a:cubicBezTo>
                  <a:pt x="23415" y="49056"/>
                  <a:pt x="23693" y="49194"/>
                  <a:pt x="23901" y="49264"/>
                </a:cubicBezTo>
                <a:cubicBezTo>
                  <a:pt x="23242" y="49229"/>
                  <a:pt x="22583" y="49212"/>
                  <a:pt x="21934" y="49212"/>
                </a:cubicBezTo>
                <a:cubicBezTo>
                  <a:pt x="21284" y="49212"/>
                  <a:pt x="20643" y="49229"/>
                  <a:pt x="20019" y="49264"/>
                </a:cubicBezTo>
                <a:cubicBezTo>
                  <a:pt x="19977" y="49264"/>
                  <a:pt x="19936" y="49264"/>
                  <a:pt x="19895" y="49264"/>
                </a:cubicBezTo>
                <a:cubicBezTo>
                  <a:pt x="15513" y="49264"/>
                  <a:pt x="11809" y="45633"/>
                  <a:pt x="8651" y="42886"/>
                </a:cubicBezTo>
                <a:close/>
                <a:moveTo>
                  <a:pt x="15832" y="1"/>
                </a:moveTo>
                <a:cubicBezTo>
                  <a:pt x="15736" y="1"/>
                  <a:pt x="15668" y="133"/>
                  <a:pt x="15721" y="186"/>
                </a:cubicBezTo>
                <a:cubicBezTo>
                  <a:pt x="15790" y="325"/>
                  <a:pt x="15860" y="463"/>
                  <a:pt x="15929" y="602"/>
                </a:cubicBezTo>
                <a:lnTo>
                  <a:pt x="15860" y="602"/>
                </a:lnTo>
                <a:lnTo>
                  <a:pt x="15513" y="463"/>
                </a:lnTo>
                <a:cubicBezTo>
                  <a:pt x="15513" y="394"/>
                  <a:pt x="15444" y="394"/>
                  <a:pt x="15374" y="394"/>
                </a:cubicBezTo>
                <a:cubicBezTo>
                  <a:pt x="15305" y="394"/>
                  <a:pt x="15166" y="325"/>
                  <a:pt x="15097" y="325"/>
                </a:cubicBezTo>
                <a:cubicBezTo>
                  <a:pt x="15082" y="317"/>
                  <a:pt x="15067" y="314"/>
                  <a:pt x="15052" y="314"/>
                </a:cubicBezTo>
                <a:cubicBezTo>
                  <a:pt x="14932" y="314"/>
                  <a:pt x="14843" y="540"/>
                  <a:pt x="15028" y="602"/>
                </a:cubicBezTo>
                <a:lnTo>
                  <a:pt x="15166" y="671"/>
                </a:lnTo>
                <a:cubicBezTo>
                  <a:pt x="15166" y="671"/>
                  <a:pt x="15166" y="741"/>
                  <a:pt x="15166" y="810"/>
                </a:cubicBezTo>
                <a:cubicBezTo>
                  <a:pt x="17246" y="7464"/>
                  <a:pt x="14543" y="17308"/>
                  <a:pt x="21613" y="21467"/>
                </a:cubicBezTo>
                <a:cubicBezTo>
                  <a:pt x="21613" y="21744"/>
                  <a:pt x="21613" y="21952"/>
                  <a:pt x="21613" y="22229"/>
                </a:cubicBezTo>
                <a:cubicBezTo>
                  <a:pt x="21648" y="22299"/>
                  <a:pt x="21700" y="22333"/>
                  <a:pt x="21752" y="22333"/>
                </a:cubicBezTo>
                <a:cubicBezTo>
                  <a:pt x="21804" y="22333"/>
                  <a:pt x="21856" y="22299"/>
                  <a:pt x="21890" y="22229"/>
                </a:cubicBezTo>
                <a:lnTo>
                  <a:pt x="21890" y="22021"/>
                </a:lnTo>
                <a:cubicBezTo>
                  <a:pt x="22237" y="22853"/>
                  <a:pt x="22583" y="23754"/>
                  <a:pt x="22930" y="24586"/>
                </a:cubicBezTo>
                <a:cubicBezTo>
                  <a:pt x="22376" y="25349"/>
                  <a:pt x="21821" y="26250"/>
                  <a:pt x="21336" y="27082"/>
                </a:cubicBezTo>
                <a:cubicBezTo>
                  <a:pt x="19741" y="23893"/>
                  <a:pt x="17246" y="21328"/>
                  <a:pt x="14820" y="18694"/>
                </a:cubicBezTo>
                <a:cubicBezTo>
                  <a:pt x="15166" y="18555"/>
                  <a:pt x="15305" y="18209"/>
                  <a:pt x="15374" y="17862"/>
                </a:cubicBezTo>
                <a:cubicBezTo>
                  <a:pt x="15513" y="17585"/>
                  <a:pt x="15513" y="17030"/>
                  <a:pt x="15652" y="16545"/>
                </a:cubicBezTo>
                <a:cubicBezTo>
                  <a:pt x="15790" y="16684"/>
                  <a:pt x="15860" y="16822"/>
                  <a:pt x="15998" y="16961"/>
                </a:cubicBezTo>
                <a:cubicBezTo>
                  <a:pt x="16068" y="17030"/>
                  <a:pt x="16137" y="17100"/>
                  <a:pt x="16137" y="17100"/>
                </a:cubicBezTo>
                <a:cubicBezTo>
                  <a:pt x="16206" y="17169"/>
                  <a:pt x="16276" y="17204"/>
                  <a:pt x="16336" y="17204"/>
                </a:cubicBezTo>
                <a:cubicBezTo>
                  <a:pt x="16397" y="17204"/>
                  <a:pt x="16449" y="17169"/>
                  <a:pt x="16483" y="17100"/>
                </a:cubicBezTo>
                <a:cubicBezTo>
                  <a:pt x="16553" y="17100"/>
                  <a:pt x="16622" y="17030"/>
                  <a:pt x="16622" y="16961"/>
                </a:cubicBezTo>
                <a:cubicBezTo>
                  <a:pt x="16622" y="16961"/>
                  <a:pt x="16622" y="16892"/>
                  <a:pt x="16622" y="16892"/>
                </a:cubicBezTo>
                <a:cubicBezTo>
                  <a:pt x="16553" y="16614"/>
                  <a:pt x="16414" y="16407"/>
                  <a:pt x="16206" y="16268"/>
                </a:cubicBezTo>
                <a:cubicBezTo>
                  <a:pt x="16206" y="16199"/>
                  <a:pt x="16137" y="16129"/>
                  <a:pt x="16068" y="16129"/>
                </a:cubicBezTo>
                <a:lnTo>
                  <a:pt x="15860" y="15921"/>
                </a:lnTo>
                <a:cubicBezTo>
                  <a:pt x="15825" y="15887"/>
                  <a:pt x="15773" y="15869"/>
                  <a:pt x="15721" y="15869"/>
                </a:cubicBezTo>
                <a:cubicBezTo>
                  <a:pt x="15669" y="15869"/>
                  <a:pt x="15617" y="15887"/>
                  <a:pt x="15582" y="15921"/>
                </a:cubicBezTo>
                <a:cubicBezTo>
                  <a:pt x="15374" y="16337"/>
                  <a:pt x="15236" y="16753"/>
                  <a:pt x="15236" y="17238"/>
                </a:cubicBezTo>
                <a:cubicBezTo>
                  <a:pt x="15166" y="17516"/>
                  <a:pt x="15166" y="18417"/>
                  <a:pt x="14751" y="18486"/>
                </a:cubicBezTo>
                <a:cubicBezTo>
                  <a:pt x="14751" y="18486"/>
                  <a:pt x="14681" y="18486"/>
                  <a:pt x="14681" y="18555"/>
                </a:cubicBezTo>
                <a:lnTo>
                  <a:pt x="13988" y="17793"/>
                </a:lnTo>
                <a:cubicBezTo>
                  <a:pt x="13641" y="16614"/>
                  <a:pt x="13364" y="15436"/>
                  <a:pt x="13226" y="14258"/>
                </a:cubicBezTo>
                <a:cubicBezTo>
                  <a:pt x="13295" y="14188"/>
                  <a:pt x="13295" y="14119"/>
                  <a:pt x="13226" y="14050"/>
                </a:cubicBezTo>
                <a:lnTo>
                  <a:pt x="13156" y="13842"/>
                </a:lnTo>
                <a:lnTo>
                  <a:pt x="13087" y="13772"/>
                </a:lnTo>
                <a:cubicBezTo>
                  <a:pt x="14157" y="13322"/>
                  <a:pt x="13533" y="11588"/>
                  <a:pt x="12555" y="11588"/>
                </a:cubicBezTo>
                <a:cubicBezTo>
                  <a:pt x="12330" y="11588"/>
                  <a:pt x="12086" y="11680"/>
                  <a:pt x="11839" y="11901"/>
                </a:cubicBezTo>
                <a:cubicBezTo>
                  <a:pt x="11631" y="12039"/>
                  <a:pt x="11631" y="12317"/>
                  <a:pt x="11839" y="12455"/>
                </a:cubicBezTo>
                <a:cubicBezTo>
                  <a:pt x="11978" y="12594"/>
                  <a:pt x="12168" y="12663"/>
                  <a:pt x="12368" y="12663"/>
                </a:cubicBezTo>
                <a:cubicBezTo>
                  <a:pt x="12567" y="12663"/>
                  <a:pt x="12775" y="12594"/>
                  <a:pt x="12948" y="12455"/>
                </a:cubicBezTo>
                <a:lnTo>
                  <a:pt x="12948" y="12455"/>
                </a:lnTo>
                <a:cubicBezTo>
                  <a:pt x="13087" y="12733"/>
                  <a:pt x="13018" y="13218"/>
                  <a:pt x="12602" y="13287"/>
                </a:cubicBezTo>
                <a:cubicBezTo>
                  <a:pt x="12394" y="13287"/>
                  <a:pt x="12255" y="13564"/>
                  <a:pt x="12394" y="13772"/>
                </a:cubicBezTo>
                <a:lnTo>
                  <a:pt x="12879" y="14258"/>
                </a:lnTo>
                <a:cubicBezTo>
                  <a:pt x="12879" y="14327"/>
                  <a:pt x="12879" y="14327"/>
                  <a:pt x="12948" y="14327"/>
                </a:cubicBezTo>
                <a:cubicBezTo>
                  <a:pt x="13226" y="15228"/>
                  <a:pt x="13364" y="16060"/>
                  <a:pt x="13503" y="16961"/>
                </a:cubicBezTo>
                <a:cubicBezTo>
                  <a:pt x="13503" y="17100"/>
                  <a:pt x="13572" y="17238"/>
                  <a:pt x="13572" y="17377"/>
                </a:cubicBezTo>
                <a:cubicBezTo>
                  <a:pt x="12810" y="16476"/>
                  <a:pt x="12047" y="15644"/>
                  <a:pt x="11354" y="14674"/>
                </a:cubicBezTo>
                <a:cubicBezTo>
                  <a:pt x="11423" y="14674"/>
                  <a:pt x="11423" y="14535"/>
                  <a:pt x="11354" y="14466"/>
                </a:cubicBezTo>
                <a:cubicBezTo>
                  <a:pt x="10383" y="14050"/>
                  <a:pt x="10314" y="11970"/>
                  <a:pt x="10453" y="10653"/>
                </a:cubicBezTo>
                <a:cubicBezTo>
                  <a:pt x="10591" y="10653"/>
                  <a:pt x="10661" y="10584"/>
                  <a:pt x="10730" y="10445"/>
                </a:cubicBezTo>
                <a:cubicBezTo>
                  <a:pt x="10794" y="10063"/>
                  <a:pt x="10740" y="9389"/>
                  <a:pt x="10248" y="9389"/>
                </a:cubicBezTo>
                <a:cubicBezTo>
                  <a:pt x="10204" y="9389"/>
                  <a:pt x="10157" y="9394"/>
                  <a:pt x="10106" y="9405"/>
                </a:cubicBezTo>
                <a:cubicBezTo>
                  <a:pt x="9482" y="9544"/>
                  <a:pt x="9690" y="10445"/>
                  <a:pt x="10037" y="10861"/>
                </a:cubicBezTo>
                <a:lnTo>
                  <a:pt x="10245" y="10861"/>
                </a:lnTo>
                <a:cubicBezTo>
                  <a:pt x="10176" y="11554"/>
                  <a:pt x="10176" y="12247"/>
                  <a:pt x="10245" y="13010"/>
                </a:cubicBezTo>
                <a:cubicBezTo>
                  <a:pt x="9621" y="12109"/>
                  <a:pt x="9066" y="11208"/>
                  <a:pt x="8651" y="10306"/>
                </a:cubicBezTo>
                <a:cubicBezTo>
                  <a:pt x="8858" y="10029"/>
                  <a:pt x="9066" y="9683"/>
                  <a:pt x="9066" y="9336"/>
                </a:cubicBezTo>
                <a:cubicBezTo>
                  <a:pt x="9136" y="8920"/>
                  <a:pt x="8997" y="8574"/>
                  <a:pt x="8789" y="8296"/>
                </a:cubicBezTo>
                <a:cubicBezTo>
                  <a:pt x="8574" y="8112"/>
                  <a:pt x="8319" y="8023"/>
                  <a:pt x="8065" y="8023"/>
                </a:cubicBezTo>
                <a:cubicBezTo>
                  <a:pt x="7745" y="8023"/>
                  <a:pt x="7427" y="8164"/>
                  <a:pt x="7195" y="8435"/>
                </a:cubicBezTo>
                <a:lnTo>
                  <a:pt x="7126" y="8574"/>
                </a:lnTo>
                <a:cubicBezTo>
                  <a:pt x="7100" y="8561"/>
                  <a:pt x="7072" y="8555"/>
                  <a:pt x="7044" y="8555"/>
                </a:cubicBezTo>
                <a:cubicBezTo>
                  <a:pt x="6920" y="8555"/>
                  <a:pt x="6792" y="8668"/>
                  <a:pt x="6848" y="8781"/>
                </a:cubicBezTo>
                <a:lnTo>
                  <a:pt x="6918" y="8920"/>
                </a:lnTo>
                <a:cubicBezTo>
                  <a:pt x="6779" y="9405"/>
                  <a:pt x="7126" y="9960"/>
                  <a:pt x="7611" y="10099"/>
                </a:cubicBezTo>
                <a:cubicBezTo>
                  <a:pt x="7645" y="10133"/>
                  <a:pt x="7663" y="10151"/>
                  <a:pt x="7680" y="10151"/>
                </a:cubicBezTo>
                <a:cubicBezTo>
                  <a:pt x="7697" y="10151"/>
                  <a:pt x="7715" y="10133"/>
                  <a:pt x="7749" y="10099"/>
                </a:cubicBezTo>
                <a:cubicBezTo>
                  <a:pt x="7863" y="10270"/>
                  <a:pt x="8071" y="10394"/>
                  <a:pt x="8296" y="10394"/>
                </a:cubicBezTo>
                <a:cubicBezTo>
                  <a:pt x="8344" y="10394"/>
                  <a:pt x="8393" y="10388"/>
                  <a:pt x="8443" y="10376"/>
                </a:cubicBezTo>
                <a:cubicBezTo>
                  <a:pt x="9136" y="11832"/>
                  <a:pt x="9898" y="13218"/>
                  <a:pt x="10869" y="14466"/>
                </a:cubicBezTo>
                <a:cubicBezTo>
                  <a:pt x="10645" y="14528"/>
                  <a:pt x="10419" y="14554"/>
                  <a:pt x="10191" y="14554"/>
                </a:cubicBezTo>
                <a:cubicBezTo>
                  <a:pt x="9148" y="14554"/>
                  <a:pt x="8068" y="14000"/>
                  <a:pt x="6987" y="13772"/>
                </a:cubicBezTo>
                <a:cubicBezTo>
                  <a:pt x="7056" y="13495"/>
                  <a:pt x="7056" y="13218"/>
                  <a:pt x="7056" y="12941"/>
                </a:cubicBezTo>
                <a:cubicBezTo>
                  <a:pt x="7022" y="12837"/>
                  <a:pt x="6918" y="12785"/>
                  <a:pt x="6814" y="12785"/>
                </a:cubicBezTo>
                <a:cubicBezTo>
                  <a:pt x="6710" y="12785"/>
                  <a:pt x="6606" y="12837"/>
                  <a:pt x="6571" y="12941"/>
                </a:cubicBezTo>
                <a:cubicBezTo>
                  <a:pt x="6571" y="13079"/>
                  <a:pt x="6502" y="13149"/>
                  <a:pt x="6432" y="13287"/>
                </a:cubicBezTo>
                <a:cubicBezTo>
                  <a:pt x="6363" y="13357"/>
                  <a:pt x="6432" y="13426"/>
                  <a:pt x="6571" y="13426"/>
                </a:cubicBezTo>
                <a:cubicBezTo>
                  <a:pt x="6571" y="13495"/>
                  <a:pt x="6502" y="13564"/>
                  <a:pt x="6502" y="13634"/>
                </a:cubicBezTo>
                <a:cubicBezTo>
                  <a:pt x="6363" y="13495"/>
                  <a:pt x="6155" y="13426"/>
                  <a:pt x="5947" y="13426"/>
                </a:cubicBezTo>
                <a:cubicBezTo>
                  <a:pt x="5808" y="13426"/>
                  <a:pt x="5739" y="13564"/>
                  <a:pt x="5670" y="13703"/>
                </a:cubicBezTo>
                <a:cubicBezTo>
                  <a:pt x="5531" y="13703"/>
                  <a:pt x="5462" y="13772"/>
                  <a:pt x="5531" y="13911"/>
                </a:cubicBezTo>
                <a:lnTo>
                  <a:pt x="5531" y="14119"/>
                </a:lnTo>
                <a:cubicBezTo>
                  <a:pt x="5531" y="14327"/>
                  <a:pt x="5601" y="14604"/>
                  <a:pt x="5808" y="14674"/>
                </a:cubicBezTo>
                <a:cubicBezTo>
                  <a:pt x="5878" y="14743"/>
                  <a:pt x="6016" y="14812"/>
                  <a:pt x="6155" y="14812"/>
                </a:cubicBezTo>
                <a:cubicBezTo>
                  <a:pt x="6363" y="14812"/>
                  <a:pt x="6571" y="14743"/>
                  <a:pt x="6779" y="14604"/>
                </a:cubicBezTo>
                <a:cubicBezTo>
                  <a:pt x="6848" y="14466"/>
                  <a:pt x="6918" y="14327"/>
                  <a:pt x="6848" y="14188"/>
                </a:cubicBezTo>
                <a:lnTo>
                  <a:pt x="6848" y="14188"/>
                </a:lnTo>
                <a:cubicBezTo>
                  <a:pt x="7943" y="14397"/>
                  <a:pt x="9038" y="14958"/>
                  <a:pt x="10074" y="14958"/>
                </a:cubicBezTo>
                <a:cubicBezTo>
                  <a:pt x="10415" y="14958"/>
                  <a:pt x="10750" y="14897"/>
                  <a:pt x="11077" y="14743"/>
                </a:cubicBezTo>
                <a:cubicBezTo>
                  <a:pt x="11908" y="15991"/>
                  <a:pt x="12948" y="17169"/>
                  <a:pt x="13988" y="18347"/>
                </a:cubicBezTo>
                <a:cubicBezTo>
                  <a:pt x="13988" y="18486"/>
                  <a:pt x="14057" y="18625"/>
                  <a:pt x="14127" y="18763"/>
                </a:cubicBezTo>
                <a:cubicBezTo>
                  <a:pt x="14161" y="18833"/>
                  <a:pt x="14213" y="18867"/>
                  <a:pt x="14265" y="18867"/>
                </a:cubicBezTo>
                <a:cubicBezTo>
                  <a:pt x="14317" y="18867"/>
                  <a:pt x="14369" y="18833"/>
                  <a:pt x="14404" y="18763"/>
                </a:cubicBezTo>
                <a:lnTo>
                  <a:pt x="16276" y="20843"/>
                </a:lnTo>
                <a:cubicBezTo>
                  <a:pt x="15236" y="20774"/>
                  <a:pt x="14265" y="20080"/>
                  <a:pt x="13364" y="19665"/>
                </a:cubicBezTo>
                <a:cubicBezTo>
                  <a:pt x="12394" y="19249"/>
                  <a:pt x="11493" y="18902"/>
                  <a:pt x="10661" y="18486"/>
                </a:cubicBezTo>
                <a:cubicBezTo>
                  <a:pt x="11264" y="17823"/>
                  <a:pt x="10765" y="16372"/>
                  <a:pt x="9803" y="16372"/>
                </a:cubicBezTo>
                <a:cubicBezTo>
                  <a:pt x="9659" y="16372"/>
                  <a:pt x="9506" y="16404"/>
                  <a:pt x="9344" y="16476"/>
                </a:cubicBezTo>
                <a:cubicBezTo>
                  <a:pt x="8271" y="16981"/>
                  <a:pt x="8519" y="18749"/>
                  <a:pt x="9566" y="18749"/>
                </a:cubicBezTo>
                <a:cubicBezTo>
                  <a:pt x="9669" y="18749"/>
                  <a:pt x="9780" y="18731"/>
                  <a:pt x="9898" y="18694"/>
                </a:cubicBezTo>
                <a:cubicBezTo>
                  <a:pt x="9968" y="18833"/>
                  <a:pt x="10037" y="18902"/>
                  <a:pt x="10176" y="18971"/>
                </a:cubicBezTo>
                <a:cubicBezTo>
                  <a:pt x="10314" y="18971"/>
                  <a:pt x="10453" y="18902"/>
                  <a:pt x="10522" y="18833"/>
                </a:cubicBezTo>
                <a:cubicBezTo>
                  <a:pt x="11631" y="19387"/>
                  <a:pt x="12810" y="19872"/>
                  <a:pt x="13988" y="20358"/>
                </a:cubicBezTo>
                <a:cubicBezTo>
                  <a:pt x="14694" y="20652"/>
                  <a:pt x="15251" y="21096"/>
                  <a:pt x="15997" y="21096"/>
                </a:cubicBezTo>
                <a:cubicBezTo>
                  <a:pt x="16129" y="21096"/>
                  <a:pt x="16268" y="21082"/>
                  <a:pt x="16414" y="21051"/>
                </a:cubicBezTo>
                <a:cubicBezTo>
                  <a:pt x="18216" y="22992"/>
                  <a:pt x="19880" y="25071"/>
                  <a:pt x="21266" y="27290"/>
                </a:cubicBezTo>
                <a:cubicBezTo>
                  <a:pt x="20643" y="28607"/>
                  <a:pt x="20227" y="29924"/>
                  <a:pt x="20019" y="31310"/>
                </a:cubicBezTo>
                <a:cubicBezTo>
                  <a:pt x="18494" y="30894"/>
                  <a:pt x="16622" y="30548"/>
                  <a:pt x="15444" y="29438"/>
                </a:cubicBezTo>
                <a:cubicBezTo>
                  <a:pt x="16276" y="28953"/>
                  <a:pt x="15998" y="27359"/>
                  <a:pt x="14751" y="27151"/>
                </a:cubicBezTo>
                <a:cubicBezTo>
                  <a:pt x="14631" y="27129"/>
                  <a:pt x="14517" y="27119"/>
                  <a:pt x="14410" y="27119"/>
                </a:cubicBezTo>
                <a:cubicBezTo>
                  <a:pt x="12828" y="27119"/>
                  <a:pt x="12657" y="29305"/>
                  <a:pt x="14264" y="29305"/>
                </a:cubicBezTo>
                <a:cubicBezTo>
                  <a:pt x="14309" y="29305"/>
                  <a:pt x="14356" y="29303"/>
                  <a:pt x="14404" y="29300"/>
                </a:cubicBezTo>
                <a:cubicBezTo>
                  <a:pt x="14404" y="29438"/>
                  <a:pt x="14543" y="29646"/>
                  <a:pt x="14751" y="29646"/>
                </a:cubicBezTo>
                <a:lnTo>
                  <a:pt x="15028" y="29646"/>
                </a:lnTo>
                <a:cubicBezTo>
                  <a:pt x="16414" y="30825"/>
                  <a:pt x="18147" y="31449"/>
                  <a:pt x="19949" y="31587"/>
                </a:cubicBezTo>
                <a:cubicBezTo>
                  <a:pt x="19464" y="34360"/>
                  <a:pt x="20157" y="37202"/>
                  <a:pt x="21821" y="39490"/>
                </a:cubicBezTo>
                <a:cubicBezTo>
                  <a:pt x="21821" y="39767"/>
                  <a:pt x="21890" y="40044"/>
                  <a:pt x="21890" y="40321"/>
                </a:cubicBezTo>
                <a:cubicBezTo>
                  <a:pt x="21821" y="40391"/>
                  <a:pt x="21752" y="40529"/>
                  <a:pt x="21682" y="40668"/>
                </a:cubicBezTo>
                <a:cubicBezTo>
                  <a:pt x="21626" y="40780"/>
                  <a:pt x="21796" y="41072"/>
                  <a:pt x="21973" y="41072"/>
                </a:cubicBezTo>
                <a:cubicBezTo>
                  <a:pt x="22015" y="41072"/>
                  <a:pt x="22058" y="41055"/>
                  <a:pt x="22098" y="41015"/>
                </a:cubicBezTo>
                <a:cubicBezTo>
                  <a:pt x="22237" y="41708"/>
                  <a:pt x="22445" y="42470"/>
                  <a:pt x="22653" y="43233"/>
                </a:cubicBezTo>
                <a:cubicBezTo>
                  <a:pt x="21613" y="42124"/>
                  <a:pt x="20365" y="41153"/>
                  <a:pt x="19118" y="40321"/>
                </a:cubicBezTo>
                <a:cubicBezTo>
                  <a:pt x="18494" y="39975"/>
                  <a:pt x="17939" y="39559"/>
                  <a:pt x="17385" y="39143"/>
                </a:cubicBezTo>
                <a:cubicBezTo>
                  <a:pt x="17385" y="39074"/>
                  <a:pt x="17385" y="39004"/>
                  <a:pt x="17315" y="38935"/>
                </a:cubicBezTo>
                <a:cubicBezTo>
                  <a:pt x="15582" y="37341"/>
                  <a:pt x="14820" y="35053"/>
                  <a:pt x="13780" y="32974"/>
                </a:cubicBezTo>
                <a:cubicBezTo>
                  <a:pt x="13087" y="31587"/>
                  <a:pt x="12047" y="30340"/>
                  <a:pt x="10869" y="29369"/>
                </a:cubicBezTo>
                <a:cubicBezTo>
                  <a:pt x="7957" y="26804"/>
                  <a:pt x="4214" y="25279"/>
                  <a:pt x="332" y="25141"/>
                </a:cubicBezTo>
                <a:cubicBezTo>
                  <a:pt x="310" y="25133"/>
                  <a:pt x="288" y="25130"/>
                  <a:pt x="268" y="25130"/>
                </a:cubicBezTo>
                <a:cubicBezTo>
                  <a:pt x="98" y="25130"/>
                  <a:pt x="1" y="25364"/>
                  <a:pt x="124" y="25487"/>
                </a:cubicBezTo>
                <a:cubicBezTo>
                  <a:pt x="3244" y="28191"/>
                  <a:pt x="4422" y="32350"/>
                  <a:pt x="7264" y="35192"/>
                </a:cubicBezTo>
                <a:cubicBezTo>
                  <a:pt x="9968" y="37895"/>
                  <a:pt x="13988" y="37826"/>
                  <a:pt x="17107" y="39490"/>
                </a:cubicBezTo>
                <a:lnTo>
                  <a:pt x="17454" y="39698"/>
                </a:lnTo>
                <a:cubicBezTo>
                  <a:pt x="20504" y="41777"/>
                  <a:pt x="23207" y="44273"/>
                  <a:pt x="25426" y="47253"/>
                </a:cubicBezTo>
                <a:cubicBezTo>
                  <a:pt x="26465" y="48640"/>
                  <a:pt x="27297" y="50095"/>
                  <a:pt x="28129" y="51620"/>
                </a:cubicBezTo>
                <a:cubicBezTo>
                  <a:pt x="27297" y="50927"/>
                  <a:pt x="26465" y="50303"/>
                  <a:pt x="25495" y="49749"/>
                </a:cubicBezTo>
                <a:cubicBezTo>
                  <a:pt x="25495" y="49749"/>
                  <a:pt x="25495" y="49679"/>
                  <a:pt x="25426" y="49679"/>
                </a:cubicBezTo>
                <a:cubicBezTo>
                  <a:pt x="21952" y="46369"/>
                  <a:pt x="17204" y="40721"/>
                  <a:pt x="12146" y="40721"/>
                </a:cubicBezTo>
                <a:cubicBezTo>
                  <a:pt x="10743" y="40721"/>
                  <a:pt x="9317" y="41155"/>
                  <a:pt x="7888" y="42193"/>
                </a:cubicBezTo>
                <a:cubicBezTo>
                  <a:pt x="7868" y="42152"/>
                  <a:pt x="7841" y="42136"/>
                  <a:pt x="7816" y="42136"/>
                </a:cubicBezTo>
                <a:cubicBezTo>
                  <a:pt x="7755" y="42136"/>
                  <a:pt x="7700" y="42234"/>
                  <a:pt x="7749" y="42332"/>
                </a:cubicBezTo>
                <a:cubicBezTo>
                  <a:pt x="7680" y="42401"/>
                  <a:pt x="7611" y="42401"/>
                  <a:pt x="7541" y="42470"/>
                </a:cubicBezTo>
                <a:cubicBezTo>
                  <a:pt x="7308" y="42645"/>
                  <a:pt x="7467" y="42918"/>
                  <a:pt x="7647" y="42918"/>
                </a:cubicBezTo>
                <a:cubicBezTo>
                  <a:pt x="7681" y="42918"/>
                  <a:pt x="7716" y="42908"/>
                  <a:pt x="7749" y="42886"/>
                </a:cubicBezTo>
                <a:lnTo>
                  <a:pt x="8096" y="42609"/>
                </a:lnTo>
                <a:cubicBezTo>
                  <a:pt x="10383" y="45035"/>
                  <a:pt x="13018" y="47045"/>
                  <a:pt x="15860" y="48709"/>
                </a:cubicBezTo>
                <a:cubicBezTo>
                  <a:pt x="17523" y="49616"/>
                  <a:pt x="19249" y="49637"/>
                  <a:pt x="20980" y="49637"/>
                </a:cubicBezTo>
                <a:cubicBezTo>
                  <a:pt x="21062" y="49637"/>
                  <a:pt x="21145" y="49637"/>
                  <a:pt x="21227" y="49637"/>
                </a:cubicBezTo>
                <a:cubicBezTo>
                  <a:pt x="22588" y="49637"/>
                  <a:pt x="23950" y="49650"/>
                  <a:pt x="25287" y="50095"/>
                </a:cubicBezTo>
                <a:lnTo>
                  <a:pt x="25426" y="50095"/>
                </a:lnTo>
                <a:cubicBezTo>
                  <a:pt x="26535" y="50719"/>
                  <a:pt x="27574" y="51482"/>
                  <a:pt x="28545" y="52383"/>
                </a:cubicBezTo>
                <a:cubicBezTo>
                  <a:pt x="29377" y="54116"/>
                  <a:pt x="30209" y="55987"/>
                  <a:pt x="30902" y="57790"/>
                </a:cubicBezTo>
                <a:cubicBezTo>
                  <a:pt x="30926" y="57862"/>
                  <a:pt x="30984" y="57893"/>
                  <a:pt x="31046" y="57893"/>
                </a:cubicBezTo>
                <a:cubicBezTo>
                  <a:pt x="31162" y="57893"/>
                  <a:pt x="31293" y="57787"/>
                  <a:pt x="31248" y="57651"/>
                </a:cubicBezTo>
                <a:cubicBezTo>
                  <a:pt x="29446" y="52660"/>
                  <a:pt x="26951" y="47531"/>
                  <a:pt x="23207" y="43579"/>
                </a:cubicBezTo>
                <a:cubicBezTo>
                  <a:pt x="22861" y="42609"/>
                  <a:pt x="22653" y="41638"/>
                  <a:pt x="22445" y="40599"/>
                </a:cubicBezTo>
                <a:cubicBezTo>
                  <a:pt x="23693" y="38242"/>
                  <a:pt x="24594" y="35677"/>
                  <a:pt x="25218" y="33043"/>
                </a:cubicBezTo>
                <a:cubicBezTo>
                  <a:pt x="27228" y="36370"/>
                  <a:pt x="28822" y="39836"/>
                  <a:pt x="30070" y="43441"/>
                </a:cubicBezTo>
                <a:cubicBezTo>
                  <a:pt x="30070" y="43579"/>
                  <a:pt x="30139" y="43649"/>
                  <a:pt x="30209" y="43787"/>
                </a:cubicBezTo>
                <a:cubicBezTo>
                  <a:pt x="28406" y="42678"/>
                  <a:pt x="27089" y="40945"/>
                  <a:pt x="25356" y="39767"/>
                </a:cubicBezTo>
                <a:cubicBezTo>
                  <a:pt x="25336" y="39747"/>
                  <a:pt x="25310" y="39738"/>
                  <a:pt x="25283" y="39738"/>
                </a:cubicBezTo>
                <a:cubicBezTo>
                  <a:pt x="25218" y="39738"/>
                  <a:pt x="25148" y="39787"/>
                  <a:pt x="25148" y="39836"/>
                </a:cubicBezTo>
                <a:cubicBezTo>
                  <a:pt x="25110" y="39811"/>
                  <a:pt x="25067" y="39799"/>
                  <a:pt x="25024" y="39799"/>
                </a:cubicBezTo>
                <a:cubicBezTo>
                  <a:pt x="24832" y="39799"/>
                  <a:pt x="24632" y="40026"/>
                  <a:pt x="24802" y="40252"/>
                </a:cubicBezTo>
                <a:lnTo>
                  <a:pt x="24871" y="40252"/>
                </a:lnTo>
                <a:cubicBezTo>
                  <a:pt x="25010" y="40460"/>
                  <a:pt x="25148" y="40529"/>
                  <a:pt x="25356" y="40668"/>
                </a:cubicBezTo>
                <a:cubicBezTo>
                  <a:pt x="25356" y="40668"/>
                  <a:pt x="25426" y="40737"/>
                  <a:pt x="25426" y="40807"/>
                </a:cubicBezTo>
                <a:cubicBezTo>
                  <a:pt x="25460" y="40876"/>
                  <a:pt x="25547" y="40911"/>
                  <a:pt x="25625" y="40911"/>
                </a:cubicBezTo>
                <a:cubicBezTo>
                  <a:pt x="25703" y="40911"/>
                  <a:pt x="25772" y="40876"/>
                  <a:pt x="25772" y="40807"/>
                </a:cubicBezTo>
                <a:cubicBezTo>
                  <a:pt x="25911" y="40737"/>
                  <a:pt x="25911" y="40599"/>
                  <a:pt x="25841" y="40529"/>
                </a:cubicBezTo>
                <a:lnTo>
                  <a:pt x="25703" y="40460"/>
                </a:lnTo>
                <a:cubicBezTo>
                  <a:pt x="25634" y="40321"/>
                  <a:pt x="25564" y="40252"/>
                  <a:pt x="25495" y="40113"/>
                </a:cubicBezTo>
                <a:cubicBezTo>
                  <a:pt x="25484" y="40081"/>
                  <a:pt x="25488" y="40067"/>
                  <a:pt x="25504" y="40067"/>
                </a:cubicBezTo>
                <a:cubicBezTo>
                  <a:pt x="25585" y="40067"/>
                  <a:pt x="25980" y="40471"/>
                  <a:pt x="25980" y="40529"/>
                </a:cubicBezTo>
                <a:cubicBezTo>
                  <a:pt x="26535" y="40945"/>
                  <a:pt x="27020" y="41500"/>
                  <a:pt x="27574" y="41985"/>
                </a:cubicBezTo>
                <a:cubicBezTo>
                  <a:pt x="28337" y="42817"/>
                  <a:pt x="29307" y="43510"/>
                  <a:pt x="30278" y="44134"/>
                </a:cubicBezTo>
                <a:cubicBezTo>
                  <a:pt x="31318" y="48085"/>
                  <a:pt x="31664" y="52175"/>
                  <a:pt x="31387" y="56265"/>
                </a:cubicBezTo>
                <a:cubicBezTo>
                  <a:pt x="31387" y="56750"/>
                  <a:pt x="31318" y="57304"/>
                  <a:pt x="31318" y="57790"/>
                </a:cubicBezTo>
                <a:cubicBezTo>
                  <a:pt x="31318" y="57859"/>
                  <a:pt x="31318" y="57859"/>
                  <a:pt x="31318" y="57928"/>
                </a:cubicBezTo>
                <a:lnTo>
                  <a:pt x="31318" y="58344"/>
                </a:lnTo>
                <a:cubicBezTo>
                  <a:pt x="31318" y="58414"/>
                  <a:pt x="31318" y="58414"/>
                  <a:pt x="31318" y="58483"/>
                </a:cubicBezTo>
                <a:cubicBezTo>
                  <a:pt x="31110" y="65276"/>
                  <a:pt x="31734" y="72208"/>
                  <a:pt x="36378" y="77615"/>
                </a:cubicBezTo>
                <a:cubicBezTo>
                  <a:pt x="36437" y="77674"/>
                  <a:pt x="36507" y="77699"/>
                  <a:pt x="36572" y="77699"/>
                </a:cubicBezTo>
                <a:cubicBezTo>
                  <a:pt x="36738" y="77699"/>
                  <a:pt x="36873" y="77536"/>
                  <a:pt x="36724" y="77338"/>
                </a:cubicBezTo>
                <a:cubicBezTo>
                  <a:pt x="33397" y="73456"/>
                  <a:pt x="32357" y="68950"/>
                  <a:pt x="32011" y="64306"/>
                </a:cubicBezTo>
                <a:cubicBezTo>
                  <a:pt x="33120" y="63682"/>
                  <a:pt x="33328" y="62226"/>
                  <a:pt x="33744" y="61048"/>
                </a:cubicBezTo>
                <a:cubicBezTo>
                  <a:pt x="33764" y="61068"/>
                  <a:pt x="33790" y="61076"/>
                  <a:pt x="33819" y="61076"/>
                </a:cubicBezTo>
                <a:cubicBezTo>
                  <a:pt x="33888" y="61076"/>
                  <a:pt x="33972" y="61027"/>
                  <a:pt x="34021" y="60978"/>
                </a:cubicBezTo>
                <a:cubicBezTo>
                  <a:pt x="34160" y="60770"/>
                  <a:pt x="34160" y="60493"/>
                  <a:pt x="34021" y="60285"/>
                </a:cubicBezTo>
                <a:cubicBezTo>
                  <a:pt x="33986" y="60216"/>
                  <a:pt x="33917" y="60181"/>
                  <a:pt x="33848" y="60181"/>
                </a:cubicBezTo>
                <a:cubicBezTo>
                  <a:pt x="33778" y="60181"/>
                  <a:pt x="33709" y="60216"/>
                  <a:pt x="33674" y="60285"/>
                </a:cubicBezTo>
                <a:cubicBezTo>
                  <a:pt x="33397" y="60909"/>
                  <a:pt x="33189" y="61533"/>
                  <a:pt x="32981" y="62226"/>
                </a:cubicBezTo>
                <a:cubicBezTo>
                  <a:pt x="32843" y="62850"/>
                  <a:pt x="32496" y="63474"/>
                  <a:pt x="32011" y="63959"/>
                </a:cubicBezTo>
                <a:cubicBezTo>
                  <a:pt x="31872" y="62226"/>
                  <a:pt x="31872" y="60493"/>
                  <a:pt x="31872" y="58622"/>
                </a:cubicBezTo>
                <a:lnTo>
                  <a:pt x="31872" y="58622"/>
                </a:lnTo>
                <a:cubicBezTo>
                  <a:pt x="31892" y="58642"/>
                  <a:pt x="31919" y="58650"/>
                  <a:pt x="31946" y="58650"/>
                </a:cubicBezTo>
                <a:cubicBezTo>
                  <a:pt x="32011" y="58650"/>
                  <a:pt x="32080" y="58601"/>
                  <a:pt x="32080" y="58552"/>
                </a:cubicBezTo>
                <a:cubicBezTo>
                  <a:pt x="33744" y="56265"/>
                  <a:pt x="34784" y="53561"/>
                  <a:pt x="35199" y="50789"/>
                </a:cubicBezTo>
                <a:cubicBezTo>
                  <a:pt x="35407" y="50650"/>
                  <a:pt x="35546" y="50511"/>
                  <a:pt x="35615" y="50303"/>
                </a:cubicBezTo>
                <a:cubicBezTo>
                  <a:pt x="36170" y="49471"/>
                  <a:pt x="36724" y="48640"/>
                  <a:pt x="37348" y="47877"/>
                </a:cubicBezTo>
                <a:cubicBezTo>
                  <a:pt x="37834" y="47253"/>
                  <a:pt x="38319" y="46560"/>
                  <a:pt x="38804" y="45936"/>
                </a:cubicBezTo>
                <a:lnTo>
                  <a:pt x="38804" y="46214"/>
                </a:lnTo>
                <a:cubicBezTo>
                  <a:pt x="38804" y="46254"/>
                  <a:pt x="38896" y="46294"/>
                  <a:pt x="38975" y="46294"/>
                </a:cubicBezTo>
                <a:cubicBezTo>
                  <a:pt x="39032" y="46294"/>
                  <a:pt x="39081" y="46272"/>
                  <a:pt x="39081" y="46214"/>
                </a:cubicBezTo>
                <a:cubicBezTo>
                  <a:pt x="39151" y="45936"/>
                  <a:pt x="39151" y="45728"/>
                  <a:pt x="39081" y="45451"/>
                </a:cubicBezTo>
                <a:cubicBezTo>
                  <a:pt x="39081" y="45451"/>
                  <a:pt x="39151" y="45382"/>
                  <a:pt x="39220" y="45312"/>
                </a:cubicBezTo>
                <a:cubicBezTo>
                  <a:pt x="39289" y="45243"/>
                  <a:pt x="39289" y="45174"/>
                  <a:pt x="39220" y="45104"/>
                </a:cubicBezTo>
                <a:lnTo>
                  <a:pt x="39012" y="44966"/>
                </a:lnTo>
                <a:cubicBezTo>
                  <a:pt x="38943" y="44966"/>
                  <a:pt x="38804" y="44966"/>
                  <a:pt x="38804" y="45104"/>
                </a:cubicBezTo>
                <a:cubicBezTo>
                  <a:pt x="38735" y="45243"/>
                  <a:pt x="38735" y="45451"/>
                  <a:pt x="38804" y="45590"/>
                </a:cubicBezTo>
                <a:cubicBezTo>
                  <a:pt x="38596" y="45798"/>
                  <a:pt x="38388" y="45936"/>
                  <a:pt x="38319" y="46075"/>
                </a:cubicBezTo>
                <a:cubicBezTo>
                  <a:pt x="37834" y="46699"/>
                  <a:pt x="37348" y="47392"/>
                  <a:pt x="36863" y="48016"/>
                </a:cubicBezTo>
                <a:cubicBezTo>
                  <a:pt x="36516" y="48570"/>
                  <a:pt x="36101" y="48986"/>
                  <a:pt x="35754" y="49471"/>
                </a:cubicBezTo>
                <a:cubicBezTo>
                  <a:pt x="35685" y="49541"/>
                  <a:pt x="35477" y="49887"/>
                  <a:pt x="35338" y="50165"/>
                </a:cubicBezTo>
                <a:cubicBezTo>
                  <a:pt x="35338" y="49818"/>
                  <a:pt x="35407" y="49541"/>
                  <a:pt x="35477" y="49264"/>
                </a:cubicBezTo>
                <a:cubicBezTo>
                  <a:pt x="35546" y="49194"/>
                  <a:pt x="35615" y="49125"/>
                  <a:pt x="35546" y="49056"/>
                </a:cubicBezTo>
                <a:lnTo>
                  <a:pt x="35546" y="48986"/>
                </a:lnTo>
                <a:cubicBezTo>
                  <a:pt x="35685" y="47946"/>
                  <a:pt x="35823" y="46976"/>
                  <a:pt x="35962" y="46006"/>
                </a:cubicBezTo>
                <a:cubicBezTo>
                  <a:pt x="36031" y="46006"/>
                  <a:pt x="36031" y="45936"/>
                  <a:pt x="36031" y="45867"/>
                </a:cubicBezTo>
                <a:lnTo>
                  <a:pt x="36031" y="45798"/>
                </a:lnTo>
                <a:lnTo>
                  <a:pt x="36170" y="44758"/>
                </a:lnTo>
                <a:cubicBezTo>
                  <a:pt x="37903" y="43995"/>
                  <a:pt x="38735" y="42193"/>
                  <a:pt x="39497" y="40599"/>
                </a:cubicBezTo>
                <a:cubicBezTo>
                  <a:pt x="39566" y="40599"/>
                  <a:pt x="39636" y="40599"/>
                  <a:pt x="39636" y="40529"/>
                </a:cubicBezTo>
                <a:lnTo>
                  <a:pt x="39705" y="40460"/>
                </a:lnTo>
                <a:lnTo>
                  <a:pt x="39844" y="40460"/>
                </a:lnTo>
                <a:cubicBezTo>
                  <a:pt x="40052" y="40460"/>
                  <a:pt x="40190" y="40391"/>
                  <a:pt x="40398" y="40321"/>
                </a:cubicBezTo>
                <a:cubicBezTo>
                  <a:pt x="40953" y="39975"/>
                  <a:pt x="41091" y="39212"/>
                  <a:pt x="40814" y="38658"/>
                </a:cubicBezTo>
                <a:cubicBezTo>
                  <a:pt x="40595" y="38438"/>
                  <a:pt x="40292" y="38302"/>
                  <a:pt x="39994" y="38302"/>
                </a:cubicBezTo>
                <a:cubicBezTo>
                  <a:pt x="39821" y="38302"/>
                  <a:pt x="39650" y="38348"/>
                  <a:pt x="39497" y="38450"/>
                </a:cubicBezTo>
                <a:cubicBezTo>
                  <a:pt x="39151" y="38658"/>
                  <a:pt x="39012" y="39004"/>
                  <a:pt x="39081" y="39351"/>
                </a:cubicBezTo>
                <a:cubicBezTo>
                  <a:pt x="39081" y="39351"/>
                  <a:pt x="39012" y="39420"/>
                  <a:pt x="39012" y="39490"/>
                </a:cubicBezTo>
                <a:cubicBezTo>
                  <a:pt x="38943" y="39767"/>
                  <a:pt x="39012" y="39975"/>
                  <a:pt x="39220" y="40183"/>
                </a:cubicBezTo>
                <a:cubicBezTo>
                  <a:pt x="38527" y="41846"/>
                  <a:pt x="37695" y="43649"/>
                  <a:pt x="36101" y="44481"/>
                </a:cubicBezTo>
                <a:cubicBezTo>
                  <a:pt x="36239" y="43857"/>
                  <a:pt x="36309" y="43233"/>
                  <a:pt x="36447" y="42609"/>
                </a:cubicBezTo>
                <a:cubicBezTo>
                  <a:pt x="37071" y="42470"/>
                  <a:pt x="37418" y="41846"/>
                  <a:pt x="37626" y="41223"/>
                </a:cubicBezTo>
                <a:cubicBezTo>
                  <a:pt x="37660" y="41292"/>
                  <a:pt x="37712" y="41327"/>
                  <a:pt x="37764" y="41327"/>
                </a:cubicBezTo>
                <a:cubicBezTo>
                  <a:pt x="37816" y="41327"/>
                  <a:pt x="37868" y="41292"/>
                  <a:pt x="37903" y="41223"/>
                </a:cubicBezTo>
                <a:cubicBezTo>
                  <a:pt x="38041" y="40876"/>
                  <a:pt x="37972" y="40460"/>
                  <a:pt x="37764" y="40113"/>
                </a:cubicBezTo>
                <a:cubicBezTo>
                  <a:pt x="37703" y="39992"/>
                  <a:pt x="37603" y="39937"/>
                  <a:pt x="37503" y="39937"/>
                </a:cubicBezTo>
                <a:cubicBezTo>
                  <a:pt x="37375" y="39937"/>
                  <a:pt x="37249" y="40027"/>
                  <a:pt x="37210" y="40183"/>
                </a:cubicBezTo>
                <a:cubicBezTo>
                  <a:pt x="37140" y="40321"/>
                  <a:pt x="37140" y="40529"/>
                  <a:pt x="37140" y="40668"/>
                </a:cubicBezTo>
                <a:cubicBezTo>
                  <a:pt x="37140" y="40737"/>
                  <a:pt x="37140" y="40807"/>
                  <a:pt x="37140" y="40807"/>
                </a:cubicBezTo>
                <a:cubicBezTo>
                  <a:pt x="37002" y="41223"/>
                  <a:pt x="36794" y="41638"/>
                  <a:pt x="36516" y="41985"/>
                </a:cubicBezTo>
                <a:cubicBezTo>
                  <a:pt x="36863" y="40252"/>
                  <a:pt x="37418" y="38588"/>
                  <a:pt x="38180" y="36994"/>
                </a:cubicBezTo>
                <a:cubicBezTo>
                  <a:pt x="38249" y="37063"/>
                  <a:pt x="38249" y="37133"/>
                  <a:pt x="38319" y="37133"/>
                </a:cubicBezTo>
                <a:cubicBezTo>
                  <a:pt x="38482" y="37264"/>
                  <a:pt x="38677" y="37333"/>
                  <a:pt x="38873" y="37333"/>
                </a:cubicBezTo>
                <a:cubicBezTo>
                  <a:pt x="39093" y="37333"/>
                  <a:pt x="39314" y="37246"/>
                  <a:pt x="39497" y="37063"/>
                </a:cubicBezTo>
                <a:cubicBezTo>
                  <a:pt x="40052" y="36648"/>
                  <a:pt x="40052" y="35746"/>
                  <a:pt x="39497" y="35331"/>
                </a:cubicBezTo>
                <a:cubicBezTo>
                  <a:pt x="39186" y="35064"/>
                  <a:pt x="38847" y="34940"/>
                  <a:pt x="38497" y="34940"/>
                </a:cubicBezTo>
                <a:cubicBezTo>
                  <a:pt x="38301" y="34940"/>
                  <a:pt x="38102" y="34979"/>
                  <a:pt x="37903" y="35053"/>
                </a:cubicBezTo>
                <a:cubicBezTo>
                  <a:pt x="37279" y="35400"/>
                  <a:pt x="37210" y="36232"/>
                  <a:pt x="37834" y="36648"/>
                </a:cubicBezTo>
                <a:lnTo>
                  <a:pt x="37903" y="36648"/>
                </a:lnTo>
                <a:cubicBezTo>
                  <a:pt x="37002" y="38450"/>
                  <a:pt x="36378" y="40391"/>
                  <a:pt x="36031" y="42401"/>
                </a:cubicBezTo>
                <a:cubicBezTo>
                  <a:pt x="35823" y="43233"/>
                  <a:pt x="35685" y="44134"/>
                  <a:pt x="35615" y="44966"/>
                </a:cubicBezTo>
                <a:cubicBezTo>
                  <a:pt x="35061" y="43649"/>
                  <a:pt x="34298" y="42401"/>
                  <a:pt x="33744" y="41153"/>
                </a:cubicBezTo>
                <a:cubicBezTo>
                  <a:pt x="33744" y="41084"/>
                  <a:pt x="33744" y="41084"/>
                  <a:pt x="33744" y="41015"/>
                </a:cubicBezTo>
                <a:cubicBezTo>
                  <a:pt x="33744" y="40876"/>
                  <a:pt x="33674" y="40737"/>
                  <a:pt x="33605" y="40599"/>
                </a:cubicBezTo>
                <a:cubicBezTo>
                  <a:pt x="34160" y="40044"/>
                  <a:pt x="34229" y="39212"/>
                  <a:pt x="33813" y="38588"/>
                </a:cubicBezTo>
                <a:cubicBezTo>
                  <a:pt x="33605" y="38450"/>
                  <a:pt x="33362" y="38381"/>
                  <a:pt x="33120" y="38381"/>
                </a:cubicBezTo>
                <a:cubicBezTo>
                  <a:pt x="32877" y="38381"/>
                  <a:pt x="32635" y="38450"/>
                  <a:pt x="32427" y="38588"/>
                </a:cubicBezTo>
                <a:cubicBezTo>
                  <a:pt x="32149" y="38796"/>
                  <a:pt x="32011" y="39143"/>
                  <a:pt x="32149" y="39490"/>
                </a:cubicBezTo>
                <a:cubicBezTo>
                  <a:pt x="32080" y="39490"/>
                  <a:pt x="31941" y="39559"/>
                  <a:pt x="32011" y="39628"/>
                </a:cubicBezTo>
                <a:cubicBezTo>
                  <a:pt x="32142" y="40217"/>
                  <a:pt x="32580" y="40743"/>
                  <a:pt x="33095" y="40743"/>
                </a:cubicBezTo>
                <a:cubicBezTo>
                  <a:pt x="33126" y="40743"/>
                  <a:pt x="33158" y="40741"/>
                  <a:pt x="33189" y="40737"/>
                </a:cubicBezTo>
                <a:cubicBezTo>
                  <a:pt x="33813" y="42401"/>
                  <a:pt x="34645" y="43995"/>
                  <a:pt x="35477" y="45520"/>
                </a:cubicBezTo>
                <a:lnTo>
                  <a:pt x="35407" y="46075"/>
                </a:lnTo>
                <a:lnTo>
                  <a:pt x="35061" y="48224"/>
                </a:lnTo>
                <a:cubicBezTo>
                  <a:pt x="35061" y="48154"/>
                  <a:pt x="34991" y="48016"/>
                  <a:pt x="34991" y="47877"/>
                </a:cubicBezTo>
                <a:cubicBezTo>
                  <a:pt x="34957" y="47808"/>
                  <a:pt x="34887" y="47773"/>
                  <a:pt x="34818" y="47773"/>
                </a:cubicBezTo>
                <a:cubicBezTo>
                  <a:pt x="34749" y="47773"/>
                  <a:pt x="34680" y="47808"/>
                  <a:pt x="34645" y="47877"/>
                </a:cubicBezTo>
                <a:cubicBezTo>
                  <a:pt x="34506" y="47739"/>
                  <a:pt x="34437" y="47600"/>
                  <a:pt x="34298" y="47461"/>
                </a:cubicBezTo>
                <a:cubicBezTo>
                  <a:pt x="34021" y="47045"/>
                  <a:pt x="33744" y="46629"/>
                  <a:pt x="33536" y="46214"/>
                </a:cubicBezTo>
                <a:lnTo>
                  <a:pt x="33605" y="46214"/>
                </a:lnTo>
                <a:cubicBezTo>
                  <a:pt x="33674" y="46214"/>
                  <a:pt x="33744" y="46144"/>
                  <a:pt x="33674" y="46075"/>
                </a:cubicBezTo>
                <a:cubicBezTo>
                  <a:pt x="33674" y="45936"/>
                  <a:pt x="33605" y="45659"/>
                  <a:pt x="33536" y="45590"/>
                </a:cubicBezTo>
                <a:cubicBezTo>
                  <a:pt x="34090" y="45243"/>
                  <a:pt x="34160" y="44550"/>
                  <a:pt x="33813" y="44134"/>
                </a:cubicBezTo>
                <a:cubicBezTo>
                  <a:pt x="33585" y="43792"/>
                  <a:pt x="33216" y="43543"/>
                  <a:pt x="32822" y="43543"/>
                </a:cubicBezTo>
                <a:cubicBezTo>
                  <a:pt x="32737" y="43543"/>
                  <a:pt x="32651" y="43555"/>
                  <a:pt x="32565" y="43579"/>
                </a:cubicBezTo>
                <a:cubicBezTo>
                  <a:pt x="32288" y="43649"/>
                  <a:pt x="32149" y="43787"/>
                  <a:pt x="32080" y="44065"/>
                </a:cubicBezTo>
                <a:cubicBezTo>
                  <a:pt x="32011" y="44342"/>
                  <a:pt x="32080" y="44689"/>
                  <a:pt x="32288" y="44966"/>
                </a:cubicBezTo>
                <a:cubicBezTo>
                  <a:pt x="32288" y="45035"/>
                  <a:pt x="32323" y="45070"/>
                  <a:pt x="32366" y="45070"/>
                </a:cubicBezTo>
                <a:cubicBezTo>
                  <a:pt x="32409" y="45070"/>
                  <a:pt x="32461" y="45035"/>
                  <a:pt x="32496" y="44966"/>
                </a:cubicBezTo>
                <a:cubicBezTo>
                  <a:pt x="32496" y="44758"/>
                  <a:pt x="32496" y="44550"/>
                  <a:pt x="32565" y="44411"/>
                </a:cubicBezTo>
                <a:lnTo>
                  <a:pt x="32635" y="44203"/>
                </a:lnTo>
                <a:lnTo>
                  <a:pt x="32912" y="44203"/>
                </a:lnTo>
                <a:cubicBezTo>
                  <a:pt x="33051" y="44203"/>
                  <a:pt x="33189" y="44273"/>
                  <a:pt x="33259" y="44411"/>
                </a:cubicBezTo>
                <a:cubicBezTo>
                  <a:pt x="33466" y="44550"/>
                  <a:pt x="33536" y="44758"/>
                  <a:pt x="33397" y="44966"/>
                </a:cubicBezTo>
                <a:cubicBezTo>
                  <a:pt x="33337" y="45085"/>
                  <a:pt x="33174" y="45257"/>
                  <a:pt x="33041" y="45257"/>
                </a:cubicBezTo>
                <a:cubicBezTo>
                  <a:pt x="33020" y="45257"/>
                  <a:pt x="33000" y="45253"/>
                  <a:pt x="32981" y="45243"/>
                </a:cubicBezTo>
                <a:cubicBezTo>
                  <a:pt x="32843" y="45243"/>
                  <a:pt x="32773" y="44896"/>
                  <a:pt x="32773" y="44758"/>
                </a:cubicBezTo>
                <a:cubicBezTo>
                  <a:pt x="32739" y="44723"/>
                  <a:pt x="32687" y="44706"/>
                  <a:pt x="32643" y="44706"/>
                </a:cubicBezTo>
                <a:cubicBezTo>
                  <a:pt x="32600" y="44706"/>
                  <a:pt x="32565" y="44723"/>
                  <a:pt x="32565" y="44758"/>
                </a:cubicBezTo>
                <a:cubicBezTo>
                  <a:pt x="32427" y="45035"/>
                  <a:pt x="32496" y="45312"/>
                  <a:pt x="32635" y="45590"/>
                </a:cubicBezTo>
                <a:cubicBezTo>
                  <a:pt x="32773" y="45728"/>
                  <a:pt x="32981" y="45798"/>
                  <a:pt x="33189" y="45798"/>
                </a:cubicBezTo>
                <a:cubicBezTo>
                  <a:pt x="32912" y="46144"/>
                  <a:pt x="33259" y="46560"/>
                  <a:pt x="33466" y="46907"/>
                </a:cubicBezTo>
                <a:cubicBezTo>
                  <a:pt x="33952" y="47669"/>
                  <a:pt x="34506" y="48432"/>
                  <a:pt x="35130" y="49125"/>
                </a:cubicBezTo>
                <a:cubicBezTo>
                  <a:pt x="34991" y="50095"/>
                  <a:pt x="34784" y="50996"/>
                  <a:pt x="34576" y="51967"/>
                </a:cubicBezTo>
                <a:cubicBezTo>
                  <a:pt x="34368" y="53007"/>
                  <a:pt x="34021" y="54047"/>
                  <a:pt x="33605" y="55017"/>
                </a:cubicBezTo>
                <a:cubicBezTo>
                  <a:pt x="33259" y="55918"/>
                  <a:pt x="32080" y="56958"/>
                  <a:pt x="32011" y="57928"/>
                </a:cubicBezTo>
                <a:cubicBezTo>
                  <a:pt x="32011" y="57928"/>
                  <a:pt x="31941" y="57859"/>
                  <a:pt x="31941" y="57790"/>
                </a:cubicBezTo>
                <a:cubicBezTo>
                  <a:pt x="31941" y="57790"/>
                  <a:pt x="31872" y="57720"/>
                  <a:pt x="31872" y="57720"/>
                </a:cubicBezTo>
                <a:cubicBezTo>
                  <a:pt x="31872" y="56057"/>
                  <a:pt x="31941" y="54462"/>
                  <a:pt x="31941" y="52799"/>
                </a:cubicBezTo>
                <a:cubicBezTo>
                  <a:pt x="31941" y="49887"/>
                  <a:pt x="31456" y="46976"/>
                  <a:pt x="30624" y="44134"/>
                </a:cubicBezTo>
                <a:cubicBezTo>
                  <a:pt x="30694" y="44065"/>
                  <a:pt x="30694" y="43995"/>
                  <a:pt x="30555" y="43926"/>
                </a:cubicBezTo>
                <a:cubicBezTo>
                  <a:pt x="30209" y="42817"/>
                  <a:pt x="29862" y="41708"/>
                  <a:pt x="29377" y="40599"/>
                </a:cubicBezTo>
                <a:cubicBezTo>
                  <a:pt x="29238" y="39836"/>
                  <a:pt x="29238" y="39004"/>
                  <a:pt x="29307" y="38242"/>
                </a:cubicBezTo>
                <a:lnTo>
                  <a:pt x="29307" y="38242"/>
                </a:lnTo>
                <a:cubicBezTo>
                  <a:pt x="29342" y="38277"/>
                  <a:pt x="29377" y="38294"/>
                  <a:pt x="29411" y="38294"/>
                </a:cubicBezTo>
                <a:cubicBezTo>
                  <a:pt x="29446" y="38294"/>
                  <a:pt x="29481" y="38277"/>
                  <a:pt x="29515" y="38242"/>
                </a:cubicBezTo>
                <a:cubicBezTo>
                  <a:pt x="30139" y="35677"/>
                  <a:pt x="32635" y="34429"/>
                  <a:pt x="34714" y="32974"/>
                </a:cubicBezTo>
                <a:cubicBezTo>
                  <a:pt x="36378" y="31726"/>
                  <a:pt x="37556" y="29993"/>
                  <a:pt x="38180" y="27983"/>
                </a:cubicBezTo>
                <a:cubicBezTo>
                  <a:pt x="39428" y="24378"/>
                  <a:pt x="38735" y="20150"/>
                  <a:pt x="35823" y="17654"/>
                </a:cubicBezTo>
                <a:cubicBezTo>
                  <a:pt x="35823" y="17585"/>
                  <a:pt x="35823" y="17516"/>
                  <a:pt x="35823" y="17516"/>
                </a:cubicBezTo>
                <a:cubicBezTo>
                  <a:pt x="35754" y="17377"/>
                  <a:pt x="35615" y="17377"/>
                  <a:pt x="35546" y="17377"/>
                </a:cubicBezTo>
                <a:cubicBezTo>
                  <a:pt x="35407" y="17308"/>
                  <a:pt x="35269" y="17169"/>
                  <a:pt x="35130" y="17100"/>
                </a:cubicBezTo>
                <a:cubicBezTo>
                  <a:pt x="35091" y="17061"/>
                  <a:pt x="35042" y="17044"/>
                  <a:pt x="34992" y="17044"/>
                </a:cubicBezTo>
                <a:cubicBezTo>
                  <a:pt x="34864" y="17044"/>
                  <a:pt x="34734" y="17158"/>
                  <a:pt x="34784" y="17308"/>
                </a:cubicBezTo>
                <a:cubicBezTo>
                  <a:pt x="34922" y="20982"/>
                  <a:pt x="31803" y="24725"/>
                  <a:pt x="30209" y="27913"/>
                </a:cubicBezTo>
                <a:cubicBezTo>
                  <a:pt x="29099" y="30062"/>
                  <a:pt x="28060" y="32835"/>
                  <a:pt x="29515" y="34984"/>
                </a:cubicBezTo>
                <a:cubicBezTo>
                  <a:pt x="29515" y="35053"/>
                  <a:pt x="29515" y="35123"/>
                  <a:pt x="29515" y="35261"/>
                </a:cubicBezTo>
                <a:cubicBezTo>
                  <a:pt x="29515" y="35310"/>
                  <a:pt x="29550" y="35359"/>
                  <a:pt x="29595" y="35359"/>
                </a:cubicBezTo>
                <a:cubicBezTo>
                  <a:pt x="29613" y="35359"/>
                  <a:pt x="29634" y="35351"/>
                  <a:pt x="29654" y="35331"/>
                </a:cubicBezTo>
                <a:lnTo>
                  <a:pt x="29654" y="35331"/>
                </a:lnTo>
                <a:cubicBezTo>
                  <a:pt x="29099" y="36717"/>
                  <a:pt x="28891" y="38242"/>
                  <a:pt x="28961" y="39767"/>
                </a:cubicBezTo>
                <a:cubicBezTo>
                  <a:pt x="28406" y="38519"/>
                  <a:pt x="27852" y="37341"/>
                  <a:pt x="27228" y="36162"/>
                </a:cubicBezTo>
                <a:lnTo>
                  <a:pt x="27228" y="36093"/>
                </a:lnTo>
                <a:cubicBezTo>
                  <a:pt x="27505" y="34152"/>
                  <a:pt x="26396" y="32488"/>
                  <a:pt x="25772" y="30755"/>
                </a:cubicBezTo>
                <a:lnTo>
                  <a:pt x="25980" y="30132"/>
                </a:lnTo>
                <a:cubicBezTo>
                  <a:pt x="26951" y="27220"/>
                  <a:pt x="28545" y="23824"/>
                  <a:pt x="27574" y="20704"/>
                </a:cubicBezTo>
                <a:cubicBezTo>
                  <a:pt x="27574" y="20603"/>
                  <a:pt x="27463" y="20538"/>
                  <a:pt x="27349" y="20538"/>
                </a:cubicBezTo>
                <a:cubicBezTo>
                  <a:pt x="27307" y="20538"/>
                  <a:pt x="27265" y="20547"/>
                  <a:pt x="27228" y="20566"/>
                </a:cubicBezTo>
                <a:cubicBezTo>
                  <a:pt x="25703" y="21605"/>
                  <a:pt x="24386" y="22784"/>
                  <a:pt x="23277" y="24240"/>
                </a:cubicBezTo>
                <a:cubicBezTo>
                  <a:pt x="22999" y="23477"/>
                  <a:pt x="22653" y="22576"/>
                  <a:pt x="22376" y="21744"/>
                </a:cubicBezTo>
                <a:cubicBezTo>
                  <a:pt x="22445" y="21744"/>
                  <a:pt x="22445" y="21536"/>
                  <a:pt x="22376" y="21536"/>
                </a:cubicBezTo>
                <a:lnTo>
                  <a:pt x="22168" y="21397"/>
                </a:lnTo>
                <a:lnTo>
                  <a:pt x="22098" y="21120"/>
                </a:lnTo>
                <a:cubicBezTo>
                  <a:pt x="22653" y="16753"/>
                  <a:pt x="24178" y="12455"/>
                  <a:pt x="22583" y="8088"/>
                </a:cubicBezTo>
                <a:cubicBezTo>
                  <a:pt x="21544" y="5316"/>
                  <a:pt x="19533" y="1850"/>
                  <a:pt x="16483" y="741"/>
                </a:cubicBezTo>
                <a:cubicBezTo>
                  <a:pt x="16345" y="533"/>
                  <a:pt x="16137" y="255"/>
                  <a:pt x="15929" y="47"/>
                </a:cubicBezTo>
                <a:cubicBezTo>
                  <a:pt x="15896" y="14"/>
                  <a:pt x="15862" y="1"/>
                  <a:pt x="15832"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9"/>
          <p:cNvSpPr/>
          <p:nvPr/>
        </p:nvSpPr>
        <p:spPr>
          <a:xfrm>
            <a:off x="3372875" y="3359863"/>
            <a:ext cx="973950" cy="2258275"/>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9"/>
          <p:cNvSpPr/>
          <p:nvPr/>
        </p:nvSpPr>
        <p:spPr>
          <a:xfrm>
            <a:off x="5274000" y="4127925"/>
            <a:ext cx="1032901" cy="1573258"/>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9"/>
          <p:cNvSpPr/>
          <p:nvPr/>
        </p:nvSpPr>
        <p:spPr>
          <a:xfrm rot="1563886">
            <a:off x="4692298" y="3531874"/>
            <a:ext cx="966182" cy="179612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 name="Google Shape;233;p29"/>
          <p:cNvGrpSpPr/>
          <p:nvPr/>
        </p:nvGrpSpPr>
        <p:grpSpPr>
          <a:xfrm>
            <a:off x="4185175" y="3964050"/>
            <a:ext cx="561500" cy="1317600"/>
            <a:chOff x="4562950" y="1179300"/>
            <a:chExt cx="561500" cy="1317600"/>
          </a:xfrm>
        </p:grpSpPr>
        <p:grpSp>
          <p:nvGrpSpPr>
            <p:cNvPr id="234" name="Google Shape;234;p29"/>
            <p:cNvGrpSpPr/>
            <p:nvPr/>
          </p:nvGrpSpPr>
          <p:grpSpPr>
            <a:xfrm>
              <a:off x="4562950" y="1179300"/>
              <a:ext cx="561500" cy="1317600"/>
              <a:chOff x="4562950" y="1179300"/>
              <a:chExt cx="561500" cy="1317600"/>
            </a:xfrm>
          </p:grpSpPr>
          <p:sp>
            <p:nvSpPr>
              <p:cNvPr id="235" name="Google Shape;235;p29"/>
              <p:cNvSpPr/>
              <p:nvPr/>
            </p:nvSpPr>
            <p:spPr>
              <a:xfrm>
                <a:off x="4562950" y="1199100"/>
                <a:ext cx="561500" cy="1297800"/>
              </a:xfrm>
              <a:custGeom>
                <a:avLst/>
                <a:gdLst/>
                <a:ahLst/>
                <a:cxnLst/>
                <a:rect l="l" t="t" r="r" b="b"/>
                <a:pathLst>
                  <a:path w="22460" h="51912" extrusionOk="0">
                    <a:moveTo>
                      <a:pt x="14066" y="5266"/>
                    </a:moveTo>
                    <a:cubicBezTo>
                      <a:pt x="14419" y="5266"/>
                      <a:pt x="14974" y="8294"/>
                      <a:pt x="14974" y="8490"/>
                    </a:cubicBezTo>
                    <a:cubicBezTo>
                      <a:pt x="14974" y="8698"/>
                      <a:pt x="14974" y="8906"/>
                      <a:pt x="14974" y="9114"/>
                    </a:cubicBezTo>
                    <a:cubicBezTo>
                      <a:pt x="14974" y="9183"/>
                      <a:pt x="14974" y="9183"/>
                      <a:pt x="14974" y="9252"/>
                    </a:cubicBezTo>
                    <a:lnTo>
                      <a:pt x="14974" y="9321"/>
                    </a:lnTo>
                    <a:cubicBezTo>
                      <a:pt x="14904" y="10708"/>
                      <a:pt x="14696" y="12094"/>
                      <a:pt x="14211" y="13411"/>
                    </a:cubicBezTo>
                    <a:cubicBezTo>
                      <a:pt x="13449" y="15352"/>
                      <a:pt x="12270" y="17154"/>
                      <a:pt x="10814" y="18679"/>
                    </a:cubicBezTo>
                    <a:lnTo>
                      <a:pt x="10884" y="18472"/>
                    </a:lnTo>
                    <a:cubicBezTo>
                      <a:pt x="10884" y="18402"/>
                      <a:pt x="10814" y="18333"/>
                      <a:pt x="10745" y="18333"/>
                    </a:cubicBezTo>
                    <a:cubicBezTo>
                      <a:pt x="11646" y="16253"/>
                      <a:pt x="12339" y="14035"/>
                      <a:pt x="12755" y="11748"/>
                    </a:cubicBezTo>
                    <a:cubicBezTo>
                      <a:pt x="12755" y="11708"/>
                      <a:pt x="12732" y="11668"/>
                      <a:pt x="12699" y="11668"/>
                    </a:cubicBezTo>
                    <a:cubicBezTo>
                      <a:pt x="12675" y="11668"/>
                      <a:pt x="12646" y="11689"/>
                      <a:pt x="12617" y="11748"/>
                    </a:cubicBezTo>
                    <a:cubicBezTo>
                      <a:pt x="12132" y="13758"/>
                      <a:pt x="11508" y="15768"/>
                      <a:pt x="10745" y="17709"/>
                    </a:cubicBezTo>
                    <a:cubicBezTo>
                      <a:pt x="10745" y="16045"/>
                      <a:pt x="10399" y="14451"/>
                      <a:pt x="10537" y="12857"/>
                    </a:cubicBezTo>
                    <a:cubicBezTo>
                      <a:pt x="10607" y="11470"/>
                      <a:pt x="10953" y="10153"/>
                      <a:pt x="11577" y="8975"/>
                    </a:cubicBezTo>
                    <a:cubicBezTo>
                      <a:pt x="11646" y="8975"/>
                      <a:pt x="11646" y="8906"/>
                      <a:pt x="11646" y="8906"/>
                    </a:cubicBezTo>
                    <a:lnTo>
                      <a:pt x="11646" y="8836"/>
                    </a:lnTo>
                    <a:cubicBezTo>
                      <a:pt x="11716" y="8628"/>
                      <a:pt x="11854" y="8490"/>
                      <a:pt x="11924" y="8351"/>
                    </a:cubicBezTo>
                    <a:cubicBezTo>
                      <a:pt x="11942" y="8370"/>
                      <a:pt x="11966" y="8378"/>
                      <a:pt x="11990" y="8378"/>
                    </a:cubicBezTo>
                    <a:cubicBezTo>
                      <a:pt x="12057" y="8378"/>
                      <a:pt x="12132" y="8314"/>
                      <a:pt x="12132" y="8212"/>
                    </a:cubicBezTo>
                    <a:lnTo>
                      <a:pt x="12132" y="8004"/>
                    </a:lnTo>
                    <a:cubicBezTo>
                      <a:pt x="12686" y="7034"/>
                      <a:pt x="13310" y="6133"/>
                      <a:pt x="14003" y="5301"/>
                    </a:cubicBezTo>
                    <a:cubicBezTo>
                      <a:pt x="14023" y="5277"/>
                      <a:pt x="14044" y="5266"/>
                      <a:pt x="14066" y="5266"/>
                    </a:cubicBezTo>
                    <a:close/>
                    <a:moveTo>
                      <a:pt x="10884" y="5093"/>
                    </a:moveTo>
                    <a:cubicBezTo>
                      <a:pt x="11438" y="5509"/>
                      <a:pt x="11646" y="6271"/>
                      <a:pt x="11369" y="6965"/>
                    </a:cubicBezTo>
                    <a:cubicBezTo>
                      <a:pt x="11369" y="7519"/>
                      <a:pt x="11369" y="8074"/>
                      <a:pt x="11438" y="8698"/>
                    </a:cubicBezTo>
                    <a:cubicBezTo>
                      <a:pt x="11022" y="9529"/>
                      <a:pt x="10745" y="10431"/>
                      <a:pt x="10468" y="11332"/>
                    </a:cubicBezTo>
                    <a:cubicBezTo>
                      <a:pt x="9844" y="13689"/>
                      <a:pt x="10468" y="16045"/>
                      <a:pt x="10537" y="18402"/>
                    </a:cubicBezTo>
                    <a:cubicBezTo>
                      <a:pt x="10468" y="18610"/>
                      <a:pt x="10399" y="18818"/>
                      <a:pt x="10260" y="19026"/>
                    </a:cubicBezTo>
                    <a:cubicBezTo>
                      <a:pt x="10260" y="18679"/>
                      <a:pt x="10121" y="18333"/>
                      <a:pt x="10052" y="17986"/>
                    </a:cubicBezTo>
                    <a:cubicBezTo>
                      <a:pt x="10121" y="16115"/>
                      <a:pt x="9359" y="14312"/>
                      <a:pt x="9359" y="12441"/>
                    </a:cubicBezTo>
                    <a:cubicBezTo>
                      <a:pt x="9359" y="12406"/>
                      <a:pt x="9324" y="12389"/>
                      <a:pt x="9289" y="12389"/>
                    </a:cubicBezTo>
                    <a:cubicBezTo>
                      <a:pt x="9255" y="12389"/>
                      <a:pt x="9220" y="12406"/>
                      <a:pt x="9220" y="12441"/>
                    </a:cubicBezTo>
                    <a:cubicBezTo>
                      <a:pt x="9220" y="14104"/>
                      <a:pt x="9428" y="15699"/>
                      <a:pt x="9775" y="17293"/>
                    </a:cubicBezTo>
                    <a:cubicBezTo>
                      <a:pt x="9151" y="16184"/>
                      <a:pt x="8666" y="15075"/>
                      <a:pt x="8319" y="13827"/>
                    </a:cubicBezTo>
                    <a:cubicBezTo>
                      <a:pt x="7903" y="11540"/>
                      <a:pt x="8804" y="8975"/>
                      <a:pt x="9775" y="6895"/>
                    </a:cubicBezTo>
                    <a:cubicBezTo>
                      <a:pt x="10121" y="6271"/>
                      <a:pt x="10468" y="5648"/>
                      <a:pt x="10884" y="5093"/>
                    </a:cubicBezTo>
                    <a:close/>
                    <a:moveTo>
                      <a:pt x="17816" y="6064"/>
                    </a:moveTo>
                    <a:cubicBezTo>
                      <a:pt x="17677" y="6271"/>
                      <a:pt x="17608" y="6549"/>
                      <a:pt x="17538" y="6826"/>
                    </a:cubicBezTo>
                    <a:cubicBezTo>
                      <a:pt x="17053" y="9114"/>
                      <a:pt x="17122" y="11401"/>
                      <a:pt x="16360" y="13689"/>
                    </a:cubicBezTo>
                    <a:cubicBezTo>
                      <a:pt x="15320" y="16669"/>
                      <a:pt x="11924" y="18194"/>
                      <a:pt x="10260" y="20690"/>
                    </a:cubicBezTo>
                    <a:cubicBezTo>
                      <a:pt x="10607" y="19789"/>
                      <a:pt x="11230" y="18957"/>
                      <a:pt x="11993" y="18264"/>
                    </a:cubicBezTo>
                    <a:cubicBezTo>
                      <a:pt x="12062" y="18194"/>
                      <a:pt x="11993" y="18056"/>
                      <a:pt x="11924" y="18056"/>
                    </a:cubicBezTo>
                    <a:cubicBezTo>
                      <a:pt x="14072" y="15560"/>
                      <a:pt x="15251" y="12441"/>
                      <a:pt x="15251" y="9183"/>
                    </a:cubicBezTo>
                    <a:cubicBezTo>
                      <a:pt x="15667" y="8074"/>
                      <a:pt x="16429" y="7103"/>
                      <a:pt x="17400" y="6479"/>
                    </a:cubicBezTo>
                    <a:cubicBezTo>
                      <a:pt x="17538" y="6341"/>
                      <a:pt x="17677" y="6202"/>
                      <a:pt x="17816" y="6064"/>
                    </a:cubicBezTo>
                    <a:close/>
                    <a:moveTo>
                      <a:pt x="1387" y="7450"/>
                    </a:moveTo>
                    <a:cubicBezTo>
                      <a:pt x="1387" y="7450"/>
                      <a:pt x="1456" y="7519"/>
                      <a:pt x="1456" y="7589"/>
                    </a:cubicBezTo>
                    <a:cubicBezTo>
                      <a:pt x="1526" y="8074"/>
                      <a:pt x="1664" y="8628"/>
                      <a:pt x="1803" y="9114"/>
                    </a:cubicBezTo>
                    <a:cubicBezTo>
                      <a:pt x="2427" y="11124"/>
                      <a:pt x="3397" y="12926"/>
                      <a:pt x="3744" y="15075"/>
                    </a:cubicBezTo>
                    <a:cubicBezTo>
                      <a:pt x="4229" y="17570"/>
                      <a:pt x="4160" y="20205"/>
                      <a:pt x="4645" y="22700"/>
                    </a:cubicBezTo>
                    <a:cubicBezTo>
                      <a:pt x="5338" y="25750"/>
                      <a:pt x="5824" y="28800"/>
                      <a:pt x="6101" y="31919"/>
                    </a:cubicBezTo>
                    <a:cubicBezTo>
                      <a:pt x="4437" y="30394"/>
                      <a:pt x="3813" y="28315"/>
                      <a:pt x="3051" y="26305"/>
                    </a:cubicBezTo>
                    <a:cubicBezTo>
                      <a:pt x="2219" y="24156"/>
                      <a:pt x="1526" y="22007"/>
                      <a:pt x="1041" y="19789"/>
                    </a:cubicBezTo>
                    <a:cubicBezTo>
                      <a:pt x="555" y="17085"/>
                      <a:pt x="486" y="14382"/>
                      <a:pt x="833" y="11748"/>
                    </a:cubicBezTo>
                    <a:lnTo>
                      <a:pt x="833" y="11748"/>
                    </a:lnTo>
                    <a:cubicBezTo>
                      <a:pt x="902" y="13411"/>
                      <a:pt x="1179" y="15075"/>
                      <a:pt x="1456" y="16739"/>
                    </a:cubicBezTo>
                    <a:cubicBezTo>
                      <a:pt x="2358" y="21106"/>
                      <a:pt x="3536" y="25403"/>
                      <a:pt x="5061" y="29632"/>
                    </a:cubicBezTo>
                    <a:cubicBezTo>
                      <a:pt x="5085" y="29704"/>
                      <a:pt x="5135" y="29735"/>
                      <a:pt x="5189" y="29735"/>
                    </a:cubicBezTo>
                    <a:cubicBezTo>
                      <a:pt x="5290" y="29735"/>
                      <a:pt x="5408" y="29629"/>
                      <a:pt x="5408" y="29493"/>
                    </a:cubicBezTo>
                    <a:cubicBezTo>
                      <a:pt x="4091" y="24710"/>
                      <a:pt x="2496" y="20205"/>
                      <a:pt x="1664" y="15352"/>
                    </a:cubicBezTo>
                    <a:cubicBezTo>
                      <a:pt x="1249" y="12995"/>
                      <a:pt x="1110" y="10639"/>
                      <a:pt x="1318" y="8282"/>
                    </a:cubicBezTo>
                    <a:lnTo>
                      <a:pt x="1318" y="7727"/>
                    </a:lnTo>
                    <a:cubicBezTo>
                      <a:pt x="1318" y="7658"/>
                      <a:pt x="1318" y="7519"/>
                      <a:pt x="1387" y="7450"/>
                    </a:cubicBezTo>
                    <a:close/>
                    <a:moveTo>
                      <a:pt x="21766" y="19304"/>
                    </a:moveTo>
                    <a:lnTo>
                      <a:pt x="20103" y="21799"/>
                    </a:lnTo>
                    <a:cubicBezTo>
                      <a:pt x="17608" y="25611"/>
                      <a:pt x="14072" y="28800"/>
                      <a:pt x="10745" y="31989"/>
                    </a:cubicBezTo>
                    <a:cubicBezTo>
                      <a:pt x="12339" y="29978"/>
                      <a:pt x="13864" y="27968"/>
                      <a:pt x="15528" y="26097"/>
                    </a:cubicBezTo>
                    <a:cubicBezTo>
                      <a:pt x="17261" y="24156"/>
                      <a:pt x="19133" y="22631"/>
                      <a:pt x="20588" y="20690"/>
                    </a:cubicBezTo>
                    <a:lnTo>
                      <a:pt x="20727" y="20551"/>
                    </a:lnTo>
                    <a:cubicBezTo>
                      <a:pt x="21143" y="20135"/>
                      <a:pt x="21489" y="19720"/>
                      <a:pt x="21766" y="19304"/>
                    </a:cubicBezTo>
                    <a:close/>
                    <a:moveTo>
                      <a:pt x="19479" y="21591"/>
                    </a:moveTo>
                    <a:lnTo>
                      <a:pt x="19479" y="21591"/>
                    </a:lnTo>
                    <a:cubicBezTo>
                      <a:pt x="18162" y="23047"/>
                      <a:pt x="16707" y="24364"/>
                      <a:pt x="15320" y="25819"/>
                    </a:cubicBezTo>
                    <a:cubicBezTo>
                      <a:pt x="13331" y="28001"/>
                      <a:pt x="11520" y="30242"/>
                      <a:pt x="9832" y="32653"/>
                    </a:cubicBezTo>
                    <a:lnTo>
                      <a:pt x="9832" y="32653"/>
                    </a:lnTo>
                    <a:cubicBezTo>
                      <a:pt x="11511" y="29707"/>
                      <a:pt x="13136" y="26643"/>
                      <a:pt x="15736" y="24433"/>
                    </a:cubicBezTo>
                    <a:cubicBezTo>
                      <a:pt x="16914" y="23393"/>
                      <a:pt x="18232" y="22561"/>
                      <a:pt x="19479" y="21591"/>
                    </a:cubicBezTo>
                    <a:close/>
                    <a:moveTo>
                      <a:pt x="1942" y="8282"/>
                    </a:moveTo>
                    <a:lnTo>
                      <a:pt x="1942" y="8282"/>
                    </a:lnTo>
                    <a:cubicBezTo>
                      <a:pt x="4091" y="11817"/>
                      <a:pt x="5477" y="15837"/>
                      <a:pt x="5893" y="19997"/>
                    </a:cubicBezTo>
                    <a:cubicBezTo>
                      <a:pt x="6378" y="24017"/>
                      <a:pt x="5962" y="28176"/>
                      <a:pt x="6586" y="32197"/>
                    </a:cubicBezTo>
                    <a:cubicBezTo>
                      <a:pt x="6517" y="32543"/>
                      <a:pt x="6447" y="32959"/>
                      <a:pt x="6309" y="33306"/>
                    </a:cubicBezTo>
                    <a:cubicBezTo>
                      <a:pt x="6586" y="29632"/>
                      <a:pt x="5546" y="25750"/>
                      <a:pt x="4922" y="22076"/>
                    </a:cubicBezTo>
                    <a:cubicBezTo>
                      <a:pt x="4368" y="19234"/>
                      <a:pt x="4714" y="16253"/>
                      <a:pt x="3813" y="13411"/>
                    </a:cubicBezTo>
                    <a:cubicBezTo>
                      <a:pt x="3328" y="11817"/>
                      <a:pt x="2288" y="10015"/>
                      <a:pt x="1942" y="8282"/>
                    </a:cubicBezTo>
                    <a:close/>
                    <a:moveTo>
                      <a:pt x="21767" y="19442"/>
                    </a:moveTo>
                    <a:cubicBezTo>
                      <a:pt x="21420" y="21591"/>
                      <a:pt x="20658" y="23670"/>
                      <a:pt x="19479" y="25542"/>
                    </a:cubicBezTo>
                    <a:cubicBezTo>
                      <a:pt x="18162" y="27344"/>
                      <a:pt x="16637" y="28939"/>
                      <a:pt x="14835" y="30325"/>
                    </a:cubicBezTo>
                    <a:lnTo>
                      <a:pt x="14904" y="30325"/>
                    </a:lnTo>
                    <a:cubicBezTo>
                      <a:pt x="12755" y="32127"/>
                      <a:pt x="10329" y="33652"/>
                      <a:pt x="8180" y="35385"/>
                    </a:cubicBezTo>
                    <a:lnTo>
                      <a:pt x="8250" y="35247"/>
                    </a:lnTo>
                    <a:cubicBezTo>
                      <a:pt x="8666" y="34692"/>
                      <a:pt x="9082" y="34207"/>
                      <a:pt x="9497" y="33652"/>
                    </a:cubicBezTo>
                    <a:cubicBezTo>
                      <a:pt x="10537" y="32613"/>
                      <a:pt x="11716" y="31573"/>
                      <a:pt x="12755" y="30533"/>
                    </a:cubicBezTo>
                    <a:cubicBezTo>
                      <a:pt x="16221" y="27136"/>
                      <a:pt x="19549" y="23740"/>
                      <a:pt x="21767" y="19442"/>
                    </a:cubicBezTo>
                    <a:close/>
                    <a:moveTo>
                      <a:pt x="20796" y="19858"/>
                    </a:moveTo>
                    <a:lnTo>
                      <a:pt x="20796" y="19858"/>
                    </a:lnTo>
                    <a:cubicBezTo>
                      <a:pt x="18786" y="22007"/>
                      <a:pt x="16013" y="23324"/>
                      <a:pt x="13934" y="25542"/>
                    </a:cubicBezTo>
                    <a:cubicBezTo>
                      <a:pt x="11646" y="28315"/>
                      <a:pt x="9705" y="31365"/>
                      <a:pt x="8111" y="34623"/>
                    </a:cubicBezTo>
                    <a:cubicBezTo>
                      <a:pt x="7279" y="35455"/>
                      <a:pt x="6517" y="36425"/>
                      <a:pt x="5824" y="37396"/>
                    </a:cubicBezTo>
                    <a:lnTo>
                      <a:pt x="5685" y="37534"/>
                    </a:lnTo>
                    <a:lnTo>
                      <a:pt x="5824" y="36841"/>
                    </a:lnTo>
                    <a:cubicBezTo>
                      <a:pt x="7349" y="33514"/>
                      <a:pt x="9220" y="30325"/>
                      <a:pt x="11438" y="27414"/>
                    </a:cubicBezTo>
                    <a:cubicBezTo>
                      <a:pt x="14072" y="24294"/>
                      <a:pt x="17192" y="21730"/>
                      <a:pt x="20796" y="19858"/>
                    </a:cubicBezTo>
                    <a:close/>
                    <a:moveTo>
                      <a:pt x="13461" y="0"/>
                    </a:moveTo>
                    <a:cubicBezTo>
                      <a:pt x="13347" y="0"/>
                      <a:pt x="13229" y="56"/>
                      <a:pt x="13171" y="171"/>
                    </a:cubicBezTo>
                    <a:cubicBezTo>
                      <a:pt x="12963" y="449"/>
                      <a:pt x="12894" y="795"/>
                      <a:pt x="12894" y="1142"/>
                    </a:cubicBezTo>
                    <a:lnTo>
                      <a:pt x="12825" y="1488"/>
                    </a:lnTo>
                    <a:cubicBezTo>
                      <a:pt x="12755" y="1558"/>
                      <a:pt x="12825" y="1696"/>
                      <a:pt x="12894" y="1766"/>
                    </a:cubicBezTo>
                    <a:cubicBezTo>
                      <a:pt x="12478" y="3776"/>
                      <a:pt x="11716" y="5717"/>
                      <a:pt x="11854" y="7866"/>
                    </a:cubicBezTo>
                    <a:cubicBezTo>
                      <a:pt x="11798" y="7922"/>
                      <a:pt x="11741" y="7933"/>
                      <a:pt x="11722" y="8010"/>
                    </a:cubicBezTo>
                    <a:lnTo>
                      <a:pt x="11722" y="8010"/>
                    </a:lnTo>
                    <a:cubicBezTo>
                      <a:pt x="11858" y="6688"/>
                      <a:pt x="11981" y="4602"/>
                      <a:pt x="11230" y="4261"/>
                    </a:cubicBezTo>
                    <a:cubicBezTo>
                      <a:pt x="11196" y="4227"/>
                      <a:pt x="11161" y="4209"/>
                      <a:pt x="11126" y="4209"/>
                    </a:cubicBezTo>
                    <a:cubicBezTo>
                      <a:pt x="11092" y="4209"/>
                      <a:pt x="11057" y="4227"/>
                      <a:pt x="11022" y="4261"/>
                    </a:cubicBezTo>
                    <a:cubicBezTo>
                      <a:pt x="9012" y="6549"/>
                      <a:pt x="7834" y="9460"/>
                      <a:pt x="7834" y="12510"/>
                    </a:cubicBezTo>
                    <a:cubicBezTo>
                      <a:pt x="7972" y="14104"/>
                      <a:pt x="8388" y="15629"/>
                      <a:pt x="9082" y="17016"/>
                    </a:cubicBezTo>
                    <a:cubicBezTo>
                      <a:pt x="9012" y="17016"/>
                      <a:pt x="8943" y="17085"/>
                      <a:pt x="9012" y="17154"/>
                    </a:cubicBezTo>
                    <a:cubicBezTo>
                      <a:pt x="9359" y="17986"/>
                      <a:pt x="9567" y="18818"/>
                      <a:pt x="9636" y="19719"/>
                    </a:cubicBezTo>
                    <a:cubicBezTo>
                      <a:pt x="9497" y="19234"/>
                      <a:pt x="9359" y="18749"/>
                      <a:pt x="9220" y="18333"/>
                    </a:cubicBezTo>
                    <a:cubicBezTo>
                      <a:pt x="9194" y="18280"/>
                      <a:pt x="9147" y="18257"/>
                      <a:pt x="9099" y="18257"/>
                    </a:cubicBezTo>
                    <a:cubicBezTo>
                      <a:pt x="9022" y="18257"/>
                      <a:pt x="8943" y="18317"/>
                      <a:pt x="8943" y="18402"/>
                    </a:cubicBezTo>
                    <a:cubicBezTo>
                      <a:pt x="9220" y="19373"/>
                      <a:pt x="9359" y="20412"/>
                      <a:pt x="9359" y="21383"/>
                    </a:cubicBezTo>
                    <a:cubicBezTo>
                      <a:pt x="9151" y="21937"/>
                      <a:pt x="9012" y="22492"/>
                      <a:pt x="8874" y="23116"/>
                    </a:cubicBezTo>
                    <a:cubicBezTo>
                      <a:pt x="8111" y="25681"/>
                      <a:pt x="7487" y="28453"/>
                      <a:pt x="6863" y="31088"/>
                    </a:cubicBezTo>
                    <a:cubicBezTo>
                      <a:pt x="7002" y="23324"/>
                      <a:pt x="6725" y="14035"/>
                      <a:pt x="1803" y="7796"/>
                    </a:cubicBezTo>
                    <a:cubicBezTo>
                      <a:pt x="1734" y="7103"/>
                      <a:pt x="1734" y="6479"/>
                      <a:pt x="1872" y="5856"/>
                    </a:cubicBezTo>
                    <a:cubicBezTo>
                      <a:pt x="1913" y="5735"/>
                      <a:pt x="1813" y="5661"/>
                      <a:pt x="1708" y="5661"/>
                    </a:cubicBezTo>
                    <a:cubicBezTo>
                      <a:pt x="1633" y="5661"/>
                      <a:pt x="1555" y="5699"/>
                      <a:pt x="1526" y="5786"/>
                    </a:cubicBezTo>
                    <a:cubicBezTo>
                      <a:pt x="1249" y="6479"/>
                      <a:pt x="1110" y="7173"/>
                      <a:pt x="971" y="7866"/>
                    </a:cubicBezTo>
                    <a:cubicBezTo>
                      <a:pt x="1" y="12025"/>
                      <a:pt x="1" y="16392"/>
                      <a:pt x="902" y="20551"/>
                    </a:cubicBezTo>
                    <a:cubicBezTo>
                      <a:pt x="1387" y="22839"/>
                      <a:pt x="2150" y="24987"/>
                      <a:pt x="3051" y="27136"/>
                    </a:cubicBezTo>
                    <a:cubicBezTo>
                      <a:pt x="3744" y="28939"/>
                      <a:pt x="4299" y="30949"/>
                      <a:pt x="6031" y="32127"/>
                    </a:cubicBezTo>
                    <a:lnTo>
                      <a:pt x="6101" y="32127"/>
                    </a:lnTo>
                    <a:cubicBezTo>
                      <a:pt x="6101" y="33098"/>
                      <a:pt x="6031" y="34068"/>
                      <a:pt x="5893" y="34969"/>
                    </a:cubicBezTo>
                    <a:cubicBezTo>
                      <a:pt x="4299" y="40723"/>
                      <a:pt x="2288" y="46199"/>
                      <a:pt x="417" y="51814"/>
                    </a:cubicBezTo>
                    <a:cubicBezTo>
                      <a:pt x="417" y="51863"/>
                      <a:pt x="451" y="51912"/>
                      <a:pt x="496" y="51912"/>
                    </a:cubicBezTo>
                    <a:cubicBezTo>
                      <a:pt x="515" y="51912"/>
                      <a:pt x="535" y="51903"/>
                      <a:pt x="555" y="51883"/>
                    </a:cubicBezTo>
                    <a:cubicBezTo>
                      <a:pt x="2496" y="47863"/>
                      <a:pt x="4021" y="43703"/>
                      <a:pt x="5200" y="39406"/>
                    </a:cubicBezTo>
                    <a:cubicBezTo>
                      <a:pt x="5477" y="38713"/>
                      <a:pt x="5893" y="38019"/>
                      <a:pt x="6309" y="37396"/>
                    </a:cubicBezTo>
                    <a:lnTo>
                      <a:pt x="7210" y="36772"/>
                    </a:lnTo>
                    <a:cubicBezTo>
                      <a:pt x="13449" y="32197"/>
                      <a:pt x="22460" y="26859"/>
                      <a:pt x="22183" y="18541"/>
                    </a:cubicBezTo>
                    <a:lnTo>
                      <a:pt x="22321" y="18264"/>
                    </a:lnTo>
                    <a:cubicBezTo>
                      <a:pt x="22370" y="18166"/>
                      <a:pt x="22281" y="18068"/>
                      <a:pt x="22199" y="18068"/>
                    </a:cubicBezTo>
                    <a:cubicBezTo>
                      <a:pt x="22166" y="18068"/>
                      <a:pt x="22134" y="18084"/>
                      <a:pt x="22113" y="18125"/>
                    </a:cubicBezTo>
                    <a:lnTo>
                      <a:pt x="22044" y="18264"/>
                    </a:lnTo>
                    <a:cubicBezTo>
                      <a:pt x="22044" y="18194"/>
                      <a:pt x="22044" y="18194"/>
                      <a:pt x="22044" y="18125"/>
                    </a:cubicBezTo>
                    <a:cubicBezTo>
                      <a:pt x="22044" y="18085"/>
                      <a:pt x="21998" y="18045"/>
                      <a:pt x="21959" y="18045"/>
                    </a:cubicBezTo>
                    <a:cubicBezTo>
                      <a:pt x="21930" y="18045"/>
                      <a:pt x="21905" y="18066"/>
                      <a:pt x="21905" y="18125"/>
                    </a:cubicBezTo>
                    <a:cubicBezTo>
                      <a:pt x="21628" y="18541"/>
                      <a:pt x="21420" y="18957"/>
                      <a:pt x="21143" y="19373"/>
                    </a:cubicBezTo>
                    <a:cubicBezTo>
                      <a:pt x="14350" y="22353"/>
                      <a:pt x="9359" y="28384"/>
                      <a:pt x="6239" y="35108"/>
                    </a:cubicBezTo>
                    <a:cubicBezTo>
                      <a:pt x="7002" y="32197"/>
                      <a:pt x="7695" y="29285"/>
                      <a:pt x="8458" y="26443"/>
                    </a:cubicBezTo>
                    <a:cubicBezTo>
                      <a:pt x="8804" y="25542"/>
                      <a:pt x="9151" y="24572"/>
                      <a:pt x="9428" y="23670"/>
                    </a:cubicBezTo>
                    <a:lnTo>
                      <a:pt x="9428" y="23601"/>
                    </a:lnTo>
                    <a:cubicBezTo>
                      <a:pt x="9497" y="23393"/>
                      <a:pt x="9567" y="23255"/>
                      <a:pt x="9567" y="23116"/>
                    </a:cubicBezTo>
                    <a:cubicBezTo>
                      <a:pt x="9636" y="23047"/>
                      <a:pt x="9636" y="23047"/>
                      <a:pt x="9636" y="23047"/>
                    </a:cubicBezTo>
                    <a:cubicBezTo>
                      <a:pt x="9636" y="22977"/>
                      <a:pt x="9636" y="22908"/>
                      <a:pt x="9705" y="22839"/>
                    </a:cubicBezTo>
                    <a:cubicBezTo>
                      <a:pt x="10953" y="19650"/>
                      <a:pt x="14003" y="18056"/>
                      <a:pt x="15944" y="15283"/>
                    </a:cubicBezTo>
                    <a:cubicBezTo>
                      <a:pt x="17954" y="12441"/>
                      <a:pt x="17469" y="8559"/>
                      <a:pt x="18232" y="5440"/>
                    </a:cubicBezTo>
                    <a:cubicBezTo>
                      <a:pt x="18276" y="5305"/>
                      <a:pt x="18177" y="5229"/>
                      <a:pt x="18063" y="5229"/>
                    </a:cubicBezTo>
                    <a:cubicBezTo>
                      <a:pt x="18001" y="5229"/>
                      <a:pt x="17934" y="5252"/>
                      <a:pt x="17885" y="5301"/>
                    </a:cubicBezTo>
                    <a:cubicBezTo>
                      <a:pt x="16984" y="6410"/>
                      <a:pt x="15736" y="7103"/>
                      <a:pt x="15182" y="8282"/>
                    </a:cubicBezTo>
                    <a:cubicBezTo>
                      <a:pt x="15112" y="7034"/>
                      <a:pt x="14904" y="5786"/>
                      <a:pt x="14488" y="4539"/>
                    </a:cubicBezTo>
                    <a:cubicBezTo>
                      <a:pt x="14448" y="4457"/>
                      <a:pt x="14383" y="4424"/>
                      <a:pt x="14309" y="4424"/>
                    </a:cubicBezTo>
                    <a:cubicBezTo>
                      <a:pt x="14257" y="4424"/>
                      <a:pt x="14199" y="4440"/>
                      <a:pt x="14142" y="4469"/>
                    </a:cubicBezTo>
                    <a:cubicBezTo>
                      <a:pt x="13379" y="5370"/>
                      <a:pt x="12686" y="6341"/>
                      <a:pt x="12132" y="7381"/>
                    </a:cubicBezTo>
                    <a:cubicBezTo>
                      <a:pt x="12270" y="5509"/>
                      <a:pt x="12617" y="3637"/>
                      <a:pt x="13241" y="1835"/>
                    </a:cubicBezTo>
                    <a:cubicBezTo>
                      <a:pt x="13241" y="1835"/>
                      <a:pt x="13241" y="1835"/>
                      <a:pt x="13241" y="1904"/>
                    </a:cubicBezTo>
                    <a:cubicBezTo>
                      <a:pt x="13281" y="1945"/>
                      <a:pt x="13328" y="1962"/>
                      <a:pt x="13373" y="1962"/>
                    </a:cubicBezTo>
                    <a:cubicBezTo>
                      <a:pt x="13483" y="1962"/>
                      <a:pt x="13587" y="1864"/>
                      <a:pt x="13587" y="1766"/>
                    </a:cubicBezTo>
                    <a:cubicBezTo>
                      <a:pt x="13518" y="1419"/>
                      <a:pt x="13587" y="1142"/>
                      <a:pt x="13657" y="795"/>
                    </a:cubicBezTo>
                    <a:cubicBezTo>
                      <a:pt x="13657" y="657"/>
                      <a:pt x="13726" y="587"/>
                      <a:pt x="13726" y="449"/>
                    </a:cubicBezTo>
                    <a:cubicBezTo>
                      <a:pt x="13726" y="379"/>
                      <a:pt x="13726" y="379"/>
                      <a:pt x="13726" y="310"/>
                    </a:cubicBezTo>
                    <a:cubicBezTo>
                      <a:pt x="13766" y="108"/>
                      <a:pt x="13618" y="0"/>
                      <a:pt x="1346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9"/>
              <p:cNvSpPr/>
              <p:nvPr/>
            </p:nvSpPr>
            <p:spPr>
              <a:xfrm>
                <a:off x="4880100" y="1179300"/>
                <a:ext cx="75575" cy="168200"/>
              </a:xfrm>
              <a:custGeom>
                <a:avLst/>
                <a:gdLst/>
                <a:ahLst/>
                <a:cxnLst/>
                <a:rect l="l" t="t" r="r" b="b"/>
                <a:pathLst>
                  <a:path w="3023" h="6728" extrusionOk="0">
                    <a:moveTo>
                      <a:pt x="2660" y="0"/>
                    </a:moveTo>
                    <a:cubicBezTo>
                      <a:pt x="2537" y="0"/>
                      <a:pt x="2413" y="61"/>
                      <a:pt x="2357" y="201"/>
                    </a:cubicBezTo>
                    <a:cubicBezTo>
                      <a:pt x="2288" y="340"/>
                      <a:pt x="2218" y="478"/>
                      <a:pt x="2218" y="686"/>
                    </a:cubicBezTo>
                    <a:cubicBezTo>
                      <a:pt x="1109" y="2488"/>
                      <a:pt x="416" y="4499"/>
                      <a:pt x="0" y="6648"/>
                    </a:cubicBezTo>
                    <a:cubicBezTo>
                      <a:pt x="0" y="6688"/>
                      <a:pt x="46" y="6728"/>
                      <a:pt x="85" y="6728"/>
                    </a:cubicBezTo>
                    <a:cubicBezTo>
                      <a:pt x="114" y="6728"/>
                      <a:pt x="139" y="6706"/>
                      <a:pt x="139" y="6648"/>
                    </a:cubicBezTo>
                    <a:cubicBezTo>
                      <a:pt x="763" y="4915"/>
                      <a:pt x="1109" y="2766"/>
                      <a:pt x="2288" y="1310"/>
                    </a:cubicBezTo>
                    <a:lnTo>
                      <a:pt x="2288" y="1379"/>
                    </a:lnTo>
                    <a:cubicBezTo>
                      <a:pt x="2322" y="1449"/>
                      <a:pt x="2392" y="1483"/>
                      <a:pt x="2461" y="1483"/>
                    </a:cubicBezTo>
                    <a:cubicBezTo>
                      <a:pt x="2530" y="1483"/>
                      <a:pt x="2599" y="1449"/>
                      <a:pt x="2634" y="1379"/>
                    </a:cubicBezTo>
                    <a:lnTo>
                      <a:pt x="2703" y="1102"/>
                    </a:lnTo>
                    <a:cubicBezTo>
                      <a:pt x="2842" y="894"/>
                      <a:pt x="2911" y="617"/>
                      <a:pt x="2981" y="340"/>
                    </a:cubicBezTo>
                    <a:cubicBezTo>
                      <a:pt x="3022" y="133"/>
                      <a:pt x="2842" y="0"/>
                      <a:pt x="26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9"/>
              <p:cNvSpPr/>
              <p:nvPr/>
            </p:nvSpPr>
            <p:spPr>
              <a:xfrm>
                <a:off x="4954600" y="1214650"/>
                <a:ext cx="41625" cy="159450"/>
              </a:xfrm>
              <a:custGeom>
                <a:avLst/>
                <a:gdLst/>
                <a:ahLst/>
                <a:cxnLst/>
                <a:rect l="l" t="t" r="r" b="b"/>
                <a:pathLst>
                  <a:path w="1665" h="6378" extrusionOk="0">
                    <a:moveTo>
                      <a:pt x="1248" y="0"/>
                    </a:moveTo>
                    <a:cubicBezTo>
                      <a:pt x="1075" y="0"/>
                      <a:pt x="902" y="104"/>
                      <a:pt x="902" y="312"/>
                    </a:cubicBezTo>
                    <a:cubicBezTo>
                      <a:pt x="902" y="589"/>
                      <a:pt x="902" y="866"/>
                      <a:pt x="1041" y="1144"/>
                    </a:cubicBezTo>
                    <a:cubicBezTo>
                      <a:pt x="694" y="2877"/>
                      <a:pt x="347" y="4540"/>
                      <a:pt x="1" y="6273"/>
                    </a:cubicBezTo>
                    <a:cubicBezTo>
                      <a:pt x="1" y="6343"/>
                      <a:pt x="53" y="6377"/>
                      <a:pt x="113" y="6377"/>
                    </a:cubicBezTo>
                    <a:cubicBezTo>
                      <a:pt x="174" y="6377"/>
                      <a:pt x="243" y="6343"/>
                      <a:pt x="278" y="6273"/>
                    </a:cubicBezTo>
                    <a:cubicBezTo>
                      <a:pt x="417" y="4748"/>
                      <a:pt x="763" y="3223"/>
                      <a:pt x="1110" y="1768"/>
                    </a:cubicBezTo>
                    <a:cubicBezTo>
                      <a:pt x="1179" y="1814"/>
                      <a:pt x="1256" y="1837"/>
                      <a:pt x="1328" y="1837"/>
                    </a:cubicBezTo>
                    <a:cubicBezTo>
                      <a:pt x="1472" y="1837"/>
                      <a:pt x="1595" y="1745"/>
                      <a:pt x="1595" y="1560"/>
                    </a:cubicBezTo>
                    <a:cubicBezTo>
                      <a:pt x="1664" y="1144"/>
                      <a:pt x="1664" y="728"/>
                      <a:pt x="1595" y="312"/>
                    </a:cubicBezTo>
                    <a:cubicBezTo>
                      <a:pt x="1595" y="104"/>
                      <a:pt x="1422" y="0"/>
                      <a:pt x="12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9"/>
              <p:cNvSpPr/>
              <p:nvPr/>
            </p:nvSpPr>
            <p:spPr>
              <a:xfrm>
                <a:off x="4970200" y="1218150"/>
                <a:ext cx="68625" cy="139300"/>
              </a:xfrm>
              <a:custGeom>
                <a:avLst/>
                <a:gdLst/>
                <a:ahLst/>
                <a:cxnLst/>
                <a:rect l="l" t="t" r="r" b="b"/>
                <a:pathLst>
                  <a:path w="2745" h="5572" extrusionOk="0">
                    <a:moveTo>
                      <a:pt x="2396" y="1"/>
                    </a:moveTo>
                    <a:cubicBezTo>
                      <a:pt x="2268" y="1"/>
                      <a:pt x="2138" y="56"/>
                      <a:pt x="2080" y="172"/>
                    </a:cubicBezTo>
                    <a:cubicBezTo>
                      <a:pt x="1942" y="519"/>
                      <a:pt x="1803" y="865"/>
                      <a:pt x="1734" y="1281"/>
                    </a:cubicBezTo>
                    <a:cubicBezTo>
                      <a:pt x="971" y="2598"/>
                      <a:pt x="417" y="3984"/>
                      <a:pt x="1" y="5440"/>
                    </a:cubicBezTo>
                    <a:cubicBezTo>
                      <a:pt x="1" y="5516"/>
                      <a:pt x="63" y="5571"/>
                      <a:pt x="131" y="5571"/>
                    </a:cubicBezTo>
                    <a:cubicBezTo>
                      <a:pt x="187" y="5571"/>
                      <a:pt x="247" y="5534"/>
                      <a:pt x="278" y="5440"/>
                    </a:cubicBezTo>
                    <a:cubicBezTo>
                      <a:pt x="624" y="4123"/>
                      <a:pt x="1110" y="2945"/>
                      <a:pt x="1803" y="1766"/>
                    </a:cubicBezTo>
                    <a:cubicBezTo>
                      <a:pt x="1832" y="1795"/>
                      <a:pt x="1872" y="1812"/>
                      <a:pt x="1910" y="1812"/>
                    </a:cubicBezTo>
                    <a:cubicBezTo>
                      <a:pt x="1963" y="1812"/>
                      <a:pt x="2011" y="1778"/>
                      <a:pt x="2011" y="1697"/>
                    </a:cubicBezTo>
                    <a:lnTo>
                      <a:pt x="2288" y="1281"/>
                    </a:lnTo>
                    <a:cubicBezTo>
                      <a:pt x="2357" y="1212"/>
                      <a:pt x="2357" y="1212"/>
                      <a:pt x="2427" y="1142"/>
                    </a:cubicBezTo>
                    <a:cubicBezTo>
                      <a:pt x="2496" y="865"/>
                      <a:pt x="2635" y="657"/>
                      <a:pt x="2704" y="449"/>
                    </a:cubicBezTo>
                    <a:lnTo>
                      <a:pt x="2704" y="311"/>
                    </a:lnTo>
                    <a:cubicBezTo>
                      <a:pt x="2744" y="109"/>
                      <a:pt x="2573" y="1"/>
                      <a:pt x="239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29"/>
            <p:cNvSpPr/>
            <p:nvPr/>
          </p:nvSpPr>
          <p:spPr>
            <a:xfrm>
              <a:off x="4848900" y="1445275"/>
              <a:ext cx="26025" cy="116425"/>
            </a:xfrm>
            <a:custGeom>
              <a:avLst/>
              <a:gdLst/>
              <a:ahLst/>
              <a:cxnLst/>
              <a:rect l="l" t="t" r="r" b="b"/>
              <a:pathLst>
                <a:path w="1041" h="4657" extrusionOk="0">
                  <a:moveTo>
                    <a:pt x="930" y="0"/>
                  </a:moveTo>
                  <a:cubicBezTo>
                    <a:pt x="913" y="0"/>
                    <a:pt x="901" y="9"/>
                    <a:pt x="901" y="29"/>
                  </a:cubicBezTo>
                  <a:cubicBezTo>
                    <a:pt x="278" y="1485"/>
                    <a:pt x="0" y="3010"/>
                    <a:pt x="70" y="4604"/>
                  </a:cubicBezTo>
                  <a:cubicBezTo>
                    <a:pt x="70" y="4639"/>
                    <a:pt x="87" y="4656"/>
                    <a:pt x="104" y="4656"/>
                  </a:cubicBezTo>
                  <a:cubicBezTo>
                    <a:pt x="122" y="4656"/>
                    <a:pt x="139" y="4639"/>
                    <a:pt x="139" y="4604"/>
                  </a:cubicBezTo>
                  <a:cubicBezTo>
                    <a:pt x="208" y="3079"/>
                    <a:pt x="555" y="1554"/>
                    <a:pt x="1040" y="98"/>
                  </a:cubicBezTo>
                  <a:cubicBezTo>
                    <a:pt x="1040" y="49"/>
                    <a:pt x="971" y="0"/>
                    <a:pt x="93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9"/>
            <p:cNvSpPr/>
            <p:nvPr/>
          </p:nvSpPr>
          <p:spPr>
            <a:xfrm>
              <a:off x="4918225" y="1490325"/>
              <a:ext cx="50275" cy="107175"/>
            </a:xfrm>
            <a:custGeom>
              <a:avLst/>
              <a:gdLst/>
              <a:ahLst/>
              <a:cxnLst/>
              <a:rect l="l" t="t" r="r" b="b"/>
              <a:pathLst>
                <a:path w="2011" h="4287" extrusionOk="0">
                  <a:moveTo>
                    <a:pt x="1876" y="1"/>
                  </a:moveTo>
                  <a:cubicBezTo>
                    <a:pt x="1849" y="1"/>
                    <a:pt x="1823" y="9"/>
                    <a:pt x="1802" y="29"/>
                  </a:cubicBezTo>
                  <a:cubicBezTo>
                    <a:pt x="1386" y="1485"/>
                    <a:pt x="763" y="2871"/>
                    <a:pt x="0" y="4188"/>
                  </a:cubicBezTo>
                  <a:cubicBezTo>
                    <a:pt x="0" y="4237"/>
                    <a:pt x="35" y="4286"/>
                    <a:pt x="80" y="4286"/>
                  </a:cubicBezTo>
                  <a:cubicBezTo>
                    <a:pt x="98" y="4286"/>
                    <a:pt x="118" y="4278"/>
                    <a:pt x="139" y="4258"/>
                  </a:cubicBezTo>
                  <a:cubicBezTo>
                    <a:pt x="1040" y="3010"/>
                    <a:pt x="1664" y="1624"/>
                    <a:pt x="2010" y="99"/>
                  </a:cubicBezTo>
                  <a:cubicBezTo>
                    <a:pt x="2010" y="50"/>
                    <a:pt x="1941" y="1"/>
                    <a:pt x="187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56755071"/>
              </p:ext>
            </p:extLst>
          </p:nvPr>
        </p:nvGraphicFramePr>
        <p:xfrm>
          <a:off x="31376" y="23532"/>
          <a:ext cx="9112624" cy="5026515"/>
        </p:xfrm>
        <a:graphic>
          <a:graphicData uri="http://schemas.openxmlformats.org/drawingml/2006/table">
            <a:tbl>
              <a:tblPr firstRow="1" bandRow="1">
                <a:tableStyleId>{9C5F4FF9-0B4A-4C48-A130-EE05820126E7}</a:tableStyleId>
              </a:tblPr>
              <a:tblGrid>
                <a:gridCol w="7664824"/>
                <a:gridCol w="1447800"/>
              </a:tblGrid>
              <a:tr h="350903">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i="0" u="none" strike="noStrike" cap="none" dirty="0" smtClean="0">
                          <a:solidFill>
                            <a:srgbClr val="000000"/>
                          </a:solidFill>
                          <a:effectLst/>
                          <a:latin typeface="Times New Roman" pitchFamily="18" charset="0"/>
                          <a:ea typeface="Arial"/>
                          <a:cs typeface="Times New Roman" pitchFamily="18" charset="0"/>
                          <a:sym typeface="Arial"/>
                        </a:rPr>
                        <a:t>A</a:t>
                      </a: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i="0" u="none" strike="noStrike" cap="none" dirty="0" err="1" smtClean="0">
                          <a:solidFill>
                            <a:srgbClr val="000000"/>
                          </a:solidFill>
                          <a:effectLst/>
                          <a:latin typeface="Times New Roman" pitchFamily="18" charset="0"/>
                          <a:ea typeface="Arial"/>
                          <a:cs typeface="Times New Roman" pitchFamily="18" charset="0"/>
                          <a:sym typeface="Arial"/>
                        </a:rPr>
                        <a:t>Câu</a:t>
                      </a:r>
                      <a:endParaRPr lang="en-US" sz="1800" b="1" i="0" u="none" strike="noStrike" cap="none" dirty="0" smtClean="0">
                        <a:solidFill>
                          <a:srgbClr val="000000"/>
                        </a:solidFill>
                        <a:effectLst/>
                        <a:latin typeface="Times New Roman" pitchFamily="18" charset="0"/>
                        <a:ea typeface="Arial"/>
                        <a:cs typeface="Times New Roman" pitchFamily="18" charset="0"/>
                        <a:sym typeface="Arial"/>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i="0" u="none" strike="noStrike" cap="none" dirty="0" smtClean="0">
                          <a:solidFill>
                            <a:srgbClr val="000000"/>
                          </a:solidFill>
                          <a:effectLst/>
                          <a:latin typeface="Times New Roman" pitchFamily="18" charset="0"/>
                          <a:ea typeface="Arial"/>
                          <a:cs typeface="Times New Roman" pitchFamily="18" charset="0"/>
                          <a:sym typeface="Arial"/>
                        </a:rPr>
                        <a:t>B</a:t>
                      </a: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i="0" u="none" strike="noStrike" cap="none" dirty="0" err="1" smtClean="0">
                          <a:solidFill>
                            <a:srgbClr val="000000"/>
                          </a:solidFill>
                          <a:effectLst/>
                          <a:latin typeface="Times New Roman" pitchFamily="18" charset="0"/>
                          <a:ea typeface="Arial"/>
                          <a:cs typeface="Times New Roman" pitchFamily="18" charset="0"/>
                          <a:sym typeface="Arial"/>
                        </a:rPr>
                        <a:t>Từ</a:t>
                      </a:r>
                      <a:r>
                        <a:rPr lang="en-US" sz="1800" b="1" i="0" u="none" strike="noStrike" cap="none" baseline="0" dirty="0" smtClean="0">
                          <a:solidFill>
                            <a:srgbClr val="000000"/>
                          </a:solidFill>
                          <a:effectLst/>
                          <a:latin typeface="Times New Roman" pitchFamily="18" charset="0"/>
                          <a:ea typeface="Arial"/>
                          <a:cs typeface="Times New Roman" pitchFamily="18" charset="0"/>
                          <a:sym typeface="Arial"/>
                        </a:rPr>
                        <a:t> </a:t>
                      </a:r>
                      <a:r>
                        <a:rPr lang="en-US" sz="1800" b="1" i="0" u="none" strike="noStrike" cap="none" baseline="0" dirty="0" err="1" smtClean="0">
                          <a:solidFill>
                            <a:srgbClr val="000000"/>
                          </a:solidFill>
                          <a:effectLst/>
                          <a:latin typeface="Times New Roman" pitchFamily="18" charset="0"/>
                          <a:ea typeface="Arial"/>
                          <a:cs typeface="Times New Roman" pitchFamily="18" charset="0"/>
                          <a:sym typeface="Arial"/>
                        </a:rPr>
                        <a:t>điền</a:t>
                      </a:r>
                      <a:r>
                        <a:rPr lang="en-US" sz="1800" b="1" i="0" u="none" strike="noStrike" cap="none" baseline="0" dirty="0" smtClean="0">
                          <a:solidFill>
                            <a:srgbClr val="000000"/>
                          </a:solidFill>
                          <a:effectLst/>
                          <a:latin typeface="Times New Roman" pitchFamily="18" charset="0"/>
                          <a:ea typeface="Arial"/>
                          <a:cs typeface="Times New Roman" pitchFamily="18" charset="0"/>
                          <a:sym typeface="Arial"/>
                        </a:rPr>
                        <a:t> </a:t>
                      </a:r>
                      <a:r>
                        <a:rPr lang="en-US" sz="1800" b="1" i="0" u="none" strike="noStrike" cap="none" baseline="0" dirty="0" err="1" smtClean="0">
                          <a:solidFill>
                            <a:srgbClr val="000000"/>
                          </a:solidFill>
                          <a:effectLst/>
                          <a:latin typeface="Times New Roman" pitchFamily="18" charset="0"/>
                          <a:ea typeface="Arial"/>
                          <a:cs typeface="Times New Roman" pitchFamily="18" charset="0"/>
                          <a:sym typeface="Arial"/>
                        </a:rPr>
                        <a:t>vào</a:t>
                      </a:r>
                      <a:endParaRPr lang="en-US" sz="1800" b="1" i="0" u="none" strike="noStrike" cap="none" dirty="0" smtClean="0">
                        <a:solidFill>
                          <a:srgbClr val="000000"/>
                        </a:solidFill>
                        <a:effectLst/>
                        <a:latin typeface="Times New Roman" pitchFamily="18" charset="0"/>
                        <a:ea typeface="Arial"/>
                        <a:cs typeface="Times New Roman" pitchFamily="18" charset="0"/>
                        <a:sym typeface="Arial"/>
                      </a:endParaRPr>
                    </a:p>
                  </a:txBody>
                  <a:tcPr/>
                </a:tc>
              </a:tr>
              <a:tr h="425825">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rgbClr val="000000"/>
                          </a:solidFill>
                          <a:effectLst/>
                          <a:latin typeface="Times New Roman" pitchFamily="18" charset="0"/>
                          <a:ea typeface="Arial"/>
                          <a:cs typeface="Times New Roman" pitchFamily="18" charset="0"/>
                          <a:sym typeface="Arial"/>
                        </a:rPr>
                        <a:t>1.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Để</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giải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quyết</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vấn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đề</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này</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các</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em</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nên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chủ</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động</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những</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phương</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án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giải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quyết</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a:t>
                      </a:r>
                      <a:endParaRPr lang="en-US" sz="1800" dirty="0" smtClean="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rgbClr val="000000"/>
                          </a:solidFill>
                          <a:effectLst/>
                          <a:latin typeface="Times New Roman" pitchFamily="18" charset="0"/>
                          <a:ea typeface="Arial"/>
                          <a:cs typeface="Times New Roman" pitchFamily="18" charset="0"/>
                          <a:sym typeface="Arial"/>
                        </a:rPr>
                        <a:t>a.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hoàn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thành</a:t>
                      </a:r>
                      <a:endParaRPr lang="en-US" sz="1800" dirty="0" smtClean="0">
                        <a:latin typeface="Times New Roman" pitchFamily="18" charset="0"/>
                        <a:cs typeface="Times New Roman" pitchFamily="18" charset="0"/>
                      </a:endParaRPr>
                    </a:p>
                  </a:txBody>
                  <a:tcPr/>
                </a:tc>
              </a:tr>
              <a:tr h="296774">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rgbClr val="000000"/>
                          </a:solidFill>
                          <a:effectLst/>
                          <a:latin typeface="Times New Roman" pitchFamily="18" charset="0"/>
                          <a:ea typeface="Arial"/>
                          <a:cs typeface="Times New Roman" pitchFamily="18" charset="0"/>
                          <a:sym typeface="Arial"/>
                        </a:rPr>
                        <a:t>2.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Bạn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Nga</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bạn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Nam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làm</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lớp</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trưởng</a:t>
                      </a:r>
                      <a:endParaRPr lang="en-US" sz="1800" dirty="0" smtClean="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rgbClr val="000000"/>
                          </a:solidFill>
                          <a:effectLst/>
                          <a:latin typeface="Times New Roman" pitchFamily="18" charset="0"/>
                          <a:ea typeface="Arial"/>
                          <a:cs typeface="Times New Roman" pitchFamily="18" charset="0"/>
                          <a:sym typeface="Arial"/>
                        </a:rPr>
                        <a:t>b. con</a:t>
                      </a:r>
                      <a:endParaRPr lang="en-US" sz="1800" dirty="0" smtClean="0">
                        <a:latin typeface="Times New Roman" pitchFamily="18" charset="0"/>
                        <a:cs typeface="Times New Roman" pitchFamily="18" charset="0"/>
                      </a:endParaRPr>
                    </a:p>
                  </a:txBody>
                  <a:tcPr/>
                </a:tc>
              </a:tr>
              <a:tr h="296774">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rgbClr val="000000"/>
                          </a:solidFill>
                          <a:effectLst/>
                          <a:latin typeface="Times New Roman" pitchFamily="18" charset="0"/>
                          <a:ea typeface="Arial"/>
                          <a:cs typeface="Times New Roman" pitchFamily="18" charset="0"/>
                          <a:sym typeface="Arial"/>
                        </a:rPr>
                        <a:t>3.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Bà</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ơi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mẹ</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cháu</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bảo</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đem</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sang…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bà</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một</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ít</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cam ạ!</a:t>
                      </a:r>
                      <a:endParaRPr lang="en-US" sz="1800" dirty="0" smtClean="0">
                        <a:latin typeface="Times New Roman" pitchFamily="18" charset="0"/>
                        <a:cs typeface="Times New Roman" pitchFamily="18" charset="0"/>
                      </a:endParaRPr>
                    </a:p>
                  </a:txBody>
                  <a:tcPr/>
                </a:tc>
                <a:tc>
                  <a:txBody>
                    <a:bodyPr/>
                    <a:lstStyle/>
                    <a:p>
                      <a:r>
                        <a:rPr lang="en-US" sz="1800" b="0" i="0" u="none" strike="noStrike" cap="none" dirty="0" smtClean="0">
                          <a:solidFill>
                            <a:srgbClr val="000000"/>
                          </a:solidFill>
                          <a:effectLst/>
                          <a:latin typeface="Times New Roman" pitchFamily="18" charset="0"/>
                          <a:ea typeface="Arial"/>
                          <a:cs typeface="Times New Roman" pitchFamily="18" charset="0"/>
                          <a:sym typeface="Arial"/>
                        </a:rPr>
                        <a:t>c.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chú</a:t>
                      </a:r>
                      <a:endParaRPr lang="en-US" sz="1800" dirty="0">
                        <a:latin typeface="Times New Roman" pitchFamily="18" charset="0"/>
                        <a:cs typeface="Times New Roman" pitchFamily="18" charset="0"/>
                      </a:endParaRPr>
                    </a:p>
                  </a:txBody>
                  <a:tcPr/>
                </a:tc>
              </a:tr>
              <a:tr h="601165">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rgbClr val="000000"/>
                          </a:solidFill>
                          <a:effectLst/>
                          <a:latin typeface="Times New Roman" pitchFamily="18" charset="0"/>
                          <a:ea typeface="Arial"/>
                          <a:cs typeface="Times New Roman" pitchFamily="18" charset="0"/>
                          <a:sym typeface="Arial"/>
                        </a:rPr>
                        <a:t>4.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Ngày</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chia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tay</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mái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trương</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Tiểu</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học</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tôi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đã</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cho</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người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bạn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thân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nhất</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của</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mình</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một</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món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quà</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nhỏ</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để</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làm</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kỉ</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niệm</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a:t>
                      </a:r>
                      <a:endParaRPr lang="en-US" sz="1800" dirty="0" smtClean="0">
                        <a:latin typeface="Times New Roman" pitchFamily="18" charset="0"/>
                        <a:cs typeface="Times New Roman" pitchFamily="18" charset="0"/>
                      </a:endParaRPr>
                    </a:p>
                  </a:txBody>
                  <a:tcPr/>
                </a:tc>
                <a:tc>
                  <a:txBody>
                    <a:bodyPr/>
                    <a:lstStyle/>
                    <a:p>
                      <a:r>
                        <a:rPr lang="en-US" sz="1800" b="0" i="0" u="none" strike="noStrike" cap="none" dirty="0" smtClean="0">
                          <a:solidFill>
                            <a:srgbClr val="000000"/>
                          </a:solidFill>
                          <a:effectLst/>
                          <a:latin typeface="Times New Roman" pitchFamily="18" charset="0"/>
                          <a:ea typeface="Arial"/>
                          <a:cs typeface="Times New Roman" pitchFamily="18" charset="0"/>
                          <a:sym typeface="Arial"/>
                        </a:rPr>
                        <a:t>d. lung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linh</a:t>
                      </a:r>
                      <a:endParaRPr lang="en-US" sz="1800" dirty="0">
                        <a:latin typeface="Times New Roman" pitchFamily="18" charset="0"/>
                        <a:cs typeface="Times New Roman" pitchFamily="18" charset="0"/>
                      </a:endParaRPr>
                    </a:p>
                  </a:txBody>
                  <a:tcPr/>
                </a:tc>
              </a:tr>
              <a:tr h="425825">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rgbClr val="000000"/>
                          </a:solidFill>
                          <a:effectLst/>
                          <a:latin typeface="Times New Roman" pitchFamily="18" charset="0"/>
                          <a:ea typeface="Arial"/>
                          <a:cs typeface="Times New Roman" pitchFamily="18" charset="0"/>
                          <a:sym typeface="Arial"/>
                        </a:rPr>
                        <a:t>5.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Một</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bài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văn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cần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có</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ba</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phần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mở</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bài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thân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bài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và</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kết</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bài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a:t>
                      </a:r>
                      <a:endParaRPr lang="en-US" sz="1800" dirty="0" smtClean="0">
                        <a:latin typeface="Times New Roman" pitchFamily="18" charset="0"/>
                        <a:cs typeface="Times New Roman" pitchFamily="18" charset="0"/>
                      </a:endParaRPr>
                    </a:p>
                  </a:txBody>
                  <a:tcPr/>
                </a:tc>
                <a:tc>
                  <a:txBody>
                    <a:bodyPr/>
                    <a:lstStyle/>
                    <a:p>
                      <a:r>
                        <a:rPr lang="en-US" sz="1800" b="0" i="0" u="none" strike="noStrike" cap="none" dirty="0" smtClean="0">
                          <a:solidFill>
                            <a:srgbClr val="000000"/>
                          </a:solidFill>
                          <a:effectLst/>
                          <a:latin typeface="Times New Roman" pitchFamily="18" charset="0"/>
                          <a:ea typeface="Arial"/>
                          <a:cs typeface="Times New Roman" pitchFamily="18" charset="0"/>
                          <a:sym typeface="Arial"/>
                        </a:rPr>
                        <a:t>đ. Long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lanh</a:t>
                      </a:r>
                      <a:endParaRPr lang="en-US" sz="1800" dirty="0">
                        <a:latin typeface="Times New Roman" pitchFamily="18" charset="0"/>
                        <a:cs typeface="Times New Roman" pitchFamily="18" charset="0"/>
                      </a:endParaRPr>
                    </a:p>
                  </a:txBody>
                  <a:tcPr/>
                </a:tc>
              </a:tr>
              <a:tr h="425825">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rgbClr val="000000"/>
                          </a:solidFill>
                          <a:effectLst/>
                          <a:latin typeface="Times New Roman" pitchFamily="18" charset="0"/>
                          <a:ea typeface="Arial"/>
                          <a:cs typeface="Times New Roman" pitchFamily="18" charset="0"/>
                          <a:sym typeface="Arial"/>
                        </a:rPr>
                        <a:t>6.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Sau</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buổi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học</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hôm</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nay,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các</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em</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về</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nhà</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nhớ</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những</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bài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tập</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còn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lại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nhé</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a:t>
                      </a:r>
                      <a:endParaRPr lang="en-US" sz="1800" dirty="0" smtClean="0">
                        <a:latin typeface="Times New Roman" pitchFamily="18" charset="0"/>
                        <a:cs typeface="Times New Roman" pitchFamily="18" charset="0"/>
                      </a:endParaRPr>
                    </a:p>
                  </a:txBody>
                  <a:tcPr/>
                </a:tc>
                <a:tc>
                  <a:txBody>
                    <a:bodyPr/>
                    <a:lstStyle/>
                    <a:p>
                      <a:r>
                        <a:rPr lang="en-US" sz="1800" b="0" i="0" u="none" strike="noStrike" cap="none" dirty="0" smtClean="0">
                          <a:solidFill>
                            <a:srgbClr val="000000"/>
                          </a:solidFill>
                          <a:effectLst/>
                          <a:latin typeface="Times New Roman" pitchFamily="18" charset="0"/>
                          <a:ea typeface="Arial"/>
                          <a:cs typeface="Times New Roman" pitchFamily="18" charset="0"/>
                          <a:sym typeface="Arial"/>
                        </a:rPr>
                        <a:t>e.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đề</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xuất</a:t>
                      </a:r>
                      <a:endParaRPr lang="en-US" sz="1800" dirty="0">
                        <a:latin typeface="Times New Roman" pitchFamily="18" charset="0"/>
                        <a:cs typeface="Times New Roman" pitchFamily="18" charset="0"/>
                      </a:endParaRPr>
                    </a:p>
                  </a:txBody>
                  <a:tcPr/>
                </a:tc>
              </a:tr>
              <a:tr h="296774">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rgbClr val="000000"/>
                          </a:solidFill>
                          <a:effectLst/>
                          <a:latin typeface="Times New Roman" pitchFamily="18" charset="0"/>
                          <a:ea typeface="Arial"/>
                          <a:cs typeface="Times New Roman" pitchFamily="18" charset="0"/>
                          <a:sym typeface="Arial"/>
                        </a:rPr>
                        <a:t>7.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Người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thợ</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săn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bị</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một</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hổ</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tấn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công</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a:t>
                      </a:r>
                      <a:endParaRPr lang="en-US" sz="1800" dirty="0" smtClean="0">
                        <a:latin typeface="Times New Roman" pitchFamily="18" charset="0"/>
                        <a:cs typeface="Times New Roman" pitchFamily="18" charset="0"/>
                      </a:endParaRPr>
                    </a:p>
                  </a:txBody>
                  <a:tcPr/>
                </a:tc>
                <a:tc>
                  <a:txBody>
                    <a:bodyPr/>
                    <a:lstStyle/>
                    <a:p>
                      <a:r>
                        <a:rPr lang="en-US" sz="1800" b="0" i="0" u="none" strike="noStrike" cap="none" dirty="0" smtClean="0">
                          <a:solidFill>
                            <a:srgbClr val="000000"/>
                          </a:solidFill>
                          <a:effectLst/>
                          <a:latin typeface="Times New Roman" pitchFamily="18" charset="0"/>
                          <a:ea typeface="Arial"/>
                          <a:cs typeface="Times New Roman" pitchFamily="18" charset="0"/>
                          <a:sym typeface="Arial"/>
                        </a:rPr>
                        <a:t>g.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đề</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cử</a:t>
                      </a:r>
                      <a:endParaRPr lang="en-US" sz="1800" dirty="0">
                        <a:latin typeface="Times New Roman" pitchFamily="18" charset="0"/>
                        <a:cs typeface="Times New Roman" pitchFamily="18" charset="0"/>
                      </a:endParaRPr>
                    </a:p>
                  </a:txBody>
                  <a:tcPr/>
                </a:tc>
              </a:tr>
              <a:tr h="425825">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smtClean="0">
                          <a:effectLst/>
                          <a:latin typeface="Times New Roman" pitchFamily="18" charset="0"/>
                          <a:ea typeface="Times New Roman"/>
                          <a:cs typeface="Times New Roman" pitchFamily="18" charset="0"/>
                        </a:rPr>
                        <a:t>8. … </a:t>
                      </a:r>
                      <a:r>
                        <a:rPr lang="en-US" sz="1800" dirty="0" err="1" smtClean="0">
                          <a:effectLst/>
                          <a:latin typeface="Times New Roman" pitchFamily="18" charset="0"/>
                          <a:ea typeface="Times New Roman"/>
                          <a:cs typeface="Times New Roman" pitchFamily="18" charset="0"/>
                        </a:rPr>
                        <a:t>mèo</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ấy</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là</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món</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quà</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đặc</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biệt</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mà</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bà</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ngoại</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đã</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mang</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từ</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quê</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lên</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cho</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tôi</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vào</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dịp</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hè</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năm</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ngoái</a:t>
                      </a:r>
                      <a:r>
                        <a:rPr lang="en-US" sz="1800" dirty="0" smtClean="0">
                          <a:effectLst/>
                          <a:latin typeface="Times New Roman" pitchFamily="18" charset="0"/>
                          <a:ea typeface="Times New Roman"/>
                          <a:cs typeface="Times New Roman" pitchFamily="18" charset="0"/>
                        </a:rPr>
                        <a:t>.</a:t>
                      </a:r>
                      <a:endParaRPr lang="en-US" sz="1800" dirty="0" smtClean="0">
                        <a:effectLst/>
                        <a:latin typeface="Times New Roman" pitchFamily="18" charset="0"/>
                        <a:ea typeface="Calibri"/>
                        <a:cs typeface="Times New Roman" pitchFamily="18" charset="0"/>
                      </a:endParaRPr>
                    </a:p>
                  </a:txBody>
                  <a:tcPr/>
                </a:tc>
                <a:tc>
                  <a:txBody>
                    <a:bodyPr/>
                    <a:lstStyle/>
                    <a:p>
                      <a:r>
                        <a:rPr lang="en-US" sz="1800" b="0" i="0" u="none" strike="noStrike" cap="none" dirty="0" smtClean="0">
                          <a:solidFill>
                            <a:srgbClr val="000000"/>
                          </a:solidFill>
                          <a:effectLst/>
                          <a:latin typeface="Times New Roman" pitchFamily="18" charset="0"/>
                          <a:ea typeface="Arial"/>
                          <a:cs typeface="Times New Roman" pitchFamily="18" charset="0"/>
                          <a:sym typeface="Arial"/>
                        </a:rPr>
                        <a:t>h.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biếu</a:t>
                      </a:r>
                      <a:endParaRPr lang="en-US" sz="1800" dirty="0">
                        <a:latin typeface="Times New Roman" pitchFamily="18" charset="0"/>
                        <a:cs typeface="Times New Roman" pitchFamily="18" charset="0"/>
                      </a:endParaRPr>
                    </a:p>
                  </a:txBody>
                  <a:tcPr/>
                </a:tc>
              </a:tr>
              <a:tr h="296774">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rgbClr val="000000"/>
                          </a:solidFill>
                          <a:effectLst/>
                          <a:latin typeface="Times New Roman" pitchFamily="18" charset="0"/>
                          <a:ea typeface="Arial"/>
                          <a:cs typeface="Times New Roman" pitchFamily="18" charset="0"/>
                          <a:sym typeface="Arial"/>
                        </a:rPr>
                        <a:t>9.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Đôi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mắt</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nó</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như</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hai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hòn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bi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ve</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a:t>
                      </a:r>
                      <a:endParaRPr lang="en-US" sz="1800" dirty="0" smtClean="0">
                        <a:latin typeface="Times New Roman" pitchFamily="18" charset="0"/>
                        <a:cs typeface="Times New Roman" pitchFamily="18" charset="0"/>
                      </a:endParaRPr>
                    </a:p>
                  </a:txBody>
                  <a:tcPr/>
                </a:tc>
                <a:tc>
                  <a:txBody>
                    <a:bodyPr/>
                    <a:lstStyle/>
                    <a:p>
                      <a:r>
                        <a:rPr lang="en-US" sz="1800" b="0" i="0" u="none" strike="noStrike" cap="none" dirty="0" smtClean="0">
                          <a:solidFill>
                            <a:srgbClr val="000000"/>
                          </a:solidFill>
                          <a:effectLst/>
                          <a:latin typeface="Times New Roman" pitchFamily="18" charset="0"/>
                          <a:ea typeface="Arial"/>
                          <a:cs typeface="Times New Roman" pitchFamily="18" charset="0"/>
                          <a:sym typeface="Arial"/>
                        </a:rPr>
                        <a:t>i.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hoàn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chỉnh</a:t>
                      </a:r>
                      <a:endParaRPr lang="en-US" sz="1800" dirty="0">
                        <a:latin typeface="Times New Roman" pitchFamily="18" charset="0"/>
                        <a:cs typeface="Times New Roman" pitchFamily="18" charset="0"/>
                      </a:endParaRPr>
                    </a:p>
                  </a:txBody>
                  <a:tcPr/>
                </a:tc>
              </a:tr>
              <a:tr h="296774">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rgbClr val="000000"/>
                          </a:solidFill>
                          <a:effectLst/>
                          <a:latin typeface="Times New Roman" pitchFamily="18" charset="0"/>
                          <a:ea typeface="Arial"/>
                          <a:cs typeface="Times New Roman" pitchFamily="18" charset="0"/>
                          <a:sym typeface="Arial"/>
                        </a:rPr>
                        <a:t>10.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Bóng</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trăng</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trên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mặt</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nước</a:t>
                      </a:r>
                      <a:endParaRPr lang="en-US" sz="1800" dirty="0" smtClean="0">
                        <a:latin typeface="Times New Roman" pitchFamily="18" charset="0"/>
                        <a:cs typeface="Times New Roman" pitchFamily="18" charset="0"/>
                      </a:endParaRPr>
                    </a:p>
                  </a:txBody>
                  <a:tcPr/>
                </a:tc>
                <a:tc>
                  <a:txBody>
                    <a:bodyPr/>
                    <a:lstStyle/>
                    <a:p>
                      <a:r>
                        <a:rPr lang="en-US" sz="1800" b="0" i="0" u="none" strike="noStrike" cap="none" dirty="0" smtClean="0">
                          <a:solidFill>
                            <a:srgbClr val="000000"/>
                          </a:solidFill>
                          <a:effectLst/>
                          <a:latin typeface="Times New Roman" pitchFamily="18" charset="0"/>
                          <a:ea typeface="Arial"/>
                          <a:cs typeface="Times New Roman" pitchFamily="18" charset="0"/>
                          <a:sym typeface="Arial"/>
                        </a:rPr>
                        <a:t>k.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tặng</a:t>
                      </a:r>
                      <a:endParaRPr lang="en-US" sz="1800" dirty="0">
                        <a:latin typeface="Times New Roman" pitchFamily="18" charset="0"/>
                        <a:cs typeface="Times New Roman" pitchFamily="18" charset="0"/>
                      </a:endParaRPr>
                    </a:p>
                  </a:txBody>
                  <a:tcPr/>
                </a:tc>
              </a:tr>
            </a:tbl>
          </a:graphicData>
        </a:graphic>
      </p:graphicFrame>
      <p:cxnSp>
        <p:nvCxnSpPr>
          <p:cNvPr id="5" name="Straight Arrow Connector 4"/>
          <p:cNvCxnSpPr/>
          <p:nvPr/>
        </p:nvCxnSpPr>
        <p:spPr>
          <a:xfrm>
            <a:off x="7543800" y="895350"/>
            <a:ext cx="228600" cy="2209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 name="Straight Arrow Connector 6"/>
          <p:cNvCxnSpPr/>
          <p:nvPr/>
        </p:nvCxnSpPr>
        <p:spPr>
          <a:xfrm>
            <a:off x="7467600" y="1200150"/>
            <a:ext cx="304800" cy="23622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0" name="Straight Arrow Connector 9"/>
          <p:cNvCxnSpPr/>
          <p:nvPr/>
        </p:nvCxnSpPr>
        <p:spPr>
          <a:xfrm>
            <a:off x="7315200" y="1657350"/>
            <a:ext cx="457200" cy="2514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7239000" y="2114550"/>
            <a:ext cx="533400" cy="28194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p:nvPr/>
        </p:nvCxnSpPr>
        <p:spPr>
          <a:xfrm>
            <a:off x="7010400" y="2724150"/>
            <a:ext cx="1066800" cy="18288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V="1">
            <a:off x="7010400" y="819150"/>
            <a:ext cx="914400" cy="2286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8" name="Straight Arrow Connector 17"/>
          <p:cNvCxnSpPr/>
          <p:nvPr/>
        </p:nvCxnSpPr>
        <p:spPr>
          <a:xfrm flipV="1">
            <a:off x="7010400" y="1276350"/>
            <a:ext cx="1066800" cy="2286000"/>
          </a:xfrm>
          <a:prstGeom prst="straightConnector1">
            <a:avLst/>
          </a:prstGeom>
          <a:ln>
            <a:solidFill>
              <a:srgbClr val="0070C0"/>
            </a:solidFill>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flipV="1">
            <a:off x="7315200" y="1657350"/>
            <a:ext cx="1066800" cy="25146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5" name="Elbow Connector 24"/>
          <p:cNvCxnSpPr/>
          <p:nvPr/>
        </p:nvCxnSpPr>
        <p:spPr>
          <a:xfrm rot="5400000" flipH="1" flipV="1">
            <a:off x="6877050" y="2743200"/>
            <a:ext cx="1981200" cy="1790700"/>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33" name="Elbow Connector 32"/>
          <p:cNvCxnSpPr/>
          <p:nvPr/>
        </p:nvCxnSpPr>
        <p:spPr>
          <a:xfrm rot="5400000" flipH="1" flipV="1">
            <a:off x="6438900" y="2266950"/>
            <a:ext cx="2819400" cy="2362200"/>
          </a:xfrm>
          <a:prstGeom prst="bentConnector3">
            <a:avLst>
              <a:gd name="adj1" fmla="val 10890"/>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332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1000"/>
                                        <p:tgtEl>
                                          <p:spTgt spid="33"/>
                                        </p:tgtEl>
                                      </p:cBhvr>
                                    </p:animEffect>
                                    <p:anim calcmode="lin" valueType="num">
                                      <p:cBhvr>
                                        <p:cTn id="71" dur="1000" fill="hold"/>
                                        <p:tgtEl>
                                          <p:spTgt spid="33"/>
                                        </p:tgtEl>
                                        <p:attrNameLst>
                                          <p:attrName>ppt_x</p:attrName>
                                        </p:attrNameLst>
                                      </p:cBhvr>
                                      <p:tavLst>
                                        <p:tav tm="0">
                                          <p:val>
                                            <p:strVal val="#ppt_x"/>
                                          </p:val>
                                        </p:tav>
                                        <p:tav tm="100000">
                                          <p:val>
                                            <p:strVal val="#ppt_x"/>
                                          </p:val>
                                        </p:tav>
                                      </p:tavLst>
                                    </p:anim>
                                    <p:anim calcmode="lin" valueType="num">
                                      <p:cBhvr>
                                        <p:cTn id="7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6" name="Google Shape;406;p37"/>
          <p:cNvSpPr txBox="1">
            <a:spLocks noGrp="1"/>
          </p:cNvSpPr>
          <p:nvPr>
            <p:ph type="title" idx="2"/>
          </p:nvPr>
        </p:nvSpPr>
        <p:spPr>
          <a:xfrm>
            <a:off x="153373" y="186165"/>
            <a:ext cx="8990627" cy="934200"/>
          </a:xfrm>
          <a:prstGeom prst="rect">
            <a:avLst/>
          </a:prstGeom>
        </p:spPr>
        <p:txBody>
          <a:bodyPr spcFirstLastPara="1" wrap="square" lIns="91425" tIns="91425" rIns="91425" bIns="91425" anchor="b" anchorCtr="0">
            <a:noAutofit/>
          </a:bodyPr>
          <a:lstStyle/>
          <a:p>
            <a:pPr lvl="0"/>
            <a:r>
              <a:rPr lang="vi-VN" sz="3200" dirty="0">
                <a:latin typeface="+mj-lt"/>
              </a:rPr>
              <a:t>3. Biện pháp tu từ</a:t>
            </a:r>
            <a:r>
              <a:rPr lang="en-US" sz="3200" dirty="0">
                <a:latin typeface="+mj-lt"/>
              </a:rPr>
              <a:t>: So </a:t>
            </a:r>
            <a:r>
              <a:rPr lang="en-US" sz="3200" dirty="0" err="1">
                <a:latin typeface="+mj-lt"/>
              </a:rPr>
              <a:t>sánh</a:t>
            </a:r>
            <a:endParaRPr sz="3200" dirty="0">
              <a:latin typeface="+mj-lt"/>
            </a:endParaRPr>
          </a:p>
        </p:txBody>
      </p:sp>
      <p:pic>
        <p:nvPicPr>
          <p:cNvPr id="407" name="Google Shape;407;p37"/>
          <p:cNvPicPr preferRelativeResize="0"/>
          <p:nvPr/>
        </p:nvPicPr>
        <p:blipFill>
          <a:blip r:embed="rId3">
            <a:alphaModFix/>
          </a:blip>
          <a:stretch>
            <a:fillRect/>
          </a:stretch>
        </p:blipFill>
        <p:spPr>
          <a:xfrm rot="6319564">
            <a:off x="3345493" y="1266961"/>
            <a:ext cx="8502191" cy="5700101"/>
          </a:xfrm>
          <a:prstGeom prst="rect">
            <a:avLst/>
          </a:prstGeom>
          <a:noFill/>
          <a:ln>
            <a:noFill/>
          </a:ln>
        </p:spPr>
      </p:pic>
      <p:sp>
        <p:nvSpPr>
          <p:cNvPr id="408" name="Google Shape;408;p37"/>
          <p:cNvSpPr/>
          <p:nvPr/>
        </p:nvSpPr>
        <p:spPr>
          <a:xfrm>
            <a:off x="5867728" y="3020048"/>
            <a:ext cx="2152815" cy="3424492"/>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37"/>
          <p:cNvGrpSpPr/>
          <p:nvPr/>
        </p:nvGrpSpPr>
        <p:grpSpPr>
          <a:xfrm>
            <a:off x="6562946" y="605501"/>
            <a:ext cx="2622115" cy="5171622"/>
            <a:chOff x="2375975" y="2648850"/>
            <a:chExt cx="1226950" cy="2419925"/>
          </a:xfrm>
        </p:grpSpPr>
        <p:sp>
          <p:nvSpPr>
            <p:cNvPr id="410" name="Google Shape;410;p37"/>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7"/>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7"/>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7"/>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7"/>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7"/>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7"/>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7"/>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7"/>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7"/>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7"/>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7"/>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7"/>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7"/>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7"/>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7"/>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7"/>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7"/>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7"/>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7"/>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7"/>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7"/>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7"/>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7"/>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7"/>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7"/>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7"/>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7"/>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7"/>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7"/>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7"/>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7"/>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7"/>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7"/>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7"/>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7"/>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7"/>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7"/>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7"/>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7"/>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7"/>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7"/>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7"/>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7"/>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7"/>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7"/>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7"/>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7"/>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7"/>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7"/>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7"/>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7"/>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7"/>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7"/>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7"/>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7"/>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7"/>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7"/>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7"/>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7"/>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7"/>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7"/>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7"/>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7"/>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7"/>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7"/>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7"/>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7"/>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7"/>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7"/>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7"/>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7"/>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7"/>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7"/>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7"/>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7"/>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7"/>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7"/>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7"/>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7"/>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7"/>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7"/>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7"/>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7"/>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7"/>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a:xfrm>
            <a:off x="381000" y="1753325"/>
            <a:ext cx="6181946" cy="621000"/>
          </a:xfrm>
        </p:spPr>
        <p:txBody>
          <a:bodyPr/>
          <a:lstStyle/>
          <a:p>
            <a:r>
              <a:rPr lang="en-US" sz="2800" dirty="0">
                <a:latin typeface="Times New Roman" pitchFamily="18" charset="0"/>
                <a:cs typeface="Times New Roman" pitchFamily="18" charset="0"/>
              </a:rPr>
              <a:t>1b. So </a:t>
            </a:r>
            <a:r>
              <a:rPr lang="en-US" sz="2800" dirty="0" err="1">
                <a:latin typeface="Times New Roman" pitchFamily="18" charset="0"/>
                <a:cs typeface="Times New Roman" pitchFamily="18" charset="0"/>
              </a:rPr>
              <a:t>sánh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phố</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mắc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cửi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bàn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endParaRPr lang="en-US" sz="2800" dirty="0">
              <a:latin typeface="Times New Roman" pitchFamily="18" charset="0"/>
              <a:cs typeface="Times New Roman" pitchFamily="18" charset="0"/>
            </a:endParaRPr>
          </a:p>
        </p:txBody>
      </p:sp>
      <p:sp>
        <p:nvSpPr>
          <p:cNvPr id="3" name="Subtitle 2"/>
          <p:cNvSpPr>
            <a:spLocks noGrp="1"/>
          </p:cNvSpPr>
          <p:nvPr>
            <p:ph type="subTitle" idx="1"/>
          </p:nvPr>
        </p:nvSpPr>
        <p:spPr>
          <a:xfrm>
            <a:off x="76200" y="2607221"/>
            <a:ext cx="5631900" cy="792600"/>
          </a:xfrm>
        </p:spPr>
        <p:txBody>
          <a:bodyPr/>
          <a:lstStyle/>
          <a:p>
            <a:r>
              <a:rPr lang="en-US" sz="3200" dirty="0">
                <a:solidFill>
                  <a:schemeClr val="tx1"/>
                </a:solidFill>
                <a:latin typeface="Times New Roman" pitchFamily="18" charset="0"/>
                <a:cs typeface="Times New Roman" pitchFamily="18" charset="0"/>
              </a:rPr>
              <a:t>=&gt; </a:t>
            </a:r>
            <a:r>
              <a:rPr lang="en-US" sz="3200" dirty="0" err="1">
                <a:solidFill>
                  <a:schemeClr val="tx1"/>
                </a:solidFill>
                <a:latin typeface="Times New Roman" pitchFamily="18" charset="0"/>
                <a:cs typeface="Times New Roman" pitchFamily="18" charset="0"/>
              </a:rPr>
              <a:t>Tác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dụng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tính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chất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sầm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uất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đông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vui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phố</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thị</a:t>
            </a:r>
            <a:r>
              <a:rPr lang="en-US" sz="3200" dirty="0">
                <a:solidFill>
                  <a:schemeClr val="tx1"/>
                </a:solidFill>
                <a:latin typeface="Times New Roman" pitchFamily="18" charset="0"/>
                <a:cs typeface="Times New Roman" pitchFamily="18" charset="0"/>
              </a:rPr>
              <a:t>.</a:t>
            </a:r>
            <a:br>
              <a:rPr lang="en-US" sz="3200" dirty="0">
                <a:solidFill>
                  <a:schemeClr val="tx1"/>
                </a:solidFill>
                <a:latin typeface="Times New Roman" pitchFamily="18" charset="0"/>
                <a:cs typeface="Times New Roman" pitchFamily="18" charset="0"/>
              </a:rPr>
            </a:br>
            <a:endParaRPr lang="en-US" sz="3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6" name="Google Shape;406;p37"/>
          <p:cNvSpPr txBox="1">
            <a:spLocks noGrp="1"/>
          </p:cNvSpPr>
          <p:nvPr>
            <p:ph type="title" idx="2"/>
          </p:nvPr>
        </p:nvSpPr>
        <p:spPr>
          <a:xfrm>
            <a:off x="153373" y="186165"/>
            <a:ext cx="8990627" cy="934200"/>
          </a:xfrm>
          <a:prstGeom prst="rect">
            <a:avLst/>
          </a:prstGeom>
        </p:spPr>
        <p:txBody>
          <a:bodyPr spcFirstLastPara="1" wrap="square" lIns="91425" tIns="91425" rIns="91425" bIns="91425" anchor="b" anchorCtr="0">
            <a:noAutofit/>
          </a:bodyPr>
          <a:lstStyle/>
          <a:p>
            <a:pPr lvl="0"/>
            <a:r>
              <a:rPr lang="vi-VN" sz="3200" dirty="0">
                <a:latin typeface="+mj-lt"/>
              </a:rPr>
              <a:t>3. Biện pháp tu từ</a:t>
            </a:r>
            <a:r>
              <a:rPr lang="en-US" sz="3200" dirty="0">
                <a:latin typeface="+mj-lt"/>
              </a:rPr>
              <a:t>: </a:t>
            </a:r>
            <a:r>
              <a:rPr lang="en-US" sz="3200" dirty="0" err="1"/>
              <a:t>Điệp</a:t>
            </a:r>
            <a:r>
              <a:rPr lang="en-US" sz="3200" dirty="0"/>
              <a:t> </a:t>
            </a:r>
            <a:r>
              <a:rPr lang="en-US" sz="3200" dirty="0" err="1"/>
              <a:t>từ</a:t>
            </a:r>
            <a:endParaRPr sz="3200" dirty="0">
              <a:latin typeface="+mj-lt"/>
            </a:endParaRPr>
          </a:p>
        </p:txBody>
      </p:sp>
      <p:pic>
        <p:nvPicPr>
          <p:cNvPr id="407" name="Google Shape;407;p37"/>
          <p:cNvPicPr preferRelativeResize="0"/>
          <p:nvPr/>
        </p:nvPicPr>
        <p:blipFill>
          <a:blip r:embed="rId3">
            <a:alphaModFix/>
          </a:blip>
          <a:stretch>
            <a:fillRect/>
          </a:stretch>
        </p:blipFill>
        <p:spPr>
          <a:xfrm rot="6319564">
            <a:off x="3345493" y="1266961"/>
            <a:ext cx="8502191" cy="5700101"/>
          </a:xfrm>
          <a:prstGeom prst="rect">
            <a:avLst/>
          </a:prstGeom>
          <a:noFill/>
          <a:ln>
            <a:noFill/>
          </a:ln>
        </p:spPr>
      </p:pic>
      <p:sp>
        <p:nvSpPr>
          <p:cNvPr id="408" name="Google Shape;408;p37"/>
          <p:cNvSpPr/>
          <p:nvPr/>
        </p:nvSpPr>
        <p:spPr>
          <a:xfrm>
            <a:off x="5867728" y="3020048"/>
            <a:ext cx="2152815" cy="3424492"/>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37"/>
          <p:cNvGrpSpPr/>
          <p:nvPr/>
        </p:nvGrpSpPr>
        <p:grpSpPr>
          <a:xfrm>
            <a:off x="6562946" y="605501"/>
            <a:ext cx="2622115" cy="5171622"/>
            <a:chOff x="2375975" y="2648850"/>
            <a:chExt cx="1226950" cy="2419925"/>
          </a:xfrm>
        </p:grpSpPr>
        <p:sp>
          <p:nvSpPr>
            <p:cNvPr id="410" name="Google Shape;410;p37"/>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7"/>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7"/>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7"/>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7"/>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7"/>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7"/>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7"/>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7"/>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7"/>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7"/>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7"/>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7"/>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7"/>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7"/>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7"/>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7"/>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7"/>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7"/>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7"/>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7"/>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7"/>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7"/>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7"/>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7"/>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7"/>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7"/>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7"/>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7"/>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7"/>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7"/>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7"/>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7"/>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7"/>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7"/>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7"/>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7"/>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7"/>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7"/>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7"/>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7"/>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7"/>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7"/>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7"/>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7"/>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7"/>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7"/>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7"/>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7"/>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7"/>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7"/>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7"/>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7"/>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7"/>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7"/>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7"/>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7"/>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7"/>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7"/>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7"/>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7"/>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7"/>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7"/>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7"/>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7"/>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7"/>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7"/>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7"/>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7"/>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7"/>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7"/>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7"/>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7"/>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7"/>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7"/>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7"/>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7"/>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7"/>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7"/>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7"/>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7"/>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7"/>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7"/>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7"/>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7"/>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a:xfrm>
            <a:off x="381000" y="1753325"/>
            <a:ext cx="6181946" cy="621000"/>
          </a:xfrm>
        </p:spPr>
        <p:txBody>
          <a:bodyPr/>
          <a:lstStyle/>
          <a:p>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2b: </a:t>
            </a:r>
            <a:r>
              <a:rPr lang="en-US" sz="2800" dirty="0" err="1" smtClean="0">
                <a:latin typeface="Times New Roman" pitchFamily="18" charset="0"/>
                <a:cs typeface="Times New Roman" pitchFamily="18" charset="0"/>
              </a:rPr>
              <a:t>Điệp</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sẵn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3" name="Subtitle 2"/>
          <p:cNvSpPr>
            <a:spLocks noGrp="1"/>
          </p:cNvSpPr>
          <p:nvPr>
            <p:ph type="subTitle" idx="1"/>
          </p:nvPr>
        </p:nvSpPr>
        <p:spPr>
          <a:xfrm>
            <a:off x="76200" y="2607221"/>
            <a:ext cx="5631900" cy="792600"/>
          </a:xfrm>
        </p:spPr>
        <p:txBody>
          <a:bodyPr/>
          <a:lstStyle/>
          <a:p>
            <a:r>
              <a:rPr lang="en-US" sz="3200" dirty="0" smtClean="0">
                <a:solidFill>
                  <a:schemeClr val="tx1"/>
                </a:solidFill>
                <a:latin typeface="Times New Roman" pitchFamily="18" charset="0"/>
                <a:cs typeface="Times New Roman" pitchFamily="18" charset="0"/>
              </a:rPr>
              <a:t>=&gt; </a:t>
            </a:r>
            <a:r>
              <a:rPr lang="en-US" sz="3200" dirty="0" err="1" smtClean="0">
                <a:solidFill>
                  <a:schemeClr val="tx1"/>
                </a:solidFill>
                <a:latin typeface="Times New Roman" pitchFamily="18" charset="0"/>
                <a:cs typeface="Times New Roman" pitchFamily="18" charset="0"/>
              </a:rPr>
              <a:t>Tác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dụng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nhấn</a:t>
            </a:r>
            <a:r>
              <a:rPr lang="en-US" sz="3200" dirty="0" smtClean="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mạnh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tính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chất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giàu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có</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thiên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nhiên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Tháp</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Mười</a:t>
            </a:r>
            <a:r>
              <a:rPr lang="en-US" sz="32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116710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txBox="1">
            <a:spLocks noChangeArrowheads="1"/>
          </p:cNvSpPr>
          <p:nvPr/>
        </p:nvSpPr>
        <p:spPr>
          <a:xfrm>
            <a:off x="152400" y="114300"/>
            <a:ext cx="8991600" cy="51435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600" b="1" dirty="0" smtClean="0">
                <a:solidFill>
                  <a:srgbClr val="C00000"/>
                </a:solidFill>
                <a:highlight>
                  <a:srgbClr val="C0C0C0"/>
                </a:highlight>
                <a:latin typeface="Times New Roman" panose="02020603050405020304" pitchFamily="18" charset="0"/>
                <a:cs typeface="Times New Roman" panose="02020603050405020304" pitchFamily="18" charset="0"/>
              </a:rPr>
              <a:t>III. LUYỆN TẬP:</a:t>
            </a:r>
            <a:endParaRPr lang="en-US" altLang="en-US" sz="3600" b="1" dirty="0">
              <a:solidFill>
                <a:srgbClr val="C00000"/>
              </a:solidFill>
              <a:highlight>
                <a:srgbClr val="C0C0C0"/>
              </a:highlight>
              <a:latin typeface="Times New Roman" panose="02020603050405020304" pitchFamily="18" charset="0"/>
              <a:cs typeface="Times New Roman" panose="02020603050405020304" pitchFamily="18" charset="0"/>
            </a:endParaRPr>
          </a:p>
        </p:txBody>
      </p:sp>
      <p:sp>
        <p:nvSpPr>
          <p:cNvPr id="5" name="Title 1"/>
          <p:cNvSpPr txBox="1">
            <a:spLocks noChangeArrowheads="1"/>
          </p:cNvSpPr>
          <p:nvPr/>
        </p:nvSpPr>
        <p:spPr bwMode="auto">
          <a:xfrm>
            <a:off x="533400" y="1047750"/>
            <a:ext cx="7391400" cy="135850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buNone/>
            </a:pPr>
            <a:r>
              <a:rPr lang="en-US" sz="3200" dirty="0" err="1" smtClean="0">
                <a:latin typeface="Times New Roman" pitchFamily="18" charset="0"/>
                <a:cs typeface="Times New Roman" pitchFamily="18" charset="0"/>
              </a:rPr>
              <a:t>Tìm</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năm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Việt</a:t>
            </a:r>
            <a:r>
              <a:rPr lang="en-US" sz="3200" dirty="0">
                <a:latin typeface="Times New Roman" pitchFamily="18" charset="0"/>
                <a:cs typeface="Times New Roman" pitchFamily="18" charset="0"/>
              </a:rPr>
              <a:t> Nam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Internet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150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200 </a:t>
            </a:r>
            <a:r>
              <a:rPr lang="en-US" sz="3200" dirty="0" err="1">
                <a:latin typeface="Times New Roman" pitchFamily="18" charset="0"/>
                <a:cs typeface="Times New Roman" pitchFamily="18" charset="0"/>
              </a:rPr>
              <a:t>chữ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xem</a:t>
            </a:r>
            <a:r>
              <a:rPr lang="en-US" sz="3200" dirty="0">
                <a:latin typeface="Times New Roman" pitchFamily="18" charset="0"/>
                <a:cs typeface="Times New Roman" pitchFamily="18" charset="0"/>
              </a:rPr>
              <a:t>.</a:t>
            </a:r>
          </a:p>
        </p:txBody>
      </p:sp>
      <p:pic>
        <p:nvPicPr>
          <p:cNvPr id="6" name="图片 41" descr="未标题-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4171950"/>
            <a:ext cx="91503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93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6453" t="2155" r="6544" b="13266"/>
          <a:stretch>
            <a:fillRect/>
          </a:stretch>
        </p:blipFill>
        <p:spPr bwMode="auto">
          <a:xfrm>
            <a:off x="571500" y="438150"/>
            <a:ext cx="8610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noChangeArrowheads="1"/>
          </p:cNvSpPr>
          <p:nvPr/>
        </p:nvSpPr>
        <p:spPr>
          <a:xfrm>
            <a:off x="115410" y="28575"/>
            <a:ext cx="8991600" cy="51435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a:solidFill>
                  <a:srgbClr val="FF0000"/>
                </a:solidFill>
                <a:latin typeface="Times New Roman" pitchFamily="18" charset="0"/>
                <a:cs typeface="Times New Roman" pitchFamily="18" charset="0"/>
              </a:rPr>
              <a:t>IV. </a:t>
            </a:r>
            <a:r>
              <a:rPr lang="en-US" sz="3200" b="1" dirty="0" smtClean="0">
                <a:solidFill>
                  <a:srgbClr val="FF0000"/>
                </a:solidFill>
                <a:latin typeface="Times New Roman" pitchFamily="18" charset="0"/>
                <a:cs typeface="Times New Roman" pitchFamily="18" charset="0"/>
              </a:rPr>
              <a:t>CỦNG CỐ, MỞ RỘNG</a:t>
            </a:r>
            <a:endParaRPr lang="en-US" sz="3200" b="1" dirty="0">
              <a:solidFill>
                <a:srgbClr val="FF0000"/>
              </a:solidFill>
              <a:latin typeface="Times New Roman" pitchFamily="18" charset="0"/>
              <a:cs typeface="Times New Roman" pitchFamily="18" charset="0"/>
            </a:endParaRPr>
          </a:p>
        </p:txBody>
      </p:sp>
      <p:sp>
        <p:nvSpPr>
          <p:cNvPr id="6" name="Rectangle 5"/>
          <p:cNvSpPr/>
          <p:nvPr/>
        </p:nvSpPr>
        <p:spPr>
          <a:xfrm>
            <a:off x="2590800" y="1657350"/>
            <a:ext cx="4572000" cy="2246769"/>
          </a:xfrm>
          <a:prstGeom prst="rect">
            <a:avLst/>
          </a:prstGeom>
        </p:spPr>
        <p:txBody>
          <a:bodyPr>
            <a:spAutoFit/>
          </a:bodyPr>
          <a:lstStyle/>
          <a:p>
            <a:r>
              <a:rPr lang="vi-VN" sz="2800" b="1" dirty="0" smtClean="0">
                <a:latin typeface="+mj-lt"/>
              </a:rPr>
              <a:t>Hãy </a:t>
            </a:r>
            <a:r>
              <a:rPr lang="vi-VN" sz="2800" b="1" dirty="0">
                <a:latin typeface="+mj-lt"/>
              </a:rPr>
              <a:t>tìm </a:t>
            </a:r>
            <a:r>
              <a:rPr lang="en-US" sz="2800" b="1" dirty="0" err="1">
                <a:latin typeface="+mj-lt"/>
              </a:rPr>
              <a:t>thêm</a:t>
            </a:r>
            <a:r>
              <a:rPr lang="en-US" sz="2800" b="1" dirty="0">
                <a:latin typeface="+mj-lt"/>
              </a:rPr>
              <a:t> </a:t>
            </a:r>
            <a:r>
              <a:rPr lang="vi-VN" sz="2800" b="1" dirty="0">
                <a:latin typeface="+mj-lt"/>
              </a:rPr>
              <a:t>ví dụ các bài thơ được sáng tác bằng thể thơ lục bát và chỉ ra các yếu tố của thể thơ trong </a:t>
            </a:r>
            <a:r>
              <a:rPr lang="en-US" sz="2800" b="1" dirty="0" err="1">
                <a:latin typeface="+mj-lt"/>
              </a:rPr>
              <a:t>bài</a:t>
            </a:r>
            <a:r>
              <a:rPr lang="en-US" sz="2800" b="1" dirty="0">
                <a:latin typeface="+mj-lt"/>
              </a:rPr>
              <a:t> </a:t>
            </a:r>
            <a:r>
              <a:rPr lang="en-US" sz="2800" b="1" dirty="0" err="1">
                <a:latin typeface="+mj-lt"/>
              </a:rPr>
              <a:t>thơ</a:t>
            </a:r>
            <a:r>
              <a:rPr lang="vi-VN" sz="2800" b="1" dirty="0">
                <a:latin typeface="+mj-lt"/>
              </a:rPr>
              <a:t> đó? </a:t>
            </a:r>
            <a:endParaRPr lang="en-US" sz="2800" b="1" dirty="0">
              <a:latin typeface="+mj-lt"/>
            </a:endParaRPr>
          </a:p>
        </p:txBody>
      </p:sp>
    </p:spTree>
    <p:extLst>
      <p:ext uri="{BB962C8B-B14F-4D97-AF65-F5344CB8AC3E}">
        <p14:creationId xmlns:p14="http://schemas.microsoft.com/office/powerpoint/2010/main" val="289884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a:spLocks noGrp="1"/>
          </p:cNvSpPr>
          <p:nvPr>
            <p:ph type="title"/>
          </p:nvPr>
        </p:nvSpPr>
        <p:spPr>
          <a:xfrm>
            <a:off x="1043300" y="1792475"/>
            <a:ext cx="7179300" cy="1144800"/>
          </a:xfrm>
          <a:prstGeom prst="rect">
            <a:avLst/>
          </a:prstGeom>
        </p:spPr>
        <p:txBody>
          <a:bodyPr spcFirstLastPara="1" wrap="square" lIns="91425" tIns="91425" rIns="91425" bIns="91425" anchor="ctr" anchorCtr="0">
            <a:noAutofit/>
          </a:bodyPr>
          <a:lstStyle/>
          <a:p>
            <a:pPr lvl="0"/>
            <a:r>
              <a:rPr lang="en-US" dirty="0">
                <a:solidFill>
                  <a:schemeClr val="tx1"/>
                </a:solidFill>
              </a:rPr>
              <a:t>T</a:t>
            </a:r>
            <a:r>
              <a:rPr lang="vi-VN" dirty="0">
                <a:solidFill>
                  <a:schemeClr val="tx1"/>
                </a:solidFill>
              </a:rPr>
              <a:t>ừ láy</a:t>
            </a:r>
            <a:endParaRPr dirty="0">
              <a:solidFill>
                <a:schemeClr val="tx1"/>
              </a:solidFill>
            </a:endParaRPr>
          </a:p>
        </p:txBody>
      </p:sp>
      <p:sp>
        <p:nvSpPr>
          <p:cNvPr id="247" name="Google Shape;247;p30"/>
          <p:cNvSpPr/>
          <p:nvPr/>
        </p:nvSpPr>
        <p:spPr>
          <a:xfrm>
            <a:off x="6607975" y="548425"/>
            <a:ext cx="2287906" cy="5304914"/>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0"/>
          <p:cNvSpPr/>
          <p:nvPr/>
        </p:nvSpPr>
        <p:spPr>
          <a:xfrm rot="7689674">
            <a:off x="-738421" y="-302773"/>
            <a:ext cx="3008707" cy="3903556"/>
          </a:xfrm>
          <a:custGeom>
            <a:avLst/>
            <a:gdLst/>
            <a:ahLst/>
            <a:cxnLst/>
            <a:rect l="l" t="t" r="r" b="b"/>
            <a:pathLst>
              <a:path w="60031" h="77883" extrusionOk="0">
                <a:moveTo>
                  <a:pt x="59337" y="378"/>
                </a:moveTo>
                <a:cubicBezTo>
                  <a:pt x="59822" y="378"/>
                  <a:pt x="59476" y="655"/>
                  <a:pt x="59268" y="863"/>
                </a:cubicBezTo>
                <a:cubicBezTo>
                  <a:pt x="58990" y="1071"/>
                  <a:pt x="58644" y="1348"/>
                  <a:pt x="58367" y="1487"/>
                </a:cubicBezTo>
                <a:cubicBezTo>
                  <a:pt x="58089" y="1625"/>
                  <a:pt x="57465" y="2180"/>
                  <a:pt x="57050" y="2180"/>
                </a:cubicBezTo>
                <a:lnTo>
                  <a:pt x="57465" y="1903"/>
                </a:lnTo>
                <a:cubicBezTo>
                  <a:pt x="57535" y="1833"/>
                  <a:pt x="57535" y="1695"/>
                  <a:pt x="57396" y="1625"/>
                </a:cubicBezTo>
                <a:cubicBezTo>
                  <a:pt x="58020" y="1002"/>
                  <a:pt x="58575" y="378"/>
                  <a:pt x="59337" y="378"/>
                </a:cubicBezTo>
                <a:close/>
                <a:moveTo>
                  <a:pt x="54623" y="2041"/>
                </a:moveTo>
                <a:lnTo>
                  <a:pt x="54623" y="2111"/>
                </a:lnTo>
                <a:cubicBezTo>
                  <a:pt x="54415" y="2527"/>
                  <a:pt x="54138" y="3012"/>
                  <a:pt x="53792" y="3358"/>
                </a:cubicBezTo>
                <a:cubicBezTo>
                  <a:pt x="54000" y="2873"/>
                  <a:pt x="54277" y="2457"/>
                  <a:pt x="54623" y="2041"/>
                </a:cubicBezTo>
                <a:close/>
                <a:moveTo>
                  <a:pt x="55499" y="4204"/>
                </a:moveTo>
                <a:cubicBezTo>
                  <a:pt x="55737" y="4204"/>
                  <a:pt x="55977" y="4261"/>
                  <a:pt x="56218" y="4398"/>
                </a:cubicBezTo>
                <a:cubicBezTo>
                  <a:pt x="55317" y="4814"/>
                  <a:pt x="54415" y="5091"/>
                  <a:pt x="53445" y="5091"/>
                </a:cubicBezTo>
                <a:cubicBezTo>
                  <a:pt x="54071" y="4726"/>
                  <a:pt x="54775" y="4204"/>
                  <a:pt x="55499" y="4204"/>
                </a:cubicBezTo>
                <a:close/>
                <a:moveTo>
                  <a:pt x="51157" y="3774"/>
                </a:moveTo>
                <a:cubicBezTo>
                  <a:pt x="51019" y="4745"/>
                  <a:pt x="50672" y="5577"/>
                  <a:pt x="50048" y="6339"/>
                </a:cubicBezTo>
                <a:lnTo>
                  <a:pt x="49979" y="6408"/>
                </a:lnTo>
                <a:cubicBezTo>
                  <a:pt x="49979" y="6339"/>
                  <a:pt x="49979" y="6270"/>
                  <a:pt x="49979" y="6270"/>
                </a:cubicBezTo>
                <a:cubicBezTo>
                  <a:pt x="50256" y="5785"/>
                  <a:pt x="50603" y="5369"/>
                  <a:pt x="50880" y="4883"/>
                </a:cubicBezTo>
                <a:cubicBezTo>
                  <a:pt x="50929" y="4785"/>
                  <a:pt x="50840" y="4687"/>
                  <a:pt x="50758" y="4687"/>
                </a:cubicBezTo>
                <a:cubicBezTo>
                  <a:pt x="50725" y="4687"/>
                  <a:pt x="50693" y="4704"/>
                  <a:pt x="50672" y="4745"/>
                </a:cubicBezTo>
                <a:cubicBezTo>
                  <a:pt x="50326" y="5091"/>
                  <a:pt x="50048" y="5438"/>
                  <a:pt x="49771" y="5785"/>
                </a:cubicBezTo>
                <a:cubicBezTo>
                  <a:pt x="49840" y="5646"/>
                  <a:pt x="49910" y="5507"/>
                  <a:pt x="49979" y="5369"/>
                </a:cubicBezTo>
                <a:cubicBezTo>
                  <a:pt x="49979" y="5320"/>
                  <a:pt x="49910" y="5271"/>
                  <a:pt x="49869" y="5271"/>
                </a:cubicBezTo>
                <a:cubicBezTo>
                  <a:pt x="49852" y="5271"/>
                  <a:pt x="49840" y="5279"/>
                  <a:pt x="49840" y="5299"/>
                </a:cubicBezTo>
                <a:cubicBezTo>
                  <a:pt x="49702" y="5577"/>
                  <a:pt x="49632" y="5785"/>
                  <a:pt x="49494" y="6062"/>
                </a:cubicBezTo>
                <a:cubicBezTo>
                  <a:pt x="49425" y="6062"/>
                  <a:pt x="49425" y="6131"/>
                  <a:pt x="49494" y="6131"/>
                </a:cubicBezTo>
                <a:cubicBezTo>
                  <a:pt x="49355" y="6339"/>
                  <a:pt x="49217" y="6616"/>
                  <a:pt x="49078" y="6824"/>
                </a:cubicBezTo>
                <a:cubicBezTo>
                  <a:pt x="49009" y="6894"/>
                  <a:pt x="49009" y="6963"/>
                  <a:pt x="49078" y="7032"/>
                </a:cubicBezTo>
                <a:lnTo>
                  <a:pt x="48939" y="7102"/>
                </a:lnTo>
                <a:cubicBezTo>
                  <a:pt x="48662" y="6339"/>
                  <a:pt x="50256" y="4467"/>
                  <a:pt x="51088" y="3774"/>
                </a:cubicBezTo>
                <a:close/>
                <a:moveTo>
                  <a:pt x="52206" y="6842"/>
                </a:moveTo>
                <a:cubicBezTo>
                  <a:pt x="52353" y="6842"/>
                  <a:pt x="52509" y="6859"/>
                  <a:pt x="52682" y="6894"/>
                </a:cubicBezTo>
                <a:cubicBezTo>
                  <a:pt x="52368" y="7019"/>
                  <a:pt x="52111" y="7088"/>
                  <a:pt x="51808" y="7203"/>
                </a:cubicBezTo>
                <a:lnTo>
                  <a:pt x="51808" y="7203"/>
                </a:lnTo>
                <a:cubicBezTo>
                  <a:pt x="51845" y="7176"/>
                  <a:pt x="51883" y="7139"/>
                  <a:pt x="51920" y="7102"/>
                </a:cubicBezTo>
                <a:cubicBezTo>
                  <a:pt x="51920" y="7032"/>
                  <a:pt x="51851" y="6894"/>
                  <a:pt x="51781" y="6894"/>
                </a:cubicBezTo>
                <a:cubicBezTo>
                  <a:pt x="51920" y="6859"/>
                  <a:pt x="52059" y="6842"/>
                  <a:pt x="52206" y="6842"/>
                </a:cubicBezTo>
                <a:close/>
                <a:moveTo>
                  <a:pt x="17815" y="6755"/>
                </a:moveTo>
                <a:cubicBezTo>
                  <a:pt x="17954" y="7032"/>
                  <a:pt x="18023" y="7240"/>
                  <a:pt x="18023" y="7517"/>
                </a:cubicBezTo>
                <a:lnTo>
                  <a:pt x="18093" y="7517"/>
                </a:lnTo>
                <a:cubicBezTo>
                  <a:pt x="18023" y="7517"/>
                  <a:pt x="18023" y="7587"/>
                  <a:pt x="18023" y="7656"/>
                </a:cubicBezTo>
                <a:cubicBezTo>
                  <a:pt x="17954" y="7310"/>
                  <a:pt x="17885" y="7032"/>
                  <a:pt x="17815" y="6755"/>
                </a:cubicBezTo>
                <a:close/>
                <a:moveTo>
                  <a:pt x="20865" y="6755"/>
                </a:moveTo>
                <a:cubicBezTo>
                  <a:pt x="20727" y="7517"/>
                  <a:pt x="20380" y="8211"/>
                  <a:pt x="19895" y="8765"/>
                </a:cubicBezTo>
                <a:cubicBezTo>
                  <a:pt x="19964" y="8627"/>
                  <a:pt x="20034" y="8419"/>
                  <a:pt x="20103" y="8211"/>
                </a:cubicBezTo>
                <a:cubicBezTo>
                  <a:pt x="20242" y="7725"/>
                  <a:pt x="20449" y="7240"/>
                  <a:pt x="20796" y="6755"/>
                </a:cubicBezTo>
                <a:close/>
                <a:moveTo>
                  <a:pt x="49078" y="9944"/>
                </a:moveTo>
                <a:cubicBezTo>
                  <a:pt x="49355" y="9944"/>
                  <a:pt x="49702" y="9944"/>
                  <a:pt x="50048" y="10013"/>
                </a:cubicBezTo>
                <a:cubicBezTo>
                  <a:pt x="49563" y="10221"/>
                  <a:pt x="49078" y="10360"/>
                  <a:pt x="48593" y="10429"/>
                </a:cubicBezTo>
                <a:cubicBezTo>
                  <a:pt x="48801" y="10290"/>
                  <a:pt x="48939" y="10152"/>
                  <a:pt x="49078" y="9944"/>
                </a:cubicBezTo>
                <a:close/>
                <a:moveTo>
                  <a:pt x="41661" y="11469"/>
                </a:moveTo>
                <a:lnTo>
                  <a:pt x="41314" y="12162"/>
                </a:lnTo>
                <a:lnTo>
                  <a:pt x="40552" y="13618"/>
                </a:lnTo>
                <a:cubicBezTo>
                  <a:pt x="40760" y="12855"/>
                  <a:pt x="41176" y="12093"/>
                  <a:pt x="41661" y="11469"/>
                </a:cubicBezTo>
                <a:close/>
                <a:moveTo>
                  <a:pt x="20519" y="12093"/>
                </a:moveTo>
                <a:lnTo>
                  <a:pt x="20519" y="12093"/>
                </a:lnTo>
                <a:cubicBezTo>
                  <a:pt x="20172" y="12855"/>
                  <a:pt x="19618" y="13548"/>
                  <a:pt x="18994" y="14103"/>
                </a:cubicBezTo>
                <a:cubicBezTo>
                  <a:pt x="19202" y="13756"/>
                  <a:pt x="19756" y="13132"/>
                  <a:pt x="19826" y="12994"/>
                </a:cubicBezTo>
                <a:cubicBezTo>
                  <a:pt x="20034" y="12647"/>
                  <a:pt x="20242" y="12370"/>
                  <a:pt x="20519" y="12093"/>
                </a:cubicBezTo>
                <a:close/>
                <a:moveTo>
                  <a:pt x="45335" y="13548"/>
                </a:moveTo>
                <a:cubicBezTo>
                  <a:pt x="44836" y="13992"/>
                  <a:pt x="44159" y="14214"/>
                  <a:pt x="43518" y="14214"/>
                </a:cubicBezTo>
                <a:cubicBezTo>
                  <a:pt x="43358" y="14214"/>
                  <a:pt x="43200" y="14200"/>
                  <a:pt x="43047" y="14172"/>
                </a:cubicBezTo>
                <a:cubicBezTo>
                  <a:pt x="43810" y="13895"/>
                  <a:pt x="44572" y="13687"/>
                  <a:pt x="45335" y="13548"/>
                </a:cubicBezTo>
                <a:close/>
                <a:moveTo>
                  <a:pt x="42152" y="14061"/>
                </a:moveTo>
                <a:cubicBezTo>
                  <a:pt x="42098" y="14152"/>
                  <a:pt x="42139" y="14278"/>
                  <a:pt x="42274" y="14373"/>
                </a:cubicBezTo>
                <a:lnTo>
                  <a:pt x="42274" y="14373"/>
                </a:lnTo>
                <a:cubicBezTo>
                  <a:pt x="42162" y="14353"/>
                  <a:pt x="42050" y="14297"/>
                  <a:pt x="41938" y="14241"/>
                </a:cubicBezTo>
                <a:cubicBezTo>
                  <a:pt x="42009" y="14182"/>
                  <a:pt x="42080" y="14122"/>
                  <a:pt x="42152" y="14061"/>
                </a:cubicBezTo>
                <a:close/>
                <a:moveTo>
                  <a:pt x="37363" y="15004"/>
                </a:moveTo>
                <a:cubicBezTo>
                  <a:pt x="37363" y="15552"/>
                  <a:pt x="37276" y="16101"/>
                  <a:pt x="37068" y="16615"/>
                </a:cubicBezTo>
                <a:lnTo>
                  <a:pt x="37068" y="16615"/>
                </a:lnTo>
                <a:cubicBezTo>
                  <a:pt x="37210" y="16101"/>
                  <a:pt x="37308" y="15552"/>
                  <a:pt x="37363" y="15004"/>
                </a:cubicBezTo>
                <a:close/>
                <a:moveTo>
                  <a:pt x="16706" y="16598"/>
                </a:moveTo>
                <a:cubicBezTo>
                  <a:pt x="16845" y="16737"/>
                  <a:pt x="16914" y="16945"/>
                  <a:pt x="16984" y="17153"/>
                </a:cubicBezTo>
                <a:cubicBezTo>
                  <a:pt x="16914" y="17153"/>
                  <a:pt x="16845" y="17222"/>
                  <a:pt x="16845" y="17291"/>
                </a:cubicBezTo>
                <a:cubicBezTo>
                  <a:pt x="16803" y="17588"/>
                  <a:pt x="16786" y="17858"/>
                  <a:pt x="16780" y="18135"/>
                </a:cubicBezTo>
                <a:lnTo>
                  <a:pt x="16780" y="18135"/>
                </a:lnTo>
                <a:cubicBezTo>
                  <a:pt x="16680" y="17623"/>
                  <a:pt x="16655" y="17110"/>
                  <a:pt x="16706" y="16598"/>
                </a:cubicBezTo>
                <a:close/>
                <a:moveTo>
                  <a:pt x="40760" y="17499"/>
                </a:moveTo>
                <a:lnTo>
                  <a:pt x="40760" y="17499"/>
                </a:lnTo>
                <a:cubicBezTo>
                  <a:pt x="40413" y="17777"/>
                  <a:pt x="40067" y="17985"/>
                  <a:pt x="39720" y="18193"/>
                </a:cubicBezTo>
                <a:lnTo>
                  <a:pt x="39581" y="18193"/>
                </a:lnTo>
                <a:cubicBezTo>
                  <a:pt x="39189" y="18258"/>
                  <a:pt x="38796" y="18323"/>
                  <a:pt x="38404" y="18331"/>
                </a:cubicBezTo>
                <a:lnTo>
                  <a:pt x="38404" y="18331"/>
                </a:lnTo>
                <a:cubicBezTo>
                  <a:pt x="39097" y="17915"/>
                  <a:pt x="39928" y="17638"/>
                  <a:pt x="40760" y="17499"/>
                </a:cubicBezTo>
                <a:close/>
                <a:moveTo>
                  <a:pt x="36531" y="16460"/>
                </a:moveTo>
                <a:lnTo>
                  <a:pt x="36601" y="16529"/>
                </a:lnTo>
                <a:cubicBezTo>
                  <a:pt x="36393" y="17153"/>
                  <a:pt x="36185" y="17777"/>
                  <a:pt x="35838" y="18401"/>
                </a:cubicBezTo>
                <a:cubicBezTo>
                  <a:pt x="36046" y="17777"/>
                  <a:pt x="36323" y="17083"/>
                  <a:pt x="36531" y="16460"/>
                </a:cubicBezTo>
                <a:close/>
                <a:moveTo>
                  <a:pt x="20935" y="16460"/>
                </a:moveTo>
                <a:lnTo>
                  <a:pt x="20935" y="16460"/>
                </a:lnTo>
                <a:cubicBezTo>
                  <a:pt x="20519" y="17569"/>
                  <a:pt x="19340" y="19510"/>
                  <a:pt x="18301" y="19787"/>
                </a:cubicBezTo>
                <a:cubicBezTo>
                  <a:pt x="19132" y="18608"/>
                  <a:pt x="19548" y="17222"/>
                  <a:pt x="20935" y="16460"/>
                </a:cubicBezTo>
                <a:close/>
                <a:moveTo>
                  <a:pt x="32234" y="19094"/>
                </a:moveTo>
                <a:lnTo>
                  <a:pt x="32234" y="19094"/>
                </a:lnTo>
                <a:cubicBezTo>
                  <a:pt x="32367" y="19891"/>
                  <a:pt x="32244" y="20753"/>
                  <a:pt x="31929" y="21556"/>
                </a:cubicBezTo>
                <a:lnTo>
                  <a:pt x="31929" y="21556"/>
                </a:lnTo>
                <a:cubicBezTo>
                  <a:pt x="32039" y="20874"/>
                  <a:pt x="32095" y="20199"/>
                  <a:pt x="32095" y="19579"/>
                </a:cubicBezTo>
                <a:cubicBezTo>
                  <a:pt x="32095" y="19440"/>
                  <a:pt x="32026" y="19371"/>
                  <a:pt x="31956" y="19302"/>
                </a:cubicBezTo>
                <a:cubicBezTo>
                  <a:pt x="32026" y="19232"/>
                  <a:pt x="32164" y="19163"/>
                  <a:pt x="32234" y="19094"/>
                </a:cubicBezTo>
                <a:close/>
                <a:moveTo>
                  <a:pt x="37640" y="21936"/>
                </a:moveTo>
                <a:cubicBezTo>
                  <a:pt x="37779" y="21936"/>
                  <a:pt x="37918" y="22005"/>
                  <a:pt x="38056" y="22074"/>
                </a:cubicBezTo>
                <a:cubicBezTo>
                  <a:pt x="37607" y="22331"/>
                  <a:pt x="37218" y="22528"/>
                  <a:pt x="36723" y="22666"/>
                </a:cubicBezTo>
                <a:lnTo>
                  <a:pt x="36723" y="22666"/>
                </a:lnTo>
                <a:cubicBezTo>
                  <a:pt x="37052" y="22462"/>
                  <a:pt x="37377" y="22199"/>
                  <a:pt x="37640" y="21936"/>
                </a:cubicBezTo>
                <a:close/>
                <a:moveTo>
                  <a:pt x="36739" y="22074"/>
                </a:moveTo>
                <a:lnTo>
                  <a:pt x="36739" y="22074"/>
                </a:lnTo>
                <a:cubicBezTo>
                  <a:pt x="35907" y="22698"/>
                  <a:pt x="34937" y="23114"/>
                  <a:pt x="33897" y="23253"/>
                </a:cubicBezTo>
                <a:lnTo>
                  <a:pt x="33412" y="23253"/>
                </a:lnTo>
                <a:cubicBezTo>
                  <a:pt x="34452" y="22698"/>
                  <a:pt x="35630" y="22352"/>
                  <a:pt x="36739" y="22074"/>
                </a:cubicBezTo>
                <a:close/>
                <a:moveTo>
                  <a:pt x="31540" y="20688"/>
                </a:moveTo>
                <a:cubicBezTo>
                  <a:pt x="31471" y="21658"/>
                  <a:pt x="31194" y="22629"/>
                  <a:pt x="30639" y="23461"/>
                </a:cubicBezTo>
                <a:cubicBezTo>
                  <a:pt x="30986" y="22490"/>
                  <a:pt x="31125" y="21589"/>
                  <a:pt x="31540" y="20688"/>
                </a:cubicBezTo>
                <a:close/>
                <a:moveTo>
                  <a:pt x="30431" y="24085"/>
                </a:moveTo>
                <a:cubicBezTo>
                  <a:pt x="30431" y="24085"/>
                  <a:pt x="30501" y="24154"/>
                  <a:pt x="30570" y="24154"/>
                </a:cubicBezTo>
                <a:cubicBezTo>
                  <a:pt x="30477" y="24247"/>
                  <a:pt x="30384" y="24340"/>
                  <a:pt x="30292" y="24433"/>
                </a:cubicBezTo>
                <a:lnTo>
                  <a:pt x="30292" y="24433"/>
                </a:lnTo>
                <a:cubicBezTo>
                  <a:pt x="30292" y="24433"/>
                  <a:pt x="30292" y="24432"/>
                  <a:pt x="30293" y="24431"/>
                </a:cubicBezTo>
                <a:cubicBezTo>
                  <a:pt x="30362" y="24223"/>
                  <a:pt x="30362" y="24154"/>
                  <a:pt x="30431" y="24085"/>
                </a:cubicBezTo>
                <a:close/>
                <a:moveTo>
                  <a:pt x="15043" y="21589"/>
                </a:moveTo>
                <a:lnTo>
                  <a:pt x="15043" y="21589"/>
                </a:lnTo>
                <a:cubicBezTo>
                  <a:pt x="15251" y="21866"/>
                  <a:pt x="15389" y="22144"/>
                  <a:pt x="15597" y="22421"/>
                </a:cubicBezTo>
                <a:cubicBezTo>
                  <a:pt x="15597" y="22421"/>
                  <a:pt x="15528" y="22490"/>
                  <a:pt x="15528" y="22560"/>
                </a:cubicBezTo>
                <a:cubicBezTo>
                  <a:pt x="15724" y="23346"/>
                  <a:pt x="15859" y="24194"/>
                  <a:pt x="15932" y="24987"/>
                </a:cubicBezTo>
                <a:lnTo>
                  <a:pt x="15932" y="24987"/>
                </a:lnTo>
                <a:cubicBezTo>
                  <a:pt x="15331" y="23959"/>
                  <a:pt x="14711" y="22584"/>
                  <a:pt x="15043" y="21589"/>
                </a:cubicBezTo>
                <a:close/>
                <a:moveTo>
                  <a:pt x="32164" y="26303"/>
                </a:moveTo>
                <a:cubicBezTo>
                  <a:pt x="32511" y="26303"/>
                  <a:pt x="32857" y="26303"/>
                  <a:pt x="33204" y="26441"/>
                </a:cubicBezTo>
                <a:cubicBezTo>
                  <a:pt x="32996" y="26580"/>
                  <a:pt x="32719" y="26788"/>
                  <a:pt x="32442" y="26927"/>
                </a:cubicBezTo>
                <a:lnTo>
                  <a:pt x="32580" y="26719"/>
                </a:lnTo>
                <a:cubicBezTo>
                  <a:pt x="32650" y="26580"/>
                  <a:pt x="32580" y="26372"/>
                  <a:pt x="32442" y="26372"/>
                </a:cubicBezTo>
                <a:cubicBezTo>
                  <a:pt x="32303" y="26303"/>
                  <a:pt x="32234" y="26303"/>
                  <a:pt x="32095" y="26303"/>
                </a:cubicBezTo>
                <a:close/>
                <a:moveTo>
                  <a:pt x="31818" y="26788"/>
                </a:moveTo>
                <a:cubicBezTo>
                  <a:pt x="31167" y="27330"/>
                  <a:pt x="30346" y="27618"/>
                  <a:pt x="29522" y="27618"/>
                </a:cubicBezTo>
                <a:cubicBezTo>
                  <a:pt x="29293" y="27618"/>
                  <a:pt x="29063" y="27596"/>
                  <a:pt x="28837" y="27551"/>
                </a:cubicBezTo>
                <a:cubicBezTo>
                  <a:pt x="29877" y="27551"/>
                  <a:pt x="30778" y="26788"/>
                  <a:pt x="31818" y="26788"/>
                </a:cubicBezTo>
                <a:close/>
                <a:moveTo>
                  <a:pt x="26619" y="26303"/>
                </a:moveTo>
                <a:lnTo>
                  <a:pt x="26619" y="26303"/>
                </a:lnTo>
                <a:cubicBezTo>
                  <a:pt x="26480" y="26996"/>
                  <a:pt x="26272" y="27759"/>
                  <a:pt x="25995" y="28521"/>
                </a:cubicBezTo>
                <a:lnTo>
                  <a:pt x="25926" y="28521"/>
                </a:lnTo>
                <a:lnTo>
                  <a:pt x="25926" y="28244"/>
                </a:lnTo>
                <a:cubicBezTo>
                  <a:pt x="26134" y="27551"/>
                  <a:pt x="26342" y="26927"/>
                  <a:pt x="26619" y="26303"/>
                </a:cubicBezTo>
                <a:close/>
                <a:moveTo>
                  <a:pt x="18786" y="27481"/>
                </a:moveTo>
                <a:cubicBezTo>
                  <a:pt x="18301" y="28174"/>
                  <a:pt x="17746" y="28729"/>
                  <a:pt x="17053" y="29214"/>
                </a:cubicBezTo>
                <a:cubicBezTo>
                  <a:pt x="17122" y="29006"/>
                  <a:pt x="17261" y="28798"/>
                  <a:pt x="17399" y="28660"/>
                </a:cubicBezTo>
                <a:lnTo>
                  <a:pt x="17746" y="28313"/>
                </a:lnTo>
                <a:lnTo>
                  <a:pt x="18162" y="27897"/>
                </a:lnTo>
                <a:cubicBezTo>
                  <a:pt x="18370" y="27759"/>
                  <a:pt x="18578" y="27620"/>
                  <a:pt x="18786" y="27481"/>
                </a:cubicBezTo>
                <a:close/>
                <a:moveTo>
                  <a:pt x="14835" y="27759"/>
                </a:moveTo>
                <a:lnTo>
                  <a:pt x="14835" y="27759"/>
                </a:lnTo>
                <a:cubicBezTo>
                  <a:pt x="14973" y="28174"/>
                  <a:pt x="15112" y="28590"/>
                  <a:pt x="15181" y="29006"/>
                </a:cubicBezTo>
                <a:cubicBezTo>
                  <a:pt x="15065" y="29356"/>
                  <a:pt x="14997" y="29706"/>
                  <a:pt x="14979" y="30055"/>
                </a:cubicBezTo>
                <a:lnTo>
                  <a:pt x="14979" y="30055"/>
                </a:lnTo>
                <a:cubicBezTo>
                  <a:pt x="14936" y="29913"/>
                  <a:pt x="14904" y="29772"/>
                  <a:pt x="14904" y="29630"/>
                </a:cubicBezTo>
                <a:cubicBezTo>
                  <a:pt x="14765" y="29076"/>
                  <a:pt x="14765" y="28382"/>
                  <a:pt x="14835" y="27759"/>
                </a:cubicBezTo>
                <a:close/>
                <a:moveTo>
                  <a:pt x="18855" y="32472"/>
                </a:moveTo>
                <a:lnTo>
                  <a:pt x="18855" y="32472"/>
                </a:lnTo>
                <a:cubicBezTo>
                  <a:pt x="18679" y="32648"/>
                  <a:pt x="18454" y="32923"/>
                  <a:pt x="18178" y="33130"/>
                </a:cubicBezTo>
                <a:lnTo>
                  <a:pt x="18178" y="33130"/>
                </a:lnTo>
                <a:cubicBezTo>
                  <a:pt x="18266" y="33001"/>
                  <a:pt x="18332" y="32841"/>
                  <a:pt x="18439" y="32680"/>
                </a:cubicBezTo>
                <a:lnTo>
                  <a:pt x="18855" y="32472"/>
                </a:lnTo>
                <a:close/>
                <a:moveTo>
                  <a:pt x="17746" y="32611"/>
                </a:moveTo>
                <a:lnTo>
                  <a:pt x="17746" y="32611"/>
                </a:lnTo>
                <a:cubicBezTo>
                  <a:pt x="16984" y="33096"/>
                  <a:pt x="16290" y="33720"/>
                  <a:pt x="15736" y="34482"/>
                </a:cubicBezTo>
                <a:cubicBezTo>
                  <a:pt x="15667" y="34621"/>
                  <a:pt x="15736" y="34760"/>
                  <a:pt x="15805" y="34829"/>
                </a:cubicBezTo>
                <a:cubicBezTo>
                  <a:pt x="15701" y="34864"/>
                  <a:pt x="15615" y="34881"/>
                  <a:pt x="15528" y="34881"/>
                </a:cubicBezTo>
                <a:cubicBezTo>
                  <a:pt x="15441" y="34881"/>
                  <a:pt x="15355" y="34864"/>
                  <a:pt x="15251" y="34829"/>
                </a:cubicBezTo>
                <a:cubicBezTo>
                  <a:pt x="16013" y="34136"/>
                  <a:pt x="16706" y="32957"/>
                  <a:pt x="17746" y="32611"/>
                </a:cubicBezTo>
                <a:close/>
                <a:moveTo>
                  <a:pt x="13656" y="33720"/>
                </a:moveTo>
                <a:lnTo>
                  <a:pt x="13656" y="33720"/>
                </a:lnTo>
                <a:cubicBezTo>
                  <a:pt x="13889" y="34186"/>
                  <a:pt x="14024" y="34701"/>
                  <a:pt x="14144" y="35183"/>
                </a:cubicBezTo>
                <a:lnTo>
                  <a:pt x="14144" y="35183"/>
                </a:lnTo>
                <a:cubicBezTo>
                  <a:pt x="13981" y="34695"/>
                  <a:pt x="13819" y="34208"/>
                  <a:pt x="13656" y="33720"/>
                </a:cubicBezTo>
                <a:close/>
                <a:moveTo>
                  <a:pt x="14280" y="35453"/>
                </a:moveTo>
                <a:lnTo>
                  <a:pt x="14280" y="35592"/>
                </a:lnTo>
                <a:cubicBezTo>
                  <a:pt x="14265" y="35545"/>
                  <a:pt x="14249" y="35499"/>
                  <a:pt x="14234" y="35453"/>
                </a:cubicBezTo>
                <a:close/>
                <a:moveTo>
                  <a:pt x="30431" y="38711"/>
                </a:moveTo>
                <a:lnTo>
                  <a:pt x="30431" y="38711"/>
                </a:lnTo>
                <a:cubicBezTo>
                  <a:pt x="29946" y="39057"/>
                  <a:pt x="29322" y="39265"/>
                  <a:pt x="28698" y="39335"/>
                </a:cubicBezTo>
                <a:lnTo>
                  <a:pt x="29600" y="38988"/>
                </a:lnTo>
                <a:cubicBezTo>
                  <a:pt x="29600" y="38988"/>
                  <a:pt x="29600" y="38919"/>
                  <a:pt x="29600" y="38919"/>
                </a:cubicBezTo>
                <a:cubicBezTo>
                  <a:pt x="29877" y="38849"/>
                  <a:pt x="30154" y="38780"/>
                  <a:pt x="30431" y="38711"/>
                </a:cubicBezTo>
                <a:close/>
                <a:moveTo>
                  <a:pt x="31125" y="38711"/>
                </a:moveTo>
                <a:cubicBezTo>
                  <a:pt x="31402" y="38711"/>
                  <a:pt x="31610" y="38711"/>
                  <a:pt x="31818" y="38780"/>
                </a:cubicBezTo>
                <a:cubicBezTo>
                  <a:pt x="31029" y="39306"/>
                  <a:pt x="29840" y="39872"/>
                  <a:pt x="28798" y="39872"/>
                </a:cubicBezTo>
                <a:cubicBezTo>
                  <a:pt x="28467" y="39872"/>
                  <a:pt x="28151" y="39815"/>
                  <a:pt x="27867" y="39681"/>
                </a:cubicBezTo>
                <a:lnTo>
                  <a:pt x="27936" y="39681"/>
                </a:lnTo>
                <a:cubicBezTo>
                  <a:pt x="28096" y="39701"/>
                  <a:pt x="28259" y="39711"/>
                  <a:pt x="28423" y="39711"/>
                </a:cubicBezTo>
                <a:cubicBezTo>
                  <a:pt x="29396" y="39711"/>
                  <a:pt x="30413" y="39363"/>
                  <a:pt x="31125" y="38711"/>
                </a:cubicBezTo>
                <a:close/>
                <a:moveTo>
                  <a:pt x="24747" y="39404"/>
                </a:moveTo>
                <a:cubicBezTo>
                  <a:pt x="24262" y="39820"/>
                  <a:pt x="23777" y="40167"/>
                  <a:pt x="23292" y="40444"/>
                </a:cubicBezTo>
                <a:cubicBezTo>
                  <a:pt x="23707" y="40028"/>
                  <a:pt x="24193" y="39681"/>
                  <a:pt x="24678" y="39404"/>
                </a:cubicBezTo>
                <a:close/>
                <a:moveTo>
                  <a:pt x="25648" y="39057"/>
                </a:moveTo>
                <a:cubicBezTo>
                  <a:pt x="24886" y="40167"/>
                  <a:pt x="23777" y="40998"/>
                  <a:pt x="22529" y="41345"/>
                </a:cubicBezTo>
                <a:cubicBezTo>
                  <a:pt x="23707" y="40790"/>
                  <a:pt x="24747" y="39959"/>
                  <a:pt x="25648" y="39057"/>
                </a:cubicBezTo>
                <a:close/>
                <a:moveTo>
                  <a:pt x="25371" y="41414"/>
                </a:moveTo>
                <a:cubicBezTo>
                  <a:pt x="25787" y="41414"/>
                  <a:pt x="26272" y="41484"/>
                  <a:pt x="26688" y="41553"/>
                </a:cubicBezTo>
                <a:cubicBezTo>
                  <a:pt x="26272" y="41692"/>
                  <a:pt x="25822" y="41761"/>
                  <a:pt x="25371" y="41761"/>
                </a:cubicBezTo>
                <a:cubicBezTo>
                  <a:pt x="24921" y="41761"/>
                  <a:pt x="24470" y="41692"/>
                  <a:pt x="24054" y="41553"/>
                </a:cubicBezTo>
                <a:lnTo>
                  <a:pt x="24123" y="41553"/>
                </a:lnTo>
                <a:cubicBezTo>
                  <a:pt x="24539" y="41484"/>
                  <a:pt x="24886" y="41414"/>
                  <a:pt x="25302" y="41414"/>
                </a:cubicBezTo>
                <a:close/>
                <a:moveTo>
                  <a:pt x="27173" y="41761"/>
                </a:moveTo>
                <a:cubicBezTo>
                  <a:pt x="27381" y="41830"/>
                  <a:pt x="27589" y="41900"/>
                  <a:pt x="27728" y="42038"/>
                </a:cubicBezTo>
                <a:cubicBezTo>
                  <a:pt x="27325" y="42159"/>
                  <a:pt x="26899" y="42233"/>
                  <a:pt x="26463" y="42233"/>
                </a:cubicBezTo>
                <a:cubicBezTo>
                  <a:pt x="26148" y="42233"/>
                  <a:pt x="25829" y="42195"/>
                  <a:pt x="25510" y="42107"/>
                </a:cubicBezTo>
                <a:lnTo>
                  <a:pt x="25579" y="42107"/>
                </a:lnTo>
                <a:cubicBezTo>
                  <a:pt x="26134" y="42107"/>
                  <a:pt x="26688" y="41969"/>
                  <a:pt x="27173" y="41761"/>
                </a:cubicBezTo>
                <a:close/>
                <a:moveTo>
                  <a:pt x="19548" y="42593"/>
                </a:moveTo>
                <a:lnTo>
                  <a:pt x="19548" y="42593"/>
                </a:lnTo>
                <a:cubicBezTo>
                  <a:pt x="19410" y="42870"/>
                  <a:pt x="19271" y="43147"/>
                  <a:pt x="19063" y="43425"/>
                </a:cubicBezTo>
                <a:lnTo>
                  <a:pt x="18509" y="43771"/>
                </a:lnTo>
                <a:cubicBezTo>
                  <a:pt x="18786" y="43355"/>
                  <a:pt x="19132" y="42939"/>
                  <a:pt x="19548" y="42593"/>
                </a:cubicBezTo>
                <a:close/>
                <a:moveTo>
                  <a:pt x="20187" y="41006"/>
                </a:moveTo>
                <a:cubicBezTo>
                  <a:pt x="20264" y="41006"/>
                  <a:pt x="20296" y="41060"/>
                  <a:pt x="20242" y="41206"/>
                </a:cubicBezTo>
                <a:cubicBezTo>
                  <a:pt x="20103" y="41553"/>
                  <a:pt x="19964" y="41900"/>
                  <a:pt x="19756" y="42246"/>
                </a:cubicBezTo>
                <a:cubicBezTo>
                  <a:pt x="19202" y="42523"/>
                  <a:pt x="18647" y="42939"/>
                  <a:pt x="18231" y="43494"/>
                </a:cubicBezTo>
                <a:cubicBezTo>
                  <a:pt x="17954" y="43840"/>
                  <a:pt x="17469" y="44187"/>
                  <a:pt x="17192" y="44603"/>
                </a:cubicBezTo>
                <a:cubicBezTo>
                  <a:pt x="17399" y="43840"/>
                  <a:pt x="17746" y="43147"/>
                  <a:pt x="18301" y="42593"/>
                </a:cubicBezTo>
                <a:lnTo>
                  <a:pt x="18301" y="42523"/>
                </a:lnTo>
                <a:cubicBezTo>
                  <a:pt x="18647" y="42177"/>
                  <a:pt x="18994" y="41830"/>
                  <a:pt x="19340" y="41484"/>
                </a:cubicBezTo>
                <a:cubicBezTo>
                  <a:pt x="19391" y="41433"/>
                  <a:pt x="19969" y="41006"/>
                  <a:pt x="20187" y="41006"/>
                </a:cubicBezTo>
                <a:close/>
                <a:moveTo>
                  <a:pt x="21087" y="44240"/>
                </a:moveTo>
                <a:cubicBezTo>
                  <a:pt x="21293" y="44240"/>
                  <a:pt x="21497" y="44264"/>
                  <a:pt x="21697" y="44326"/>
                </a:cubicBezTo>
                <a:cubicBezTo>
                  <a:pt x="21014" y="44644"/>
                  <a:pt x="20242" y="44814"/>
                  <a:pt x="19477" y="44814"/>
                </a:cubicBezTo>
                <a:cubicBezTo>
                  <a:pt x="19078" y="44814"/>
                  <a:pt x="18681" y="44767"/>
                  <a:pt x="18301" y="44672"/>
                </a:cubicBezTo>
                <a:lnTo>
                  <a:pt x="18370" y="44672"/>
                </a:lnTo>
                <a:lnTo>
                  <a:pt x="18786" y="44464"/>
                </a:lnTo>
                <a:cubicBezTo>
                  <a:pt x="18786" y="44534"/>
                  <a:pt x="18855" y="44534"/>
                  <a:pt x="18855" y="44534"/>
                </a:cubicBezTo>
                <a:cubicBezTo>
                  <a:pt x="19610" y="44534"/>
                  <a:pt x="20365" y="44240"/>
                  <a:pt x="21087" y="44240"/>
                </a:cubicBezTo>
                <a:close/>
                <a:moveTo>
                  <a:pt x="59352" y="1"/>
                </a:moveTo>
                <a:cubicBezTo>
                  <a:pt x="58246" y="1"/>
                  <a:pt x="57080" y="1149"/>
                  <a:pt x="56426" y="2041"/>
                </a:cubicBezTo>
                <a:cubicBezTo>
                  <a:pt x="55663" y="2388"/>
                  <a:pt x="54901" y="2873"/>
                  <a:pt x="54207" y="3289"/>
                </a:cubicBezTo>
                <a:cubicBezTo>
                  <a:pt x="54623" y="2804"/>
                  <a:pt x="54901" y="2180"/>
                  <a:pt x="55178" y="1556"/>
                </a:cubicBezTo>
                <a:cubicBezTo>
                  <a:pt x="55178" y="1400"/>
                  <a:pt x="55100" y="1322"/>
                  <a:pt x="55002" y="1322"/>
                </a:cubicBezTo>
                <a:cubicBezTo>
                  <a:pt x="54970" y="1322"/>
                  <a:pt x="54935" y="1331"/>
                  <a:pt x="54901" y="1348"/>
                </a:cubicBezTo>
                <a:cubicBezTo>
                  <a:pt x="54346" y="1695"/>
                  <a:pt x="53861" y="2180"/>
                  <a:pt x="53584" y="2735"/>
                </a:cubicBezTo>
                <a:cubicBezTo>
                  <a:pt x="53306" y="3220"/>
                  <a:pt x="52890" y="3774"/>
                  <a:pt x="52682" y="4260"/>
                </a:cubicBezTo>
                <a:cubicBezTo>
                  <a:pt x="52128" y="4675"/>
                  <a:pt x="51504" y="5161"/>
                  <a:pt x="50880" y="5577"/>
                </a:cubicBezTo>
                <a:cubicBezTo>
                  <a:pt x="51296" y="4953"/>
                  <a:pt x="51504" y="4190"/>
                  <a:pt x="51504" y="3428"/>
                </a:cubicBezTo>
                <a:cubicBezTo>
                  <a:pt x="51453" y="3326"/>
                  <a:pt x="51365" y="3262"/>
                  <a:pt x="51268" y="3262"/>
                </a:cubicBezTo>
                <a:cubicBezTo>
                  <a:pt x="51232" y="3262"/>
                  <a:pt x="51195" y="3270"/>
                  <a:pt x="51157" y="3289"/>
                </a:cubicBezTo>
                <a:cubicBezTo>
                  <a:pt x="50534" y="3566"/>
                  <a:pt x="47622" y="6755"/>
                  <a:pt x="48731" y="7379"/>
                </a:cubicBezTo>
                <a:lnTo>
                  <a:pt x="48315" y="7725"/>
                </a:lnTo>
                <a:cubicBezTo>
                  <a:pt x="48315" y="7725"/>
                  <a:pt x="48246" y="7725"/>
                  <a:pt x="48246" y="7795"/>
                </a:cubicBezTo>
                <a:cubicBezTo>
                  <a:pt x="47345" y="8557"/>
                  <a:pt x="46582" y="9250"/>
                  <a:pt x="45751" y="10013"/>
                </a:cubicBezTo>
                <a:cubicBezTo>
                  <a:pt x="45889" y="9736"/>
                  <a:pt x="46028" y="9458"/>
                  <a:pt x="46167" y="9181"/>
                </a:cubicBezTo>
                <a:cubicBezTo>
                  <a:pt x="46582" y="8419"/>
                  <a:pt x="46860" y="7587"/>
                  <a:pt x="46929" y="6755"/>
                </a:cubicBezTo>
                <a:cubicBezTo>
                  <a:pt x="46929" y="6654"/>
                  <a:pt x="46855" y="6589"/>
                  <a:pt x="46761" y="6589"/>
                </a:cubicBezTo>
                <a:cubicBezTo>
                  <a:pt x="46726" y="6589"/>
                  <a:pt x="46689" y="6598"/>
                  <a:pt x="46652" y="6616"/>
                </a:cubicBezTo>
                <a:cubicBezTo>
                  <a:pt x="45404" y="7587"/>
                  <a:pt x="44572" y="9112"/>
                  <a:pt x="44503" y="10706"/>
                </a:cubicBezTo>
                <a:cubicBezTo>
                  <a:pt x="44503" y="10775"/>
                  <a:pt x="44572" y="10914"/>
                  <a:pt x="44711" y="10914"/>
                </a:cubicBezTo>
                <a:lnTo>
                  <a:pt x="44572" y="10983"/>
                </a:lnTo>
                <a:cubicBezTo>
                  <a:pt x="44572" y="10983"/>
                  <a:pt x="44572" y="11053"/>
                  <a:pt x="44572" y="11053"/>
                </a:cubicBezTo>
                <a:lnTo>
                  <a:pt x="41730" y="13756"/>
                </a:lnTo>
                <a:cubicBezTo>
                  <a:pt x="42493" y="12716"/>
                  <a:pt x="42909" y="11469"/>
                  <a:pt x="42839" y="10152"/>
                </a:cubicBezTo>
                <a:cubicBezTo>
                  <a:pt x="42839" y="10054"/>
                  <a:pt x="42770" y="9956"/>
                  <a:pt x="42680" y="9956"/>
                </a:cubicBezTo>
                <a:cubicBezTo>
                  <a:pt x="42643" y="9956"/>
                  <a:pt x="42603" y="9972"/>
                  <a:pt x="42562" y="10013"/>
                </a:cubicBezTo>
                <a:cubicBezTo>
                  <a:pt x="40968" y="11191"/>
                  <a:pt x="39928" y="12994"/>
                  <a:pt x="39789" y="14935"/>
                </a:cubicBezTo>
                <a:cubicBezTo>
                  <a:pt x="39789" y="15097"/>
                  <a:pt x="39884" y="15164"/>
                  <a:pt x="39991" y="15164"/>
                </a:cubicBezTo>
                <a:cubicBezTo>
                  <a:pt x="40067" y="15164"/>
                  <a:pt x="40148" y="15131"/>
                  <a:pt x="40205" y="15073"/>
                </a:cubicBezTo>
                <a:lnTo>
                  <a:pt x="40482" y="14588"/>
                </a:lnTo>
                <a:lnTo>
                  <a:pt x="40552" y="14519"/>
                </a:lnTo>
                <a:cubicBezTo>
                  <a:pt x="41176" y="13479"/>
                  <a:pt x="41661" y="12370"/>
                  <a:pt x="42285" y="11330"/>
                </a:cubicBezTo>
                <a:cubicBezTo>
                  <a:pt x="42354" y="11191"/>
                  <a:pt x="42215" y="10983"/>
                  <a:pt x="42077" y="10983"/>
                </a:cubicBezTo>
                <a:lnTo>
                  <a:pt x="42423" y="10637"/>
                </a:lnTo>
                <a:lnTo>
                  <a:pt x="42423" y="10637"/>
                </a:lnTo>
                <a:cubicBezTo>
                  <a:pt x="42285" y="12231"/>
                  <a:pt x="41522" y="13687"/>
                  <a:pt x="40413" y="14796"/>
                </a:cubicBezTo>
                <a:cubicBezTo>
                  <a:pt x="40344" y="14865"/>
                  <a:pt x="40344" y="14935"/>
                  <a:pt x="40413" y="15004"/>
                </a:cubicBezTo>
                <a:lnTo>
                  <a:pt x="39096" y="16182"/>
                </a:lnTo>
                <a:cubicBezTo>
                  <a:pt x="38264" y="16945"/>
                  <a:pt x="37363" y="17707"/>
                  <a:pt x="36531" y="18539"/>
                </a:cubicBezTo>
                <a:cubicBezTo>
                  <a:pt x="37432" y="17291"/>
                  <a:pt x="37848" y="15766"/>
                  <a:pt x="37710" y="14241"/>
                </a:cubicBezTo>
                <a:cubicBezTo>
                  <a:pt x="37710" y="14192"/>
                  <a:pt x="37640" y="14143"/>
                  <a:pt x="37551" y="14143"/>
                </a:cubicBezTo>
                <a:cubicBezTo>
                  <a:pt x="37514" y="14143"/>
                  <a:pt x="37473" y="14152"/>
                  <a:pt x="37432" y="14172"/>
                </a:cubicBezTo>
                <a:cubicBezTo>
                  <a:pt x="37294" y="14241"/>
                  <a:pt x="37155" y="14311"/>
                  <a:pt x="37017" y="14380"/>
                </a:cubicBezTo>
                <a:cubicBezTo>
                  <a:pt x="35700" y="15558"/>
                  <a:pt x="35006" y="17291"/>
                  <a:pt x="35006" y="19024"/>
                </a:cubicBezTo>
                <a:cubicBezTo>
                  <a:pt x="35006" y="19232"/>
                  <a:pt x="34937" y="19440"/>
                  <a:pt x="34868" y="19579"/>
                </a:cubicBezTo>
                <a:cubicBezTo>
                  <a:pt x="34868" y="19692"/>
                  <a:pt x="34914" y="19805"/>
                  <a:pt x="35006" y="19805"/>
                </a:cubicBezTo>
                <a:cubicBezTo>
                  <a:pt x="35027" y="19805"/>
                  <a:pt x="35050" y="19800"/>
                  <a:pt x="35076" y="19787"/>
                </a:cubicBezTo>
                <a:lnTo>
                  <a:pt x="35076" y="19787"/>
                </a:lnTo>
                <a:cubicBezTo>
                  <a:pt x="33828" y="20965"/>
                  <a:pt x="32650" y="22074"/>
                  <a:pt x="31471" y="23253"/>
                </a:cubicBezTo>
                <a:cubicBezTo>
                  <a:pt x="32442" y="21866"/>
                  <a:pt x="32857" y="20203"/>
                  <a:pt x="32650" y="18608"/>
                </a:cubicBezTo>
                <a:cubicBezTo>
                  <a:pt x="32599" y="18507"/>
                  <a:pt x="32511" y="18443"/>
                  <a:pt x="32413" y="18443"/>
                </a:cubicBezTo>
                <a:cubicBezTo>
                  <a:pt x="32377" y="18443"/>
                  <a:pt x="32340" y="18451"/>
                  <a:pt x="32303" y="18470"/>
                </a:cubicBezTo>
                <a:cubicBezTo>
                  <a:pt x="30709" y="19163"/>
                  <a:pt x="29738" y="21589"/>
                  <a:pt x="30154" y="23391"/>
                </a:cubicBezTo>
                <a:cubicBezTo>
                  <a:pt x="30085" y="23669"/>
                  <a:pt x="30085" y="24015"/>
                  <a:pt x="30015" y="24293"/>
                </a:cubicBezTo>
                <a:cubicBezTo>
                  <a:pt x="30015" y="24391"/>
                  <a:pt x="30119" y="24489"/>
                  <a:pt x="30205" y="24489"/>
                </a:cubicBezTo>
                <a:cubicBezTo>
                  <a:pt x="30219" y="24489"/>
                  <a:pt x="30233" y="24486"/>
                  <a:pt x="30245" y="24480"/>
                </a:cubicBezTo>
                <a:lnTo>
                  <a:pt x="30245" y="24480"/>
                </a:lnTo>
                <a:cubicBezTo>
                  <a:pt x="29047" y="25689"/>
                  <a:pt x="27902" y="26902"/>
                  <a:pt x="26757" y="28174"/>
                </a:cubicBezTo>
                <a:cubicBezTo>
                  <a:pt x="27520" y="27135"/>
                  <a:pt x="27589" y="24639"/>
                  <a:pt x="27520" y="23877"/>
                </a:cubicBezTo>
                <a:cubicBezTo>
                  <a:pt x="27520" y="23742"/>
                  <a:pt x="27433" y="23666"/>
                  <a:pt x="27334" y="23666"/>
                </a:cubicBezTo>
                <a:cubicBezTo>
                  <a:pt x="27280" y="23666"/>
                  <a:pt x="27222" y="23689"/>
                  <a:pt x="27173" y="23738"/>
                </a:cubicBezTo>
                <a:cubicBezTo>
                  <a:pt x="26411" y="24916"/>
                  <a:pt x="25856" y="26234"/>
                  <a:pt x="25648" y="27620"/>
                </a:cubicBezTo>
                <a:cubicBezTo>
                  <a:pt x="25371" y="28382"/>
                  <a:pt x="25232" y="29145"/>
                  <a:pt x="25163" y="29977"/>
                </a:cubicBezTo>
                <a:cubicBezTo>
                  <a:pt x="23846" y="31502"/>
                  <a:pt x="22529" y="33096"/>
                  <a:pt x="21212" y="34690"/>
                </a:cubicBezTo>
                <a:cubicBezTo>
                  <a:pt x="17746" y="39265"/>
                  <a:pt x="14557" y="43979"/>
                  <a:pt x="11715" y="48901"/>
                </a:cubicBezTo>
                <a:cubicBezTo>
                  <a:pt x="12617" y="45157"/>
                  <a:pt x="13518" y="41414"/>
                  <a:pt x="14349" y="37671"/>
                </a:cubicBezTo>
                <a:cubicBezTo>
                  <a:pt x="14488" y="37671"/>
                  <a:pt x="14557" y="37532"/>
                  <a:pt x="14488" y="37463"/>
                </a:cubicBezTo>
                <a:lnTo>
                  <a:pt x="14488" y="37324"/>
                </a:lnTo>
                <a:lnTo>
                  <a:pt x="14488" y="37186"/>
                </a:lnTo>
                <a:cubicBezTo>
                  <a:pt x="14696" y="36423"/>
                  <a:pt x="14835" y="35661"/>
                  <a:pt x="14973" y="34968"/>
                </a:cubicBezTo>
                <a:cubicBezTo>
                  <a:pt x="15129" y="35124"/>
                  <a:pt x="15328" y="35192"/>
                  <a:pt x="15555" y="35192"/>
                </a:cubicBezTo>
                <a:cubicBezTo>
                  <a:pt x="16944" y="35192"/>
                  <a:pt x="19409" y="32642"/>
                  <a:pt x="19826" y="31987"/>
                </a:cubicBezTo>
                <a:cubicBezTo>
                  <a:pt x="19895" y="31779"/>
                  <a:pt x="19756" y="31640"/>
                  <a:pt x="19618" y="31640"/>
                </a:cubicBezTo>
                <a:cubicBezTo>
                  <a:pt x="19271" y="31779"/>
                  <a:pt x="18994" y="31918"/>
                  <a:pt x="18647" y="32056"/>
                </a:cubicBezTo>
                <a:cubicBezTo>
                  <a:pt x="18647" y="31987"/>
                  <a:pt x="18578" y="31918"/>
                  <a:pt x="18509" y="31918"/>
                </a:cubicBezTo>
                <a:cubicBezTo>
                  <a:pt x="17053" y="31918"/>
                  <a:pt x="15874" y="33304"/>
                  <a:pt x="15112" y="34413"/>
                </a:cubicBezTo>
                <a:cubicBezTo>
                  <a:pt x="15251" y="33581"/>
                  <a:pt x="15459" y="32749"/>
                  <a:pt x="15597" y="31918"/>
                </a:cubicBezTo>
                <a:cubicBezTo>
                  <a:pt x="15667" y="31918"/>
                  <a:pt x="15736" y="31848"/>
                  <a:pt x="15736" y="31779"/>
                </a:cubicBezTo>
                <a:cubicBezTo>
                  <a:pt x="15736" y="31710"/>
                  <a:pt x="15736" y="31640"/>
                  <a:pt x="15667" y="31571"/>
                </a:cubicBezTo>
                <a:lnTo>
                  <a:pt x="16082" y="29491"/>
                </a:lnTo>
                <a:cubicBezTo>
                  <a:pt x="16082" y="29491"/>
                  <a:pt x="16082" y="29644"/>
                  <a:pt x="16126" y="29644"/>
                </a:cubicBezTo>
                <a:cubicBezTo>
                  <a:pt x="16133" y="29644"/>
                  <a:pt x="16142" y="29640"/>
                  <a:pt x="16152" y="29630"/>
                </a:cubicBezTo>
                <a:cubicBezTo>
                  <a:pt x="16221" y="29630"/>
                  <a:pt x="16290" y="29561"/>
                  <a:pt x="16360" y="29561"/>
                </a:cubicBezTo>
                <a:cubicBezTo>
                  <a:pt x="16388" y="29562"/>
                  <a:pt x="16417" y="29563"/>
                  <a:pt x="16445" y="29563"/>
                </a:cubicBezTo>
                <a:cubicBezTo>
                  <a:pt x="17588" y="29563"/>
                  <a:pt x="18596" y="28217"/>
                  <a:pt x="19340" y="27135"/>
                </a:cubicBezTo>
                <a:cubicBezTo>
                  <a:pt x="19479" y="27065"/>
                  <a:pt x="19548" y="27065"/>
                  <a:pt x="19687" y="27065"/>
                </a:cubicBezTo>
                <a:cubicBezTo>
                  <a:pt x="19410" y="28244"/>
                  <a:pt x="17815" y="29907"/>
                  <a:pt x="16568" y="29907"/>
                </a:cubicBezTo>
                <a:cubicBezTo>
                  <a:pt x="16429" y="29907"/>
                  <a:pt x="16429" y="30115"/>
                  <a:pt x="16568" y="30185"/>
                </a:cubicBezTo>
                <a:cubicBezTo>
                  <a:pt x="16616" y="30189"/>
                  <a:pt x="16665" y="30191"/>
                  <a:pt x="16714" y="30191"/>
                </a:cubicBezTo>
                <a:cubicBezTo>
                  <a:pt x="18206" y="30191"/>
                  <a:pt x="19902" y="28199"/>
                  <a:pt x="20103" y="26857"/>
                </a:cubicBezTo>
                <a:cubicBezTo>
                  <a:pt x="20103" y="26788"/>
                  <a:pt x="19964" y="26649"/>
                  <a:pt x="19895" y="26649"/>
                </a:cubicBezTo>
                <a:lnTo>
                  <a:pt x="19618" y="26649"/>
                </a:lnTo>
                <a:lnTo>
                  <a:pt x="19895" y="26303"/>
                </a:lnTo>
                <a:cubicBezTo>
                  <a:pt x="20008" y="26190"/>
                  <a:pt x="19890" y="26076"/>
                  <a:pt x="19768" y="26076"/>
                </a:cubicBezTo>
                <a:cubicBezTo>
                  <a:pt x="19740" y="26076"/>
                  <a:pt x="19712" y="26082"/>
                  <a:pt x="19687" y="26095"/>
                </a:cubicBezTo>
                <a:cubicBezTo>
                  <a:pt x="19063" y="26511"/>
                  <a:pt x="18439" y="26927"/>
                  <a:pt x="17954" y="27481"/>
                </a:cubicBezTo>
                <a:cubicBezTo>
                  <a:pt x="17261" y="27966"/>
                  <a:pt x="16706" y="28521"/>
                  <a:pt x="16221" y="29214"/>
                </a:cubicBezTo>
                <a:lnTo>
                  <a:pt x="16152" y="29214"/>
                </a:lnTo>
                <a:cubicBezTo>
                  <a:pt x="16117" y="29180"/>
                  <a:pt x="16100" y="29162"/>
                  <a:pt x="16082" y="29162"/>
                </a:cubicBezTo>
                <a:cubicBezTo>
                  <a:pt x="16065" y="29162"/>
                  <a:pt x="16048" y="29180"/>
                  <a:pt x="16013" y="29214"/>
                </a:cubicBezTo>
                <a:cubicBezTo>
                  <a:pt x="16568" y="26095"/>
                  <a:pt x="17122" y="22976"/>
                  <a:pt x="17607" y="19856"/>
                </a:cubicBezTo>
                <a:cubicBezTo>
                  <a:pt x="17607" y="19954"/>
                  <a:pt x="17711" y="20052"/>
                  <a:pt x="17797" y="20052"/>
                </a:cubicBezTo>
                <a:cubicBezTo>
                  <a:pt x="17832" y="20052"/>
                  <a:pt x="17864" y="20035"/>
                  <a:pt x="17885" y="19995"/>
                </a:cubicBezTo>
                <a:lnTo>
                  <a:pt x="17954" y="19926"/>
                </a:lnTo>
                <a:cubicBezTo>
                  <a:pt x="17988" y="19929"/>
                  <a:pt x="18022" y="19930"/>
                  <a:pt x="18056" y="19930"/>
                </a:cubicBezTo>
                <a:cubicBezTo>
                  <a:pt x="19552" y="19930"/>
                  <a:pt x="21150" y="16991"/>
                  <a:pt x="21489" y="15974"/>
                </a:cubicBezTo>
                <a:cubicBezTo>
                  <a:pt x="21559" y="15836"/>
                  <a:pt x="21420" y="15697"/>
                  <a:pt x="21281" y="15697"/>
                </a:cubicBezTo>
                <a:cubicBezTo>
                  <a:pt x="19687" y="16182"/>
                  <a:pt x="18301" y="17985"/>
                  <a:pt x="17746" y="19579"/>
                </a:cubicBezTo>
                <a:lnTo>
                  <a:pt x="17677" y="19579"/>
                </a:lnTo>
                <a:cubicBezTo>
                  <a:pt x="17746" y="19232"/>
                  <a:pt x="17746" y="18886"/>
                  <a:pt x="17815" y="18539"/>
                </a:cubicBezTo>
                <a:cubicBezTo>
                  <a:pt x="18093" y="17153"/>
                  <a:pt x="18370" y="15836"/>
                  <a:pt x="18647" y="14449"/>
                </a:cubicBezTo>
                <a:cubicBezTo>
                  <a:pt x="18717" y="14449"/>
                  <a:pt x="18786" y="14380"/>
                  <a:pt x="18855" y="14311"/>
                </a:cubicBezTo>
                <a:lnTo>
                  <a:pt x="18924" y="14241"/>
                </a:lnTo>
                <a:cubicBezTo>
                  <a:pt x="19826" y="14241"/>
                  <a:pt x="21073" y="11607"/>
                  <a:pt x="21351" y="11122"/>
                </a:cubicBezTo>
                <a:cubicBezTo>
                  <a:pt x="21470" y="11002"/>
                  <a:pt x="21332" y="10831"/>
                  <a:pt x="21158" y="10831"/>
                </a:cubicBezTo>
                <a:cubicBezTo>
                  <a:pt x="21130" y="10831"/>
                  <a:pt x="21102" y="10835"/>
                  <a:pt x="21073" y="10845"/>
                </a:cubicBezTo>
                <a:cubicBezTo>
                  <a:pt x="20380" y="11399"/>
                  <a:pt x="19756" y="12023"/>
                  <a:pt x="19271" y="12716"/>
                </a:cubicBezTo>
                <a:cubicBezTo>
                  <a:pt x="19202" y="12855"/>
                  <a:pt x="18994" y="13063"/>
                  <a:pt x="18855" y="13271"/>
                </a:cubicBezTo>
                <a:cubicBezTo>
                  <a:pt x="19063" y="12300"/>
                  <a:pt x="19132" y="11261"/>
                  <a:pt x="19202" y="10290"/>
                </a:cubicBezTo>
                <a:lnTo>
                  <a:pt x="19202" y="9736"/>
                </a:lnTo>
                <a:cubicBezTo>
                  <a:pt x="19271" y="9736"/>
                  <a:pt x="19271" y="9666"/>
                  <a:pt x="19340" y="9666"/>
                </a:cubicBezTo>
                <a:cubicBezTo>
                  <a:pt x="19479" y="9458"/>
                  <a:pt x="19548" y="9250"/>
                  <a:pt x="19618" y="8973"/>
                </a:cubicBezTo>
                <a:cubicBezTo>
                  <a:pt x="20657" y="8765"/>
                  <a:pt x="21212" y="6686"/>
                  <a:pt x="21281" y="5854"/>
                </a:cubicBezTo>
                <a:cubicBezTo>
                  <a:pt x="21281" y="5752"/>
                  <a:pt x="21133" y="5688"/>
                  <a:pt x="21026" y="5688"/>
                </a:cubicBezTo>
                <a:cubicBezTo>
                  <a:pt x="20987" y="5688"/>
                  <a:pt x="20953" y="5697"/>
                  <a:pt x="20935" y="5715"/>
                </a:cubicBezTo>
                <a:cubicBezTo>
                  <a:pt x="20172" y="6478"/>
                  <a:pt x="19618" y="7448"/>
                  <a:pt x="19271" y="8419"/>
                </a:cubicBezTo>
                <a:cubicBezTo>
                  <a:pt x="19340" y="6963"/>
                  <a:pt x="19410" y="5438"/>
                  <a:pt x="19548" y="3982"/>
                </a:cubicBezTo>
                <a:cubicBezTo>
                  <a:pt x="19618" y="4260"/>
                  <a:pt x="19687" y="4467"/>
                  <a:pt x="19756" y="4745"/>
                </a:cubicBezTo>
                <a:cubicBezTo>
                  <a:pt x="19822" y="4876"/>
                  <a:pt x="19949" y="4945"/>
                  <a:pt x="20065" y="4945"/>
                </a:cubicBezTo>
                <a:cubicBezTo>
                  <a:pt x="20195" y="4945"/>
                  <a:pt x="20311" y="4858"/>
                  <a:pt x="20311" y="4675"/>
                </a:cubicBezTo>
                <a:cubicBezTo>
                  <a:pt x="20242" y="4121"/>
                  <a:pt x="20103" y="3566"/>
                  <a:pt x="20034" y="2942"/>
                </a:cubicBezTo>
                <a:cubicBezTo>
                  <a:pt x="20242" y="2180"/>
                  <a:pt x="20311" y="1279"/>
                  <a:pt x="20242" y="447"/>
                </a:cubicBezTo>
                <a:cubicBezTo>
                  <a:pt x="20242" y="326"/>
                  <a:pt x="20148" y="252"/>
                  <a:pt x="20056" y="252"/>
                </a:cubicBezTo>
                <a:cubicBezTo>
                  <a:pt x="19989" y="252"/>
                  <a:pt x="19924" y="291"/>
                  <a:pt x="19895" y="378"/>
                </a:cubicBezTo>
                <a:cubicBezTo>
                  <a:pt x="19756" y="516"/>
                  <a:pt x="19687" y="655"/>
                  <a:pt x="19618" y="863"/>
                </a:cubicBezTo>
                <a:cubicBezTo>
                  <a:pt x="19596" y="858"/>
                  <a:pt x="19576" y="855"/>
                  <a:pt x="19557" y="855"/>
                </a:cubicBezTo>
                <a:cubicBezTo>
                  <a:pt x="19322" y="855"/>
                  <a:pt x="19228" y="1215"/>
                  <a:pt x="19548" y="1279"/>
                </a:cubicBezTo>
                <a:lnTo>
                  <a:pt x="19548" y="1348"/>
                </a:lnTo>
                <a:cubicBezTo>
                  <a:pt x="19410" y="1972"/>
                  <a:pt x="19410" y="2665"/>
                  <a:pt x="19479" y="3289"/>
                </a:cubicBezTo>
                <a:cubicBezTo>
                  <a:pt x="19479" y="3358"/>
                  <a:pt x="19479" y="3428"/>
                  <a:pt x="19479" y="3497"/>
                </a:cubicBezTo>
                <a:cubicBezTo>
                  <a:pt x="19202" y="5299"/>
                  <a:pt x="19063" y="7102"/>
                  <a:pt x="18924" y="8973"/>
                </a:cubicBezTo>
                <a:cubicBezTo>
                  <a:pt x="18924" y="8488"/>
                  <a:pt x="18717" y="8072"/>
                  <a:pt x="18439" y="7725"/>
                </a:cubicBezTo>
                <a:cubicBezTo>
                  <a:pt x="18439" y="7587"/>
                  <a:pt x="18370" y="7448"/>
                  <a:pt x="18370" y="7379"/>
                </a:cubicBezTo>
                <a:cubicBezTo>
                  <a:pt x="18231" y="6894"/>
                  <a:pt x="18023" y="6408"/>
                  <a:pt x="17677" y="5992"/>
                </a:cubicBezTo>
                <a:cubicBezTo>
                  <a:pt x="17656" y="5952"/>
                  <a:pt x="17624" y="5935"/>
                  <a:pt x="17587" y="5935"/>
                </a:cubicBezTo>
                <a:cubicBezTo>
                  <a:pt x="17498" y="5935"/>
                  <a:pt x="17379" y="6033"/>
                  <a:pt x="17330" y="6131"/>
                </a:cubicBezTo>
                <a:cubicBezTo>
                  <a:pt x="17330" y="7587"/>
                  <a:pt x="17815" y="9043"/>
                  <a:pt x="18647" y="10290"/>
                </a:cubicBezTo>
                <a:cubicBezTo>
                  <a:pt x="18647" y="10360"/>
                  <a:pt x="18717" y="10429"/>
                  <a:pt x="18855" y="10429"/>
                </a:cubicBezTo>
                <a:cubicBezTo>
                  <a:pt x="18717" y="11677"/>
                  <a:pt x="18439" y="12924"/>
                  <a:pt x="18231" y="14172"/>
                </a:cubicBezTo>
                <a:cubicBezTo>
                  <a:pt x="18231" y="13410"/>
                  <a:pt x="18093" y="12647"/>
                  <a:pt x="17815" y="11885"/>
                </a:cubicBezTo>
                <a:cubicBezTo>
                  <a:pt x="17773" y="11799"/>
                  <a:pt x="17703" y="11740"/>
                  <a:pt x="17624" y="11740"/>
                </a:cubicBezTo>
                <a:cubicBezTo>
                  <a:pt x="17575" y="11740"/>
                  <a:pt x="17522" y="11762"/>
                  <a:pt x="17469" y="11815"/>
                </a:cubicBezTo>
                <a:cubicBezTo>
                  <a:pt x="17330" y="11815"/>
                  <a:pt x="17192" y="11885"/>
                  <a:pt x="17192" y="12023"/>
                </a:cubicBezTo>
                <a:cubicBezTo>
                  <a:pt x="16914" y="12994"/>
                  <a:pt x="16984" y="13964"/>
                  <a:pt x="17399" y="14935"/>
                </a:cubicBezTo>
                <a:cubicBezTo>
                  <a:pt x="17399" y="15212"/>
                  <a:pt x="17469" y="15558"/>
                  <a:pt x="17538" y="15766"/>
                </a:cubicBezTo>
                <a:cubicBezTo>
                  <a:pt x="17595" y="15880"/>
                  <a:pt x="17651" y="15993"/>
                  <a:pt x="17746" y="15993"/>
                </a:cubicBezTo>
                <a:cubicBezTo>
                  <a:pt x="17767" y="15993"/>
                  <a:pt x="17790" y="15987"/>
                  <a:pt x="17815" y="15974"/>
                </a:cubicBezTo>
                <a:cubicBezTo>
                  <a:pt x="17815" y="16044"/>
                  <a:pt x="17815" y="16044"/>
                  <a:pt x="17815" y="16044"/>
                </a:cubicBezTo>
                <a:cubicBezTo>
                  <a:pt x="17746" y="16668"/>
                  <a:pt x="17607" y="17361"/>
                  <a:pt x="17469" y="17985"/>
                </a:cubicBezTo>
                <a:cubicBezTo>
                  <a:pt x="17469" y="17222"/>
                  <a:pt x="17192" y="16460"/>
                  <a:pt x="16706" y="15836"/>
                </a:cubicBezTo>
                <a:cubicBezTo>
                  <a:pt x="16656" y="15810"/>
                  <a:pt x="16596" y="15794"/>
                  <a:pt x="16540" y="15794"/>
                </a:cubicBezTo>
                <a:cubicBezTo>
                  <a:pt x="16443" y="15794"/>
                  <a:pt x="16360" y="15843"/>
                  <a:pt x="16360" y="15974"/>
                </a:cubicBezTo>
                <a:cubicBezTo>
                  <a:pt x="15944" y="17361"/>
                  <a:pt x="16429" y="19024"/>
                  <a:pt x="16845" y="20341"/>
                </a:cubicBezTo>
                <a:cubicBezTo>
                  <a:pt x="16845" y="20480"/>
                  <a:pt x="16914" y="20480"/>
                  <a:pt x="17053" y="20549"/>
                </a:cubicBezTo>
                <a:cubicBezTo>
                  <a:pt x="16845" y="21520"/>
                  <a:pt x="16706" y="22490"/>
                  <a:pt x="16498" y="23530"/>
                </a:cubicBezTo>
                <a:cubicBezTo>
                  <a:pt x="16221" y="22560"/>
                  <a:pt x="15736" y="21658"/>
                  <a:pt x="15112" y="20896"/>
                </a:cubicBezTo>
                <a:cubicBezTo>
                  <a:pt x="15055" y="20867"/>
                  <a:pt x="14997" y="20850"/>
                  <a:pt x="14940" y="20850"/>
                </a:cubicBezTo>
                <a:cubicBezTo>
                  <a:pt x="14858" y="20850"/>
                  <a:pt x="14777" y="20884"/>
                  <a:pt x="14696" y="20965"/>
                </a:cubicBezTo>
                <a:cubicBezTo>
                  <a:pt x="13864" y="22421"/>
                  <a:pt x="15112" y="24639"/>
                  <a:pt x="15944" y="25887"/>
                </a:cubicBezTo>
                <a:cubicBezTo>
                  <a:pt x="15944" y="25956"/>
                  <a:pt x="16013" y="25956"/>
                  <a:pt x="16082" y="26026"/>
                </a:cubicBezTo>
                <a:cubicBezTo>
                  <a:pt x="15944" y="26927"/>
                  <a:pt x="15736" y="27828"/>
                  <a:pt x="15597" y="28798"/>
                </a:cubicBezTo>
                <a:cubicBezTo>
                  <a:pt x="15597" y="28729"/>
                  <a:pt x="15528" y="28660"/>
                  <a:pt x="15528" y="28660"/>
                </a:cubicBezTo>
                <a:cubicBezTo>
                  <a:pt x="15459" y="28036"/>
                  <a:pt x="15181" y="27481"/>
                  <a:pt x="14835" y="26996"/>
                </a:cubicBezTo>
                <a:cubicBezTo>
                  <a:pt x="14782" y="26943"/>
                  <a:pt x="14719" y="26920"/>
                  <a:pt x="14657" y="26920"/>
                </a:cubicBezTo>
                <a:cubicBezTo>
                  <a:pt x="14557" y="26920"/>
                  <a:pt x="14462" y="26980"/>
                  <a:pt x="14419" y="27065"/>
                </a:cubicBezTo>
                <a:cubicBezTo>
                  <a:pt x="14280" y="27966"/>
                  <a:pt x="14280" y="28868"/>
                  <a:pt x="14419" y="29769"/>
                </a:cubicBezTo>
                <a:cubicBezTo>
                  <a:pt x="14488" y="30393"/>
                  <a:pt x="14765" y="31016"/>
                  <a:pt x="15043" y="31571"/>
                </a:cubicBezTo>
                <a:cubicBezTo>
                  <a:pt x="14835" y="32611"/>
                  <a:pt x="14627" y="33651"/>
                  <a:pt x="14419" y="34690"/>
                </a:cubicBezTo>
                <a:cubicBezTo>
                  <a:pt x="14072" y="33651"/>
                  <a:pt x="13587" y="32611"/>
                  <a:pt x="13032" y="31710"/>
                </a:cubicBezTo>
                <a:cubicBezTo>
                  <a:pt x="12998" y="31640"/>
                  <a:pt x="12928" y="31606"/>
                  <a:pt x="12859" y="31606"/>
                </a:cubicBezTo>
                <a:cubicBezTo>
                  <a:pt x="12790" y="31606"/>
                  <a:pt x="12720" y="31640"/>
                  <a:pt x="12686" y="31710"/>
                </a:cubicBezTo>
                <a:cubicBezTo>
                  <a:pt x="12201" y="32888"/>
                  <a:pt x="12824" y="34413"/>
                  <a:pt x="13448" y="35661"/>
                </a:cubicBezTo>
                <a:cubicBezTo>
                  <a:pt x="13587" y="36077"/>
                  <a:pt x="13726" y="36493"/>
                  <a:pt x="13934" y="36978"/>
                </a:cubicBezTo>
                <a:cubicBezTo>
                  <a:pt x="13795" y="37324"/>
                  <a:pt x="13726" y="37671"/>
                  <a:pt x="13656" y="38018"/>
                </a:cubicBezTo>
                <a:cubicBezTo>
                  <a:pt x="12617" y="42523"/>
                  <a:pt x="11438" y="46960"/>
                  <a:pt x="10260" y="51465"/>
                </a:cubicBezTo>
                <a:cubicBezTo>
                  <a:pt x="9567" y="52713"/>
                  <a:pt x="8873" y="53961"/>
                  <a:pt x="8249" y="55209"/>
                </a:cubicBezTo>
                <a:cubicBezTo>
                  <a:pt x="4714" y="62279"/>
                  <a:pt x="1456" y="69974"/>
                  <a:pt x="1" y="77737"/>
                </a:cubicBezTo>
                <a:cubicBezTo>
                  <a:pt x="1" y="77823"/>
                  <a:pt x="80" y="77882"/>
                  <a:pt x="141" y="77882"/>
                </a:cubicBezTo>
                <a:cubicBezTo>
                  <a:pt x="178" y="77882"/>
                  <a:pt x="209" y="77859"/>
                  <a:pt x="209" y="77807"/>
                </a:cubicBezTo>
                <a:cubicBezTo>
                  <a:pt x="2912" y="69904"/>
                  <a:pt x="5338" y="62071"/>
                  <a:pt x="9220" y="54654"/>
                </a:cubicBezTo>
                <a:cubicBezTo>
                  <a:pt x="9289" y="54446"/>
                  <a:pt x="9428" y="54238"/>
                  <a:pt x="9497" y="54030"/>
                </a:cubicBezTo>
                <a:lnTo>
                  <a:pt x="9497" y="54030"/>
                </a:lnTo>
                <a:cubicBezTo>
                  <a:pt x="9289" y="54723"/>
                  <a:pt x="9151" y="55486"/>
                  <a:pt x="8943" y="56179"/>
                </a:cubicBezTo>
                <a:cubicBezTo>
                  <a:pt x="7210" y="62348"/>
                  <a:pt x="4922" y="68310"/>
                  <a:pt x="3259" y="74410"/>
                </a:cubicBezTo>
                <a:cubicBezTo>
                  <a:pt x="3218" y="74531"/>
                  <a:pt x="3295" y="74605"/>
                  <a:pt x="3394" y="74605"/>
                </a:cubicBezTo>
                <a:cubicBezTo>
                  <a:pt x="3465" y="74605"/>
                  <a:pt x="3547" y="74566"/>
                  <a:pt x="3605" y="74479"/>
                </a:cubicBezTo>
                <a:cubicBezTo>
                  <a:pt x="6517" y="67131"/>
                  <a:pt x="8943" y="59576"/>
                  <a:pt x="10884" y="51881"/>
                </a:cubicBezTo>
                <a:cubicBezTo>
                  <a:pt x="12617" y="49594"/>
                  <a:pt x="14557" y="47514"/>
                  <a:pt x="16706" y="45643"/>
                </a:cubicBezTo>
                <a:cubicBezTo>
                  <a:pt x="16743" y="45661"/>
                  <a:pt x="16781" y="45670"/>
                  <a:pt x="16815" y="45670"/>
                </a:cubicBezTo>
                <a:cubicBezTo>
                  <a:pt x="16909" y="45670"/>
                  <a:pt x="16984" y="45606"/>
                  <a:pt x="16984" y="45504"/>
                </a:cubicBezTo>
                <a:lnTo>
                  <a:pt x="16984" y="45435"/>
                </a:lnTo>
                <a:lnTo>
                  <a:pt x="17122" y="45296"/>
                </a:lnTo>
                <a:cubicBezTo>
                  <a:pt x="17399" y="45157"/>
                  <a:pt x="17677" y="45019"/>
                  <a:pt x="17885" y="44880"/>
                </a:cubicBezTo>
                <a:lnTo>
                  <a:pt x="18162" y="44950"/>
                </a:lnTo>
                <a:cubicBezTo>
                  <a:pt x="18796" y="45187"/>
                  <a:pt x="19450" y="45304"/>
                  <a:pt x="20097" y="45304"/>
                </a:cubicBezTo>
                <a:cubicBezTo>
                  <a:pt x="21149" y="45304"/>
                  <a:pt x="22183" y="44996"/>
                  <a:pt x="23084" y="44395"/>
                </a:cubicBezTo>
                <a:cubicBezTo>
                  <a:pt x="23153" y="44326"/>
                  <a:pt x="23153" y="44118"/>
                  <a:pt x="23084" y="44048"/>
                </a:cubicBezTo>
                <a:cubicBezTo>
                  <a:pt x="22421" y="43697"/>
                  <a:pt x="21692" y="43522"/>
                  <a:pt x="20959" y="43522"/>
                </a:cubicBezTo>
                <a:cubicBezTo>
                  <a:pt x="20389" y="43522"/>
                  <a:pt x="19817" y="43628"/>
                  <a:pt x="19271" y="43840"/>
                </a:cubicBezTo>
                <a:cubicBezTo>
                  <a:pt x="20588" y="42939"/>
                  <a:pt x="22044" y="42107"/>
                  <a:pt x="23499" y="41414"/>
                </a:cubicBezTo>
                <a:cubicBezTo>
                  <a:pt x="23499" y="41484"/>
                  <a:pt x="23569" y="41553"/>
                  <a:pt x="23569" y="41622"/>
                </a:cubicBezTo>
                <a:cubicBezTo>
                  <a:pt x="23915" y="41761"/>
                  <a:pt x="24193" y="41900"/>
                  <a:pt x="24539" y="41969"/>
                </a:cubicBezTo>
                <a:cubicBezTo>
                  <a:pt x="25158" y="42239"/>
                  <a:pt x="25840" y="42381"/>
                  <a:pt x="26528" y="42381"/>
                </a:cubicBezTo>
                <a:cubicBezTo>
                  <a:pt x="27074" y="42381"/>
                  <a:pt x="27622" y="42292"/>
                  <a:pt x="28144" y="42107"/>
                </a:cubicBezTo>
                <a:cubicBezTo>
                  <a:pt x="28213" y="42107"/>
                  <a:pt x="28282" y="41969"/>
                  <a:pt x="28213" y="41900"/>
                </a:cubicBezTo>
                <a:cubicBezTo>
                  <a:pt x="27936" y="41692"/>
                  <a:pt x="27728" y="41553"/>
                  <a:pt x="27451" y="41414"/>
                </a:cubicBezTo>
                <a:cubicBezTo>
                  <a:pt x="27451" y="41345"/>
                  <a:pt x="27451" y="41276"/>
                  <a:pt x="27381" y="41276"/>
                </a:cubicBezTo>
                <a:cubicBezTo>
                  <a:pt x="26804" y="41009"/>
                  <a:pt x="26169" y="40885"/>
                  <a:pt x="25532" y="40885"/>
                </a:cubicBezTo>
                <a:cubicBezTo>
                  <a:pt x="25175" y="40885"/>
                  <a:pt x="24818" y="40924"/>
                  <a:pt x="24470" y="40998"/>
                </a:cubicBezTo>
                <a:cubicBezTo>
                  <a:pt x="25510" y="40513"/>
                  <a:pt x="26549" y="40097"/>
                  <a:pt x="27589" y="39681"/>
                </a:cubicBezTo>
                <a:cubicBezTo>
                  <a:pt x="27966" y="39926"/>
                  <a:pt x="28409" y="40028"/>
                  <a:pt x="28877" y="40028"/>
                </a:cubicBezTo>
                <a:cubicBezTo>
                  <a:pt x="30132" y="40028"/>
                  <a:pt x="31564" y="39298"/>
                  <a:pt x="32372" y="38642"/>
                </a:cubicBezTo>
                <a:cubicBezTo>
                  <a:pt x="32511" y="38503"/>
                  <a:pt x="32442" y="38364"/>
                  <a:pt x="32303" y="38364"/>
                </a:cubicBezTo>
                <a:cubicBezTo>
                  <a:pt x="32026" y="38295"/>
                  <a:pt x="31748" y="38226"/>
                  <a:pt x="31540" y="38226"/>
                </a:cubicBezTo>
                <a:lnTo>
                  <a:pt x="31610" y="38156"/>
                </a:lnTo>
                <a:cubicBezTo>
                  <a:pt x="31679" y="38018"/>
                  <a:pt x="31610" y="37879"/>
                  <a:pt x="31471" y="37879"/>
                </a:cubicBezTo>
                <a:cubicBezTo>
                  <a:pt x="30154" y="37879"/>
                  <a:pt x="28976" y="38226"/>
                  <a:pt x="27867" y="38919"/>
                </a:cubicBezTo>
                <a:cubicBezTo>
                  <a:pt x="27748" y="38919"/>
                  <a:pt x="27782" y="39072"/>
                  <a:pt x="27881" y="39072"/>
                </a:cubicBezTo>
                <a:cubicBezTo>
                  <a:pt x="27898" y="39072"/>
                  <a:pt x="27916" y="39067"/>
                  <a:pt x="27936" y="39057"/>
                </a:cubicBezTo>
                <a:lnTo>
                  <a:pt x="28282" y="38988"/>
                </a:lnTo>
                <a:lnTo>
                  <a:pt x="27936" y="39196"/>
                </a:lnTo>
                <a:lnTo>
                  <a:pt x="27520" y="39335"/>
                </a:lnTo>
                <a:cubicBezTo>
                  <a:pt x="27485" y="39300"/>
                  <a:pt x="27451" y="39283"/>
                  <a:pt x="27425" y="39283"/>
                </a:cubicBezTo>
                <a:cubicBezTo>
                  <a:pt x="27399" y="39283"/>
                  <a:pt x="27381" y="39300"/>
                  <a:pt x="27381" y="39335"/>
                </a:cubicBezTo>
                <a:cubicBezTo>
                  <a:pt x="26619" y="39612"/>
                  <a:pt x="25856" y="39889"/>
                  <a:pt x="25024" y="40236"/>
                </a:cubicBezTo>
                <a:cubicBezTo>
                  <a:pt x="25579" y="39751"/>
                  <a:pt x="25995" y="39196"/>
                  <a:pt x="26272" y="38572"/>
                </a:cubicBezTo>
                <a:cubicBezTo>
                  <a:pt x="26329" y="38459"/>
                  <a:pt x="26201" y="38346"/>
                  <a:pt x="26114" y="38346"/>
                </a:cubicBezTo>
                <a:cubicBezTo>
                  <a:pt x="26094" y="38346"/>
                  <a:pt x="26077" y="38352"/>
                  <a:pt x="26064" y="38364"/>
                </a:cubicBezTo>
                <a:cubicBezTo>
                  <a:pt x="24331" y="38642"/>
                  <a:pt x="23084" y="39959"/>
                  <a:pt x="21836" y="41137"/>
                </a:cubicBezTo>
                <a:cubicBezTo>
                  <a:pt x="21767" y="41206"/>
                  <a:pt x="21767" y="41345"/>
                  <a:pt x="21836" y="41414"/>
                </a:cubicBezTo>
                <a:lnTo>
                  <a:pt x="21767" y="41484"/>
                </a:lnTo>
                <a:cubicBezTo>
                  <a:pt x="21710" y="41540"/>
                  <a:pt x="21745" y="41641"/>
                  <a:pt x="21797" y="41641"/>
                </a:cubicBezTo>
                <a:cubicBezTo>
                  <a:pt x="21809" y="41641"/>
                  <a:pt x="21823" y="41635"/>
                  <a:pt x="21836" y="41622"/>
                </a:cubicBezTo>
                <a:lnTo>
                  <a:pt x="22044" y="41484"/>
                </a:lnTo>
                <a:cubicBezTo>
                  <a:pt x="22044" y="41484"/>
                  <a:pt x="22044" y="41553"/>
                  <a:pt x="22044" y="41553"/>
                </a:cubicBezTo>
                <a:cubicBezTo>
                  <a:pt x="21281" y="41969"/>
                  <a:pt x="20519" y="42454"/>
                  <a:pt x="19756" y="42870"/>
                </a:cubicBezTo>
                <a:cubicBezTo>
                  <a:pt x="20242" y="42177"/>
                  <a:pt x="20519" y="41414"/>
                  <a:pt x="20588" y="40582"/>
                </a:cubicBezTo>
                <a:cubicBezTo>
                  <a:pt x="20588" y="40526"/>
                  <a:pt x="20543" y="40425"/>
                  <a:pt x="20452" y="40425"/>
                </a:cubicBezTo>
                <a:cubicBezTo>
                  <a:pt x="20431" y="40425"/>
                  <a:pt x="20407" y="40431"/>
                  <a:pt x="20380" y="40444"/>
                </a:cubicBezTo>
                <a:cubicBezTo>
                  <a:pt x="18717" y="40929"/>
                  <a:pt x="16706" y="43078"/>
                  <a:pt x="16637" y="45019"/>
                </a:cubicBezTo>
                <a:cubicBezTo>
                  <a:pt x="14904" y="46336"/>
                  <a:pt x="13379" y="47861"/>
                  <a:pt x="11993" y="49525"/>
                </a:cubicBezTo>
                <a:cubicBezTo>
                  <a:pt x="15043" y="44187"/>
                  <a:pt x="18439" y="39127"/>
                  <a:pt x="22252" y="34274"/>
                </a:cubicBezTo>
                <a:cubicBezTo>
                  <a:pt x="23222" y="33096"/>
                  <a:pt x="24193" y="31918"/>
                  <a:pt x="25163" y="30739"/>
                </a:cubicBezTo>
                <a:cubicBezTo>
                  <a:pt x="25198" y="30774"/>
                  <a:pt x="25232" y="30791"/>
                  <a:pt x="25267" y="30791"/>
                </a:cubicBezTo>
                <a:cubicBezTo>
                  <a:pt x="25302" y="30791"/>
                  <a:pt x="25336" y="30774"/>
                  <a:pt x="25371" y="30739"/>
                </a:cubicBezTo>
                <a:lnTo>
                  <a:pt x="25440" y="30462"/>
                </a:lnTo>
                <a:cubicBezTo>
                  <a:pt x="26272" y="29491"/>
                  <a:pt x="27104" y="28521"/>
                  <a:pt x="27936" y="27620"/>
                </a:cubicBezTo>
                <a:lnTo>
                  <a:pt x="28005" y="27620"/>
                </a:lnTo>
                <a:cubicBezTo>
                  <a:pt x="27867" y="27689"/>
                  <a:pt x="27867" y="27828"/>
                  <a:pt x="28005" y="27897"/>
                </a:cubicBezTo>
                <a:cubicBezTo>
                  <a:pt x="28439" y="28114"/>
                  <a:pt x="28920" y="28206"/>
                  <a:pt x="29422" y="28206"/>
                </a:cubicBezTo>
                <a:cubicBezTo>
                  <a:pt x="31006" y="28206"/>
                  <a:pt x="32792" y="27284"/>
                  <a:pt x="33897" y="26441"/>
                </a:cubicBezTo>
                <a:cubicBezTo>
                  <a:pt x="34036" y="26303"/>
                  <a:pt x="33967" y="26095"/>
                  <a:pt x="33828" y="26026"/>
                </a:cubicBezTo>
                <a:cubicBezTo>
                  <a:pt x="33415" y="25790"/>
                  <a:pt x="32947" y="25693"/>
                  <a:pt x="32452" y="25693"/>
                </a:cubicBezTo>
                <a:cubicBezTo>
                  <a:pt x="31199" y="25693"/>
                  <a:pt x="29772" y="26311"/>
                  <a:pt x="28629" y="26857"/>
                </a:cubicBezTo>
                <a:cubicBezTo>
                  <a:pt x="29738" y="25679"/>
                  <a:pt x="30847" y="24501"/>
                  <a:pt x="32026" y="23391"/>
                </a:cubicBezTo>
                <a:cubicBezTo>
                  <a:pt x="32026" y="23391"/>
                  <a:pt x="32095" y="23461"/>
                  <a:pt x="32095" y="23461"/>
                </a:cubicBezTo>
                <a:lnTo>
                  <a:pt x="32303" y="23461"/>
                </a:lnTo>
                <a:cubicBezTo>
                  <a:pt x="32684" y="23565"/>
                  <a:pt x="33065" y="23617"/>
                  <a:pt x="33447" y="23617"/>
                </a:cubicBezTo>
                <a:cubicBezTo>
                  <a:pt x="33828" y="23617"/>
                  <a:pt x="34209" y="23565"/>
                  <a:pt x="34590" y="23461"/>
                </a:cubicBezTo>
                <a:cubicBezTo>
                  <a:pt x="35977" y="23322"/>
                  <a:pt x="37363" y="22906"/>
                  <a:pt x="38611" y="22213"/>
                </a:cubicBezTo>
                <a:cubicBezTo>
                  <a:pt x="38680" y="22144"/>
                  <a:pt x="38750" y="21936"/>
                  <a:pt x="38611" y="21866"/>
                </a:cubicBezTo>
                <a:cubicBezTo>
                  <a:pt x="38080" y="21437"/>
                  <a:pt x="37464" y="21267"/>
                  <a:pt x="36818" y="21267"/>
                </a:cubicBezTo>
                <a:cubicBezTo>
                  <a:pt x="35271" y="21267"/>
                  <a:pt x="33546" y="22242"/>
                  <a:pt x="32372" y="22976"/>
                </a:cubicBezTo>
                <a:cubicBezTo>
                  <a:pt x="33828" y="21520"/>
                  <a:pt x="35353" y="20064"/>
                  <a:pt x="36878" y="18678"/>
                </a:cubicBezTo>
                <a:cubicBezTo>
                  <a:pt x="37182" y="18779"/>
                  <a:pt x="37487" y="18844"/>
                  <a:pt x="37819" y="18844"/>
                </a:cubicBezTo>
                <a:cubicBezTo>
                  <a:pt x="37940" y="18844"/>
                  <a:pt x="38065" y="18835"/>
                  <a:pt x="38195" y="18816"/>
                </a:cubicBezTo>
                <a:cubicBezTo>
                  <a:pt x="38302" y="18828"/>
                  <a:pt x="38409" y="18834"/>
                  <a:pt x="38516" y="18834"/>
                </a:cubicBezTo>
                <a:cubicBezTo>
                  <a:pt x="39031" y="18834"/>
                  <a:pt x="39538" y="18700"/>
                  <a:pt x="39997" y="18470"/>
                </a:cubicBezTo>
                <a:cubicBezTo>
                  <a:pt x="40829" y="18262"/>
                  <a:pt x="41592" y="17915"/>
                  <a:pt x="42354" y="17499"/>
                </a:cubicBezTo>
                <a:cubicBezTo>
                  <a:pt x="42493" y="17430"/>
                  <a:pt x="42493" y="17153"/>
                  <a:pt x="42354" y="17083"/>
                </a:cubicBezTo>
                <a:cubicBezTo>
                  <a:pt x="41924" y="16859"/>
                  <a:pt x="41478" y="16766"/>
                  <a:pt x="41029" y="16766"/>
                </a:cubicBezTo>
                <a:cubicBezTo>
                  <a:pt x="39817" y="16766"/>
                  <a:pt x="38583" y="17447"/>
                  <a:pt x="37571" y="18054"/>
                </a:cubicBezTo>
                <a:cubicBezTo>
                  <a:pt x="38957" y="16806"/>
                  <a:pt x="40344" y="15558"/>
                  <a:pt x="41730" y="14311"/>
                </a:cubicBezTo>
                <a:cubicBezTo>
                  <a:pt x="41730" y="14311"/>
                  <a:pt x="41730" y="14311"/>
                  <a:pt x="41730" y="14380"/>
                </a:cubicBezTo>
                <a:cubicBezTo>
                  <a:pt x="42057" y="14670"/>
                  <a:pt x="42516" y="14771"/>
                  <a:pt x="42979" y="14771"/>
                </a:cubicBezTo>
                <a:cubicBezTo>
                  <a:pt x="43401" y="14771"/>
                  <a:pt x="43826" y="14687"/>
                  <a:pt x="44156" y="14588"/>
                </a:cubicBezTo>
                <a:cubicBezTo>
                  <a:pt x="45127" y="14449"/>
                  <a:pt x="45959" y="13964"/>
                  <a:pt x="46652" y="13340"/>
                </a:cubicBezTo>
                <a:cubicBezTo>
                  <a:pt x="46652" y="13202"/>
                  <a:pt x="46652" y="13132"/>
                  <a:pt x="46582" y="13132"/>
                </a:cubicBezTo>
                <a:cubicBezTo>
                  <a:pt x="46239" y="12970"/>
                  <a:pt x="45858" y="12901"/>
                  <a:pt x="45463" y="12901"/>
                </a:cubicBezTo>
                <a:cubicBezTo>
                  <a:pt x="44341" y="12901"/>
                  <a:pt x="43105" y="13452"/>
                  <a:pt x="42285" y="13964"/>
                </a:cubicBezTo>
                <a:cubicBezTo>
                  <a:pt x="42273" y="13968"/>
                  <a:pt x="42262" y="13972"/>
                  <a:pt x="42252" y="13977"/>
                </a:cubicBezTo>
                <a:lnTo>
                  <a:pt x="42252" y="13977"/>
                </a:lnTo>
                <a:cubicBezTo>
                  <a:pt x="43475" y="12946"/>
                  <a:pt x="44751" y="11861"/>
                  <a:pt x="46028" y="10775"/>
                </a:cubicBezTo>
                <a:cubicBezTo>
                  <a:pt x="46569" y="10940"/>
                  <a:pt x="47117" y="11017"/>
                  <a:pt x="47660" y="11017"/>
                </a:cubicBezTo>
                <a:cubicBezTo>
                  <a:pt x="48719" y="11017"/>
                  <a:pt x="49756" y="10725"/>
                  <a:pt x="50672" y="10221"/>
                </a:cubicBezTo>
                <a:cubicBezTo>
                  <a:pt x="50880" y="10082"/>
                  <a:pt x="50880" y="9874"/>
                  <a:pt x="50672" y="9805"/>
                </a:cubicBezTo>
                <a:cubicBezTo>
                  <a:pt x="50158" y="9612"/>
                  <a:pt x="49613" y="9509"/>
                  <a:pt x="49066" y="9509"/>
                </a:cubicBezTo>
                <a:cubicBezTo>
                  <a:pt x="48435" y="9509"/>
                  <a:pt x="47801" y="9646"/>
                  <a:pt x="47206" y="9944"/>
                </a:cubicBezTo>
                <a:lnTo>
                  <a:pt x="47068" y="9944"/>
                </a:lnTo>
                <a:lnTo>
                  <a:pt x="49494" y="7933"/>
                </a:lnTo>
                <a:cubicBezTo>
                  <a:pt x="49736" y="7968"/>
                  <a:pt x="49979" y="7985"/>
                  <a:pt x="50222" y="7985"/>
                </a:cubicBezTo>
                <a:cubicBezTo>
                  <a:pt x="50464" y="7985"/>
                  <a:pt x="50707" y="7968"/>
                  <a:pt x="50950" y="7933"/>
                </a:cubicBezTo>
                <a:cubicBezTo>
                  <a:pt x="51781" y="7725"/>
                  <a:pt x="52544" y="7448"/>
                  <a:pt x="53306" y="7032"/>
                </a:cubicBezTo>
                <a:cubicBezTo>
                  <a:pt x="53445" y="6963"/>
                  <a:pt x="53445" y="6755"/>
                  <a:pt x="53306" y="6686"/>
                </a:cubicBezTo>
                <a:cubicBezTo>
                  <a:pt x="52929" y="6518"/>
                  <a:pt x="52525" y="6426"/>
                  <a:pt x="52128" y="6426"/>
                </a:cubicBezTo>
                <a:cubicBezTo>
                  <a:pt x="51868" y="6426"/>
                  <a:pt x="51612" y="6465"/>
                  <a:pt x="51365" y="6547"/>
                </a:cubicBezTo>
                <a:lnTo>
                  <a:pt x="52821" y="5438"/>
                </a:lnTo>
                <a:lnTo>
                  <a:pt x="53098" y="5299"/>
                </a:lnTo>
                <a:cubicBezTo>
                  <a:pt x="53370" y="5345"/>
                  <a:pt x="53642" y="5367"/>
                  <a:pt x="53910" y="5367"/>
                </a:cubicBezTo>
                <a:cubicBezTo>
                  <a:pt x="54876" y="5367"/>
                  <a:pt x="55805" y="5079"/>
                  <a:pt x="56564" y="4537"/>
                </a:cubicBezTo>
                <a:cubicBezTo>
                  <a:pt x="56703" y="4467"/>
                  <a:pt x="56703" y="4260"/>
                  <a:pt x="56564" y="4260"/>
                </a:cubicBezTo>
                <a:cubicBezTo>
                  <a:pt x="56206" y="3991"/>
                  <a:pt x="55790" y="3838"/>
                  <a:pt x="55373" y="3838"/>
                </a:cubicBezTo>
                <a:cubicBezTo>
                  <a:pt x="55143" y="3838"/>
                  <a:pt x="54914" y="3884"/>
                  <a:pt x="54693" y="3982"/>
                </a:cubicBezTo>
                <a:lnTo>
                  <a:pt x="56911" y="2319"/>
                </a:lnTo>
                <a:cubicBezTo>
                  <a:pt x="57004" y="2372"/>
                  <a:pt x="57106" y="2394"/>
                  <a:pt x="57214" y="2394"/>
                </a:cubicBezTo>
                <a:cubicBezTo>
                  <a:pt x="57672" y="2394"/>
                  <a:pt x="58225" y="1988"/>
                  <a:pt x="58505" y="1764"/>
                </a:cubicBezTo>
                <a:cubicBezTo>
                  <a:pt x="59129" y="1417"/>
                  <a:pt x="59614" y="932"/>
                  <a:pt x="59961" y="308"/>
                </a:cubicBezTo>
                <a:cubicBezTo>
                  <a:pt x="60030" y="239"/>
                  <a:pt x="59961" y="170"/>
                  <a:pt x="59892" y="100"/>
                </a:cubicBezTo>
                <a:cubicBezTo>
                  <a:pt x="59715" y="32"/>
                  <a:pt x="59534" y="1"/>
                  <a:pt x="593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4" name="Google Shape;254;p31"/>
          <p:cNvPicPr preferRelativeResize="0"/>
          <p:nvPr/>
        </p:nvPicPr>
        <p:blipFill>
          <a:blip r:embed="rId3">
            <a:alphaModFix/>
          </a:blip>
          <a:stretch>
            <a:fillRect/>
          </a:stretch>
        </p:blipFill>
        <p:spPr>
          <a:xfrm rot="-6530643">
            <a:off x="6349244" y="299949"/>
            <a:ext cx="3399112" cy="2281600"/>
          </a:xfrm>
          <a:prstGeom prst="rect">
            <a:avLst/>
          </a:prstGeom>
          <a:noFill/>
          <a:ln>
            <a:noFill/>
          </a:ln>
        </p:spPr>
      </p:pic>
      <p:sp>
        <p:nvSpPr>
          <p:cNvPr id="255" name="Google Shape;255;p31"/>
          <p:cNvSpPr/>
          <p:nvPr/>
        </p:nvSpPr>
        <p:spPr>
          <a:xfrm rot="10800000">
            <a:off x="7391400" y="-400300"/>
            <a:ext cx="1813398" cy="337109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31"/>
          <p:cNvPicPr preferRelativeResize="0"/>
          <p:nvPr/>
        </p:nvPicPr>
        <p:blipFill>
          <a:blip r:embed="rId3">
            <a:alphaModFix/>
          </a:blip>
          <a:stretch>
            <a:fillRect/>
          </a:stretch>
        </p:blipFill>
        <p:spPr>
          <a:xfrm rot="4511827">
            <a:off x="-868236" y="2214855"/>
            <a:ext cx="3818697" cy="2563241"/>
          </a:xfrm>
          <a:prstGeom prst="rect">
            <a:avLst/>
          </a:prstGeom>
          <a:noFill/>
          <a:ln>
            <a:noFill/>
          </a:ln>
        </p:spPr>
      </p:pic>
      <p:sp>
        <p:nvSpPr>
          <p:cNvPr id="257" name="Google Shape;257;p31"/>
          <p:cNvSpPr/>
          <p:nvPr/>
        </p:nvSpPr>
        <p:spPr>
          <a:xfrm>
            <a:off x="76200" y="1918756"/>
            <a:ext cx="1813418" cy="3260990"/>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1"/>
          <p:cNvSpPr txBox="1">
            <a:spLocks noGrp="1"/>
          </p:cNvSpPr>
          <p:nvPr>
            <p:ph type="title"/>
          </p:nvPr>
        </p:nvSpPr>
        <p:spPr>
          <a:xfrm>
            <a:off x="1119232" y="1769933"/>
            <a:ext cx="6903799" cy="1647749"/>
          </a:xfrm>
          <a:prstGeom prst="rect">
            <a:avLst/>
          </a:prstGeom>
        </p:spPr>
        <p:txBody>
          <a:bodyPr spcFirstLastPara="1" wrap="square" lIns="91425" tIns="91425" rIns="91425" bIns="91425" anchor="ctr" anchorCtr="0">
            <a:noAutofit/>
          </a:bodyPr>
          <a:lstStyle/>
          <a:p>
            <a:r>
              <a:rPr lang="en-US" sz="2800" dirty="0">
                <a:solidFill>
                  <a:srgbClr val="FF0000"/>
                </a:solidFill>
              </a:rPr>
              <a:t>1/c.</a:t>
            </a:r>
            <a:r>
              <a:rPr lang="en-US" sz="2800" b="0" dirty="0">
                <a:solidFill>
                  <a:srgbClr val="FF0000"/>
                </a:solidFill>
              </a:rPr>
              <a:t> </a:t>
            </a:r>
            <a:r>
              <a:rPr lang="en-US" sz="2800" b="0" dirty="0" err="1"/>
              <a:t>Xác</a:t>
            </a:r>
            <a:r>
              <a:rPr lang="en-US" sz="2800" b="0" dirty="0"/>
              <a:t> </a:t>
            </a:r>
            <a:r>
              <a:rPr lang="en-US" sz="2800" b="0" dirty="0" err="1"/>
              <a:t>định</a:t>
            </a:r>
            <a:r>
              <a:rPr lang="en-US" sz="2800" b="0" dirty="0"/>
              <a:t> </a:t>
            </a:r>
            <a:r>
              <a:rPr lang="en-US" sz="2800" b="0" dirty="0" err="1"/>
              <a:t>và</a:t>
            </a:r>
            <a:r>
              <a:rPr lang="en-US" sz="2800" b="0" dirty="0"/>
              <a:t> </a:t>
            </a:r>
            <a:r>
              <a:rPr lang="en-US" sz="2800" b="0" dirty="0" err="1"/>
              <a:t>chỉ</a:t>
            </a:r>
            <a:r>
              <a:rPr lang="en-US" sz="2800" b="0" dirty="0"/>
              <a:t> </a:t>
            </a:r>
            <a:r>
              <a:rPr lang="en-US" sz="2800" b="0" dirty="0" err="1"/>
              <a:t>ra</a:t>
            </a:r>
            <a:r>
              <a:rPr lang="en-US" sz="2800" b="0" dirty="0"/>
              <a:t> </a:t>
            </a:r>
            <a:r>
              <a:rPr lang="en-US" sz="2800" b="0" dirty="0" err="1"/>
              <a:t>tác</a:t>
            </a:r>
            <a:r>
              <a:rPr lang="en-US" sz="2800" b="0" dirty="0"/>
              <a:t> </a:t>
            </a:r>
            <a:r>
              <a:rPr lang="en-US" sz="2800" b="0" dirty="0" err="1"/>
              <a:t>dụng</a:t>
            </a:r>
            <a:r>
              <a:rPr lang="en-US" sz="2800" b="0" dirty="0"/>
              <a:t> </a:t>
            </a:r>
            <a:r>
              <a:rPr lang="en-US" sz="2800" b="0" dirty="0" err="1"/>
              <a:t>của</a:t>
            </a:r>
            <a:r>
              <a:rPr lang="en-US" sz="2800" b="0" dirty="0"/>
              <a:t> </a:t>
            </a:r>
            <a:r>
              <a:rPr lang="en-US" sz="2800" b="0" dirty="0" err="1"/>
              <a:t>việc</a:t>
            </a:r>
            <a:r>
              <a:rPr lang="en-US" sz="2800" b="0" dirty="0"/>
              <a:t> </a:t>
            </a:r>
            <a:r>
              <a:rPr lang="en-US" sz="2800" b="0" dirty="0" err="1"/>
              <a:t>sử</a:t>
            </a:r>
            <a:r>
              <a:rPr lang="en-US" sz="2800" b="0" dirty="0"/>
              <a:t> </a:t>
            </a:r>
            <a:r>
              <a:rPr lang="en-US" sz="2800" b="0" dirty="0" err="1"/>
              <a:t>dụng</a:t>
            </a:r>
            <a:r>
              <a:rPr lang="en-US" sz="2800" b="0" dirty="0"/>
              <a:t> </a:t>
            </a:r>
            <a:r>
              <a:rPr lang="en-US" sz="2800" b="0" dirty="0" err="1"/>
              <a:t>từ</a:t>
            </a:r>
            <a:r>
              <a:rPr lang="en-US" sz="2800" b="0" dirty="0"/>
              <a:t> </a:t>
            </a:r>
            <a:r>
              <a:rPr lang="en-US" sz="2800" b="0" dirty="0" err="1"/>
              <a:t>láy</a:t>
            </a:r>
            <a:r>
              <a:rPr lang="en-US" sz="2800" b="0" dirty="0"/>
              <a:t> </a:t>
            </a:r>
            <a:r>
              <a:rPr lang="en-US" sz="2800" b="0" dirty="0" err="1"/>
              <a:t>trong</a:t>
            </a:r>
            <a:r>
              <a:rPr lang="en-US" sz="2800" b="0" dirty="0"/>
              <a:t> </a:t>
            </a:r>
            <a:r>
              <a:rPr lang="en-US" sz="2800" b="0" dirty="0" err="1"/>
              <a:t>đoạn</a:t>
            </a:r>
            <a:r>
              <a:rPr lang="en-US" sz="2800" b="0" dirty="0"/>
              <a:t> </a:t>
            </a:r>
            <a:r>
              <a:rPr lang="en-US" sz="2800" b="0" dirty="0" err="1"/>
              <a:t>ca</a:t>
            </a:r>
            <a:r>
              <a:rPr lang="en-US" sz="2800" b="0" dirty="0"/>
              <a:t> </a:t>
            </a:r>
            <a:r>
              <a:rPr lang="en-US" sz="2800" b="0" dirty="0" err="1"/>
              <a:t>dao</a:t>
            </a:r>
            <a:r>
              <a:rPr lang="en-US" sz="2800" b="0" dirty="0"/>
              <a:t> </a:t>
            </a:r>
            <a:r>
              <a:rPr lang="en-US" sz="2800" b="0" dirty="0" err="1"/>
              <a:t>trên</a:t>
            </a:r>
            <a:r>
              <a:rPr lang="en-US" sz="2800" b="0" dirty="0" smtClean="0"/>
              <a:t>.</a:t>
            </a:r>
            <a:br>
              <a:rPr lang="en-US" sz="2800" b="0" dirty="0" smtClean="0"/>
            </a:br>
            <a:r>
              <a:rPr lang="en-US" sz="2800" dirty="0">
                <a:solidFill>
                  <a:srgbClr val="FF0000"/>
                </a:solidFill>
              </a:rPr>
              <a:t>4. </a:t>
            </a:r>
            <a:r>
              <a:rPr lang="en-US" sz="2800" b="0" dirty="0" err="1"/>
              <a:t>Tìm</a:t>
            </a:r>
            <a:r>
              <a:rPr lang="en-US" sz="2800" b="0" dirty="0"/>
              <a:t> </a:t>
            </a:r>
            <a:r>
              <a:rPr lang="en-US" sz="2800" b="0" dirty="0" err="1"/>
              <a:t>từ</a:t>
            </a:r>
            <a:r>
              <a:rPr lang="en-US" sz="2800" b="0" dirty="0"/>
              <a:t> </a:t>
            </a:r>
            <a:r>
              <a:rPr lang="en-US" sz="2800" b="0" dirty="0" err="1"/>
              <a:t>láy</a:t>
            </a:r>
            <a:r>
              <a:rPr lang="en-US" sz="2800" b="0" dirty="0"/>
              <a:t> </a:t>
            </a:r>
            <a:r>
              <a:rPr lang="en-US" sz="2800" b="0" dirty="0" err="1"/>
              <a:t>trong</a:t>
            </a:r>
            <a:r>
              <a:rPr lang="en-US" sz="2800" b="0" dirty="0"/>
              <a:t> </a:t>
            </a:r>
            <a:r>
              <a:rPr lang="en-US" sz="2800" b="0" dirty="0" err="1"/>
              <a:t>đoạn</a:t>
            </a:r>
            <a:r>
              <a:rPr lang="en-US" sz="2800" b="0" dirty="0"/>
              <a:t> </a:t>
            </a:r>
            <a:r>
              <a:rPr lang="en-US" sz="2800" b="0" dirty="0" err="1"/>
              <a:t>văn</a:t>
            </a:r>
            <a:r>
              <a:rPr lang="en-US" sz="2800" b="0" dirty="0"/>
              <a:t> SGK. </a:t>
            </a:r>
            <a:r>
              <a:rPr lang="en-US" sz="2800" b="0" dirty="0" err="1"/>
              <a:t>Những</a:t>
            </a:r>
            <a:r>
              <a:rPr lang="en-US" sz="2800" b="0" dirty="0"/>
              <a:t> </a:t>
            </a:r>
            <a:r>
              <a:rPr lang="en-US" sz="2800" b="0" dirty="0" smtClean="0"/>
              <a:t>    </a:t>
            </a:r>
            <a:r>
              <a:rPr lang="en-US" sz="2800" b="0" dirty="0" err="1" smtClean="0"/>
              <a:t>từ</a:t>
            </a:r>
            <a:r>
              <a:rPr lang="en-US" sz="2800" b="0" dirty="0" smtClean="0"/>
              <a:t> </a:t>
            </a:r>
            <a:r>
              <a:rPr lang="en-US" sz="2800" b="0" dirty="0" err="1"/>
              <a:t>láy</a:t>
            </a:r>
            <a:r>
              <a:rPr lang="en-US" sz="2800" b="0" dirty="0"/>
              <a:t> </a:t>
            </a:r>
            <a:r>
              <a:rPr lang="en-US" sz="2800" b="0" dirty="0" err="1"/>
              <a:t>đó</a:t>
            </a:r>
            <a:r>
              <a:rPr lang="en-US" sz="2800" b="0" dirty="0"/>
              <a:t> </a:t>
            </a:r>
            <a:r>
              <a:rPr lang="en-US" sz="2800" b="0" dirty="0" err="1"/>
              <a:t>có</a:t>
            </a:r>
            <a:r>
              <a:rPr lang="en-US" sz="2800" b="0" dirty="0"/>
              <a:t> </a:t>
            </a:r>
            <a:r>
              <a:rPr lang="en-US" sz="2800" b="0" dirty="0" err="1"/>
              <a:t>tác</a:t>
            </a:r>
            <a:r>
              <a:rPr lang="en-US" sz="2800" b="0" dirty="0"/>
              <a:t> </a:t>
            </a:r>
            <a:r>
              <a:rPr lang="en-US" sz="2800" b="0" dirty="0" err="1"/>
              <a:t>dụng</a:t>
            </a:r>
            <a:r>
              <a:rPr lang="en-US" sz="2800" b="0" dirty="0"/>
              <a:t> </a:t>
            </a:r>
            <a:r>
              <a:rPr lang="en-US" sz="2800" b="0" dirty="0" err="1"/>
              <a:t>gì</a:t>
            </a:r>
            <a:r>
              <a:rPr lang="en-US" sz="2800" b="0" dirty="0"/>
              <a:t> </a:t>
            </a:r>
            <a:r>
              <a:rPr lang="en-US" sz="2800" b="0" dirty="0" err="1"/>
              <a:t>đối</a:t>
            </a:r>
            <a:r>
              <a:rPr lang="en-US" sz="2800" b="0" dirty="0"/>
              <a:t> </a:t>
            </a:r>
            <a:r>
              <a:rPr lang="en-US" sz="2800" b="0" dirty="0" err="1"/>
              <a:t>với</a:t>
            </a:r>
            <a:r>
              <a:rPr lang="en-US" sz="2800" b="0" dirty="0"/>
              <a:t> </a:t>
            </a:r>
            <a:r>
              <a:rPr lang="en-US" sz="2800" b="0" dirty="0" err="1"/>
              <a:t>việc</a:t>
            </a:r>
            <a:r>
              <a:rPr lang="en-US" sz="2800" b="0" dirty="0"/>
              <a:t> </a:t>
            </a:r>
            <a:r>
              <a:rPr lang="en-US" sz="2800" b="0" dirty="0" err="1"/>
              <a:t>thể</a:t>
            </a:r>
            <a:r>
              <a:rPr lang="en-US" sz="2800" b="0" dirty="0"/>
              <a:t> </a:t>
            </a:r>
            <a:r>
              <a:rPr lang="en-US" sz="2800" b="0" dirty="0" err="1"/>
              <a:t>hiện</a:t>
            </a:r>
            <a:r>
              <a:rPr lang="en-US" sz="2800" b="0" dirty="0"/>
              <a:t> </a:t>
            </a:r>
            <a:r>
              <a:rPr lang="en-US" sz="2800" b="0" dirty="0" err="1"/>
              <a:t>nội</a:t>
            </a:r>
            <a:r>
              <a:rPr lang="en-US" sz="2800" b="0" dirty="0"/>
              <a:t> dung </a:t>
            </a:r>
            <a:r>
              <a:rPr lang="en-US" sz="2800" b="0" dirty="0" err="1"/>
              <a:t>của</a:t>
            </a:r>
            <a:r>
              <a:rPr lang="en-US" sz="2800" b="0" dirty="0"/>
              <a:t> </a:t>
            </a:r>
            <a:r>
              <a:rPr lang="en-US" sz="2800" b="0" dirty="0" err="1"/>
              <a:t>đoạn</a:t>
            </a:r>
            <a:r>
              <a:rPr lang="en-US" sz="2800" b="0" dirty="0"/>
              <a:t> </a:t>
            </a:r>
            <a:r>
              <a:rPr lang="en-US" sz="2800" b="0" dirty="0" err="1"/>
              <a:t>văn</a:t>
            </a:r>
            <a:r>
              <a:rPr lang="en-US" sz="2800" b="0" dirty="0"/>
              <a:t>.</a:t>
            </a:r>
            <a:br>
              <a:rPr lang="en-US" sz="2800" b="0" dirty="0"/>
            </a:br>
            <a:endParaRPr lang="en-US" sz="28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1000"/>
                                        <p:tgtEl>
                                          <p:spTgt spid="258"/>
                                        </p:tgtEl>
                                      </p:cBhvr>
                                    </p:animEffect>
                                    <p:anim calcmode="lin" valueType="num">
                                      <p:cBhvr>
                                        <p:cTn id="8" dur="1000" fill="hold"/>
                                        <p:tgtEl>
                                          <p:spTgt spid="258"/>
                                        </p:tgtEl>
                                        <p:attrNameLst>
                                          <p:attrName>ppt_x</p:attrName>
                                        </p:attrNameLst>
                                      </p:cBhvr>
                                      <p:tavLst>
                                        <p:tav tm="0">
                                          <p:val>
                                            <p:strVal val="#ppt_x"/>
                                          </p:val>
                                        </p:tav>
                                        <p:tav tm="100000">
                                          <p:val>
                                            <p:strVal val="#ppt_x"/>
                                          </p:val>
                                        </p:tav>
                                      </p:tavLst>
                                    </p:anim>
                                    <p:anim calcmode="lin" valueType="num">
                                      <p:cBhvr>
                                        <p:cTn id="9" dur="1000" fill="hold"/>
                                        <p:tgtEl>
                                          <p:spTgt spid="2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4" name="Google Shape;284;p33"/>
          <p:cNvSpPr txBox="1">
            <a:spLocks noGrp="1"/>
          </p:cNvSpPr>
          <p:nvPr>
            <p:ph type="subTitle" idx="1"/>
          </p:nvPr>
        </p:nvSpPr>
        <p:spPr>
          <a:xfrm>
            <a:off x="533400" y="2800350"/>
            <a:ext cx="8001000" cy="792600"/>
          </a:xfrm>
          <a:prstGeom prst="rect">
            <a:avLst/>
          </a:prstGeom>
        </p:spPr>
        <p:txBody>
          <a:bodyPr spcFirstLastPara="1" wrap="square" lIns="91425" tIns="91425" rIns="91425" bIns="91425" anchor="t" anchorCtr="0">
            <a:noAutofit/>
          </a:bodyPr>
          <a:lstStyle/>
          <a:p>
            <a:r>
              <a:rPr lang="en-US" sz="2800" dirty="0">
                <a:solidFill>
                  <a:schemeClr val="tx1"/>
                </a:solidFill>
                <a:latin typeface="Times New Roman" pitchFamily="18" charset="0"/>
                <a:cs typeface="Times New Roman" pitchFamily="18" charset="0"/>
              </a:rPr>
              <a:t>“</a:t>
            </a:r>
            <a:r>
              <a:rPr lang="en-US" sz="2800" dirty="0" err="1">
                <a:solidFill>
                  <a:schemeClr val="tx1"/>
                </a:solidFill>
                <a:latin typeface="Times New Roman" pitchFamily="18" charset="0"/>
                <a:cs typeface="Times New Roman" pitchFamily="18" charset="0"/>
              </a:rPr>
              <a:t>ngẩn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ngơ</a:t>
            </a:r>
            <a:r>
              <a:rPr lang="en-US" sz="2800" dirty="0">
                <a:solidFill>
                  <a:schemeClr val="tx1"/>
                </a:solidFill>
                <a:latin typeface="Times New Roman" pitchFamily="18" charset="0"/>
                <a:cs typeface="Times New Roman" pitchFamily="18" charset="0"/>
              </a:rPr>
              <a:t>” : </a:t>
            </a:r>
            <a:r>
              <a:rPr lang="en-US" sz="2800" dirty="0" err="1">
                <a:solidFill>
                  <a:schemeClr val="tx1"/>
                </a:solidFill>
                <a:latin typeface="Times New Roman" pitchFamily="18" charset="0"/>
                <a:cs typeface="Times New Roman" pitchFamily="18" charset="0"/>
              </a:rPr>
              <a:t>trạng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bị</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cuốn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hút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đến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ngỡ</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ngàng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trước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vẻ</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xa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hoa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sầm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uất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phố</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phường</a:t>
            </a:r>
            <a:r>
              <a:rPr lang="en-US" sz="2800" dirty="0">
                <a:solidFill>
                  <a:schemeClr val="tx1"/>
                </a:solidFill>
                <a:latin typeface="Times New Roman" pitchFamily="18" charset="0"/>
                <a:cs typeface="Times New Roman" pitchFamily="18" charset="0"/>
              </a:rPr>
              <a:t>.</a:t>
            </a:r>
          </a:p>
        </p:txBody>
      </p:sp>
      <p:sp>
        <p:nvSpPr>
          <p:cNvPr id="285" name="Google Shape;285;p33"/>
          <p:cNvSpPr txBox="1">
            <a:spLocks noGrp="1"/>
          </p:cNvSpPr>
          <p:nvPr>
            <p:ph type="title" idx="2"/>
          </p:nvPr>
        </p:nvSpPr>
        <p:spPr>
          <a:xfrm>
            <a:off x="311700" y="2282950"/>
            <a:ext cx="8520600" cy="934200"/>
          </a:xfrm>
          <a:prstGeom prst="rect">
            <a:avLst/>
          </a:prstGeom>
        </p:spPr>
        <p:txBody>
          <a:bodyPr spcFirstLastPara="1" wrap="square" lIns="91425" tIns="91425" rIns="91425" bIns="91425" anchor="b" anchorCtr="0">
            <a:noAutofit/>
          </a:bodyPr>
          <a:lstStyle/>
          <a:p>
            <a:r>
              <a:rPr lang="en-US" sz="2800" b="0" dirty="0">
                <a:latin typeface="Times New Roman" pitchFamily="18" charset="0"/>
                <a:cs typeface="Times New Roman" pitchFamily="18" charset="0"/>
              </a:rPr>
              <a:t>1/c. </a:t>
            </a:r>
            <a:r>
              <a:rPr lang="en-US" sz="2800" b="0" dirty="0" err="1">
                <a:latin typeface="Times New Roman" pitchFamily="18" charset="0"/>
                <a:cs typeface="Times New Roman" pitchFamily="18" charset="0"/>
              </a:rPr>
              <a:t>Xác</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định</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và</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chỉ</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ra</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tác</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dụng</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của</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việc</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sử</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dụng</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từ</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láy</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trong</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đoạn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ca</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dao</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trên</a:t>
            </a:r>
            <a:r>
              <a:rPr lang="en-US" sz="2800" b="0" dirty="0">
                <a:latin typeface="Times New Roman" pitchFamily="18" charset="0"/>
                <a:cs typeface="Times New Roman" pitchFamily="18" charset="0"/>
              </a:rPr>
              <a:t>.</a:t>
            </a:r>
            <a:br>
              <a:rPr lang="en-US" sz="2800" b="0" dirty="0">
                <a:latin typeface="Times New Roman" pitchFamily="18" charset="0"/>
                <a:cs typeface="Times New Roman" pitchFamily="18" charset="0"/>
              </a:rPr>
            </a:br>
            <a:r>
              <a:rPr lang="en-US" sz="2800" b="0" dirty="0">
                <a:latin typeface="Times New Roman" pitchFamily="18" charset="0"/>
                <a:cs typeface="Times New Roman" pitchFamily="18" charset="0"/>
              </a:rPr>
              <a:t> </a:t>
            </a:r>
          </a:p>
        </p:txBody>
      </p:sp>
      <p:pic>
        <p:nvPicPr>
          <p:cNvPr id="286" name="Google Shape;286;p33"/>
          <p:cNvPicPr preferRelativeResize="0"/>
          <p:nvPr/>
        </p:nvPicPr>
        <p:blipFill>
          <a:blip r:embed="rId3">
            <a:alphaModFix/>
          </a:blip>
          <a:stretch>
            <a:fillRect/>
          </a:stretch>
        </p:blipFill>
        <p:spPr>
          <a:xfrm>
            <a:off x="3276600" y="421213"/>
            <a:ext cx="2061301" cy="1381946"/>
          </a:xfrm>
          <a:prstGeom prst="rect">
            <a:avLst/>
          </a:prstGeom>
          <a:noFill/>
          <a:ln>
            <a:noFill/>
          </a:ln>
        </p:spPr>
      </p:pic>
      <p:sp>
        <p:nvSpPr>
          <p:cNvPr id="287" name="Google Shape;287;p33"/>
          <p:cNvSpPr/>
          <p:nvPr/>
        </p:nvSpPr>
        <p:spPr>
          <a:xfrm>
            <a:off x="3429000" y="542479"/>
            <a:ext cx="825752" cy="1257740"/>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4">
                                            <p:txEl>
                                              <p:pRg st="0" end="0"/>
                                            </p:txEl>
                                          </p:spTgt>
                                        </p:tgtEl>
                                        <p:attrNameLst>
                                          <p:attrName>style.visibility</p:attrName>
                                        </p:attrNameLst>
                                      </p:cBhvr>
                                      <p:to>
                                        <p:strVal val="visible"/>
                                      </p:to>
                                    </p:set>
                                    <p:animEffect transition="in" filter="fade">
                                      <p:cBhvr>
                                        <p:cTn id="7" dur="1000"/>
                                        <p:tgtEl>
                                          <p:spTgt spid="284">
                                            <p:txEl>
                                              <p:pRg st="0" end="0"/>
                                            </p:txEl>
                                          </p:spTgt>
                                        </p:tgtEl>
                                      </p:cBhvr>
                                    </p:animEffect>
                                    <p:anim calcmode="lin" valueType="num">
                                      <p:cBhvr>
                                        <p:cTn id="8" dur="1000" fill="hold"/>
                                        <p:tgtEl>
                                          <p:spTgt spid="28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4"/>
          <p:cNvSpPr txBox="1">
            <a:spLocks noGrp="1"/>
          </p:cNvSpPr>
          <p:nvPr>
            <p:ph type="title"/>
          </p:nvPr>
        </p:nvSpPr>
        <p:spPr>
          <a:xfrm>
            <a:off x="838200" y="813750"/>
            <a:ext cx="7010400" cy="1080900"/>
          </a:xfrm>
          <a:prstGeom prst="rect">
            <a:avLst/>
          </a:prstGeom>
        </p:spPr>
        <p:txBody>
          <a:bodyPr spcFirstLastPara="1" wrap="square" lIns="91425" tIns="91425" rIns="91425" bIns="91425" anchor="ctr" anchorCtr="0">
            <a:noAutofit/>
          </a:bodyPr>
          <a:lstStyle/>
          <a:p>
            <a:r>
              <a:rPr lang="en-US" sz="2400" dirty="0">
                <a:latin typeface="Times New Roman" pitchFamily="18" charset="0"/>
                <a:cs typeface="Times New Roman" pitchFamily="18" charset="0"/>
              </a:rPr>
              <a:t>4.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SGK.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a:t>
            </a:r>
          </a:p>
        </p:txBody>
      </p:sp>
      <p:sp>
        <p:nvSpPr>
          <p:cNvPr id="293" name="Google Shape;293;p34"/>
          <p:cNvSpPr txBox="1">
            <a:spLocks noGrp="1"/>
          </p:cNvSpPr>
          <p:nvPr>
            <p:ph type="subTitle" idx="1"/>
          </p:nvPr>
        </p:nvSpPr>
        <p:spPr>
          <a:xfrm>
            <a:off x="762000" y="1809750"/>
            <a:ext cx="6553200" cy="1757400"/>
          </a:xfrm>
          <a:prstGeom prst="rect">
            <a:avLst/>
          </a:prstGeom>
        </p:spPr>
        <p:txBody>
          <a:bodyPr spcFirstLastPara="1" wrap="square" lIns="91425" tIns="91425" rIns="91425" bIns="91425" anchor="t" anchorCtr="0">
            <a:noAutofit/>
          </a:bodyPr>
          <a:lstStyle/>
          <a:p>
            <a:pPr lvl="0"/>
            <a:r>
              <a:rPr lang="en-US" sz="2400" dirty="0" err="1">
                <a:solidFill>
                  <a:schemeClr val="tx1"/>
                </a:solidFill>
                <a:latin typeface="Times New Roman" pitchFamily="18" charset="0"/>
                <a:cs typeface="Times New Roman" pitchFamily="18" charset="0"/>
              </a:rPr>
              <a:t>Các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từ</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láy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trong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đoạn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văn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dân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dã</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mộc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thiết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thiết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bâng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khuâng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ngọt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ngào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ngắn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ngủi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xao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xuyến</a:t>
            </a:r>
            <a:r>
              <a:rPr lang="en-US" sz="2400" dirty="0" smtClean="0">
                <a:solidFill>
                  <a:schemeClr val="tx1"/>
                </a:solidFill>
                <a:latin typeface="Times New Roman" pitchFamily="18" charset="0"/>
                <a:cs typeface="Times New Roman" pitchFamily="18" charset="0"/>
              </a:rPr>
              <a:t>.</a:t>
            </a:r>
          </a:p>
          <a:p>
            <a:r>
              <a:rPr lang="en-US" sz="2400" dirty="0">
                <a:solidFill>
                  <a:schemeClr val="tx1"/>
                </a:solidFill>
                <a:latin typeface="Times New Roman" pitchFamily="18" charset="0"/>
                <a:cs typeface="Times New Roman" pitchFamily="18" charset="0"/>
              </a:rPr>
              <a:t> =&gt; </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Nhấn</a:t>
            </a:r>
            <a:r>
              <a:rPr lang="en-US" sz="2400" dirty="0" smtClean="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mạnh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sự</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chất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mộc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thôn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quê</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của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bài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dao</a:t>
            </a:r>
            <a:r>
              <a:rPr lang="en-US" sz="2400" dirty="0">
                <a:solidFill>
                  <a:schemeClr val="tx1"/>
                </a:solidFill>
                <a:latin typeface="Times New Roman" pitchFamily="18" charset="0"/>
                <a:cs typeface="Times New Roman" pitchFamily="18" charset="0"/>
              </a:rPr>
              <a:t> </a:t>
            </a:r>
          </a:p>
          <a:p>
            <a:pPr lvl="0"/>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Giúp</a:t>
            </a:r>
            <a:r>
              <a:rPr lang="en-US" sz="2400" dirty="0" smtClean="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người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đọc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hinh</a:t>
            </a:r>
            <a:r>
              <a:rPr lang="en-US" sz="2400" dirty="0">
                <a:solidFill>
                  <a:schemeClr val="tx1"/>
                </a:solidFill>
                <a:latin typeface="Times New Roman" pitchFamily="18" charset="0"/>
                <a:cs typeface="Times New Roman" pitchFamily="18" charset="0"/>
              </a:rPr>
              <a:t> dung </a:t>
            </a:r>
            <a:r>
              <a:rPr lang="en-US" sz="2400" dirty="0" err="1">
                <a:solidFill>
                  <a:schemeClr val="tx1"/>
                </a:solidFill>
                <a:latin typeface="Times New Roman" pitchFamily="18" charset="0"/>
                <a:cs typeface="Times New Roman" pitchFamily="18" charset="0"/>
              </a:rPr>
              <a:t>rõ</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hơn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tâm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trạng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cảm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xúc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của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giả</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đối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bài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dao</a:t>
            </a:r>
            <a:r>
              <a:rPr lang="en-US" sz="2400" dirty="0">
                <a:solidFill>
                  <a:schemeClr val="tx1"/>
                </a:solidFill>
                <a:latin typeface="Times New Roman" pitchFamily="18" charset="0"/>
                <a:cs typeface="Times New Roman" pitchFamily="18" charset="0"/>
              </a:rPr>
              <a:t>.</a:t>
            </a:r>
          </a:p>
          <a:p>
            <a:pPr lvl="0"/>
            <a:endParaRPr lang="en-US" sz="2400" dirty="0">
              <a:solidFill>
                <a:schemeClr val="tx1"/>
              </a:solidFill>
              <a:latin typeface="Times New Roman" pitchFamily="18" charset="0"/>
              <a:cs typeface="Times New Roman" pitchFamily="18" charset="0"/>
            </a:endParaRPr>
          </a:p>
        </p:txBody>
      </p:sp>
      <p:pic>
        <p:nvPicPr>
          <p:cNvPr id="294" name="Google Shape;294;p34"/>
          <p:cNvPicPr preferRelativeResize="0"/>
          <p:nvPr/>
        </p:nvPicPr>
        <p:blipFill>
          <a:blip r:embed="rId3">
            <a:alphaModFix/>
          </a:blip>
          <a:stretch>
            <a:fillRect/>
          </a:stretch>
        </p:blipFill>
        <p:spPr>
          <a:xfrm rot="6386636" flipH="1">
            <a:off x="5394317" y="1670336"/>
            <a:ext cx="5314218" cy="3220331"/>
          </a:xfrm>
          <a:prstGeom prst="rect">
            <a:avLst/>
          </a:prstGeom>
          <a:noFill/>
          <a:ln>
            <a:noFill/>
          </a:ln>
        </p:spPr>
      </p:pic>
      <p:sp>
        <p:nvSpPr>
          <p:cNvPr id="295" name="Google Shape;295;p34"/>
          <p:cNvSpPr/>
          <p:nvPr/>
        </p:nvSpPr>
        <p:spPr>
          <a:xfrm>
            <a:off x="7220650" y="1354200"/>
            <a:ext cx="1661559" cy="3852617"/>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3">
                                            <p:txEl>
                                              <p:pRg st="0" end="0"/>
                                            </p:txEl>
                                          </p:spTgt>
                                        </p:tgtEl>
                                        <p:attrNameLst>
                                          <p:attrName>style.visibility</p:attrName>
                                        </p:attrNameLst>
                                      </p:cBhvr>
                                      <p:to>
                                        <p:strVal val="visible"/>
                                      </p:to>
                                    </p:set>
                                    <p:animEffect transition="in" filter="barn(inVertical)">
                                      <p:cBhvr>
                                        <p:cTn id="7" dur="500"/>
                                        <p:tgtEl>
                                          <p:spTgt spid="2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3">
                                            <p:txEl>
                                              <p:pRg st="1" end="1"/>
                                            </p:txEl>
                                          </p:spTgt>
                                        </p:tgtEl>
                                        <p:attrNameLst>
                                          <p:attrName>style.visibility</p:attrName>
                                        </p:attrNameLst>
                                      </p:cBhvr>
                                      <p:to>
                                        <p:strVal val="visible"/>
                                      </p:to>
                                    </p:set>
                                    <p:animEffect transition="in" filter="barn(inVertical)">
                                      <p:cBhvr>
                                        <p:cTn id="12" dur="500"/>
                                        <p:tgtEl>
                                          <p:spTgt spid="2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3">
                                            <p:txEl>
                                              <p:pRg st="2" end="2"/>
                                            </p:txEl>
                                          </p:spTgt>
                                        </p:tgtEl>
                                        <p:attrNameLst>
                                          <p:attrName>style.visibility</p:attrName>
                                        </p:attrNameLst>
                                      </p:cBhvr>
                                      <p:to>
                                        <p:strVal val="visible"/>
                                      </p:to>
                                    </p:set>
                                    <p:animEffect transition="in" filter="barn(inVertical)">
                                      <p:cBhvr>
                                        <p:cTn id="17" dur="500"/>
                                        <p:tgtEl>
                                          <p:spTgt spid="2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5"/>
          <p:cNvSpPr txBox="1">
            <a:spLocks noGrp="1"/>
          </p:cNvSpPr>
          <p:nvPr>
            <p:ph type="title"/>
          </p:nvPr>
        </p:nvSpPr>
        <p:spPr>
          <a:xfrm>
            <a:off x="4038600" y="1345676"/>
            <a:ext cx="3565200" cy="1080900"/>
          </a:xfrm>
          <a:prstGeom prst="rect">
            <a:avLst/>
          </a:prstGeom>
        </p:spPr>
        <p:txBody>
          <a:bodyPr spcFirstLastPara="1" wrap="square" lIns="91425" tIns="91425" rIns="91425" bIns="91425" anchor="ctr" anchorCtr="0">
            <a:noAutofit/>
          </a:bodyPr>
          <a:lstStyle/>
          <a:p>
            <a:pPr lvl="0" algn="ctr"/>
            <a:r>
              <a:rPr lang="vi-VN" sz="3200" dirty="0">
                <a:latin typeface="Times New Roman" pitchFamily="18" charset="0"/>
                <a:cs typeface="Times New Roman" pitchFamily="18" charset="0"/>
              </a:rPr>
              <a:t>Nghĩa của từ ngữ</a:t>
            </a:r>
            <a:endParaRPr sz="3200" dirty="0">
              <a:latin typeface="Times New Roman" pitchFamily="18" charset="0"/>
              <a:cs typeface="Times New Roman" pitchFamily="18" charset="0"/>
            </a:endParaRPr>
          </a:p>
        </p:txBody>
      </p:sp>
      <p:pic>
        <p:nvPicPr>
          <p:cNvPr id="301" name="Google Shape;301;p35"/>
          <p:cNvPicPr preferRelativeResize="0"/>
          <p:nvPr/>
        </p:nvPicPr>
        <p:blipFill>
          <a:blip r:embed="rId3">
            <a:alphaModFix/>
          </a:blip>
          <a:stretch>
            <a:fillRect/>
          </a:stretch>
        </p:blipFill>
        <p:spPr>
          <a:xfrm rot="-6333352">
            <a:off x="-1777018" y="583596"/>
            <a:ext cx="6932285" cy="4649427"/>
          </a:xfrm>
          <a:prstGeom prst="rect">
            <a:avLst/>
          </a:prstGeom>
          <a:noFill/>
          <a:ln>
            <a:noFill/>
          </a:ln>
        </p:spPr>
      </p:pic>
      <p:grpSp>
        <p:nvGrpSpPr>
          <p:cNvPr id="303" name="Google Shape;303;p35"/>
          <p:cNvGrpSpPr/>
          <p:nvPr/>
        </p:nvGrpSpPr>
        <p:grpSpPr>
          <a:xfrm>
            <a:off x="885661" y="984830"/>
            <a:ext cx="2414147" cy="4761444"/>
            <a:chOff x="2375975" y="2648850"/>
            <a:chExt cx="1226950" cy="2419925"/>
          </a:xfrm>
        </p:grpSpPr>
        <p:sp>
          <p:nvSpPr>
            <p:cNvPr id="304" name="Google Shape;304;p35"/>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5"/>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5"/>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5"/>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5"/>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5"/>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5"/>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5"/>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5"/>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5"/>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5"/>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5"/>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5"/>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5"/>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5"/>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5"/>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5"/>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5"/>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5"/>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5"/>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5"/>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5"/>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5"/>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5"/>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5"/>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5"/>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5"/>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5"/>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5"/>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5"/>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5"/>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5"/>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5"/>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5"/>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5"/>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5"/>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5"/>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5"/>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5"/>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5"/>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5"/>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5"/>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5"/>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5"/>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5"/>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5"/>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5"/>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5"/>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5"/>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5"/>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5"/>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5"/>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5"/>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5"/>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5"/>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5"/>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5"/>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5"/>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5"/>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5"/>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5"/>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5"/>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5"/>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5"/>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5"/>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5"/>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5"/>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5"/>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5"/>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5"/>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5"/>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5"/>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5"/>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5"/>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5"/>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5"/>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5"/>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5"/>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 name="Google Shape;389;p35"/>
          <p:cNvSpPr/>
          <p:nvPr/>
        </p:nvSpPr>
        <p:spPr>
          <a:xfrm>
            <a:off x="565481" y="3415505"/>
            <a:ext cx="1515354" cy="2330869"/>
          </a:xfrm>
          <a:custGeom>
            <a:avLst/>
            <a:gdLst/>
            <a:ahLst/>
            <a:cxnLst/>
            <a:rect l="l" t="t" r="r" b="b"/>
            <a:pathLst>
              <a:path w="28768" h="44250" extrusionOk="0">
                <a:moveTo>
                  <a:pt x="5813" y="935"/>
                </a:moveTo>
                <a:cubicBezTo>
                  <a:pt x="6102" y="935"/>
                  <a:pt x="6544" y="1543"/>
                  <a:pt x="6724" y="1948"/>
                </a:cubicBezTo>
                <a:cubicBezTo>
                  <a:pt x="7001" y="2503"/>
                  <a:pt x="7209" y="3057"/>
                  <a:pt x="7486" y="3681"/>
                </a:cubicBezTo>
                <a:cubicBezTo>
                  <a:pt x="7902" y="4651"/>
                  <a:pt x="8180" y="5622"/>
                  <a:pt x="8457" y="6662"/>
                </a:cubicBezTo>
                <a:cubicBezTo>
                  <a:pt x="8249" y="6176"/>
                  <a:pt x="7972" y="5691"/>
                  <a:pt x="7625" y="5275"/>
                </a:cubicBezTo>
                <a:lnTo>
                  <a:pt x="7625" y="5275"/>
                </a:lnTo>
                <a:cubicBezTo>
                  <a:pt x="7833" y="6038"/>
                  <a:pt x="8110" y="6662"/>
                  <a:pt x="8526" y="7286"/>
                </a:cubicBezTo>
                <a:cubicBezTo>
                  <a:pt x="8596" y="7563"/>
                  <a:pt x="8734" y="7771"/>
                  <a:pt x="8803" y="7979"/>
                </a:cubicBezTo>
                <a:cubicBezTo>
                  <a:pt x="7071" y="6246"/>
                  <a:pt x="5615" y="4097"/>
                  <a:pt x="5546" y="1601"/>
                </a:cubicBezTo>
                <a:cubicBezTo>
                  <a:pt x="5546" y="1114"/>
                  <a:pt x="5657" y="935"/>
                  <a:pt x="5813" y="935"/>
                </a:cubicBezTo>
                <a:close/>
                <a:moveTo>
                  <a:pt x="2334" y="4102"/>
                </a:moveTo>
                <a:cubicBezTo>
                  <a:pt x="2606" y="4102"/>
                  <a:pt x="2904" y="4142"/>
                  <a:pt x="3119" y="4166"/>
                </a:cubicBezTo>
                <a:cubicBezTo>
                  <a:pt x="5060" y="4582"/>
                  <a:pt x="5961" y="6315"/>
                  <a:pt x="6793" y="7909"/>
                </a:cubicBezTo>
                <a:cubicBezTo>
                  <a:pt x="6655" y="7771"/>
                  <a:pt x="6516" y="7632"/>
                  <a:pt x="6377" y="7493"/>
                </a:cubicBezTo>
                <a:cubicBezTo>
                  <a:pt x="6308" y="7424"/>
                  <a:pt x="6308" y="7355"/>
                  <a:pt x="6239" y="7286"/>
                </a:cubicBezTo>
                <a:lnTo>
                  <a:pt x="6239" y="7286"/>
                </a:lnTo>
                <a:lnTo>
                  <a:pt x="6308" y="7424"/>
                </a:lnTo>
                <a:cubicBezTo>
                  <a:pt x="6169" y="7216"/>
                  <a:pt x="5961" y="7078"/>
                  <a:pt x="5823" y="6870"/>
                </a:cubicBezTo>
                <a:cubicBezTo>
                  <a:pt x="5762" y="6829"/>
                  <a:pt x="5719" y="6812"/>
                  <a:pt x="5690" y="6812"/>
                </a:cubicBezTo>
                <a:cubicBezTo>
                  <a:pt x="5621" y="6812"/>
                  <a:pt x="5635" y="6910"/>
                  <a:pt x="5684" y="7008"/>
                </a:cubicBezTo>
                <a:cubicBezTo>
                  <a:pt x="6239" y="7563"/>
                  <a:pt x="6724" y="8117"/>
                  <a:pt x="7209" y="8741"/>
                </a:cubicBezTo>
                <a:lnTo>
                  <a:pt x="7209" y="8811"/>
                </a:lnTo>
                <a:cubicBezTo>
                  <a:pt x="6031" y="8256"/>
                  <a:pt x="4922" y="7701"/>
                  <a:pt x="3813" y="7008"/>
                </a:cubicBezTo>
                <a:cubicBezTo>
                  <a:pt x="2981" y="6454"/>
                  <a:pt x="2357" y="5760"/>
                  <a:pt x="1802" y="4929"/>
                </a:cubicBezTo>
                <a:cubicBezTo>
                  <a:pt x="1394" y="4248"/>
                  <a:pt x="1818" y="4102"/>
                  <a:pt x="2334" y="4102"/>
                </a:cubicBezTo>
                <a:close/>
                <a:moveTo>
                  <a:pt x="1846" y="8866"/>
                </a:moveTo>
                <a:cubicBezTo>
                  <a:pt x="1915" y="8866"/>
                  <a:pt x="1993" y="8871"/>
                  <a:pt x="2080" y="8880"/>
                </a:cubicBezTo>
                <a:cubicBezTo>
                  <a:pt x="3189" y="9018"/>
                  <a:pt x="4298" y="9365"/>
                  <a:pt x="5338" y="9781"/>
                </a:cubicBezTo>
                <a:cubicBezTo>
                  <a:pt x="5961" y="9989"/>
                  <a:pt x="6585" y="10336"/>
                  <a:pt x="7140" y="10682"/>
                </a:cubicBezTo>
                <a:cubicBezTo>
                  <a:pt x="7625" y="11029"/>
                  <a:pt x="8110" y="11514"/>
                  <a:pt x="8526" y="11999"/>
                </a:cubicBezTo>
                <a:lnTo>
                  <a:pt x="6239" y="10890"/>
                </a:lnTo>
                <a:cubicBezTo>
                  <a:pt x="6169" y="10890"/>
                  <a:pt x="6100" y="10890"/>
                  <a:pt x="6169" y="10959"/>
                </a:cubicBezTo>
                <a:cubicBezTo>
                  <a:pt x="6863" y="11583"/>
                  <a:pt x="7694" y="12068"/>
                  <a:pt x="8526" y="12415"/>
                </a:cubicBezTo>
                <a:cubicBezTo>
                  <a:pt x="8803" y="12554"/>
                  <a:pt x="9081" y="12692"/>
                  <a:pt x="9427" y="12831"/>
                </a:cubicBezTo>
                <a:cubicBezTo>
                  <a:pt x="8911" y="13073"/>
                  <a:pt x="8414" y="13176"/>
                  <a:pt x="7933" y="13176"/>
                </a:cubicBezTo>
                <a:cubicBezTo>
                  <a:pt x="6349" y="13176"/>
                  <a:pt x="4950" y="12055"/>
                  <a:pt x="3674" y="11098"/>
                </a:cubicBezTo>
                <a:cubicBezTo>
                  <a:pt x="3189" y="10751"/>
                  <a:pt x="2703" y="10405"/>
                  <a:pt x="2218" y="10128"/>
                </a:cubicBezTo>
                <a:cubicBezTo>
                  <a:pt x="1571" y="9739"/>
                  <a:pt x="863" y="8866"/>
                  <a:pt x="1846" y="8866"/>
                </a:cubicBezTo>
                <a:close/>
                <a:moveTo>
                  <a:pt x="11715" y="3958"/>
                </a:moveTo>
                <a:cubicBezTo>
                  <a:pt x="12339" y="4998"/>
                  <a:pt x="12824" y="6038"/>
                  <a:pt x="13240" y="7078"/>
                </a:cubicBezTo>
                <a:cubicBezTo>
                  <a:pt x="13448" y="8672"/>
                  <a:pt x="13448" y="10197"/>
                  <a:pt x="13240" y="11791"/>
                </a:cubicBezTo>
                <a:cubicBezTo>
                  <a:pt x="13032" y="10682"/>
                  <a:pt x="12824" y="9573"/>
                  <a:pt x="12685" y="8533"/>
                </a:cubicBezTo>
                <a:cubicBezTo>
                  <a:pt x="12685" y="8475"/>
                  <a:pt x="12648" y="8453"/>
                  <a:pt x="12605" y="8453"/>
                </a:cubicBezTo>
                <a:cubicBezTo>
                  <a:pt x="12547" y="8453"/>
                  <a:pt x="12477" y="8493"/>
                  <a:pt x="12477" y="8533"/>
                </a:cubicBezTo>
                <a:cubicBezTo>
                  <a:pt x="12616" y="10197"/>
                  <a:pt x="12893" y="11861"/>
                  <a:pt x="13032" y="13524"/>
                </a:cubicBezTo>
                <a:cubicBezTo>
                  <a:pt x="11784" y="11306"/>
                  <a:pt x="11160" y="8741"/>
                  <a:pt x="11160" y="6176"/>
                </a:cubicBezTo>
                <a:cubicBezTo>
                  <a:pt x="11160" y="5414"/>
                  <a:pt x="11368" y="4651"/>
                  <a:pt x="11715" y="3958"/>
                </a:cubicBezTo>
                <a:close/>
                <a:moveTo>
                  <a:pt x="5803" y="16513"/>
                </a:moveTo>
                <a:cubicBezTo>
                  <a:pt x="6277" y="16513"/>
                  <a:pt x="6751" y="16582"/>
                  <a:pt x="7209" y="16713"/>
                </a:cubicBezTo>
                <a:cubicBezTo>
                  <a:pt x="8596" y="17198"/>
                  <a:pt x="9913" y="17753"/>
                  <a:pt x="11160" y="18446"/>
                </a:cubicBezTo>
                <a:cubicBezTo>
                  <a:pt x="10328" y="18307"/>
                  <a:pt x="9427" y="18238"/>
                  <a:pt x="8526" y="18099"/>
                </a:cubicBezTo>
                <a:cubicBezTo>
                  <a:pt x="8388" y="18099"/>
                  <a:pt x="8388" y="18238"/>
                  <a:pt x="8526" y="18307"/>
                </a:cubicBezTo>
                <a:cubicBezTo>
                  <a:pt x="9566" y="18446"/>
                  <a:pt x="10675" y="18584"/>
                  <a:pt x="11784" y="18862"/>
                </a:cubicBezTo>
                <a:cubicBezTo>
                  <a:pt x="11923" y="18862"/>
                  <a:pt x="12061" y="18931"/>
                  <a:pt x="12200" y="19000"/>
                </a:cubicBezTo>
                <a:cubicBezTo>
                  <a:pt x="11565" y="19522"/>
                  <a:pt x="10766" y="19732"/>
                  <a:pt x="9918" y="19732"/>
                </a:cubicBezTo>
                <a:cubicBezTo>
                  <a:pt x="8175" y="19732"/>
                  <a:pt x="6226" y="18846"/>
                  <a:pt x="5060" y="17961"/>
                </a:cubicBezTo>
                <a:lnTo>
                  <a:pt x="5130" y="17961"/>
                </a:lnTo>
                <a:cubicBezTo>
                  <a:pt x="4922" y="17753"/>
                  <a:pt x="3951" y="16921"/>
                  <a:pt x="4228" y="16782"/>
                </a:cubicBezTo>
                <a:cubicBezTo>
                  <a:pt x="4741" y="16599"/>
                  <a:pt x="5272" y="16513"/>
                  <a:pt x="5803" y="16513"/>
                </a:cubicBezTo>
                <a:close/>
                <a:moveTo>
                  <a:pt x="17688" y="11076"/>
                </a:moveTo>
                <a:cubicBezTo>
                  <a:pt x="18453" y="11076"/>
                  <a:pt x="18865" y="15508"/>
                  <a:pt x="18924" y="16158"/>
                </a:cubicBezTo>
                <a:cubicBezTo>
                  <a:pt x="18993" y="18307"/>
                  <a:pt x="18231" y="20248"/>
                  <a:pt x="17746" y="22258"/>
                </a:cubicBezTo>
                <a:cubicBezTo>
                  <a:pt x="17953" y="20387"/>
                  <a:pt x="17953" y="18446"/>
                  <a:pt x="18023" y="16644"/>
                </a:cubicBezTo>
                <a:cubicBezTo>
                  <a:pt x="18023" y="16574"/>
                  <a:pt x="17953" y="16540"/>
                  <a:pt x="17884" y="16540"/>
                </a:cubicBezTo>
                <a:cubicBezTo>
                  <a:pt x="17815" y="16540"/>
                  <a:pt x="17746" y="16574"/>
                  <a:pt x="17746" y="16644"/>
                </a:cubicBezTo>
                <a:cubicBezTo>
                  <a:pt x="17607" y="18376"/>
                  <a:pt x="17399" y="20109"/>
                  <a:pt x="17191" y="21842"/>
                </a:cubicBezTo>
                <a:cubicBezTo>
                  <a:pt x="15943" y="18307"/>
                  <a:pt x="15458" y="15118"/>
                  <a:pt x="17260" y="11514"/>
                </a:cubicBezTo>
                <a:cubicBezTo>
                  <a:pt x="17413" y="11208"/>
                  <a:pt x="17556" y="11076"/>
                  <a:pt x="17688" y="11076"/>
                </a:cubicBezTo>
                <a:close/>
                <a:moveTo>
                  <a:pt x="8659" y="24054"/>
                </a:moveTo>
                <a:cubicBezTo>
                  <a:pt x="9674" y="24054"/>
                  <a:pt x="10714" y="24244"/>
                  <a:pt x="11646" y="24477"/>
                </a:cubicBezTo>
                <a:cubicBezTo>
                  <a:pt x="12963" y="24892"/>
                  <a:pt x="14141" y="25447"/>
                  <a:pt x="15250" y="26209"/>
                </a:cubicBezTo>
                <a:cubicBezTo>
                  <a:pt x="14280" y="26002"/>
                  <a:pt x="13240" y="26002"/>
                  <a:pt x="12547" y="25863"/>
                </a:cubicBezTo>
                <a:cubicBezTo>
                  <a:pt x="12339" y="25863"/>
                  <a:pt x="12339" y="26071"/>
                  <a:pt x="12547" y="26140"/>
                </a:cubicBezTo>
                <a:cubicBezTo>
                  <a:pt x="13517" y="26209"/>
                  <a:pt x="14488" y="26417"/>
                  <a:pt x="15458" y="26695"/>
                </a:cubicBezTo>
                <a:cubicBezTo>
                  <a:pt x="15666" y="26764"/>
                  <a:pt x="15874" y="26833"/>
                  <a:pt x="16082" y="26903"/>
                </a:cubicBezTo>
                <a:cubicBezTo>
                  <a:pt x="15282" y="27399"/>
                  <a:pt x="14483" y="27588"/>
                  <a:pt x="13688" y="27588"/>
                </a:cubicBezTo>
                <a:cubicBezTo>
                  <a:pt x="12484" y="27588"/>
                  <a:pt x="11290" y="27154"/>
                  <a:pt x="10121" y="26695"/>
                </a:cubicBezTo>
                <a:cubicBezTo>
                  <a:pt x="9289" y="26417"/>
                  <a:pt x="8526" y="26002"/>
                  <a:pt x="7764" y="25655"/>
                </a:cubicBezTo>
                <a:cubicBezTo>
                  <a:pt x="7625" y="25516"/>
                  <a:pt x="6169" y="24615"/>
                  <a:pt x="6377" y="24477"/>
                </a:cubicBezTo>
                <a:cubicBezTo>
                  <a:pt x="7079" y="24171"/>
                  <a:pt x="7862" y="24054"/>
                  <a:pt x="8659" y="24054"/>
                </a:cubicBezTo>
                <a:close/>
                <a:moveTo>
                  <a:pt x="23472" y="18813"/>
                </a:moveTo>
                <a:cubicBezTo>
                  <a:pt x="23745" y="18813"/>
                  <a:pt x="24019" y="19135"/>
                  <a:pt x="24261" y="19971"/>
                </a:cubicBezTo>
                <a:cubicBezTo>
                  <a:pt x="24608" y="21288"/>
                  <a:pt x="24677" y="22674"/>
                  <a:pt x="24539" y="23991"/>
                </a:cubicBezTo>
                <a:cubicBezTo>
                  <a:pt x="24261" y="26140"/>
                  <a:pt x="23499" y="28220"/>
                  <a:pt x="22390" y="30091"/>
                </a:cubicBezTo>
                <a:cubicBezTo>
                  <a:pt x="22736" y="28150"/>
                  <a:pt x="23014" y="26209"/>
                  <a:pt x="23083" y="24269"/>
                </a:cubicBezTo>
                <a:cubicBezTo>
                  <a:pt x="23083" y="24165"/>
                  <a:pt x="23014" y="24113"/>
                  <a:pt x="22944" y="24113"/>
                </a:cubicBezTo>
                <a:cubicBezTo>
                  <a:pt x="22875" y="24113"/>
                  <a:pt x="22806" y="24165"/>
                  <a:pt x="22806" y="24269"/>
                </a:cubicBezTo>
                <a:cubicBezTo>
                  <a:pt x="22598" y="26487"/>
                  <a:pt x="22182" y="28705"/>
                  <a:pt x="21419" y="30854"/>
                </a:cubicBezTo>
                <a:cubicBezTo>
                  <a:pt x="21350" y="29259"/>
                  <a:pt x="21142" y="27734"/>
                  <a:pt x="21073" y="26140"/>
                </a:cubicBezTo>
                <a:cubicBezTo>
                  <a:pt x="21142" y="24199"/>
                  <a:pt x="21558" y="22258"/>
                  <a:pt x="22321" y="20456"/>
                </a:cubicBezTo>
                <a:cubicBezTo>
                  <a:pt x="22617" y="19609"/>
                  <a:pt x="23043" y="18813"/>
                  <a:pt x="23472" y="18813"/>
                </a:cubicBezTo>
                <a:close/>
                <a:moveTo>
                  <a:pt x="12537" y="30942"/>
                </a:moveTo>
                <a:cubicBezTo>
                  <a:pt x="14751" y="30942"/>
                  <a:pt x="16535" y="32606"/>
                  <a:pt x="18161" y="34112"/>
                </a:cubicBezTo>
                <a:cubicBezTo>
                  <a:pt x="17538" y="33904"/>
                  <a:pt x="16914" y="33696"/>
                  <a:pt x="16221" y="33557"/>
                </a:cubicBezTo>
                <a:cubicBezTo>
                  <a:pt x="16082" y="33557"/>
                  <a:pt x="16013" y="33696"/>
                  <a:pt x="16151" y="33765"/>
                </a:cubicBezTo>
                <a:cubicBezTo>
                  <a:pt x="17122" y="34042"/>
                  <a:pt x="18092" y="34458"/>
                  <a:pt x="18993" y="34944"/>
                </a:cubicBezTo>
                <a:cubicBezTo>
                  <a:pt x="19201" y="35082"/>
                  <a:pt x="19409" y="35290"/>
                  <a:pt x="19617" y="35429"/>
                </a:cubicBezTo>
                <a:cubicBezTo>
                  <a:pt x="19047" y="35556"/>
                  <a:pt x="18470" y="35618"/>
                  <a:pt x="17895" y="35618"/>
                </a:cubicBezTo>
                <a:cubicBezTo>
                  <a:pt x="16582" y="35618"/>
                  <a:pt x="15277" y="35293"/>
                  <a:pt x="14072" y="34666"/>
                </a:cubicBezTo>
                <a:cubicBezTo>
                  <a:pt x="13171" y="34181"/>
                  <a:pt x="12339" y="33557"/>
                  <a:pt x="11576" y="32795"/>
                </a:cubicBezTo>
                <a:cubicBezTo>
                  <a:pt x="11299" y="32517"/>
                  <a:pt x="11022" y="32171"/>
                  <a:pt x="10744" y="31824"/>
                </a:cubicBezTo>
                <a:cubicBezTo>
                  <a:pt x="10190" y="31131"/>
                  <a:pt x="11022" y="31131"/>
                  <a:pt x="11507" y="31062"/>
                </a:cubicBezTo>
                <a:cubicBezTo>
                  <a:pt x="11861" y="30980"/>
                  <a:pt x="12204" y="30942"/>
                  <a:pt x="12537" y="30942"/>
                </a:cubicBezTo>
                <a:close/>
                <a:moveTo>
                  <a:pt x="27837" y="28844"/>
                </a:moveTo>
                <a:cubicBezTo>
                  <a:pt x="28130" y="28844"/>
                  <a:pt x="28074" y="30653"/>
                  <a:pt x="28074" y="30715"/>
                </a:cubicBezTo>
                <a:lnTo>
                  <a:pt x="28074" y="30784"/>
                </a:lnTo>
                <a:cubicBezTo>
                  <a:pt x="28005" y="31963"/>
                  <a:pt x="27727" y="33072"/>
                  <a:pt x="27173" y="34112"/>
                </a:cubicBezTo>
                <a:cubicBezTo>
                  <a:pt x="26618" y="35013"/>
                  <a:pt x="25856" y="35845"/>
                  <a:pt x="24885" y="36330"/>
                </a:cubicBezTo>
                <a:cubicBezTo>
                  <a:pt x="25371" y="35567"/>
                  <a:pt x="25717" y="34597"/>
                  <a:pt x="25856" y="33696"/>
                </a:cubicBezTo>
                <a:cubicBezTo>
                  <a:pt x="25821" y="33592"/>
                  <a:pt x="25752" y="33540"/>
                  <a:pt x="25691" y="33540"/>
                </a:cubicBezTo>
                <a:cubicBezTo>
                  <a:pt x="25630" y="33540"/>
                  <a:pt x="25579" y="33592"/>
                  <a:pt x="25579" y="33696"/>
                </a:cubicBezTo>
                <a:cubicBezTo>
                  <a:pt x="25371" y="34874"/>
                  <a:pt x="24816" y="35983"/>
                  <a:pt x="24054" y="36885"/>
                </a:cubicBezTo>
                <a:cubicBezTo>
                  <a:pt x="24331" y="35775"/>
                  <a:pt x="24539" y="34666"/>
                  <a:pt x="24885" y="33627"/>
                </a:cubicBezTo>
                <a:cubicBezTo>
                  <a:pt x="25440" y="31894"/>
                  <a:pt x="26410" y="30299"/>
                  <a:pt x="27727" y="28913"/>
                </a:cubicBezTo>
                <a:cubicBezTo>
                  <a:pt x="27768" y="28865"/>
                  <a:pt x="27805" y="28844"/>
                  <a:pt x="27837" y="28844"/>
                </a:cubicBezTo>
                <a:close/>
                <a:moveTo>
                  <a:pt x="5598" y="1"/>
                </a:moveTo>
                <a:cubicBezTo>
                  <a:pt x="5519" y="1"/>
                  <a:pt x="5450" y="60"/>
                  <a:pt x="5407" y="146"/>
                </a:cubicBezTo>
                <a:cubicBezTo>
                  <a:pt x="4436" y="3196"/>
                  <a:pt x="6585" y="7008"/>
                  <a:pt x="8873" y="8811"/>
                </a:cubicBezTo>
                <a:cubicBezTo>
                  <a:pt x="9081" y="9296"/>
                  <a:pt x="9219" y="9712"/>
                  <a:pt x="9289" y="10197"/>
                </a:cubicBezTo>
                <a:cubicBezTo>
                  <a:pt x="9358" y="10543"/>
                  <a:pt x="9427" y="10890"/>
                  <a:pt x="9497" y="11167"/>
                </a:cubicBezTo>
                <a:cubicBezTo>
                  <a:pt x="8942" y="10474"/>
                  <a:pt x="8388" y="9781"/>
                  <a:pt x="7764" y="9088"/>
                </a:cubicBezTo>
                <a:cubicBezTo>
                  <a:pt x="7556" y="7632"/>
                  <a:pt x="6308" y="6107"/>
                  <a:pt x="5338" y="5137"/>
                </a:cubicBezTo>
                <a:cubicBezTo>
                  <a:pt x="4536" y="4234"/>
                  <a:pt x="3407" y="3731"/>
                  <a:pt x="2267" y="3731"/>
                </a:cubicBezTo>
                <a:cubicBezTo>
                  <a:pt x="1831" y="3731"/>
                  <a:pt x="1393" y="3805"/>
                  <a:pt x="971" y="3958"/>
                </a:cubicBezTo>
                <a:cubicBezTo>
                  <a:pt x="901" y="4028"/>
                  <a:pt x="832" y="4166"/>
                  <a:pt x="901" y="4235"/>
                </a:cubicBezTo>
                <a:cubicBezTo>
                  <a:pt x="2149" y="6870"/>
                  <a:pt x="4644" y="8395"/>
                  <a:pt x="7348" y="9157"/>
                </a:cubicBezTo>
                <a:lnTo>
                  <a:pt x="7556" y="9504"/>
                </a:lnTo>
                <a:cubicBezTo>
                  <a:pt x="7590" y="9538"/>
                  <a:pt x="7642" y="9556"/>
                  <a:pt x="7694" y="9556"/>
                </a:cubicBezTo>
                <a:cubicBezTo>
                  <a:pt x="7746" y="9556"/>
                  <a:pt x="7798" y="9538"/>
                  <a:pt x="7833" y="9504"/>
                </a:cubicBezTo>
                <a:cubicBezTo>
                  <a:pt x="8457" y="10266"/>
                  <a:pt x="9011" y="11098"/>
                  <a:pt x="9635" y="11861"/>
                </a:cubicBezTo>
                <a:cubicBezTo>
                  <a:pt x="9635" y="11999"/>
                  <a:pt x="9705" y="12207"/>
                  <a:pt x="9774" y="12346"/>
                </a:cubicBezTo>
                <a:cubicBezTo>
                  <a:pt x="9774" y="12415"/>
                  <a:pt x="9913" y="12415"/>
                  <a:pt x="9982" y="12415"/>
                </a:cubicBezTo>
                <a:lnTo>
                  <a:pt x="10328" y="12970"/>
                </a:lnTo>
                <a:cubicBezTo>
                  <a:pt x="9982" y="12762"/>
                  <a:pt x="9635" y="12554"/>
                  <a:pt x="9358" y="12415"/>
                </a:cubicBezTo>
                <a:lnTo>
                  <a:pt x="8942" y="12207"/>
                </a:lnTo>
                <a:cubicBezTo>
                  <a:pt x="9011" y="12138"/>
                  <a:pt x="9011" y="12068"/>
                  <a:pt x="8942" y="11999"/>
                </a:cubicBezTo>
                <a:cubicBezTo>
                  <a:pt x="7833" y="10543"/>
                  <a:pt x="6308" y="9504"/>
                  <a:pt x="4506" y="9088"/>
                </a:cubicBezTo>
                <a:cubicBezTo>
                  <a:pt x="4023" y="8895"/>
                  <a:pt x="2668" y="8366"/>
                  <a:pt x="1702" y="8366"/>
                </a:cubicBezTo>
                <a:cubicBezTo>
                  <a:pt x="1279" y="8366"/>
                  <a:pt x="931" y="8467"/>
                  <a:pt x="763" y="8741"/>
                </a:cubicBezTo>
                <a:cubicBezTo>
                  <a:pt x="0" y="9850"/>
                  <a:pt x="2842" y="10959"/>
                  <a:pt x="3327" y="11375"/>
                </a:cubicBezTo>
                <a:cubicBezTo>
                  <a:pt x="4565" y="12304"/>
                  <a:pt x="6187" y="13540"/>
                  <a:pt x="7765" y="13540"/>
                </a:cubicBezTo>
                <a:cubicBezTo>
                  <a:pt x="8307" y="13540"/>
                  <a:pt x="8844" y="13394"/>
                  <a:pt x="9358" y="13039"/>
                </a:cubicBezTo>
                <a:cubicBezTo>
                  <a:pt x="9427" y="12970"/>
                  <a:pt x="9427" y="12970"/>
                  <a:pt x="9427" y="12900"/>
                </a:cubicBezTo>
                <a:lnTo>
                  <a:pt x="9913" y="13178"/>
                </a:lnTo>
                <a:cubicBezTo>
                  <a:pt x="10259" y="13386"/>
                  <a:pt x="10536" y="13663"/>
                  <a:pt x="10883" y="13871"/>
                </a:cubicBezTo>
                <a:cubicBezTo>
                  <a:pt x="11992" y="15673"/>
                  <a:pt x="13032" y="17475"/>
                  <a:pt x="13933" y="19347"/>
                </a:cubicBezTo>
                <a:cubicBezTo>
                  <a:pt x="13378" y="19070"/>
                  <a:pt x="12824" y="18862"/>
                  <a:pt x="12200" y="18723"/>
                </a:cubicBezTo>
                <a:cubicBezTo>
                  <a:pt x="12061" y="18654"/>
                  <a:pt x="11853" y="18584"/>
                  <a:pt x="11715" y="18584"/>
                </a:cubicBezTo>
                <a:cubicBezTo>
                  <a:pt x="11784" y="18515"/>
                  <a:pt x="11784" y="18376"/>
                  <a:pt x="11715" y="18307"/>
                </a:cubicBezTo>
                <a:cubicBezTo>
                  <a:pt x="10303" y="17047"/>
                  <a:pt x="7974" y="16043"/>
                  <a:pt x="5849" y="16043"/>
                </a:cubicBezTo>
                <a:cubicBezTo>
                  <a:pt x="5053" y="16043"/>
                  <a:pt x="4285" y="16184"/>
                  <a:pt x="3605" y="16505"/>
                </a:cubicBezTo>
                <a:cubicBezTo>
                  <a:pt x="3535" y="16505"/>
                  <a:pt x="3466" y="16713"/>
                  <a:pt x="3535" y="16782"/>
                </a:cubicBezTo>
                <a:cubicBezTo>
                  <a:pt x="4203" y="18594"/>
                  <a:pt x="7230" y="20175"/>
                  <a:pt x="9687" y="20175"/>
                </a:cubicBezTo>
                <a:cubicBezTo>
                  <a:pt x="10803" y="20175"/>
                  <a:pt x="11802" y="19849"/>
                  <a:pt x="12408" y="19070"/>
                </a:cubicBezTo>
                <a:cubicBezTo>
                  <a:pt x="12685" y="19139"/>
                  <a:pt x="12963" y="19278"/>
                  <a:pt x="13240" y="19416"/>
                </a:cubicBezTo>
                <a:cubicBezTo>
                  <a:pt x="13656" y="19694"/>
                  <a:pt x="14002" y="20109"/>
                  <a:pt x="14418" y="20387"/>
                </a:cubicBezTo>
                <a:cubicBezTo>
                  <a:pt x="14973" y="21565"/>
                  <a:pt x="15527" y="22744"/>
                  <a:pt x="16013" y="23922"/>
                </a:cubicBezTo>
                <a:cubicBezTo>
                  <a:pt x="16221" y="24407"/>
                  <a:pt x="16428" y="24892"/>
                  <a:pt x="16636" y="25447"/>
                </a:cubicBezTo>
                <a:cubicBezTo>
                  <a:pt x="16636" y="25447"/>
                  <a:pt x="16636" y="25516"/>
                  <a:pt x="16706" y="25586"/>
                </a:cubicBezTo>
                <a:lnTo>
                  <a:pt x="17260" y="26833"/>
                </a:lnTo>
                <a:cubicBezTo>
                  <a:pt x="16914" y="26625"/>
                  <a:pt x="16567" y="26487"/>
                  <a:pt x="16151" y="26417"/>
                </a:cubicBezTo>
                <a:cubicBezTo>
                  <a:pt x="16151" y="26348"/>
                  <a:pt x="16151" y="26348"/>
                  <a:pt x="16151" y="26279"/>
                </a:cubicBezTo>
                <a:cubicBezTo>
                  <a:pt x="15389" y="24754"/>
                  <a:pt x="12824" y="24130"/>
                  <a:pt x="11299" y="23783"/>
                </a:cubicBezTo>
                <a:cubicBezTo>
                  <a:pt x="10613" y="23599"/>
                  <a:pt x="9906" y="23504"/>
                  <a:pt x="9199" y="23504"/>
                </a:cubicBezTo>
                <a:cubicBezTo>
                  <a:pt x="8048" y="23504"/>
                  <a:pt x="6896" y="23754"/>
                  <a:pt x="5823" y="24269"/>
                </a:cubicBezTo>
                <a:cubicBezTo>
                  <a:pt x="5684" y="24269"/>
                  <a:pt x="5684" y="24477"/>
                  <a:pt x="5753" y="24546"/>
                </a:cubicBezTo>
                <a:cubicBezTo>
                  <a:pt x="6863" y="26071"/>
                  <a:pt x="8942" y="26695"/>
                  <a:pt x="10606" y="27319"/>
                </a:cubicBezTo>
                <a:cubicBezTo>
                  <a:pt x="11576" y="27700"/>
                  <a:pt x="12564" y="27960"/>
                  <a:pt x="13526" y="27960"/>
                </a:cubicBezTo>
                <a:cubicBezTo>
                  <a:pt x="14488" y="27960"/>
                  <a:pt x="15423" y="27700"/>
                  <a:pt x="16290" y="27041"/>
                </a:cubicBezTo>
                <a:cubicBezTo>
                  <a:pt x="16775" y="27388"/>
                  <a:pt x="17330" y="27665"/>
                  <a:pt x="17815" y="28081"/>
                </a:cubicBezTo>
                <a:cubicBezTo>
                  <a:pt x="18785" y="30507"/>
                  <a:pt x="19825" y="33003"/>
                  <a:pt x="20657" y="35498"/>
                </a:cubicBezTo>
                <a:cubicBezTo>
                  <a:pt x="20380" y="35221"/>
                  <a:pt x="20033" y="34944"/>
                  <a:pt x="19617" y="34736"/>
                </a:cubicBezTo>
                <a:cubicBezTo>
                  <a:pt x="18508" y="33349"/>
                  <a:pt x="17052" y="32171"/>
                  <a:pt x="15458" y="31339"/>
                </a:cubicBezTo>
                <a:cubicBezTo>
                  <a:pt x="14558" y="30752"/>
                  <a:pt x="13503" y="30452"/>
                  <a:pt x="12430" y="30452"/>
                </a:cubicBezTo>
                <a:cubicBezTo>
                  <a:pt x="11604" y="30452"/>
                  <a:pt x="10766" y="30630"/>
                  <a:pt x="9982" y="30992"/>
                </a:cubicBezTo>
                <a:cubicBezTo>
                  <a:pt x="9913" y="31062"/>
                  <a:pt x="9843" y="31200"/>
                  <a:pt x="9913" y="31339"/>
                </a:cubicBezTo>
                <a:cubicBezTo>
                  <a:pt x="11336" y="33803"/>
                  <a:pt x="14619" y="36094"/>
                  <a:pt x="17713" y="36094"/>
                </a:cubicBezTo>
                <a:cubicBezTo>
                  <a:pt x="18535" y="36094"/>
                  <a:pt x="19345" y="35932"/>
                  <a:pt x="20102" y="35567"/>
                </a:cubicBezTo>
                <a:cubicBezTo>
                  <a:pt x="20449" y="35845"/>
                  <a:pt x="20796" y="36261"/>
                  <a:pt x="21073" y="36677"/>
                </a:cubicBezTo>
                <a:cubicBezTo>
                  <a:pt x="21974" y="39103"/>
                  <a:pt x="22667" y="41598"/>
                  <a:pt x="23291" y="44094"/>
                </a:cubicBezTo>
                <a:cubicBezTo>
                  <a:pt x="23291" y="44198"/>
                  <a:pt x="23378" y="44250"/>
                  <a:pt x="23456" y="44250"/>
                </a:cubicBezTo>
                <a:cubicBezTo>
                  <a:pt x="23534" y="44250"/>
                  <a:pt x="23603" y="44198"/>
                  <a:pt x="23568" y="44094"/>
                </a:cubicBezTo>
                <a:cubicBezTo>
                  <a:pt x="23360" y="42361"/>
                  <a:pt x="23083" y="40697"/>
                  <a:pt x="22598" y="39033"/>
                </a:cubicBezTo>
                <a:cubicBezTo>
                  <a:pt x="23083" y="38548"/>
                  <a:pt x="23568" y="38063"/>
                  <a:pt x="24054" y="37508"/>
                </a:cubicBezTo>
                <a:cubicBezTo>
                  <a:pt x="25579" y="36469"/>
                  <a:pt x="27173" y="35637"/>
                  <a:pt x="27866" y="33835"/>
                </a:cubicBezTo>
                <a:cubicBezTo>
                  <a:pt x="28559" y="31963"/>
                  <a:pt x="28767" y="30022"/>
                  <a:pt x="28559" y="28150"/>
                </a:cubicBezTo>
                <a:cubicBezTo>
                  <a:pt x="28507" y="27994"/>
                  <a:pt x="28416" y="27916"/>
                  <a:pt x="28315" y="27916"/>
                </a:cubicBezTo>
                <a:cubicBezTo>
                  <a:pt x="28282" y="27916"/>
                  <a:pt x="28247" y="27925"/>
                  <a:pt x="28213" y="27942"/>
                </a:cubicBezTo>
                <a:cubicBezTo>
                  <a:pt x="26826" y="28844"/>
                  <a:pt x="25856" y="30161"/>
                  <a:pt x="25232" y="31686"/>
                </a:cubicBezTo>
                <a:cubicBezTo>
                  <a:pt x="24331" y="33488"/>
                  <a:pt x="24192" y="35360"/>
                  <a:pt x="23499" y="37231"/>
                </a:cubicBezTo>
                <a:lnTo>
                  <a:pt x="23430" y="37300"/>
                </a:lnTo>
                <a:cubicBezTo>
                  <a:pt x="23291" y="37370"/>
                  <a:pt x="23291" y="37508"/>
                  <a:pt x="23360" y="37578"/>
                </a:cubicBezTo>
                <a:cubicBezTo>
                  <a:pt x="23083" y="37924"/>
                  <a:pt x="22806" y="38271"/>
                  <a:pt x="22528" y="38617"/>
                </a:cubicBezTo>
                <a:cubicBezTo>
                  <a:pt x="22043" y="37023"/>
                  <a:pt x="21489" y="35498"/>
                  <a:pt x="20934" y="33973"/>
                </a:cubicBezTo>
                <a:cubicBezTo>
                  <a:pt x="21419" y="33072"/>
                  <a:pt x="21835" y="32171"/>
                  <a:pt x="22113" y="31200"/>
                </a:cubicBezTo>
                <a:cubicBezTo>
                  <a:pt x="25163" y="27457"/>
                  <a:pt x="25856" y="22328"/>
                  <a:pt x="23915" y="17891"/>
                </a:cubicBezTo>
                <a:cubicBezTo>
                  <a:pt x="23874" y="17810"/>
                  <a:pt x="23810" y="17776"/>
                  <a:pt x="23736" y="17776"/>
                </a:cubicBezTo>
                <a:cubicBezTo>
                  <a:pt x="23683" y="17776"/>
                  <a:pt x="23626" y="17793"/>
                  <a:pt x="23568" y="17822"/>
                </a:cubicBezTo>
                <a:cubicBezTo>
                  <a:pt x="21835" y="18931"/>
                  <a:pt x="21419" y="21288"/>
                  <a:pt x="20934" y="23229"/>
                </a:cubicBezTo>
                <a:cubicBezTo>
                  <a:pt x="20380" y="26140"/>
                  <a:pt x="20865" y="28913"/>
                  <a:pt x="21073" y="31894"/>
                </a:cubicBezTo>
                <a:cubicBezTo>
                  <a:pt x="20934" y="32379"/>
                  <a:pt x="20796" y="32864"/>
                  <a:pt x="20588" y="33419"/>
                </a:cubicBezTo>
                <a:cubicBezTo>
                  <a:pt x="19478" y="30646"/>
                  <a:pt x="18231" y="27873"/>
                  <a:pt x="17052" y="25239"/>
                </a:cubicBezTo>
                <a:cubicBezTo>
                  <a:pt x="17260" y="24546"/>
                  <a:pt x="17399" y="23783"/>
                  <a:pt x="17538" y="23090"/>
                </a:cubicBezTo>
                <a:cubicBezTo>
                  <a:pt x="17566" y="23119"/>
                  <a:pt x="17619" y="23136"/>
                  <a:pt x="17670" y="23136"/>
                </a:cubicBezTo>
                <a:cubicBezTo>
                  <a:pt x="17743" y="23136"/>
                  <a:pt x="17815" y="23102"/>
                  <a:pt x="17815" y="23021"/>
                </a:cubicBezTo>
                <a:cubicBezTo>
                  <a:pt x="19548" y="19070"/>
                  <a:pt x="20241" y="14009"/>
                  <a:pt x="17815" y="10197"/>
                </a:cubicBezTo>
                <a:cubicBezTo>
                  <a:pt x="17780" y="10093"/>
                  <a:pt x="17694" y="10041"/>
                  <a:pt x="17607" y="10041"/>
                </a:cubicBezTo>
                <a:cubicBezTo>
                  <a:pt x="17520" y="10041"/>
                  <a:pt x="17434" y="10093"/>
                  <a:pt x="17399" y="10197"/>
                </a:cubicBezTo>
                <a:cubicBezTo>
                  <a:pt x="15042" y="13940"/>
                  <a:pt x="14903" y="18654"/>
                  <a:pt x="17122" y="22536"/>
                </a:cubicBezTo>
                <a:lnTo>
                  <a:pt x="16844" y="24477"/>
                </a:lnTo>
                <a:cubicBezTo>
                  <a:pt x="15735" y="22050"/>
                  <a:pt x="14626" y="19624"/>
                  <a:pt x="13378" y="17267"/>
                </a:cubicBezTo>
                <a:cubicBezTo>
                  <a:pt x="13586" y="16020"/>
                  <a:pt x="13586" y="14703"/>
                  <a:pt x="13448" y="13455"/>
                </a:cubicBezTo>
                <a:cubicBezTo>
                  <a:pt x="14002" y="9989"/>
                  <a:pt x="14349" y="6246"/>
                  <a:pt x="11923" y="3404"/>
                </a:cubicBezTo>
                <a:cubicBezTo>
                  <a:pt x="11888" y="3369"/>
                  <a:pt x="11819" y="3352"/>
                  <a:pt x="11750" y="3352"/>
                </a:cubicBezTo>
                <a:cubicBezTo>
                  <a:pt x="11680" y="3352"/>
                  <a:pt x="11611" y="3369"/>
                  <a:pt x="11576" y="3404"/>
                </a:cubicBezTo>
                <a:cubicBezTo>
                  <a:pt x="9705" y="6107"/>
                  <a:pt x="10883" y="11791"/>
                  <a:pt x="13032" y="14217"/>
                </a:cubicBezTo>
                <a:cubicBezTo>
                  <a:pt x="13032" y="15049"/>
                  <a:pt x="13032" y="15812"/>
                  <a:pt x="13032" y="16644"/>
                </a:cubicBezTo>
                <a:cubicBezTo>
                  <a:pt x="12131" y="15049"/>
                  <a:pt x="11160" y="13524"/>
                  <a:pt x="10121" y="11999"/>
                </a:cubicBezTo>
                <a:cubicBezTo>
                  <a:pt x="9982" y="10890"/>
                  <a:pt x="9705" y="9850"/>
                  <a:pt x="9289" y="8741"/>
                </a:cubicBezTo>
                <a:cubicBezTo>
                  <a:pt x="9289" y="8741"/>
                  <a:pt x="9289" y="8672"/>
                  <a:pt x="9289" y="8672"/>
                </a:cubicBezTo>
                <a:cubicBezTo>
                  <a:pt x="9081" y="6870"/>
                  <a:pt x="8665" y="5067"/>
                  <a:pt x="7902" y="3473"/>
                </a:cubicBezTo>
                <a:cubicBezTo>
                  <a:pt x="7417" y="2225"/>
                  <a:pt x="6932" y="839"/>
                  <a:pt x="5753" y="76"/>
                </a:cubicBezTo>
                <a:cubicBezTo>
                  <a:pt x="5701" y="23"/>
                  <a:pt x="5648" y="1"/>
                  <a:pt x="559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ubtitle 1"/>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36"/>
          <p:cNvPicPr preferRelativeResize="0"/>
          <p:nvPr/>
        </p:nvPicPr>
        <p:blipFill>
          <a:blip r:embed="rId3">
            <a:alphaModFix/>
          </a:blip>
          <a:stretch>
            <a:fillRect/>
          </a:stretch>
        </p:blipFill>
        <p:spPr>
          <a:xfrm rot="-4499999" flipH="1">
            <a:off x="4737888" y="1054144"/>
            <a:ext cx="6935795" cy="4202968"/>
          </a:xfrm>
          <a:prstGeom prst="rect">
            <a:avLst/>
          </a:prstGeom>
          <a:noFill/>
          <a:ln>
            <a:noFill/>
          </a:ln>
        </p:spPr>
      </p:pic>
      <p:pic>
        <p:nvPicPr>
          <p:cNvPr id="395" name="Google Shape;395;p36"/>
          <p:cNvPicPr preferRelativeResize="0"/>
          <p:nvPr/>
        </p:nvPicPr>
        <p:blipFill>
          <a:blip r:embed="rId4">
            <a:alphaModFix/>
          </a:blip>
          <a:stretch>
            <a:fillRect/>
          </a:stretch>
        </p:blipFill>
        <p:spPr>
          <a:xfrm>
            <a:off x="1219200" y="0"/>
            <a:ext cx="3403551" cy="2281824"/>
          </a:xfrm>
          <a:prstGeom prst="rect">
            <a:avLst/>
          </a:prstGeom>
          <a:noFill/>
          <a:ln>
            <a:noFill/>
          </a:ln>
        </p:spPr>
      </p:pic>
      <p:sp>
        <p:nvSpPr>
          <p:cNvPr id="397" name="Google Shape;397;p36"/>
          <p:cNvSpPr txBox="1">
            <a:spLocks noGrp="1"/>
          </p:cNvSpPr>
          <p:nvPr>
            <p:ph type="subTitle" idx="1"/>
          </p:nvPr>
        </p:nvSpPr>
        <p:spPr>
          <a:xfrm>
            <a:off x="304800" y="1334124"/>
            <a:ext cx="6901175" cy="1895400"/>
          </a:xfrm>
          <a:prstGeom prst="rect">
            <a:avLst/>
          </a:prstGeom>
        </p:spPr>
        <p:txBody>
          <a:bodyPr spcFirstLastPara="1" wrap="square" lIns="91425" tIns="91425" rIns="91425" bIns="91425" anchor="t" anchorCtr="0">
            <a:noAutofit/>
          </a:bodyPr>
          <a:lstStyle/>
          <a:p>
            <a:pPr lvl="0"/>
            <a:r>
              <a:rPr lang="en-US" sz="2400" dirty="0" smtClean="0">
                <a:solidFill>
                  <a:schemeClr val="tx1"/>
                </a:solidFill>
                <a:latin typeface="+mj-lt"/>
              </a:rPr>
              <a:t>a. “</a:t>
            </a:r>
            <a:r>
              <a:rPr lang="en-US" sz="2400" dirty="0" err="1" smtClean="0">
                <a:solidFill>
                  <a:schemeClr val="tx1"/>
                </a:solidFill>
                <a:latin typeface="+mj-lt"/>
              </a:rPr>
              <a:t>phồn</a:t>
            </a:r>
            <a:r>
              <a:rPr lang="en-US" sz="2400" dirty="0" smtClean="0">
                <a:solidFill>
                  <a:schemeClr val="tx1"/>
                </a:solidFill>
                <a:latin typeface="+mj-lt"/>
              </a:rPr>
              <a:t> </a:t>
            </a:r>
            <a:r>
              <a:rPr lang="en-US" sz="2400" dirty="0" err="1">
                <a:solidFill>
                  <a:schemeClr val="tx1"/>
                </a:solidFill>
                <a:latin typeface="+mj-lt"/>
              </a:rPr>
              <a:t>hoa</a:t>
            </a:r>
            <a:r>
              <a:rPr lang="en-US" sz="2400" dirty="0">
                <a:solidFill>
                  <a:schemeClr val="tx1"/>
                </a:solidFill>
                <a:latin typeface="+mj-lt"/>
              </a:rPr>
              <a:t>” : </a:t>
            </a:r>
            <a:r>
              <a:rPr lang="en-US" sz="2400" dirty="0" err="1">
                <a:solidFill>
                  <a:schemeClr val="tx1"/>
                </a:solidFill>
                <a:latin typeface="+mj-lt"/>
              </a:rPr>
              <a:t>cảnh</a:t>
            </a:r>
            <a:r>
              <a:rPr lang="en-US" sz="2400" dirty="0">
                <a:solidFill>
                  <a:schemeClr val="tx1"/>
                </a:solidFill>
                <a:latin typeface="+mj-lt"/>
              </a:rPr>
              <a:t> </a:t>
            </a:r>
            <a:r>
              <a:rPr lang="en-US" sz="2400" dirty="0" err="1">
                <a:solidFill>
                  <a:schemeClr val="tx1"/>
                </a:solidFill>
                <a:latin typeface="+mj-lt"/>
              </a:rPr>
              <a:t>sống</a:t>
            </a:r>
            <a:r>
              <a:rPr lang="en-US" sz="2400" dirty="0">
                <a:solidFill>
                  <a:schemeClr val="tx1"/>
                </a:solidFill>
                <a:latin typeface="+mj-lt"/>
              </a:rPr>
              <a:t> </a:t>
            </a:r>
            <a:r>
              <a:rPr lang="en-US" sz="2400" dirty="0" err="1">
                <a:solidFill>
                  <a:schemeClr val="tx1"/>
                </a:solidFill>
                <a:latin typeface="+mj-lt"/>
              </a:rPr>
              <a:t>giàu</a:t>
            </a:r>
            <a:r>
              <a:rPr lang="en-US" sz="2400" dirty="0">
                <a:solidFill>
                  <a:schemeClr val="tx1"/>
                </a:solidFill>
                <a:latin typeface="+mj-lt"/>
              </a:rPr>
              <a:t> </a:t>
            </a:r>
            <a:r>
              <a:rPr lang="en-US" sz="2400" dirty="0" err="1">
                <a:solidFill>
                  <a:schemeClr val="tx1"/>
                </a:solidFill>
                <a:latin typeface="+mj-lt"/>
              </a:rPr>
              <a:t>có</a:t>
            </a:r>
            <a:r>
              <a:rPr lang="en-US" sz="2400" dirty="0">
                <a:solidFill>
                  <a:schemeClr val="tx1"/>
                </a:solidFill>
                <a:latin typeface="+mj-lt"/>
              </a:rPr>
              <a:t>, </a:t>
            </a:r>
            <a:r>
              <a:rPr lang="en-US" sz="2400" dirty="0" err="1">
                <a:solidFill>
                  <a:schemeClr val="tx1"/>
                </a:solidFill>
                <a:latin typeface="+mj-lt"/>
              </a:rPr>
              <a:t>xa</a:t>
            </a:r>
            <a:r>
              <a:rPr lang="en-US" sz="2400" dirty="0">
                <a:solidFill>
                  <a:schemeClr val="tx1"/>
                </a:solidFill>
                <a:latin typeface="+mj-lt"/>
              </a:rPr>
              <a:t> </a:t>
            </a:r>
            <a:r>
              <a:rPr lang="en-US" sz="2400" dirty="0" err="1">
                <a:solidFill>
                  <a:schemeClr val="tx1"/>
                </a:solidFill>
                <a:latin typeface="+mj-lt"/>
              </a:rPr>
              <a:t>hoa</a:t>
            </a:r>
            <a:r>
              <a:rPr lang="en-US" sz="2400" dirty="0">
                <a:solidFill>
                  <a:schemeClr val="tx1"/>
                </a:solidFill>
                <a:latin typeface="+mj-lt"/>
              </a:rPr>
              <a:t> </a:t>
            </a:r>
          </a:p>
          <a:p>
            <a:pPr lvl="0"/>
            <a:r>
              <a:rPr lang="en-US" sz="2400" dirty="0">
                <a:solidFill>
                  <a:schemeClr val="tx1"/>
                </a:solidFill>
                <a:latin typeface="+mj-lt"/>
              </a:rPr>
              <a:t>“</a:t>
            </a:r>
            <a:r>
              <a:rPr lang="en-US" sz="2400" dirty="0" err="1">
                <a:solidFill>
                  <a:schemeClr val="tx1"/>
                </a:solidFill>
                <a:latin typeface="+mj-lt"/>
              </a:rPr>
              <a:t>phồn</a:t>
            </a:r>
            <a:r>
              <a:rPr lang="en-US" sz="2400" dirty="0">
                <a:solidFill>
                  <a:schemeClr val="tx1"/>
                </a:solidFill>
                <a:latin typeface="+mj-lt"/>
              </a:rPr>
              <a:t> </a:t>
            </a:r>
            <a:r>
              <a:rPr lang="en-US" sz="2400" dirty="0" err="1">
                <a:solidFill>
                  <a:schemeClr val="tx1"/>
                </a:solidFill>
                <a:latin typeface="+mj-lt"/>
              </a:rPr>
              <a:t>vinh</a:t>
            </a:r>
            <a:r>
              <a:rPr lang="en-US" sz="2400" dirty="0">
                <a:solidFill>
                  <a:schemeClr val="tx1"/>
                </a:solidFill>
                <a:latin typeface="+mj-lt"/>
              </a:rPr>
              <a:t>” : </a:t>
            </a:r>
            <a:r>
              <a:rPr lang="en-US" sz="2400" dirty="0" err="1">
                <a:solidFill>
                  <a:schemeClr val="tx1"/>
                </a:solidFill>
                <a:latin typeface="+mj-lt"/>
              </a:rPr>
              <a:t>miêu</a:t>
            </a:r>
            <a:r>
              <a:rPr lang="en-US" sz="2400" dirty="0">
                <a:solidFill>
                  <a:schemeClr val="tx1"/>
                </a:solidFill>
                <a:latin typeface="+mj-lt"/>
              </a:rPr>
              <a:t> </a:t>
            </a:r>
            <a:r>
              <a:rPr lang="en-US" sz="2400" dirty="0" err="1">
                <a:solidFill>
                  <a:schemeClr val="tx1"/>
                </a:solidFill>
                <a:latin typeface="+mj-lt"/>
              </a:rPr>
              <a:t>tả</a:t>
            </a:r>
            <a:r>
              <a:rPr lang="en-US" sz="2400" dirty="0">
                <a:solidFill>
                  <a:schemeClr val="tx1"/>
                </a:solidFill>
                <a:latin typeface="+mj-lt"/>
              </a:rPr>
              <a:t> </a:t>
            </a:r>
            <a:r>
              <a:rPr lang="en-US" sz="2400" dirty="0" err="1">
                <a:solidFill>
                  <a:schemeClr val="tx1"/>
                </a:solidFill>
                <a:latin typeface="+mj-lt"/>
              </a:rPr>
              <a:t>đất</a:t>
            </a:r>
            <a:r>
              <a:rPr lang="en-US" sz="2400" dirty="0">
                <a:solidFill>
                  <a:schemeClr val="tx1"/>
                </a:solidFill>
                <a:latin typeface="+mj-lt"/>
              </a:rPr>
              <a:t> </a:t>
            </a:r>
            <a:r>
              <a:rPr lang="en-US" sz="2400" dirty="0" err="1">
                <a:solidFill>
                  <a:schemeClr val="tx1"/>
                </a:solidFill>
                <a:latin typeface="+mj-lt"/>
              </a:rPr>
              <a:t>nước</a:t>
            </a:r>
            <a:r>
              <a:rPr lang="en-US" sz="2400" dirty="0">
                <a:solidFill>
                  <a:schemeClr val="tx1"/>
                </a:solidFill>
                <a:latin typeface="+mj-lt"/>
              </a:rPr>
              <a:t> ở </a:t>
            </a:r>
            <a:r>
              <a:rPr lang="en-US" sz="2400" dirty="0" err="1">
                <a:solidFill>
                  <a:schemeClr val="tx1"/>
                </a:solidFill>
                <a:latin typeface="+mj-lt"/>
              </a:rPr>
              <a:t>vào</a:t>
            </a:r>
            <a:r>
              <a:rPr lang="en-US" sz="2400" dirty="0">
                <a:solidFill>
                  <a:schemeClr val="tx1"/>
                </a:solidFill>
                <a:latin typeface="+mj-lt"/>
              </a:rPr>
              <a:t> </a:t>
            </a:r>
            <a:r>
              <a:rPr lang="en-US" sz="2400" dirty="0" err="1">
                <a:solidFill>
                  <a:schemeClr val="tx1"/>
                </a:solidFill>
                <a:latin typeface="+mj-lt"/>
              </a:rPr>
              <a:t>giai</a:t>
            </a:r>
            <a:r>
              <a:rPr lang="en-US" sz="2400" dirty="0">
                <a:solidFill>
                  <a:schemeClr val="tx1"/>
                </a:solidFill>
                <a:latin typeface="+mj-lt"/>
              </a:rPr>
              <a:t> </a:t>
            </a:r>
            <a:r>
              <a:rPr lang="en-US" sz="2400" dirty="0" err="1">
                <a:solidFill>
                  <a:schemeClr val="tx1"/>
                </a:solidFill>
                <a:latin typeface="+mj-lt"/>
              </a:rPr>
              <a:t>đoạn</a:t>
            </a:r>
            <a:r>
              <a:rPr lang="en-US" sz="2400" dirty="0">
                <a:solidFill>
                  <a:schemeClr val="tx1"/>
                </a:solidFill>
                <a:latin typeface="+mj-lt"/>
              </a:rPr>
              <a:t> </a:t>
            </a:r>
            <a:r>
              <a:rPr lang="en-US" sz="2400" dirty="0" err="1">
                <a:solidFill>
                  <a:schemeClr val="tx1"/>
                </a:solidFill>
                <a:latin typeface="+mj-lt"/>
              </a:rPr>
              <a:t>giàu</a:t>
            </a:r>
            <a:r>
              <a:rPr lang="en-US" sz="2400" dirty="0">
                <a:solidFill>
                  <a:schemeClr val="tx1"/>
                </a:solidFill>
                <a:latin typeface="+mj-lt"/>
              </a:rPr>
              <a:t> </a:t>
            </a:r>
            <a:r>
              <a:rPr lang="en-US" sz="2400" dirty="0" err="1">
                <a:solidFill>
                  <a:schemeClr val="tx1"/>
                </a:solidFill>
                <a:latin typeface="+mj-lt"/>
              </a:rPr>
              <a:t>có</a:t>
            </a:r>
            <a:r>
              <a:rPr lang="en-US" sz="2400" dirty="0">
                <a:solidFill>
                  <a:schemeClr val="tx1"/>
                </a:solidFill>
                <a:latin typeface="+mj-lt"/>
              </a:rPr>
              <a:t>, </a:t>
            </a:r>
            <a:r>
              <a:rPr lang="en-US" sz="2400" dirty="0" err="1">
                <a:solidFill>
                  <a:schemeClr val="tx1"/>
                </a:solidFill>
                <a:latin typeface="+mj-lt"/>
              </a:rPr>
              <a:t>thịnh</a:t>
            </a:r>
            <a:r>
              <a:rPr lang="en-US" sz="2400" dirty="0">
                <a:solidFill>
                  <a:schemeClr val="tx1"/>
                </a:solidFill>
                <a:latin typeface="+mj-lt"/>
              </a:rPr>
              <a:t> </a:t>
            </a:r>
            <a:r>
              <a:rPr lang="en-US" sz="2400" dirty="0" err="1">
                <a:solidFill>
                  <a:schemeClr val="tx1"/>
                </a:solidFill>
                <a:latin typeface="+mj-lt"/>
              </a:rPr>
              <a:t>vượng</a:t>
            </a:r>
            <a:r>
              <a:rPr lang="en-US" sz="2400" dirty="0">
                <a:solidFill>
                  <a:schemeClr val="tx1"/>
                </a:solidFill>
                <a:latin typeface="+mj-lt"/>
              </a:rPr>
              <a:t>. </a:t>
            </a:r>
          </a:p>
          <a:p>
            <a:pPr marL="117475" indent="34925"/>
            <a:r>
              <a:rPr lang="en-US" sz="2400" dirty="0">
                <a:solidFill>
                  <a:schemeClr val="tx1"/>
                </a:solidFill>
                <a:latin typeface="+mj-lt"/>
              </a:rPr>
              <a:t>= &gt; </a:t>
            </a:r>
            <a:r>
              <a:rPr lang="en-US" sz="2400" dirty="0" err="1">
                <a:solidFill>
                  <a:schemeClr val="tx1"/>
                </a:solidFill>
                <a:latin typeface="+mj-lt"/>
              </a:rPr>
              <a:t>câu</a:t>
            </a:r>
            <a:r>
              <a:rPr lang="en-US" sz="2400" dirty="0">
                <a:solidFill>
                  <a:schemeClr val="tx1"/>
                </a:solidFill>
                <a:latin typeface="+mj-lt"/>
              </a:rPr>
              <a:t> </a:t>
            </a:r>
            <a:r>
              <a:rPr lang="en-US" sz="2400" dirty="0" err="1">
                <a:solidFill>
                  <a:schemeClr val="tx1"/>
                </a:solidFill>
                <a:latin typeface="+mj-lt"/>
              </a:rPr>
              <a:t>thơ</a:t>
            </a:r>
            <a:r>
              <a:rPr lang="en-US" sz="2400" dirty="0">
                <a:solidFill>
                  <a:schemeClr val="tx1"/>
                </a:solidFill>
                <a:latin typeface="+mj-lt"/>
              </a:rPr>
              <a:t> </a:t>
            </a:r>
            <a:r>
              <a:rPr lang="en-US" sz="2400" dirty="0" err="1">
                <a:solidFill>
                  <a:schemeClr val="tx1"/>
                </a:solidFill>
                <a:latin typeface="+mj-lt"/>
              </a:rPr>
              <a:t>này</a:t>
            </a:r>
            <a:r>
              <a:rPr lang="en-US" sz="2400" dirty="0">
                <a:solidFill>
                  <a:schemeClr val="tx1"/>
                </a:solidFill>
                <a:latin typeface="+mj-lt"/>
              </a:rPr>
              <a:t> </a:t>
            </a:r>
            <a:r>
              <a:rPr lang="en-US" sz="2400" dirty="0" err="1">
                <a:solidFill>
                  <a:schemeClr val="tx1"/>
                </a:solidFill>
                <a:latin typeface="+mj-lt"/>
              </a:rPr>
              <a:t>chỉ</a:t>
            </a:r>
            <a:r>
              <a:rPr lang="en-US" sz="2400" dirty="0">
                <a:solidFill>
                  <a:schemeClr val="tx1"/>
                </a:solidFill>
                <a:latin typeface="+mj-lt"/>
              </a:rPr>
              <a:t> </a:t>
            </a:r>
            <a:r>
              <a:rPr lang="en-US" sz="2400" dirty="0" err="1">
                <a:solidFill>
                  <a:schemeClr val="tx1"/>
                </a:solidFill>
                <a:latin typeface="+mj-lt"/>
              </a:rPr>
              <a:t>cảnh</a:t>
            </a:r>
            <a:r>
              <a:rPr lang="en-US" sz="2400" dirty="0">
                <a:solidFill>
                  <a:schemeClr val="tx1"/>
                </a:solidFill>
                <a:latin typeface="+mj-lt"/>
              </a:rPr>
              <a:t> </a:t>
            </a:r>
            <a:r>
              <a:rPr lang="en-US" sz="2400" dirty="0" err="1">
                <a:solidFill>
                  <a:schemeClr val="tx1"/>
                </a:solidFill>
                <a:latin typeface="+mj-lt"/>
              </a:rPr>
              <a:t>buôn</a:t>
            </a:r>
            <a:r>
              <a:rPr lang="en-US" sz="2400" dirty="0">
                <a:solidFill>
                  <a:schemeClr val="tx1"/>
                </a:solidFill>
                <a:latin typeface="+mj-lt"/>
              </a:rPr>
              <a:t> </a:t>
            </a:r>
            <a:r>
              <a:rPr lang="en-US" sz="2400" dirty="0" err="1">
                <a:solidFill>
                  <a:schemeClr val="tx1"/>
                </a:solidFill>
                <a:latin typeface="+mj-lt"/>
              </a:rPr>
              <a:t>bán</a:t>
            </a:r>
            <a:r>
              <a:rPr lang="en-US" sz="2400" dirty="0">
                <a:solidFill>
                  <a:schemeClr val="tx1"/>
                </a:solidFill>
                <a:latin typeface="+mj-lt"/>
              </a:rPr>
              <a:t> </a:t>
            </a:r>
            <a:r>
              <a:rPr lang="en-US" sz="2400" dirty="0" err="1">
                <a:solidFill>
                  <a:schemeClr val="tx1"/>
                </a:solidFill>
                <a:latin typeface="+mj-lt"/>
              </a:rPr>
              <a:t>tấp</a:t>
            </a:r>
            <a:r>
              <a:rPr lang="en-US" sz="2400" dirty="0">
                <a:solidFill>
                  <a:schemeClr val="tx1"/>
                </a:solidFill>
                <a:latin typeface="+mj-lt"/>
              </a:rPr>
              <a:t> </a:t>
            </a:r>
            <a:r>
              <a:rPr lang="en-US" sz="2400" dirty="0" err="1">
                <a:solidFill>
                  <a:schemeClr val="tx1"/>
                </a:solidFill>
                <a:latin typeface="+mj-lt"/>
              </a:rPr>
              <a:t>nập</a:t>
            </a:r>
            <a:r>
              <a:rPr lang="en-US" sz="2400" dirty="0">
                <a:solidFill>
                  <a:schemeClr val="tx1"/>
                </a:solidFill>
                <a:latin typeface="+mj-lt"/>
              </a:rPr>
              <a:t>, </a:t>
            </a:r>
            <a:r>
              <a:rPr lang="en-US" sz="2400" dirty="0" err="1">
                <a:solidFill>
                  <a:schemeClr val="tx1"/>
                </a:solidFill>
                <a:latin typeface="+mj-lt"/>
              </a:rPr>
              <a:t>giàu</a:t>
            </a:r>
            <a:r>
              <a:rPr lang="en-US" sz="2400" dirty="0">
                <a:solidFill>
                  <a:schemeClr val="tx1"/>
                </a:solidFill>
                <a:latin typeface="+mj-lt"/>
              </a:rPr>
              <a:t> </a:t>
            </a:r>
            <a:r>
              <a:rPr lang="en-US" sz="2400" dirty="0" err="1">
                <a:solidFill>
                  <a:schemeClr val="tx1"/>
                </a:solidFill>
                <a:latin typeface="+mj-lt"/>
              </a:rPr>
              <a:t>có</a:t>
            </a:r>
            <a:r>
              <a:rPr lang="en-US" sz="2400" dirty="0">
                <a:solidFill>
                  <a:schemeClr val="tx1"/>
                </a:solidFill>
                <a:latin typeface="+mj-lt"/>
              </a:rPr>
              <a:t> </a:t>
            </a:r>
            <a:r>
              <a:rPr lang="en-US" sz="2400" dirty="0" err="1">
                <a:solidFill>
                  <a:schemeClr val="tx1"/>
                </a:solidFill>
                <a:latin typeface="+mj-lt"/>
              </a:rPr>
              <a:t>của</a:t>
            </a:r>
            <a:r>
              <a:rPr lang="en-US" sz="2400" dirty="0">
                <a:solidFill>
                  <a:schemeClr val="tx1"/>
                </a:solidFill>
                <a:latin typeface="+mj-lt"/>
              </a:rPr>
              <a:t> </a:t>
            </a:r>
            <a:r>
              <a:rPr lang="en-US" sz="2400" dirty="0" err="1">
                <a:solidFill>
                  <a:schemeClr val="tx1"/>
                </a:solidFill>
                <a:latin typeface="+mj-lt"/>
              </a:rPr>
              <a:t>mảnh</a:t>
            </a:r>
            <a:r>
              <a:rPr lang="en-US" sz="2400" dirty="0">
                <a:solidFill>
                  <a:schemeClr val="tx1"/>
                </a:solidFill>
                <a:latin typeface="+mj-lt"/>
              </a:rPr>
              <a:t> </a:t>
            </a:r>
            <a:r>
              <a:rPr lang="en-US" sz="2400" dirty="0" err="1">
                <a:solidFill>
                  <a:schemeClr val="tx1"/>
                </a:solidFill>
                <a:latin typeface="+mj-lt"/>
              </a:rPr>
              <a:t>đất</a:t>
            </a:r>
            <a:r>
              <a:rPr lang="en-US" sz="2400" dirty="0">
                <a:solidFill>
                  <a:schemeClr val="tx1"/>
                </a:solidFill>
                <a:latin typeface="+mj-lt"/>
              </a:rPr>
              <a:t> </a:t>
            </a:r>
            <a:r>
              <a:rPr lang="en-US" sz="2400" dirty="0" err="1">
                <a:solidFill>
                  <a:schemeClr val="tx1"/>
                </a:solidFill>
                <a:latin typeface="+mj-lt"/>
              </a:rPr>
              <a:t>kinh</a:t>
            </a:r>
            <a:r>
              <a:rPr lang="en-US" sz="2400" dirty="0">
                <a:solidFill>
                  <a:schemeClr val="tx1"/>
                </a:solidFill>
                <a:latin typeface="+mj-lt"/>
              </a:rPr>
              <a:t> </a:t>
            </a:r>
            <a:r>
              <a:rPr lang="en-US" sz="2400" dirty="0" err="1">
                <a:solidFill>
                  <a:schemeClr val="tx1"/>
                </a:solidFill>
                <a:latin typeface="+mj-lt"/>
              </a:rPr>
              <a:t>thành</a:t>
            </a:r>
            <a:r>
              <a:rPr lang="en-US" sz="2400" dirty="0">
                <a:solidFill>
                  <a:schemeClr val="tx1"/>
                </a:solidFill>
                <a:latin typeface="+mj-lt"/>
              </a:rPr>
              <a:t> </a:t>
            </a:r>
            <a:r>
              <a:rPr lang="en-US" sz="2400" dirty="0" err="1">
                <a:solidFill>
                  <a:schemeClr val="tx1"/>
                </a:solidFill>
                <a:latin typeface="+mj-lt"/>
              </a:rPr>
              <a:t>xưa</a:t>
            </a:r>
            <a:r>
              <a:rPr lang="en-US" sz="2400" dirty="0">
                <a:solidFill>
                  <a:schemeClr val="tx1"/>
                </a:solidFill>
                <a:latin typeface="+mj-lt"/>
              </a:rPr>
              <a:t> </a:t>
            </a:r>
            <a:r>
              <a:rPr lang="en-US" sz="2400" u="sng" dirty="0" err="1">
                <a:solidFill>
                  <a:schemeClr val="tx1"/>
                </a:solidFill>
                <a:latin typeface="+mj-lt"/>
              </a:rPr>
              <a:t>nên</a:t>
            </a:r>
            <a:r>
              <a:rPr lang="en-US" sz="2400" u="sng" dirty="0">
                <a:solidFill>
                  <a:schemeClr val="tx1"/>
                </a:solidFill>
                <a:latin typeface="+mj-lt"/>
              </a:rPr>
              <a:t> </a:t>
            </a:r>
            <a:r>
              <a:rPr lang="en-US" sz="2400" u="sng" dirty="0" err="1">
                <a:solidFill>
                  <a:schemeClr val="tx1"/>
                </a:solidFill>
                <a:latin typeface="+mj-lt"/>
              </a:rPr>
              <a:t>dùng</a:t>
            </a:r>
            <a:r>
              <a:rPr lang="en-US" sz="2400" u="sng" dirty="0">
                <a:solidFill>
                  <a:schemeClr val="tx1"/>
                </a:solidFill>
                <a:latin typeface="+mj-lt"/>
              </a:rPr>
              <a:t> </a:t>
            </a:r>
            <a:r>
              <a:rPr lang="en-US" sz="2400" u="sng" dirty="0" err="1">
                <a:solidFill>
                  <a:schemeClr val="tx1"/>
                </a:solidFill>
                <a:latin typeface="+mj-lt"/>
              </a:rPr>
              <a:t>từ</a:t>
            </a:r>
            <a:r>
              <a:rPr lang="en-US" sz="2400" u="sng" dirty="0">
                <a:solidFill>
                  <a:schemeClr val="tx1"/>
                </a:solidFill>
                <a:latin typeface="+mj-lt"/>
              </a:rPr>
              <a:t> “</a:t>
            </a:r>
            <a:r>
              <a:rPr lang="en-US" sz="2400" u="sng" dirty="0" err="1">
                <a:solidFill>
                  <a:schemeClr val="tx1"/>
                </a:solidFill>
                <a:latin typeface="+mj-lt"/>
              </a:rPr>
              <a:t>phồn</a:t>
            </a:r>
            <a:r>
              <a:rPr lang="en-US" sz="2400" u="sng" dirty="0">
                <a:solidFill>
                  <a:schemeClr val="tx1"/>
                </a:solidFill>
                <a:latin typeface="+mj-lt"/>
              </a:rPr>
              <a:t> </a:t>
            </a:r>
            <a:r>
              <a:rPr lang="en-US" sz="2400" u="sng" dirty="0" err="1">
                <a:solidFill>
                  <a:schemeClr val="tx1"/>
                </a:solidFill>
                <a:latin typeface="+mj-lt"/>
              </a:rPr>
              <a:t>hoa</a:t>
            </a:r>
            <a:r>
              <a:rPr lang="en-US" sz="2400" u="sng" dirty="0">
                <a:solidFill>
                  <a:schemeClr val="tx1"/>
                </a:solidFill>
                <a:latin typeface="+mj-lt"/>
              </a:rPr>
              <a:t>”</a:t>
            </a:r>
            <a:r>
              <a:rPr lang="en-US" sz="2400" dirty="0">
                <a:solidFill>
                  <a:schemeClr val="tx1"/>
                </a:solidFill>
                <a:latin typeface="+mj-lt"/>
              </a:rPr>
              <a:t> </a:t>
            </a:r>
            <a:r>
              <a:rPr lang="en-US" sz="2400" dirty="0" err="1">
                <a:solidFill>
                  <a:schemeClr val="tx1"/>
                </a:solidFill>
                <a:latin typeface="+mj-lt"/>
              </a:rPr>
              <a:t>là</a:t>
            </a:r>
            <a:r>
              <a:rPr lang="en-US" sz="2400" dirty="0">
                <a:solidFill>
                  <a:schemeClr val="tx1"/>
                </a:solidFill>
                <a:latin typeface="+mj-lt"/>
              </a:rPr>
              <a:t> </a:t>
            </a:r>
            <a:r>
              <a:rPr lang="en-US" sz="2400" dirty="0" err="1">
                <a:solidFill>
                  <a:schemeClr val="tx1"/>
                </a:solidFill>
                <a:latin typeface="+mj-lt"/>
              </a:rPr>
              <a:t>thích</a:t>
            </a:r>
            <a:r>
              <a:rPr lang="en-US" sz="2400" dirty="0">
                <a:solidFill>
                  <a:schemeClr val="tx1"/>
                </a:solidFill>
                <a:latin typeface="+mj-lt"/>
              </a:rPr>
              <a:t> </a:t>
            </a:r>
            <a:r>
              <a:rPr lang="en-US" sz="2400" dirty="0" err="1">
                <a:solidFill>
                  <a:schemeClr val="tx1"/>
                </a:solidFill>
                <a:latin typeface="+mj-lt"/>
              </a:rPr>
              <a:t>hợp</a:t>
            </a:r>
            <a:r>
              <a:rPr lang="en-US" sz="2400" dirty="0">
                <a:solidFill>
                  <a:schemeClr val="tx1"/>
                </a:solidFill>
                <a:latin typeface="+mj-lt"/>
              </a:rPr>
              <a:t> </a:t>
            </a:r>
            <a:r>
              <a:rPr lang="en-US" sz="2400" dirty="0" err="1">
                <a:solidFill>
                  <a:schemeClr val="tx1"/>
                </a:solidFill>
                <a:latin typeface="+mj-lt"/>
              </a:rPr>
              <a:t>nhất</a:t>
            </a:r>
            <a:r>
              <a:rPr lang="en-US" sz="2400" dirty="0">
                <a:solidFill>
                  <a:schemeClr val="tx1"/>
                </a:solidFill>
                <a:latin typeface="+mj-lt"/>
              </a:rPr>
              <a:t>.</a:t>
            </a:r>
          </a:p>
          <a:p>
            <a:r>
              <a:rPr lang="en-US" sz="2400" dirty="0">
                <a:solidFill>
                  <a:schemeClr val="tx1"/>
                </a:solidFill>
                <a:latin typeface="+mj-lt"/>
              </a:rPr>
              <a:t>d. “</a:t>
            </a:r>
            <a:r>
              <a:rPr lang="en-US" sz="2400" dirty="0" err="1">
                <a:solidFill>
                  <a:schemeClr val="tx1"/>
                </a:solidFill>
                <a:latin typeface="+mj-lt"/>
              </a:rPr>
              <a:t>bút</a:t>
            </a:r>
            <a:r>
              <a:rPr lang="en-US" sz="2400" dirty="0">
                <a:solidFill>
                  <a:schemeClr val="tx1"/>
                </a:solidFill>
                <a:latin typeface="+mj-lt"/>
              </a:rPr>
              <a:t> </a:t>
            </a:r>
            <a:r>
              <a:rPr lang="en-US" sz="2400" dirty="0" err="1">
                <a:solidFill>
                  <a:schemeClr val="tx1"/>
                </a:solidFill>
                <a:latin typeface="+mj-lt"/>
              </a:rPr>
              <a:t>hoa</a:t>
            </a:r>
            <a:r>
              <a:rPr lang="en-US" sz="2400" dirty="0">
                <a:solidFill>
                  <a:schemeClr val="tx1"/>
                </a:solidFill>
                <a:latin typeface="+mj-lt"/>
              </a:rPr>
              <a:t>” : </a:t>
            </a:r>
            <a:r>
              <a:rPr lang="en-US" sz="2400" dirty="0" err="1">
                <a:solidFill>
                  <a:schemeClr val="tx1"/>
                </a:solidFill>
                <a:latin typeface="+mj-lt"/>
              </a:rPr>
              <a:t>tài</a:t>
            </a:r>
            <a:r>
              <a:rPr lang="en-US" sz="2400" dirty="0">
                <a:solidFill>
                  <a:schemeClr val="tx1"/>
                </a:solidFill>
                <a:latin typeface="+mj-lt"/>
              </a:rPr>
              <a:t> </a:t>
            </a:r>
            <a:r>
              <a:rPr lang="en-US" sz="2400" dirty="0" err="1">
                <a:solidFill>
                  <a:schemeClr val="tx1"/>
                </a:solidFill>
                <a:latin typeface="+mj-lt"/>
              </a:rPr>
              <a:t>năng</a:t>
            </a:r>
            <a:r>
              <a:rPr lang="en-US" sz="2400" dirty="0">
                <a:solidFill>
                  <a:schemeClr val="tx1"/>
                </a:solidFill>
                <a:latin typeface="+mj-lt"/>
              </a:rPr>
              <a:t> </a:t>
            </a:r>
            <a:r>
              <a:rPr lang="en-US" sz="2400" dirty="0" err="1">
                <a:solidFill>
                  <a:schemeClr val="tx1"/>
                </a:solidFill>
                <a:latin typeface="+mj-lt"/>
              </a:rPr>
              <a:t>xuất</a:t>
            </a:r>
            <a:r>
              <a:rPr lang="en-US" sz="2400" dirty="0">
                <a:solidFill>
                  <a:schemeClr val="tx1"/>
                </a:solidFill>
                <a:latin typeface="+mj-lt"/>
              </a:rPr>
              <a:t> </a:t>
            </a:r>
            <a:r>
              <a:rPr lang="en-US" sz="2400" dirty="0" err="1">
                <a:solidFill>
                  <a:schemeClr val="tx1"/>
                </a:solidFill>
                <a:latin typeface="+mj-lt"/>
              </a:rPr>
              <a:t>sắc</a:t>
            </a:r>
            <a:r>
              <a:rPr lang="en-US" sz="2400" dirty="0">
                <a:solidFill>
                  <a:schemeClr val="tx1"/>
                </a:solidFill>
                <a:latin typeface="+mj-lt"/>
              </a:rPr>
              <a:t> </a:t>
            </a:r>
            <a:r>
              <a:rPr lang="en-US" sz="2400" dirty="0" err="1">
                <a:solidFill>
                  <a:schemeClr val="tx1"/>
                </a:solidFill>
                <a:latin typeface="+mj-lt"/>
              </a:rPr>
              <a:t>của</a:t>
            </a:r>
            <a:r>
              <a:rPr lang="en-US" sz="2400" dirty="0">
                <a:solidFill>
                  <a:schemeClr val="tx1"/>
                </a:solidFill>
                <a:latin typeface="+mj-lt"/>
              </a:rPr>
              <a:t> </a:t>
            </a:r>
            <a:r>
              <a:rPr lang="en-US" sz="2400" dirty="0" err="1">
                <a:solidFill>
                  <a:schemeClr val="tx1"/>
                </a:solidFill>
                <a:latin typeface="+mj-lt"/>
              </a:rPr>
              <a:t>người</a:t>
            </a:r>
            <a:r>
              <a:rPr lang="en-US" sz="2400" dirty="0">
                <a:solidFill>
                  <a:schemeClr val="tx1"/>
                </a:solidFill>
                <a:latin typeface="+mj-lt"/>
              </a:rPr>
              <a:t> </a:t>
            </a:r>
            <a:r>
              <a:rPr lang="en-US" sz="2400" dirty="0" err="1">
                <a:solidFill>
                  <a:schemeClr val="tx1"/>
                </a:solidFill>
                <a:latin typeface="+mj-lt"/>
              </a:rPr>
              <a:t>làm</a:t>
            </a:r>
            <a:r>
              <a:rPr lang="en-US" sz="2400" dirty="0">
                <a:solidFill>
                  <a:schemeClr val="tx1"/>
                </a:solidFill>
                <a:latin typeface="+mj-lt"/>
              </a:rPr>
              <a:t> </a:t>
            </a:r>
            <a:r>
              <a:rPr lang="en-US" sz="2400" dirty="0" err="1">
                <a:solidFill>
                  <a:schemeClr val="tx1"/>
                </a:solidFill>
                <a:latin typeface="+mj-lt"/>
              </a:rPr>
              <a:t>nên</a:t>
            </a:r>
            <a:r>
              <a:rPr lang="en-US" sz="2400" dirty="0">
                <a:solidFill>
                  <a:schemeClr val="tx1"/>
                </a:solidFill>
                <a:latin typeface="+mj-lt"/>
              </a:rPr>
              <a:t> </a:t>
            </a:r>
            <a:r>
              <a:rPr lang="en-US" sz="2400" dirty="0" err="1">
                <a:solidFill>
                  <a:schemeClr val="tx1"/>
                </a:solidFill>
                <a:latin typeface="+mj-lt"/>
              </a:rPr>
              <a:t>bài</a:t>
            </a:r>
            <a:r>
              <a:rPr lang="en-US" sz="2400" dirty="0">
                <a:solidFill>
                  <a:schemeClr val="tx1"/>
                </a:solidFill>
                <a:latin typeface="+mj-lt"/>
              </a:rPr>
              <a:t> </a:t>
            </a:r>
            <a:r>
              <a:rPr lang="en-US" sz="2400" dirty="0" err="1">
                <a:solidFill>
                  <a:schemeClr val="tx1"/>
                </a:solidFill>
                <a:latin typeface="+mj-lt"/>
              </a:rPr>
              <a:t>thơ</a:t>
            </a:r>
            <a:r>
              <a:rPr lang="en-US" sz="2400" dirty="0">
                <a:solidFill>
                  <a:schemeClr val="tx1"/>
                </a:solidFill>
                <a:latin typeface="+mj-lt"/>
              </a:rPr>
              <a:t> </a:t>
            </a:r>
          </a:p>
          <a:p>
            <a:pPr marL="55563" indent="96838"/>
            <a:r>
              <a:rPr lang="en-US" sz="2400" dirty="0">
                <a:solidFill>
                  <a:schemeClr val="tx1"/>
                </a:solidFill>
                <a:latin typeface="+mj-lt"/>
              </a:rPr>
              <a:t>=&gt; </a:t>
            </a:r>
            <a:r>
              <a:rPr lang="en-US" sz="2400" dirty="0" err="1">
                <a:solidFill>
                  <a:schemeClr val="tx1"/>
                </a:solidFill>
                <a:latin typeface="+mj-lt"/>
              </a:rPr>
              <a:t>sử</a:t>
            </a:r>
            <a:r>
              <a:rPr lang="en-US" sz="2400" dirty="0">
                <a:solidFill>
                  <a:schemeClr val="tx1"/>
                </a:solidFill>
                <a:latin typeface="+mj-lt"/>
              </a:rPr>
              <a:t> </a:t>
            </a:r>
            <a:r>
              <a:rPr lang="en-US" sz="2400" dirty="0" err="1">
                <a:solidFill>
                  <a:schemeClr val="tx1"/>
                </a:solidFill>
                <a:latin typeface="+mj-lt"/>
              </a:rPr>
              <a:t>dụng</a:t>
            </a:r>
            <a:r>
              <a:rPr lang="en-US" sz="2400" dirty="0">
                <a:solidFill>
                  <a:schemeClr val="tx1"/>
                </a:solidFill>
                <a:latin typeface="+mj-lt"/>
              </a:rPr>
              <a:t> </a:t>
            </a:r>
            <a:r>
              <a:rPr lang="en-US" sz="2400" dirty="0" err="1">
                <a:solidFill>
                  <a:schemeClr val="tx1"/>
                </a:solidFill>
                <a:latin typeface="+mj-lt"/>
              </a:rPr>
              <a:t>từ</a:t>
            </a:r>
            <a:r>
              <a:rPr lang="en-US" sz="2400" dirty="0">
                <a:solidFill>
                  <a:schemeClr val="tx1"/>
                </a:solidFill>
                <a:latin typeface="+mj-lt"/>
              </a:rPr>
              <a:t> </a:t>
            </a:r>
            <a:r>
              <a:rPr lang="en-US" sz="2400" dirty="0" err="1">
                <a:solidFill>
                  <a:schemeClr val="tx1"/>
                </a:solidFill>
                <a:latin typeface="+mj-lt"/>
              </a:rPr>
              <a:t>này</a:t>
            </a:r>
            <a:r>
              <a:rPr lang="en-US" sz="2400" dirty="0">
                <a:solidFill>
                  <a:schemeClr val="tx1"/>
                </a:solidFill>
                <a:latin typeface="+mj-lt"/>
              </a:rPr>
              <a:t> </a:t>
            </a:r>
            <a:r>
              <a:rPr lang="en-US" sz="2400" dirty="0" err="1">
                <a:solidFill>
                  <a:schemeClr val="tx1"/>
                </a:solidFill>
                <a:latin typeface="+mj-lt"/>
              </a:rPr>
              <a:t>có</a:t>
            </a:r>
            <a:r>
              <a:rPr lang="en-US" sz="2400" dirty="0">
                <a:solidFill>
                  <a:schemeClr val="tx1"/>
                </a:solidFill>
                <a:latin typeface="+mj-lt"/>
              </a:rPr>
              <a:t> ý </a:t>
            </a:r>
            <a:r>
              <a:rPr lang="en-US" sz="2400" dirty="0" err="1">
                <a:solidFill>
                  <a:schemeClr val="tx1"/>
                </a:solidFill>
                <a:latin typeface="+mj-lt"/>
              </a:rPr>
              <a:t>nghĩa</a:t>
            </a:r>
            <a:r>
              <a:rPr lang="en-US" sz="2400" dirty="0">
                <a:solidFill>
                  <a:schemeClr val="tx1"/>
                </a:solidFill>
                <a:latin typeface="+mj-lt"/>
              </a:rPr>
              <a:t> </a:t>
            </a:r>
            <a:r>
              <a:rPr lang="en-US" sz="2400" dirty="0" err="1">
                <a:solidFill>
                  <a:schemeClr val="tx1"/>
                </a:solidFill>
                <a:latin typeface="+mj-lt"/>
              </a:rPr>
              <a:t>và</a:t>
            </a:r>
            <a:r>
              <a:rPr lang="en-US" sz="2400" dirty="0">
                <a:solidFill>
                  <a:schemeClr val="tx1"/>
                </a:solidFill>
                <a:latin typeface="+mj-lt"/>
              </a:rPr>
              <a:t> hay </a:t>
            </a:r>
            <a:r>
              <a:rPr lang="en-US" sz="2400" dirty="0" err="1">
                <a:solidFill>
                  <a:schemeClr val="tx1"/>
                </a:solidFill>
                <a:latin typeface="+mj-lt"/>
              </a:rPr>
              <a:t>hơn</a:t>
            </a:r>
            <a:r>
              <a:rPr lang="en-US" sz="2400" dirty="0">
                <a:solidFill>
                  <a:schemeClr val="tx1"/>
                </a:solidFill>
                <a:latin typeface="+mj-lt"/>
              </a:rPr>
              <a:t> so </a:t>
            </a:r>
            <a:r>
              <a:rPr lang="en-US" sz="2400" dirty="0" err="1">
                <a:solidFill>
                  <a:schemeClr val="tx1"/>
                </a:solidFill>
                <a:latin typeface="+mj-lt"/>
              </a:rPr>
              <a:t>với</a:t>
            </a:r>
            <a:r>
              <a:rPr lang="en-US" sz="2400" dirty="0">
                <a:solidFill>
                  <a:schemeClr val="tx1"/>
                </a:solidFill>
                <a:latin typeface="+mj-lt"/>
              </a:rPr>
              <a:t> </a:t>
            </a:r>
            <a:r>
              <a:rPr lang="en-US" sz="2400" dirty="0" err="1">
                <a:solidFill>
                  <a:schemeClr val="tx1"/>
                </a:solidFill>
                <a:latin typeface="+mj-lt"/>
              </a:rPr>
              <a:t>từ</a:t>
            </a:r>
            <a:r>
              <a:rPr lang="en-US" sz="2400" dirty="0">
                <a:solidFill>
                  <a:schemeClr val="tx1"/>
                </a:solidFill>
                <a:latin typeface="+mj-lt"/>
              </a:rPr>
              <a:t> “</a:t>
            </a:r>
            <a:r>
              <a:rPr lang="en-US" sz="2400" dirty="0" err="1">
                <a:solidFill>
                  <a:schemeClr val="tx1"/>
                </a:solidFill>
                <a:latin typeface="+mj-lt"/>
              </a:rPr>
              <a:t>bút</a:t>
            </a:r>
            <a:r>
              <a:rPr lang="en-US" sz="2400" dirty="0">
                <a:solidFill>
                  <a:schemeClr val="tx1"/>
                </a:solidFill>
                <a:latin typeface="+mj-lt"/>
              </a:rPr>
              <a:t> </a:t>
            </a:r>
            <a:r>
              <a:rPr lang="en-US" sz="2400" dirty="0" err="1">
                <a:solidFill>
                  <a:schemeClr val="tx1"/>
                </a:solidFill>
                <a:latin typeface="+mj-lt"/>
              </a:rPr>
              <a:t>đây</a:t>
            </a:r>
            <a:r>
              <a:rPr lang="en-US" sz="2400" dirty="0">
                <a:solidFill>
                  <a:schemeClr val="tx1"/>
                </a:solidFill>
                <a:latin typeface="+mj-lt"/>
              </a:rPr>
              <a:t>”.</a:t>
            </a:r>
          </a:p>
        </p:txBody>
      </p:sp>
      <p:sp>
        <p:nvSpPr>
          <p:cNvPr id="398" name="Google Shape;398;p36"/>
          <p:cNvSpPr/>
          <p:nvPr/>
        </p:nvSpPr>
        <p:spPr>
          <a:xfrm>
            <a:off x="7205975" y="2125574"/>
            <a:ext cx="2362666" cy="3758302"/>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6"/>
          <p:cNvSpPr/>
          <p:nvPr/>
        </p:nvSpPr>
        <p:spPr>
          <a:xfrm rot="362143">
            <a:off x="7855227" y="376670"/>
            <a:ext cx="1541318" cy="2865303"/>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p:nvPr>
        </p:nvSpPr>
        <p:spPr>
          <a:xfrm>
            <a:off x="533400" y="303578"/>
            <a:ext cx="5390700" cy="972772"/>
          </a:xfrm>
        </p:spPr>
        <p:txBody>
          <a:bodyPr/>
          <a:lstStyle/>
          <a:p>
            <a:pPr algn="ctr"/>
            <a:r>
              <a:rPr lang="vi-VN" dirty="0">
                <a:solidFill>
                  <a:schemeClr val="tx1"/>
                </a:solidFill>
              </a:rPr>
              <a:t>Bài </a:t>
            </a:r>
            <a:r>
              <a:rPr lang="en-US" dirty="0">
                <a:solidFill>
                  <a:schemeClr val="tx1"/>
                </a:solidFill>
              </a:rPr>
              <a:t>1</a:t>
            </a:r>
            <a:r>
              <a:rPr lang="vi-VN" dirty="0">
                <a:solidFill>
                  <a:schemeClr val="tx1"/>
                </a:solidFill>
              </a:rPr>
              <a:t>:</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97">
                                            <p:txEl>
                                              <p:pRg st="0" end="0"/>
                                            </p:txEl>
                                          </p:spTgt>
                                        </p:tgtEl>
                                        <p:attrNameLst>
                                          <p:attrName>style.visibility</p:attrName>
                                        </p:attrNameLst>
                                      </p:cBhvr>
                                      <p:to>
                                        <p:strVal val="visible"/>
                                      </p:to>
                                    </p:set>
                                    <p:animEffect transition="in" filter="wheel(1)">
                                      <p:cBhvr>
                                        <p:cTn id="7" dur="2000"/>
                                        <p:tgtEl>
                                          <p:spTgt spid="3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97">
                                            <p:txEl>
                                              <p:pRg st="1" end="1"/>
                                            </p:txEl>
                                          </p:spTgt>
                                        </p:tgtEl>
                                        <p:attrNameLst>
                                          <p:attrName>style.visibility</p:attrName>
                                        </p:attrNameLst>
                                      </p:cBhvr>
                                      <p:to>
                                        <p:strVal val="visible"/>
                                      </p:to>
                                    </p:set>
                                    <p:animEffect transition="in" filter="wheel(1)">
                                      <p:cBhvr>
                                        <p:cTn id="12" dur="2000"/>
                                        <p:tgtEl>
                                          <p:spTgt spid="3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97">
                                            <p:txEl>
                                              <p:pRg st="2" end="2"/>
                                            </p:txEl>
                                          </p:spTgt>
                                        </p:tgtEl>
                                        <p:attrNameLst>
                                          <p:attrName>style.visibility</p:attrName>
                                        </p:attrNameLst>
                                      </p:cBhvr>
                                      <p:to>
                                        <p:strVal val="visible"/>
                                      </p:to>
                                    </p:set>
                                    <p:animEffect transition="in" filter="wheel(1)">
                                      <p:cBhvr>
                                        <p:cTn id="17" dur="2000"/>
                                        <p:tgtEl>
                                          <p:spTgt spid="3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97">
                                            <p:txEl>
                                              <p:pRg st="3" end="3"/>
                                            </p:txEl>
                                          </p:spTgt>
                                        </p:tgtEl>
                                        <p:attrNameLst>
                                          <p:attrName>style.visibility</p:attrName>
                                        </p:attrNameLst>
                                      </p:cBhvr>
                                      <p:to>
                                        <p:strVal val="visible"/>
                                      </p:to>
                                    </p:set>
                                    <p:animEffect transition="in" filter="wheel(1)">
                                      <p:cBhvr>
                                        <p:cTn id="22" dur="2000"/>
                                        <p:tgtEl>
                                          <p:spTgt spid="3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97">
                                            <p:txEl>
                                              <p:pRg st="4" end="4"/>
                                            </p:txEl>
                                          </p:spTgt>
                                        </p:tgtEl>
                                        <p:attrNameLst>
                                          <p:attrName>style.visibility</p:attrName>
                                        </p:attrNameLst>
                                      </p:cBhvr>
                                      <p:to>
                                        <p:strVal val="visible"/>
                                      </p:to>
                                    </p:set>
                                    <p:animEffect transition="in" filter="wheel(1)">
                                      <p:cBhvr>
                                        <p:cTn id="27" dur="2000"/>
                                        <p:tgtEl>
                                          <p:spTgt spid="39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1" name="Google Shape;501;p38"/>
          <p:cNvSpPr/>
          <p:nvPr/>
        </p:nvSpPr>
        <p:spPr>
          <a:xfrm>
            <a:off x="1680800" y="1452551"/>
            <a:ext cx="2833650" cy="2904900"/>
          </a:xfrm>
          <a:prstGeom prst="rect">
            <a:avLst/>
          </a:prstGeom>
          <a:solidFill>
            <a:srgbClr val="FAC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4514450" y="960106"/>
            <a:ext cx="2800750" cy="3533700"/>
          </a:xfrm>
          <a:prstGeom prst="rect">
            <a:avLst/>
          </a:prstGeom>
          <a:solidFill>
            <a:srgbClr val="F6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txBox="1">
            <a:spLocks noGrp="1"/>
          </p:cNvSpPr>
          <p:nvPr>
            <p:ph type="title" idx="2"/>
          </p:nvPr>
        </p:nvSpPr>
        <p:spPr>
          <a:xfrm>
            <a:off x="457200" y="133350"/>
            <a:ext cx="2931300" cy="1080900"/>
          </a:xfrm>
          <a:prstGeom prst="rect">
            <a:avLst/>
          </a:prstGeom>
        </p:spPr>
        <p:txBody>
          <a:bodyPr spcFirstLastPara="1" wrap="square" lIns="91425" tIns="91425" rIns="91425" bIns="91425" anchor="ctr" anchorCtr="0">
            <a:noAutofit/>
          </a:bodyPr>
          <a:lstStyle/>
          <a:p>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5a:</a:t>
            </a:r>
          </a:p>
        </p:txBody>
      </p:sp>
      <p:sp>
        <p:nvSpPr>
          <p:cNvPr id="504" name="Google Shape;504;p38"/>
          <p:cNvSpPr/>
          <p:nvPr/>
        </p:nvSpPr>
        <p:spPr>
          <a:xfrm>
            <a:off x="7264923" y="2223100"/>
            <a:ext cx="1669880" cy="3955180"/>
          </a:xfrm>
          <a:custGeom>
            <a:avLst/>
            <a:gdLst/>
            <a:ahLst/>
            <a:cxnLst/>
            <a:rect l="l" t="t" r="r" b="b"/>
            <a:pathLst>
              <a:path w="49959" h="118330" extrusionOk="0">
                <a:moveTo>
                  <a:pt x="28091" y="2280"/>
                </a:moveTo>
                <a:cubicBezTo>
                  <a:pt x="28375" y="2280"/>
                  <a:pt x="28054" y="3887"/>
                  <a:pt x="28054" y="4020"/>
                </a:cubicBezTo>
                <a:cubicBezTo>
                  <a:pt x="27777" y="4783"/>
                  <a:pt x="27500" y="5476"/>
                  <a:pt x="27084" y="6100"/>
                </a:cubicBezTo>
                <a:cubicBezTo>
                  <a:pt x="26460" y="7001"/>
                  <a:pt x="25698" y="7764"/>
                  <a:pt x="24796" y="8318"/>
                </a:cubicBezTo>
                <a:cubicBezTo>
                  <a:pt x="25767" y="7556"/>
                  <a:pt x="26599" y="6585"/>
                  <a:pt x="27292" y="5476"/>
                </a:cubicBezTo>
                <a:cubicBezTo>
                  <a:pt x="27638" y="4922"/>
                  <a:pt x="27777" y="4298"/>
                  <a:pt x="27846" y="3674"/>
                </a:cubicBezTo>
                <a:cubicBezTo>
                  <a:pt x="27916" y="3258"/>
                  <a:pt x="27985" y="2773"/>
                  <a:pt x="28054" y="2357"/>
                </a:cubicBezTo>
                <a:lnTo>
                  <a:pt x="28054" y="2288"/>
                </a:lnTo>
                <a:cubicBezTo>
                  <a:pt x="28068" y="2282"/>
                  <a:pt x="28080" y="2280"/>
                  <a:pt x="28091" y="2280"/>
                </a:cubicBezTo>
                <a:close/>
                <a:moveTo>
                  <a:pt x="20393" y="814"/>
                </a:moveTo>
                <a:cubicBezTo>
                  <a:pt x="20550" y="814"/>
                  <a:pt x="20790" y="1056"/>
                  <a:pt x="21192" y="1525"/>
                </a:cubicBezTo>
                <a:cubicBezTo>
                  <a:pt x="22786" y="3674"/>
                  <a:pt x="22994" y="5961"/>
                  <a:pt x="22717" y="8457"/>
                </a:cubicBezTo>
                <a:cubicBezTo>
                  <a:pt x="22578" y="8110"/>
                  <a:pt x="22370" y="7833"/>
                  <a:pt x="22162" y="7556"/>
                </a:cubicBezTo>
                <a:cubicBezTo>
                  <a:pt x="22125" y="7537"/>
                  <a:pt x="22088" y="7529"/>
                  <a:pt x="22054" y="7529"/>
                </a:cubicBezTo>
                <a:cubicBezTo>
                  <a:pt x="21959" y="7529"/>
                  <a:pt x="21885" y="7593"/>
                  <a:pt x="21885" y="7694"/>
                </a:cubicBezTo>
                <a:cubicBezTo>
                  <a:pt x="21885" y="7764"/>
                  <a:pt x="21885" y="7833"/>
                  <a:pt x="21885" y="7902"/>
                </a:cubicBezTo>
                <a:cubicBezTo>
                  <a:pt x="21538" y="7001"/>
                  <a:pt x="21053" y="6169"/>
                  <a:pt x="20429" y="5476"/>
                </a:cubicBezTo>
                <a:cubicBezTo>
                  <a:pt x="20152" y="4783"/>
                  <a:pt x="20013" y="4090"/>
                  <a:pt x="19944" y="3397"/>
                </a:cubicBezTo>
                <a:cubicBezTo>
                  <a:pt x="19944" y="2773"/>
                  <a:pt x="19944" y="2218"/>
                  <a:pt x="20083" y="1664"/>
                </a:cubicBezTo>
                <a:cubicBezTo>
                  <a:pt x="20154" y="1091"/>
                  <a:pt x="20226" y="814"/>
                  <a:pt x="20393" y="814"/>
                </a:cubicBezTo>
                <a:close/>
                <a:moveTo>
                  <a:pt x="27422" y="1160"/>
                </a:moveTo>
                <a:cubicBezTo>
                  <a:pt x="28030" y="1160"/>
                  <a:pt x="27500" y="2470"/>
                  <a:pt x="27500" y="2773"/>
                </a:cubicBezTo>
                <a:cubicBezTo>
                  <a:pt x="27361" y="4159"/>
                  <a:pt x="26876" y="5476"/>
                  <a:pt x="26044" y="6516"/>
                </a:cubicBezTo>
                <a:cubicBezTo>
                  <a:pt x="25490" y="7070"/>
                  <a:pt x="24935" y="7694"/>
                  <a:pt x="24311" y="8180"/>
                </a:cubicBezTo>
                <a:lnTo>
                  <a:pt x="23687" y="8734"/>
                </a:lnTo>
                <a:cubicBezTo>
                  <a:pt x="24519" y="7417"/>
                  <a:pt x="25074" y="6031"/>
                  <a:pt x="25351" y="4644"/>
                </a:cubicBezTo>
                <a:lnTo>
                  <a:pt x="25351" y="4575"/>
                </a:lnTo>
                <a:cubicBezTo>
                  <a:pt x="25420" y="4090"/>
                  <a:pt x="25420" y="3674"/>
                  <a:pt x="25351" y="3189"/>
                </a:cubicBezTo>
                <a:cubicBezTo>
                  <a:pt x="25698" y="2357"/>
                  <a:pt x="26321" y="1664"/>
                  <a:pt x="27084" y="1248"/>
                </a:cubicBezTo>
                <a:cubicBezTo>
                  <a:pt x="27223" y="1187"/>
                  <a:pt x="27334" y="1160"/>
                  <a:pt x="27422" y="1160"/>
                </a:cubicBezTo>
                <a:close/>
                <a:moveTo>
                  <a:pt x="30966" y="4020"/>
                </a:moveTo>
                <a:cubicBezTo>
                  <a:pt x="31520" y="4020"/>
                  <a:pt x="31312" y="4159"/>
                  <a:pt x="31104" y="4575"/>
                </a:cubicBezTo>
                <a:cubicBezTo>
                  <a:pt x="30827" y="4922"/>
                  <a:pt x="30550" y="5476"/>
                  <a:pt x="30273" y="5892"/>
                </a:cubicBezTo>
                <a:cubicBezTo>
                  <a:pt x="29094" y="7625"/>
                  <a:pt x="26945" y="8249"/>
                  <a:pt x="25074" y="9011"/>
                </a:cubicBezTo>
                <a:cubicBezTo>
                  <a:pt x="25004" y="8873"/>
                  <a:pt x="24866" y="8873"/>
                  <a:pt x="24796" y="8873"/>
                </a:cubicBezTo>
                <a:cubicBezTo>
                  <a:pt x="24796" y="8873"/>
                  <a:pt x="24796" y="8803"/>
                  <a:pt x="24796" y="8803"/>
                </a:cubicBezTo>
                <a:cubicBezTo>
                  <a:pt x="26321" y="7902"/>
                  <a:pt x="27500" y="6447"/>
                  <a:pt x="28124" y="4783"/>
                </a:cubicBezTo>
                <a:cubicBezTo>
                  <a:pt x="28717" y="4297"/>
                  <a:pt x="29521" y="4022"/>
                  <a:pt x="30306" y="4022"/>
                </a:cubicBezTo>
                <a:cubicBezTo>
                  <a:pt x="30529" y="4022"/>
                  <a:pt x="30751" y="4044"/>
                  <a:pt x="30966" y="4090"/>
                </a:cubicBezTo>
                <a:lnTo>
                  <a:pt x="30966" y="4020"/>
                </a:lnTo>
                <a:close/>
                <a:moveTo>
                  <a:pt x="29163" y="7556"/>
                </a:moveTo>
                <a:cubicBezTo>
                  <a:pt x="29718" y="7556"/>
                  <a:pt x="30273" y="7625"/>
                  <a:pt x="30827" y="7833"/>
                </a:cubicBezTo>
                <a:cubicBezTo>
                  <a:pt x="30961" y="7833"/>
                  <a:pt x="32459" y="8807"/>
                  <a:pt x="31864" y="8807"/>
                </a:cubicBezTo>
                <a:cubicBezTo>
                  <a:pt x="31844" y="8807"/>
                  <a:pt x="31822" y="8806"/>
                  <a:pt x="31798" y="8803"/>
                </a:cubicBezTo>
                <a:cubicBezTo>
                  <a:pt x="31625" y="8775"/>
                  <a:pt x="31453" y="8758"/>
                  <a:pt x="31286" y="8758"/>
                </a:cubicBezTo>
                <a:cubicBezTo>
                  <a:pt x="31049" y="8758"/>
                  <a:pt x="30822" y="8792"/>
                  <a:pt x="30619" y="8873"/>
                </a:cubicBezTo>
                <a:cubicBezTo>
                  <a:pt x="29346" y="9020"/>
                  <a:pt x="28246" y="9374"/>
                  <a:pt x="27099" y="9374"/>
                </a:cubicBezTo>
                <a:cubicBezTo>
                  <a:pt x="26622" y="9374"/>
                  <a:pt x="26137" y="9313"/>
                  <a:pt x="25628" y="9150"/>
                </a:cubicBezTo>
                <a:cubicBezTo>
                  <a:pt x="26807" y="8803"/>
                  <a:pt x="27985" y="8249"/>
                  <a:pt x="29094" y="7556"/>
                </a:cubicBezTo>
                <a:close/>
                <a:moveTo>
                  <a:pt x="24379" y="473"/>
                </a:moveTo>
                <a:cubicBezTo>
                  <a:pt x="24456" y="473"/>
                  <a:pt x="24507" y="537"/>
                  <a:pt x="24519" y="693"/>
                </a:cubicBezTo>
                <a:cubicBezTo>
                  <a:pt x="24519" y="1040"/>
                  <a:pt x="24658" y="1456"/>
                  <a:pt x="24727" y="1802"/>
                </a:cubicBezTo>
                <a:cubicBezTo>
                  <a:pt x="25351" y="4228"/>
                  <a:pt x="24588" y="6100"/>
                  <a:pt x="23687" y="8180"/>
                </a:cubicBezTo>
                <a:cubicBezTo>
                  <a:pt x="23687" y="8180"/>
                  <a:pt x="23687" y="8110"/>
                  <a:pt x="23687" y="8110"/>
                </a:cubicBezTo>
                <a:cubicBezTo>
                  <a:pt x="23653" y="8006"/>
                  <a:pt x="23566" y="7954"/>
                  <a:pt x="23479" y="7954"/>
                </a:cubicBezTo>
                <a:cubicBezTo>
                  <a:pt x="23393" y="7954"/>
                  <a:pt x="23306" y="8006"/>
                  <a:pt x="23271" y="8110"/>
                </a:cubicBezTo>
                <a:cubicBezTo>
                  <a:pt x="23202" y="8596"/>
                  <a:pt x="23063" y="9081"/>
                  <a:pt x="22994" y="9635"/>
                </a:cubicBezTo>
                <a:cubicBezTo>
                  <a:pt x="22925" y="9289"/>
                  <a:pt x="22855" y="9011"/>
                  <a:pt x="22717" y="8665"/>
                </a:cubicBezTo>
                <a:cubicBezTo>
                  <a:pt x="22786" y="8665"/>
                  <a:pt x="22925" y="8665"/>
                  <a:pt x="22925" y="8596"/>
                </a:cubicBezTo>
                <a:cubicBezTo>
                  <a:pt x="23410" y="7070"/>
                  <a:pt x="23341" y="5476"/>
                  <a:pt x="22855" y="3951"/>
                </a:cubicBezTo>
                <a:cubicBezTo>
                  <a:pt x="22855" y="3327"/>
                  <a:pt x="22925" y="2634"/>
                  <a:pt x="23063" y="2010"/>
                </a:cubicBezTo>
                <a:cubicBezTo>
                  <a:pt x="23063" y="1953"/>
                  <a:pt x="24012" y="473"/>
                  <a:pt x="24379" y="473"/>
                </a:cubicBezTo>
                <a:close/>
                <a:moveTo>
                  <a:pt x="17421" y="3487"/>
                </a:moveTo>
                <a:cubicBezTo>
                  <a:pt x="18513" y="4040"/>
                  <a:pt x="19469" y="4795"/>
                  <a:pt x="20291" y="5753"/>
                </a:cubicBezTo>
                <a:cubicBezTo>
                  <a:pt x="20360" y="5892"/>
                  <a:pt x="20429" y="5961"/>
                  <a:pt x="20568" y="6100"/>
                </a:cubicBezTo>
                <a:cubicBezTo>
                  <a:pt x="20637" y="6239"/>
                  <a:pt x="20637" y="6308"/>
                  <a:pt x="20707" y="6377"/>
                </a:cubicBezTo>
                <a:cubicBezTo>
                  <a:pt x="21192" y="7209"/>
                  <a:pt x="21538" y="8041"/>
                  <a:pt x="21746" y="8873"/>
                </a:cubicBezTo>
                <a:cubicBezTo>
                  <a:pt x="21677" y="8942"/>
                  <a:pt x="21677" y="9011"/>
                  <a:pt x="21677" y="9081"/>
                </a:cubicBezTo>
                <a:cubicBezTo>
                  <a:pt x="21746" y="9289"/>
                  <a:pt x="21816" y="9566"/>
                  <a:pt x="21885" y="9843"/>
                </a:cubicBezTo>
                <a:cubicBezTo>
                  <a:pt x="21677" y="9635"/>
                  <a:pt x="21469" y="9497"/>
                  <a:pt x="21192" y="9358"/>
                </a:cubicBezTo>
                <a:cubicBezTo>
                  <a:pt x="21192" y="9219"/>
                  <a:pt x="21192" y="9081"/>
                  <a:pt x="21192" y="8942"/>
                </a:cubicBezTo>
                <a:cubicBezTo>
                  <a:pt x="21192" y="8873"/>
                  <a:pt x="21140" y="8838"/>
                  <a:pt x="21088" y="8838"/>
                </a:cubicBezTo>
                <a:cubicBezTo>
                  <a:pt x="21036" y="8838"/>
                  <a:pt x="20984" y="8873"/>
                  <a:pt x="20984" y="8942"/>
                </a:cubicBezTo>
                <a:lnTo>
                  <a:pt x="20984" y="9219"/>
                </a:lnTo>
                <a:cubicBezTo>
                  <a:pt x="20360" y="8873"/>
                  <a:pt x="19875" y="8457"/>
                  <a:pt x="19320" y="8041"/>
                </a:cubicBezTo>
                <a:cubicBezTo>
                  <a:pt x="18627" y="7278"/>
                  <a:pt x="18142" y="6308"/>
                  <a:pt x="17934" y="5268"/>
                </a:cubicBezTo>
                <a:cubicBezTo>
                  <a:pt x="17868" y="5005"/>
                  <a:pt x="17677" y="3680"/>
                  <a:pt x="17421" y="3487"/>
                </a:cubicBezTo>
                <a:close/>
                <a:moveTo>
                  <a:pt x="24311" y="9081"/>
                </a:moveTo>
                <a:cubicBezTo>
                  <a:pt x="24311" y="9150"/>
                  <a:pt x="24311" y="9289"/>
                  <a:pt x="24242" y="9358"/>
                </a:cubicBezTo>
                <a:cubicBezTo>
                  <a:pt x="24034" y="9635"/>
                  <a:pt x="23826" y="9913"/>
                  <a:pt x="23687" y="10259"/>
                </a:cubicBezTo>
                <a:cubicBezTo>
                  <a:pt x="23826" y="9843"/>
                  <a:pt x="24034" y="9427"/>
                  <a:pt x="24242" y="9081"/>
                </a:cubicBezTo>
                <a:close/>
                <a:moveTo>
                  <a:pt x="21400" y="9843"/>
                </a:moveTo>
                <a:lnTo>
                  <a:pt x="21400" y="9843"/>
                </a:lnTo>
                <a:cubicBezTo>
                  <a:pt x="21608" y="9982"/>
                  <a:pt x="21816" y="10121"/>
                  <a:pt x="22024" y="10190"/>
                </a:cubicBezTo>
                <a:cubicBezTo>
                  <a:pt x="22093" y="10606"/>
                  <a:pt x="22370" y="10883"/>
                  <a:pt x="22717" y="11091"/>
                </a:cubicBezTo>
                <a:lnTo>
                  <a:pt x="22509" y="11091"/>
                </a:lnTo>
                <a:cubicBezTo>
                  <a:pt x="22232" y="10952"/>
                  <a:pt x="22024" y="10814"/>
                  <a:pt x="21816" y="10536"/>
                </a:cubicBezTo>
                <a:cubicBezTo>
                  <a:pt x="21608" y="10328"/>
                  <a:pt x="21469" y="10121"/>
                  <a:pt x="21400" y="9843"/>
                </a:cubicBezTo>
                <a:close/>
                <a:moveTo>
                  <a:pt x="23549" y="14626"/>
                </a:moveTo>
                <a:lnTo>
                  <a:pt x="23549" y="14626"/>
                </a:lnTo>
                <a:cubicBezTo>
                  <a:pt x="23271" y="15181"/>
                  <a:pt x="22994" y="15735"/>
                  <a:pt x="22648" y="16221"/>
                </a:cubicBezTo>
                <a:lnTo>
                  <a:pt x="22717" y="15597"/>
                </a:lnTo>
                <a:cubicBezTo>
                  <a:pt x="22925" y="15181"/>
                  <a:pt x="23202" y="14903"/>
                  <a:pt x="23549" y="14626"/>
                </a:cubicBezTo>
                <a:close/>
                <a:moveTo>
                  <a:pt x="21123" y="17954"/>
                </a:moveTo>
                <a:lnTo>
                  <a:pt x="21123" y="17954"/>
                </a:lnTo>
                <a:cubicBezTo>
                  <a:pt x="21301" y="18429"/>
                  <a:pt x="21377" y="18955"/>
                  <a:pt x="21483" y="19445"/>
                </a:cubicBezTo>
                <a:lnTo>
                  <a:pt x="21483" y="19445"/>
                </a:lnTo>
                <a:cubicBezTo>
                  <a:pt x="21345" y="18965"/>
                  <a:pt x="21217" y="18476"/>
                  <a:pt x="21123" y="17954"/>
                </a:cubicBezTo>
                <a:close/>
                <a:moveTo>
                  <a:pt x="21729" y="19747"/>
                </a:moveTo>
                <a:cubicBezTo>
                  <a:pt x="21712" y="19866"/>
                  <a:pt x="21694" y="19984"/>
                  <a:pt x="21677" y="20102"/>
                </a:cubicBezTo>
                <a:cubicBezTo>
                  <a:pt x="21644" y="19992"/>
                  <a:pt x="21611" y="19881"/>
                  <a:pt x="21578" y="19770"/>
                </a:cubicBezTo>
                <a:lnTo>
                  <a:pt x="21578" y="19770"/>
                </a:lnTo>
                <a:cubicBezTo>
                  <a:pt x="21596" y="19784"/>
                  <a:pt x="21619" y="19790"/>
                  <a:pt x="21642" y="19790"/>
                </a:cubicBezTo>
                <a:cubicBezTo>
                  <a:pt x="21676" y="19790"/>
                  <a:pt x="21709" y="19776"/>
                  <a:pt x="21729" y="19747"/>
                </a:cubicBezTo>
                <a:close/>
                <a:moveTo>
                  <a:pt x="12138" y="17474"/>
                </a:moveTo>
                <a:cubicBezTo>
                  <a:pt x="12238" y="17474"/>
                  <a:pt x="12305" y="17572"/>
                  <a:pt x="12319" y="17815"/>
                </a:cubicBezTo>
                <a:cubicBezTo>
                  <a:pt x="12388" y="18716"/>
                  <a:pt x="12180" y="19617"/>
                  <a:pt x="11695" y="20380"/>
                </a:cubicBezTo>
                <a:cubicBezTo>
                  <a:pt x="11349" y="21004"/>
                  <a:pt x="10863" y="21627"/>
                  <a:pt x="10309" y="22113"/>
                </a:cubicBezTo>
                <a:cubicBezTo>
                  <a:pt x="10240" y="22113"/>
                  <a:pt x="10170" y="22182"/>
                  <a:pt x="10101" y="22251"/>
                </a:cubicBezTo>
                <a:lnTo>
                  <a:pt x="10101" y="21766"/>
                </a:lnTo>
                <a:cubicBezTo>
                  <a:pt x="10448" y="20934"/>
                  <a:pt x="10586" y="20102"/>
                  <a:pt x="10517" y="19201"/>
                </a:cubicBezTo>
                <a:lnTo>
                  <a:pt x="10517" y="19201"/>
                </a:lnTo>
                <a:lnTo>
                  <a:pt x="10586" y="19271"/>
                </a:lnTo>
                <a:lnTo>
                  <a:pt x="10725" y="19271"/>
                </a:lnTo>
                <a:cubicBezTo>
                  <a:pt x="10890" y="18940"/>
                  <a:pt x="11754" y="17474"/>
                  <a:pt x="12138" y="17474"/>
                </a:cubicBezTo>
                <a:close/>
                <a:moveTo>
                  <a:pt x="9294" y="16309"/>
                </a:moveTo>
                <a:cubicBezTo>
                  <a:pt x="9826" y="16309"/>
                  <a:pt x="10252" y="18610"/>
                  <a:pt x="10309" y="19063"/>
                </a:cubicBezTo>
                <a:cubicBezTo>
                  <a:pt x="10378" y="19825"/>
                  <a:pt x="10240" y="20657"/>
                  <a:pt x="9962" y="21350"/>
                </a:cubicBezTo>
                <a:cubicBezTo>
                  <a:pt x="9893" y="21350"/>
                  <a:pt x="9824" y="21419"/>
                  <a:pt x="9754" y="21489"/>
                </a:cubicBezTo>
                <a:cubicBezTo>
                  <a:pt x="9555" y="21821"/>
                  <a:pt x="9419" y="22281"/>
                  <a:pt x="9286" y="22684"/>
                </a:cubicBezTo>
                <a:lnTo>
                  <a:pt x="9286" y="22684"/>
                </a:lnTo>
                <a:lnTo>
                  <a:pt x="9269" y="22667"/>
                </a:lnTo>
                <a:cubicBezTo>
                  <a:pt x="9338" y="22390"/>
                  <a:pt x="9338" y="22113"/>
                  <a:pt x="9338" y="21766"/>
                </a:cubicBezTo>
                <a:lnTo>
                  <a:pt x="9338" y="21697"/>
                </a:lnTo>
                <a:cubicBezTo>
                  <a:pt x="9200" y="20934"/>
                  <a:pt x="8923" y="20241"/>
                  <a:pt x="8507" y="19617"/>
                </a:cubicBezTo>
                <a:cubicBezTo>
                  <a:pt x="8368" y="18647"/>
                  <a:pt x="8507" y="17607"/>
                  <a:pt x="8923" y="16706"/>
                </a:cubicBezTo>
                <a:cubicBezTo>
                  <a:pt x="9050" y="16426"/>
                  <a:pt x="9175" y="16309"/>
                  <a:pt x="9294" y="16309"/>
                </a:cubicBezTo>
                <a:close/>
                <a:moveTo>
                  <a:pt x="6198" y="17227"/>
                </a:moveTo>
                <a:cubicBezTo>
                  <a:pt x="6266" y="17227"/>
                  <a:pt x="6342" y="17278"/>
                  <a:pt x="6427" y="17399"/>
                </a:cubicBezTo>
                <a:cubicBezTo>
                  <a:pt x="7120" y="18231"/>
                  <a:pt x="7744" y="19063"/>
                  <a:pt x="8299" y="19964"/>
                </a:cubicBezTo>
                <a:cubicBezTo>
                  <a:pt x="8368" y="20380"/>
                  <a:pt x="8576" y="20865"/>
                  <a:pt x="8853" y="21281"/>
                </a:cubicBezTo>
                <a:cubicBezTo>
                  <a:pt x="8923" y="21627"/>
                  <a:pt x="8923" y="21905"/>
                  <a:pt x="8923" y="22251"/>
                </a:cubicBezTo>
                <a:cubicBezTo>
                  <a:pt x="8784" y="22321"/>
                  <a:pt x="8715" y="22390"/>
                  <a:pt x="8715" y="22459"/>
                </a:cubicBezTo>
                <a:lnTo>
                  <a:pt x="8784" y="22529"/>
                </a:lnTo>
                <a:cubicBezTo>
                  <a:pt x="8715" y="22736"/>
                  <a:pt x="8715" y="23014"/>
                  <a:pt x="8784" y="23291"/>
                </a:cubicBezTo>
                <a:cubicBezTo>
                  <a:pt x="8784" y="23291"/>
                  <a:pt x="8784" y="23360"/>
                  <a:pt x="8784" y="23360"/>
                </a:cubicBezTo>
                <a:lnTo>
                  <a:pt x="8507" y="23152"/>
                </a:lnTo>
                <a:cubicBezTo>
                  <a:pt x="8437" y="23083"/>
                  <a:pt x="8368" y="23014"/>
                  <a:pt x="8299" y="22875"/>
                </a:cubicBezTo>
                <a:cubicBezTo>
                  <a:pt x="8368" y="22806"/>
                  <a:pt x="8299" y="22806"/>
                  <a:pt x="8299" y="22736"/>
                </a:cubicBezTo>
                <a:lnTo>
                  <a:pt x="8160" y="22736"/>
                </a:lnTo>
                <a:cubicBezTo>
                  <a:pt x="7813" y="22251"/>
                  <a:pt x="7328" y="21835"/>
                  <a:pt x="6774" y="21558"/>
                </a:cubicBezTo>
                <a:cubicBezTo>
                  <a:pt x="6427" y="21142"/>
                  <a:pt x="6150" y="20657"/>
                  <a:pt x="6011" y="20172"/>
                </a:cubicBezTo>
                <a:cubicBezTo>
                  <a:pt x="5803" y="19686"/>
                  <a:pt x="5734" y="19201"/>
                  <a:pt x="5734" y="18716"/>
                </a:cubicBezTo>
                <a:cubicBezTo>
                  <a:pt x="5734" y="18373"/>
                  <a:pt x="5876" y="17227"/>
                  <a:pt x="6198" y="17227"/>
                </a:cubicBezTo>
                <a:close/>
                <a:moveTo>
                  <a:pt x="14177" y="19268"/>
                </a:moveTo>
                <a:cubicBezTo>
                  <a:pt x="14845" y="19268"/>
                  <a:pt x="14116" y="20525"/>
                  <a:pt x="13913" y="20796"/>
                </a:cubicBezTo>
                <a:cubicBezTo>
                  <a:pt x="13498" y="21419"/>
                  <a:pt x="12943" y="21974"/>
                  <a:pt x="12388" y="22390"/>
                </a:cubicBezTo>
                <a:cubicBezTo>
                  <a:pt x="11765" y="22806"/>
                  <a:pt x="11071" y="23152"/>
                  <a:pt x="10378" y="23430"/>
                </a:cubicBezTo>
                <a:cubicBezTo>
                  <a:pt x="10448" y="23222"/>
                  <a:pt x="10448" y="23014"/>
                  <a:pt x="10517" y="22806"/>
                </a:cubicBezTo>
                <a:cubicBezTo>
                  <a:pt x="11695" y="21558"/>
                  <a:pt x="12111" y="19409"/>
                  <a:pt x="14052" y="19271"/>
                </a:cubicBezTo>
                <a:lnTo>
                  <a:pt x="14121" y="19271"/>
                </a:lnTo>
                <a:cubicBezTo>
                  <a:pt x="14141" y="19269"/>
                  <a:pt x="14159" y="19268"/>
                  <a:pt x="14177" y="19268"/>
                </a:cubicBezTo>
                <a:close/>
                <a:moveTo>
                  <a:pt x="13646" y="21590"/>
                </a:moveTo>
                <a:cubicBezTo>
                  <a:pt x="13640" y="21599"/>
                  <a:pt x="13636" y="21611"/>
                  <a:pt x="13636" y="21627"/>
                </a:cubicBezTo>
                <a:cubicBezTo>
                  <a:pt x="13775" y="22043"/>
                  <a:pt x="13983" y="22251"/>
                  <a:pt x="13567" y="22598"/>
                </a:cubicBezTo>
                <a:cubicBezTo>
                  <a:pt x="13220" y="22944"/>
                  <a:pt x="12804" y="23152"/>
                  <a:pt x="12319" y="23291"/>
                </a:cubicBezTo>
                <a:cubicBezTo>
                  <a:pt x="11695" y="23568"/>
                  <a:pt x="11002" y="23776"/>
                  <a:pt x="10378" y="23846"/>
                </a:cubicBezTo>
                <a:cubicBezTo>
                  <a:pt x="11210" y="23499"/>
                  <a:pt x="12042" y="23014"/>
                  <a:pt x="12735" y="22459"/>
                </a:cubicBezTo>
                <a:cubicBezTo>
                  <a:pt x="13080" y="22201"/>
                  <a:pt x="13384" y="21909"/>
                  <a:pt x="13646" y="21590"/>
                </a:cubicBezTo>
                <a:close/>
                <a:moveTo>
                  <a:pt x="3749" y="20938"/>
                </a:moveTo>
                <a:cubicBezTo>
                  <a:pt x="5264" y="21150"/>
                  <a:pt x="6641" y="21841"/>
                  <a:pt x="7744" y="22944"/>
                </a:cubicBezTo>
                <a:cubicBezTo>
                  <a:pt x="7675" y="23014"/>
                  <a:pt x="7605" y="23083"/>
                  <a:pt x="7675" y="23222"/>
                </a:cubicBezTo>
                <a:cubicBezTo>
                  <a:pt x="7883" y="23638"/>
                  <a:pt x="8160" y="24054"/>
                  <a:pt x="8507" y="24400"/>
                </a:cubicBezTo>
                <a:cubicBezTo>
                  <a:pt x="6520" y="23989"/>
                  <a:pt x="4466" y="22969"/>
                  <a:pt x="3749" y="20938"/>
                </a:cubicBezTo>
                <a:close/>
                <a:moveTo>
                  <a:pt x="31590" y="11507"/>
                </a:moveTo>
                <a:lnTo>
                  <a:pt x="31590" y="11507"/>
                </a:lnTo>
                <a:cubicBezTo>
                  <a:pt x="29163" y="16706"/>
                  <a:pt x="24380" y="21073"/>
                  <a:pt x="22162" y="26410"/>
                </a:cubicBezTo>
                <a:cubicBezTo>
                  <a:pt x="22578" y="23638"/>
                  <a:pt x="23549" y="21004"/>
                  <a:pt x="24935" y="18647"/>
                </a:cubicBezTo>
                <a:cubicBezTo>
                  <a:pt x="26668" y="15874"/>
                  <a:pt x="29441" y="13933"/>
                  <a:pt x="31590" y="11507"/>
                </a:cubicBezTo>
                <a:close/>
                <a:moveTo>
                  <a:pt x="34166" y="25716"/>
                </a:moveTo>
                <a:cubicBezTo>
                  <a:pt x="34202" y="25716"/>
                  <a:pt x="34224" y="25737"/>
                  <a:pt x="34224" y="25787"/>
                </a:cubicBezTo>
                <a:cubicBezTo>
                  <a:pt x="34224" y="26618"/>
                  <a:pt x="34016" y="27381"/>
                  <a:pt x="33669" y="28143"/>
                </a:cubicBezTo>
                <a:cubicBezTo>
                  <a:pt x="33253" y="28975"/>
                  <a:pt x="32629" y="29668"/>
                  <a:pt x="31798" y="30223"/>
                </a:cubicBezTo>
                <a:cubicBezTo>
                  <a:pt x="32421" y="29252"/>
                  <a:pt x="32768" y="28143"/>
                  <a:pt x="32837" y="27034"/>
                </a:cubicBezTo>
                <a:cubicBezTo>
                  <a:pt x="32976" y="26896"/>
                  <a:pt x="33045" y="26688"/>
                  <a:pt x="33184" y="26480"/>
                </a:cubicBezTo>
                <a:cubicBezTo>
                  <a:pt x="33184" y="26480"/>
                  <a:pt x="33948" y="25716"/>
                  <a:pt x="34166" y="25716"/>
                </a:cubicBezTo>
                <a:close/>
                <a:moveTo>
                  <a:pt x="32560" y="24816"/>
                </a:moveTo>
                <a:cubicBezTo>
                  <a:pt x="32560" y="25440"/>
                  <a:pt x="32560" y="26133"/>
                  <a:pt x="32560" y="26826"/>
                </a:cubicBezTo>
                <a:cubicBezTo>
                  <a:pt x="32491" y="28143"/>
                  <a:pt x="31936" y="29460"/>
                  <a:pt x="30966" y="30431"/>
                </a:cubicBezTo>
                <a:cubicBezTo>
                  <a:pt x="30966" y="30362"/>
                  <a:pt x="30966" y="30292"/>
                  <a:pt x="30966" y="30223"/>
                </a:cubicBezTo>
                <a:cubicBezTo>
                  <a:pt x="31451" y="29183"/>
                  <a:pt x="31451" y="27935"/>
                  <a:pt x="30966" y="26896"/>
                </a:cubicBezTo>
                <a:lnTo>
                  <a:pt x="30966" y="26618"/>
                </a:lnTo>
                <a:cubicBezTo>
                  <a:pt x="30966" y="26618"/>
                  <a:pt x="30966" y="26549"/>
                  <a:pt x="30966" y="26480"/>
                </a:cubicBezTo>
                <a:cubicBezTo>
                  <a:pt x="31078" y="26255"/>
                  <a:pt x="31236" y="25938"/>
                  <a:pt x="31255" y="25938"/>
                </a:cubicBezTo>
                <a:lnTo>
                  <a:pt x="31255" y="25938"/>
                </a:lnTo>
                <a:cubicBezTo>
                  <a:pt x="31259" y="25938"/>
                  <a:pt x="31256" y="25955"/>
                  <a:pt x="31243" y="25994"/>
                </a:cubicBezTo>
                <a:lnTo>
                  <a:pt x="31382" y="25648"/>
                </a:lnTo>
                <a:cubicBezTo>
                  <a:pt x="31659" y="25232"/>
                  <a:pt x="32075" y="24885"/>
                  <a:pt x="32560" y="24816"/>
                </a:cubicBezTo>
                <a:close/>
                <a:moveTo>
                  <a:pt x="20083" y="29322"/>
                </a:moveTo>
                <a:lnTo>
                  <a:pt x="20083" y="29322"/>
                </a:lnTo>
                <a:cubicBezTo>
                  <a:pt x="20429" y="29460"/>
                  <a:pt x="20637" y="29807"/>
                  <a:pt x="20637" y="30223"/>
                </a:cubicBezTo>
                <a:lnTo>
                  <a:pt x="20568" y="30985"/>
                </a:lnTo>
                <a:lnTo>
                  <a:pt x="20429" y="30639"/>
                </a:lnTo>
                <a:cubicBezTo>
                  <a:pt x="20291" y="30223"/>
                  <a:pt x="20152" y="29807"/>
                  <a:pt x="20083" y="29322"/>
                </a:cubicBezTo>
                <a:close/>
                <a:moveTo>
                  <a:pt x="28609" y="25163"/>
                </a:moveTo>
                <a:lnTo>
                  <a:pt x="28609" y="25163"/>
                </a:lnTo>
                <a:cubicBezTo>
                  <a:pt x="28748" y="25856"/>
                  <a:pt x="28955" y="26480"/>
                  <a:pt x="29233" y="27104"/>
                </a:cubicBezTo>
                <a:cubicBezTo>
                  <a:pt x="29787" y="28213"/>
                  <a:pt x="29995" y="29530"/>
                  <a:pt x="29857" y="30708"/>
                </a:cubicBezTo>
                <a:cubicBezTo>
                  <a:pt x="29787" y="30569"/>
                  <a:pt x="29649" y="30431"/>
                  <a:pt x="29579" y="30223"/>
                </a:cubicBezTo>
                <a:cubicBezTo>
                  <a:pt x="29555" y="30174"/>
                  <a:pt x="29504" y="30151"/>
                  <a:pt x="29452" y="30151"/>
                </a:cubicBezTo>
                <a:cubicBezTo>
                  <a:pt x="29357" y="30151"/>
                  <a:pt x="29257" y="30227"/>
                  <a:pt x="29302" y="30362"/>
                </a:cubicBezTo>
                <a:lnTo>
                  <a:pt x="29579" y="30985"/>
                </a:lnTo>
                <a:cubicBezTo>
                  <a:pt x="27846" y="30362"/>
                  <a:pt x="27430" y="26618"/>
                  <a:pt x="28609" y="25163"/>
                </a:cubicBezTo>
                <a:close/>
                <a:moveTo>
                  <a:pt x="29282" y="25322"/>
                </a:moveTo>
                <a:cubicBezTo>
                  <a:pt x="29766" y="25322"/>
                  <a:pt x="30837" y="27262"/>
                  <a:pt x="30896" y="27381"/>
                </a:cubicBezTo>
                <a:cubicBezTo>
                  <a:pt x="31104" y="28143"/>
                  <a:pt x="31104" y="28906"/>
                  <a:pt x="30896" y="29668"/>
                </a:cubicBezTo>
                <a:cubicBezTo>
                  <a:pt x="30859" y="29650"/>
                  <a:pt x="30827" y="29641"/>
                  <a:pt x="30800" y="29641"/>
                </a:cubicBezTo>
                <a:cubicBezTo>
                  <a:pt x="30726" y="29641"/>
                  <a:pt x="30688" y="29705"/>
                  <a:pt x="30688" y="29807"/>
                </a:cubicBezTo>
                <a:cubicBezTo>
                  <a:pt x="30480" y="30223"/>
                  <a:pt x="30273" y="30708"/>
                  <a:pt x="30203" y="31193"/>
                </a:cubicBezTo>
                <a:cubicBezTo>
                  <a:pt x="30134" y="31193"/>
                  <a:pt x="30134" y="31263"/>
                  <a:pt x="30203" y="31332"/>
                </a:cubicBezTo>
                <a:lnTo>
                  <a:pt x="30134" y="31471"/>
                </a:lnTo>
                <a:lnTo>
                  <a:pt x="29995" y="31193"/>
                </a:lnTo>
                <a:cubicBezTo>
                  <a:pt x="30065" y="31193"/>
                  <a:pt x="30065" y="31124"/>
                  <a:pt x="29995" y="31055"/>
                </a:cubicBezTo>
                <a:cubicBezTo>
                  <a:pt x="31174" y="29322"/>
                  <a:pt x="29649" y="27381"/>
                  <a:pt x="29094" y="25579"/>
                </a:cubicBezTo>
                <a:cubicBezTo>
                  <a:pt x="29094" y="25579"/>
                  <a:pt x="29094" y="25509"/>
                  <a:pt x="29094" y="25509"/>
                </a:cubicBezTo>
                <a:cubicBezTo>
                  <a:pt x="29134" y="25378"/>
                  <a:pt x="29200" y="25322"/>
                  <a:pt x="29282" y="25322"/>
                </a:cubicBezTo>
                <a:close/>
                <a:moveTo>
                  <a:pt x="46694" y="29734"/>
                </a:moveTo>
                <a:cubicBezTo>
                  <a:pt x="46796" y="29734"/>
                  <a:pt x="46854" y="29775"/>
                  <a:pt x="46840" y="29876"/>
                </a:cubicBezTo>
                <a:cubicBezTo>
                  <a:pt x="46354" y="32094"/>
                  <a:pt x="44621" y="33204"/>
                  <a:pt x="42958" y="34451"/>
                </a:cubicBezTo>
                <a:cubicBezTo>
                  <a:pt x="43304" y="33550"/>
                  <a:pt x="43651" y="32718"/>
                  <a:pt x="44136" y="31887"/>
                </a:cubicBezTo>
                <a:cubicBezTo>
                  <a:pt x="44413" y="31332"/>
                  <a:pt x="44760" y="30847"/>
                  <a:pt x="45176" y="30431"/>
                </a:cubicBezTo>
                <a:cubicBezTo>
                  <a:pt x="45286" y="30321"/>
                  <a:pt x="46307" y="29734"/>
                  <a:pt x="46694" y="29734"/>
                </a:cubicBezTo>
                <a:close/>
                <a:moveTo>
                  <a:pt x="42606" y="27685"/>
                </a:moveTo>
                <a:cubicBezTo>
                  <a:pt x="42632" y="27685"/>
                  <a:pt x="42657" y="27698"/>
                  <a:pt x="42681" y="27727"/>
                </a:cubicBezTo>
                <a:cubicBezTo>
                  <a:pt x="43096" y="28351"/>
                  <a:pt x="43374" y="28975"/>
                  <a:pt x="43582" y="29668"/>
                </a:cubicBezTo>
                <a:cubicBezTo>
                  <a:pt x="43859" y="30847"/>
                  <a:pt x="43651" y="32025"/>
                  <a:pt x="42958" y="33065"/>
                </a:cubicBezTo>
                <a:cubicBezTo>
                  <a:pt x="42923" y="33030"/>
                  <a:pt x="42888" y="33013"/>
                  <a:pt x="42854" y="33013"/>
                </a:cubicBezTo>
                <a:cubicBezTo>
                  <a:pt x="42819" y="33013"/>
                  <a:pt x="42784" y="33030"/>
                  <a:pt x="42750" y="33065"/>
                </a:cubicBezTo>
                <a:cubicBezTo>
                  <a:pt x="42334" y="33550"/>
                  <a:pt x="41987" y="34174"/>
                  <a:pt x="41849" y="34867"/>
                </a:cubicBezTo>
                <a:lnTo>
                  <a:pt x="41779" y="34937"/>
                </a:lnTo>
                <a:cubicBezTo>
                  <a:pt x="41641" y="33065"/>
                  <a:pt x="41710" y="31124"/>
                  <a:pt x="41918" y="29252"/>
                </a:cubicBezTo>
                <a:cubicBezTo>
                  <a:pt x="41918" y="29252"/>
                  <a:pt x="42324" y="27685"/>
                  <a:pt x="42606" y="27685"/>
                </a:cubicBezTo>
                <a:close/>
                <a:moveTo>
                  <a:pt x="40601" y="29807"/>
                </a:moveTo>
                <a:cubicBezTo>
                  <a:pt x="40670" y="30084"/>
                  <a:pt x="40740" y="30292"/>
                  <a:pt x="40878" y="30431"/>
                </a:cubicBezTo>
                <a:cubicBezTo>
                  <a:pt x="41017" y="30639"/>
                  <a:pt x="41225" y="30847"/>
                  <a:pt x="41363" y="30985"/>
                </a:cubicBezTo>
                <a:cubicBezTo>
                  <a:pt x="41294" y="32372"/>
                  <a:pt x="41433" y="33827"/>
                  <a:pt x="41502" y="35283"/>
                </a:cubicBezTo>
                <a:lnTo>
                  <a:pt x="41502" y="35352"/>
                </a:lnTo>
                <a:lnTo>
                  <a:pt x="41363" y="35352"/>
                </a:lnTo>
                <a:cubicBezTo>
                  <a:pt x="40601" y="34590"/>
                  <a:pt x="40254" y="33481"/>
                  <a:pt x="40324" y="32372"/>
                </a:cubicBezTo>
                <a:cubicBezTo>
                  <a:pt x="40254" y="31817"/>
                  <a:pt x="40324" y="31263"/>
                  <a:pt x="40462" y="30639"/>
                </a:cubicBezTo>
                <a:cubicBezTo>
                  <a:pt x="40462" y="30500"/>
                  <a:pt x="40532" y="30292"/>
                  <a:pt x="40601" y="30154"/>
                </a:cubicBezTo>
                <a:cubicBezTo>
                  <a:pt x="40601" y="30015"/>
                  <a:pt x="40532" y="29946"/>
                  <a:pt x="40532" y="29807"/>
                </a:cubicBezTo>
                <a:close/>
                <a:moveTo>
                  <a:pt x="42888" y="35075"/>
                </a:moveTo>
                <a:lnTo>
                  <a:pt x="42888" y="35075"/>
                </a:lnTo>
                <a:cubicBezTo>
                  <a:pt x="42681" y="35214"/>
                  <a:pt x="42403" y="35352"/>
                  <a:pt x="42195" y="35491"/>
                </a:cubicBezTo>
                <a:lnTo>
                  <a:pt x="42126" y="35491"/>
                </a:lnTo>
                <a:cubicBezTo>
                  <a:pt x="42126" y="35422"/>
                  <a:pt x="42126" y="35422"/>
                  <a:pt x="42057" y="35422"/>
                </a:cubicBezTo>
                <a:cubicBezTo>
                  <a:pt x="42057" y="35352"/>
                  <a:pt x="42057" y="35352"/>
                  <a:pt x="42057" y="35352"/>
                </a:cubicBezTo>
                <a:cubicBezTo>
                  <a:pt x="42334" y="35283"/>
                  <a:pt x="42611" y="35145"/>
                  <a:pt x="42888" y="35075"/>
                </a:cubicBezTo>
                <a:close/>
                <a:moveTo>
                  <a:pt x="47755" y="32320"/>
                </a:moveTo>
                <a:cubicBezTo>
                  <a:pt x="47940" y="32320"/>
                  <a:pt x="48122" y="32337"/>
                  <a:pt x="48295" y="32372"/>
                </a:cubicBezTo>
                <a:cubicBezTo>
                  <a:pt x="49404" y="32649"/>
                  <a:pt x="48711" y="33481"/>
                  <a:pt x="48226" y="33827"/>
                </a:cubicBezTo>
                <a:cubicBezTo>
                  <a:pt x="46909" y="34659"/>
                  <a:pt x="45453" y="35214"/>
                  <a:pt x="43928" y="35560"/>
                </a:cubicBezTo>
                <a:cubicBezTo>
                  <a:pt x="43928" y="35491"/>
                  <a:pt x="43859" y="35491"/>
                  <a:pt x="43720" y="35491"/>
                </a:cubicBezTo>
                <a:lnTo>
                  <a:pt x="43027" y="35560"/>
                </a:lnTo>
                <a:cubicBezTo>
                  <a:pt x="43443" y="35352"/>
                  <a:pt x="43720" y="35006"/>
                  <a:pt x="43928" y="34659"/>
                </a:cubicBezTo>
                <a:cubicBezTo>
                  <a:pt x="43998" y="34521"/>
                  <a:pt x="43928" y="34382"/>
                  <a:pt x="43790" y="34313"/>
                </a:cubicBezTo>
                <a:cubicBezTo>
                  <a:pt x="43928" y="34243"/>
                  <a:pt x="43998" y="34105"/>
                  <a:pt x="44206" y="33966"/>
                </a:cubicBezTo>
                <a:lnTo>
                  <a:pt x="44413" y="33758"/>
                </a:lnTo>
                <a:cubicBezTo>
                  <a:pt x="44968" y="33412"/>
                  <a:pt x="45592" y="33065"/>
                  <a:pt x="46216" y="32788"/>
                </a:cubicBezTo>
                <a:lnTo>
                  <a:pt x="46146" y="32788"/>
                </a:lnTo>
                <a:cubicBezTo>
                  <a:pt x="46614" y="32476"/>
                  <a:pt x="47199" y="32320"/>
                  <a:pt x="47755" y="32320"/>
                </a:cubicBezTo>
                <a:close/>
                <a:moveTo>
                  <a:pt x="21885" y="33897"/>
                </a:moveTo>
                <a:lnTo>
                  <a:pt x="21885" y="33897"/>
                </a:lnTo>
                <a:cubicBezTo>
                  <a:pt x="21816" y="34382"/>
                  <a:pt x="21746" y="34867"/>
                  <a:pt x="21538" y="35283"/>
                </a:cubicBezTo>
                <a:cubicBezTo>
                  <a:pt x="21400" y="35560"/>
                  <a:pt x="21192" y="35907"/>
                  <a:pt x="21053" y="36184"/>
                </a:cubicBezTo>
                <a:cubicBezTo>
                  <a:pt x="21053" y="35352"/>
                  <a:pt x="21330" y="34521"/>
                  <a:pt x="21885" y="33897"/>
                </a:cubicBezTo>
                <a:close/>
                <a:moveTo>
                  <a:pt x="13983" y="35352"/>
                </a:moveTo>
                <a:lnTo>
                  <a:pt x="14052" y="35422"/>
                </a:lnTo>
                <a:cubicBezTo>
                  <a:pt x="14052" y="35768"/>
                  <a:pt x="13983" y="36115"/>
                  <a:pt x="13983" y="36392"/>
                </a:cubicBezTo>
                <a:cubicBezTo>
                  <a:pt x="13913" y="36739"/>
                  <a:pt x="13844" y="37016"/>
                  <a:pt x="13705" y="37293"/>
                </a:cubicBezTo>
                <a:cubicBezTo>
                  <a:pt x="13636" y="36670"/>
                  <a:pt x="13705" y="35976"/>
                  <a:pt x="13983" y="35352"/>
                </a:cubicBezTo>
                <a:close/>
                <a:moveTo>
                  <a:pt x="46382" y="35517"/>
                </a:moveTo>
                <a:cubicBezTo>
                  <a:pt x="47669" y="35517"/>
                  <a:pt x="48986" y="35792"/>
                  <a:pt x="49543" y="36739"/>
                </a:cubicBezTo>
                <a:cubicBezTo>
                  <a:pt x="49890" y="37293"/>
                  <a:pt x="46354" y="37293"/>
                  <a:pt x="46077" y="37293"/>
                </a:cubicBezTo>
                <a:cubicBezTo>
                  <a:pt x="45176" y="37155"/>
                  <a:pt x="44344" y="36808"/>
                  <a:pt x="43512" y="36323"/>
                </a:cubicBezTo>
                <a:cubicBezTo>
                  <a:pt x="43582" y="36254"/>
                  <a:pt x="43582" y="36254"/>
                  <a:pt x="43512" y="36184"/>
                </a:cubicBezTo>
                <a:cubicBezTo>
                  <a:pt x="44206" y="36046"/>
                  <a:pt x="44829" y="35838"/>
                  <a:pt x="45453" y="35560"/>
                </a:cubicBezTo>
                <a:cubicBezTo>
                  <a:pt x="45753" y="35533"/>
                  <a:pt x="46067" y="35517"/>
                  <a:pt x="46382" y="35517"/>
                </a:cubicBezTo>
                <a:close/>
                <a:moveTo>
                  <a:pt x="30827" y="37085"/>
                </a:moveTo>
                <a:lnTo>
                  <a:pt x="30827" y="37085"/>
                </a:lnTo>
                <a:cubicBezTo>
                  <a:pt x="30758" y="37432"/>
                  <a:pt x="30550" y="37709"/>
                  <a:pt x="30342" y="37987"/>
                </a:cubicBezTo>
                <a:cubicBezTo>
                  <a:pt x="30273" y="38056"/>
                  <a:pt x="30134" y="38195"/>
                  <a:pt x="29995" y="38264"/>
                </a:cubicBezTo>
                <a:cubicBezTo>
                  <a:pt x="29995" y="38195"/>
                  <a:pt x="29995" y="38125"/>
                  <a:pt x="29926" y="38125"/>
                </a:cubicBezTo>
                <a:cubicBezTo>
                  <a:pt x="29995" y="38056"/>
                  <a:pt x="29995" y="38056"/>
                  <a:pt x="30065" y="37987"/>
                </a:cubicBezTo>
                <a:cubicBezTo>
                  <a:pt x="30273" y="37640"/>
                  <a:pt x="30480" y="37363"/>
                  <a:pt x="30827" y="37085"/>
                </a:cubicBezTo>
                <a:close/>
                <a:moveTo>
                  <a:pt x="38799" y="37848"/>
                </a:moveTo>
                <a:cubicBezTo>
                  <a:pt x="39076" y="37848"/>
                  <a:pt x="39423" y="37917"/>
                  <a:pt x="39631" y="38125"/>
                </a:cubicBezTo>
                <a:cubicBezTo>
                  <a:pt x="39631" y="38195"/>
                  <a:pt x="39561" y="38264"/>
                  <a:pt x="39492" y="38333"/>
                </a:cubicBezTo>
                <a:cubicBezTo>
                  <a:pt x="39284" y="38402"/>
                  <a:pt x="39076" y="38472"/>
                  <a:pt x="38868" y="38472"/>
                </a:cubicBezTo>
                <a:cubicBezTo>
                  <a:pt x="38521" y="38472"/>
                  <a:pt x="38175" y="38402"/>
                  <a:pt x="37898" y="38333"/>
                </a:cubicBezTo>
                <a:lnTo>
                  <a:pt x="38521" y="37848"/>
                </a:lnTo>
                <a:close/>
                <a:moveTo>
                  <a:pt x="35835" y="37424"/>
                </a:moveTo>
                <a:lnTo>
                  <a:pt x="35835" y="37424"/>
                </a:lnTo>
                <a:cubicBezTo>
                  <a:pt x="36001" y="38093"/>
                  <a:pt x="35598" y="38698"/>
                  <a:pt x="35194" y="39304"/>
                </a:cubicBezTo>
                <a:cubicBezTo>
                  <a:pt x="35127" y="38636"/>
                  <a:pt x="35382" y="37968"/>
                  <a:pt x="35835" y="37424"/>
                </a:cubicBezTo>
                <a:close/>
                <a:moveTo>
                  <a:pt x="43096" y="36462"/>
                </a:moveTo>
                <a:cubicBezTo>
                  <a:pt x="43998" y="37224"/>
                  <a:pt x="45107" y="37709"/>
                  <a:pt x="46285" y="37779"/>
                </a:cubicBezTo>
                <a:cubicBezTo>
                  <a:pt x="46978" y="38472"/>
                  <a:pt x="47602" y="39304"/>
                  <a:pt x="48018" y="40274"/>
                </a:cubicBezTo>
                <a:cubicBezTo>
                  <a:pt x="45731" y="40066"/>
                  <a:pt x="44067" y="38333"/>
                  <a:pt x="42888" y="36462"/>
                </a:cubicBezTo>
                <a:close/>
                <a:moveTo>
                  <a:pt x="19822" y="39660"/>
                </a:moveTo>
                <a:cubicBezTo>
                  <a:pt x="20181" y="40313"/>
                  <a:pt x="20370" y="41021"/>
                  <a:pt x="20499" y="41730"/>
                </a:cubicBezTo>
                <a:cubicBezTo>
                  <a:pt x="20165" y="41063"/>
                  <a:pt x="19960" y="40332"/>
                  <a:pt x="19822" y="39660"/>
                </a:cubicBezTo>
                <a:close/>
                <a:moveTo>
                  <a:pt x="16825" y="42423"/>
                </a:moveTo>
                <a:lnTo>
                  <a:pt x="16825" y="42423"/>
                </a:lnTo>
                <a:cubicBezTo>
                  <a:pt x="17102" y="42978"/>
                  <a:pt x="17171" y="43601"/>
                  <a:pt x="17033" y="44225"/>
                </a:cubicBezTo>
                <a:cubicBezTo>
                  <a:pt x="16825" y="43601"/>
                  <a:pt x="16755" y="42978"/>
                  <a:pt x="16825" y="42423"/>
                </a:cubicBezTo>
                <a:close/>
                <a:moveTo>
                  <a:pt x="24796" y="32926"/>
                </a:moveTo>
                <a:lnTo>
                  <a:pt x="24796" y="32926"/>
                </a:lnTo>
                <a:cubicBezTo>
                  <a:pt x="25212" y="33620"/>
                  <a:pt x="25767" y="34174"/>
                  <a:pt x="26391" y="34729"/>
                </a:cubicBezTo>
                <a:cubicBezTo>
                  <a:pt x="28817" y="37293"/>
                  <a:pt x="28540" y="40759"/>
                  <a:pt x="27638" y="43948"/>
                </a:cubicBezTo>
                <a:cubicBezTo>
                  <a:pt x="27638" y="43948"/>
                  <a:pt x="27638" y="44017"/>
                  <a:pt x="27638" y="44087"/>
                </a:cubicBezTo>
                <a:cubicBezTo>
                  <a:pt x="27569" y="44364"/>
                  <a:pt x="27430" y="44641"/>
                  <a:pt x="27361" y="44918"/>
                </a:cubicBezTo>
                <a:cubicBezTo>
                  <a:pt x="27916" y="42007"/>
                  <a:pt x="27569" y="39026"/>
                  <a:pt x="26460" y="36323"/>
                </a:cubicBezTo>
                <a:cubicBezTo>
                  <a:pt x="26460" y="36303"/>
                  <a:pt x="26448" y="36294"/>
                  <a:pt x="26431" y="36294"/>
                </a:cubicBezTo>
                <a:cubicBezTo>
                  <a:pt x="26391" y="36294"/>
                  <a:pt x="26321" y="36343"/>
                  <a:pt x="26321" y="36392"/>
                </a:cubicBezTo>
                <a:cubicBezTo>
                  <a:pt x="26807" y="38056"/>
                  <a:pt x="27084" y="39789"/>
                  <a:pt x="27292" y="41591"/>
                </a:cubicBezTo>
                <a:cubicBezTo>
                  <a:pt x="27361" y="42978"/>
                  <a:pt x="27084" y="44364"/>
                  <a:pt x="27015" y="45820"/>
                </a:cubicBezTo>
                <a:cubicBezTo>
                  <a:pt x="26876" y="46235"/>
                  <a:pt x="26668" y="46651"/>
                  <a:pt x="26460" y="46998"/>
                </a:cubicBezTo>
                <a:cubicBezTo>
                  <a:pt x="26668" y="45542"/>
                  <a:pt x="26529" y="44087"/>
                  <a:pt x="26183" y="42700"/>
                </a:cubicBezTo>
                <a:lnTo>
                  <a:pt x="26113" y="42700"/>
                </a:lnTo>
                <a:cubicBezTo>
                  <a:pt x="25490" y="39858"/>
                  <a:pt x="25143" y="36947"/>
                  <a:pt x="25074" y="34035"/>
                </a:cubicBezTo>
                <a:cubicBezTo>
                  <a:pt x="25074" y="33620"/>
                  <a:pt x="25004" y="33273"/>
                  <a:pt x="24796" y="32926"/>
                </a:cubicBezTo>
                <a:close/>
                <a:moveTo>
                  <a:pt x="22162" y="45265"/>
                </a:moveTo>
                <a:cubicBezTo>
                  <a:pt x="22162" y="45958"/>
                  <a:pt x="22024" y="46651"/>
                  <a:pt x="21677" y="47275"/>
                </a:cubicBezTo>
                <a:cubicBezTo>
                  <a:pt x="21608" y="46929"/>
                  <a:pt x="21608" y="46651"/>
                  <a:pt x="21608" y="46374"/>
                </a:cubicBezTo>
                <a:cubicBezTo>
                  <a:pt x="21677" y="45958"/>
                  <a:pt x="21885" y="45612"/>
                  <a:pt x="22162" y="45265"/>
                </a:cubicBezTo>
                <a:close/>
                <a:moveTo>
                  <a:pt x="17518" y="49147"/>
                </a:moveTo>
                <a:lnTo>
                  <a:pt x="17518" y="49147"/>
                </a:lnTo>
                <a:cubicBezTo>
                  <a:pt x="18073" y="49424"/>
                  <a:pt x="18627" y="49771"/>
                  <a:pt x="19043" y="50256"/>
                </a:cubicBezTo>
                <a:cubicBezTo>
                  <a:pt x="18419" y="50048"/>
                  <a:pt x="17865" y="49632"/>
                  <a:pt x="17518" y="49147"/>
                </a:cubicBezTo>
                <a:close/>
                <a:moveTo>
                  <a:pt x="19528" y="56841"/>
                </a:moveTo>
                <a:lnTo>
                  <a:pt x="19528" y="56841"/>
                </a:lnTo>
                <a:cubicBezTo>
                  <a:pt x="19805" y="57257"/>
                  <a:pt x="19875" y="57812"/>
                  <a:pt x="19875" y="58366"/>
                </a:cubicBezTo>
                <a:cubicBezTo>
                  <a:pt x="19598" y="57881"/>
                  <a:pt x="19528" y="57326"/>
                  <a:pt x="19528" y="56841"/>
                </a:cubicBezTo>
                <a:close/>
                <a:moveTo>
                  <a:pt x="36437" y="54584"/>
                </a:moveTo>
                <a:cubicBezTo>
                  <a:pt x="36678" y="54584"/>
                  <a:pt x="36903" y="56163"/>
                  <a:pt x="36925" y="56163"/>
                </a:cubicBezTo>
                <a:cubicBezTo>
                  <a:pt x="36926" y="56163"/>
                  <a:pt x="36927" y="56158"/>
                  <a:pt x="36927" y="56148"/>
                </a:cubicBezTo>
                <a:lnTo>
                  <a:pt x="36927" y="56148"/>
                </a:lnTo>
                <a:cubicBezTo>
                  <a:pt x="36927" y="56980"/>
                  <a:pt x="36719" y="57742"/>
                  <a:pt x="36373" y="58505"/>
                </a:cubicBezTo>
                <a:cubicBezTo>
                  <a:pt x="36095" y="59129"/>
                  <a:pt x="35679" y="59683"/>
                  <a:pt x="35263" y="60169"/>
                </a:cubicBezTo>
                <a:cubicBezTo>
                  <a:pt x="35263" y="60099"/>
                  <a:pt x="35263" y="60030"/>
                  <a:pt x="35263" y="59961"/>
                </a:cubicBezTo>
                <a:cubicBezTo>
                  <a:pt x="35263" y="59811"/>
                  <a:pt x="35119" y="59697"/>
                  <a:pt x="34987" y="59697"/>
                </a:cubicBezTo>
                <a:cubicBezTo>
                  <a:pt x="34936" y="59697"/>
                  <a:pt x="34886" y="59714"/>
                  <a:pt x="34848" y="59753"/>
                </a:cubicBezTo>
                <a:lnTo>
                  <a:pt x="34709" y="59891"/>
                </a:lnTo>
                <a:cubicBezTo>
                  <a:pt x="34709" y="59753"/>
                  <a:pt x="34709" y="59614"/>
                  <a:pt x="34709" y="59475"/>
                </a:cubicBezTo>
                <a:cubicBezTo>
                  <a:pt x="34709" y="59406"/>
                  <a:pt x="34709" y="59337"/>
                  <a:pt x="34640" y="59337"/>
                </a:cubicBezTo>
                <a:cubicBezTo>
                  <a:pt x="34709" y="58782"/>
                  <a:pt x="34709" y="58297"/>
                  <a:pt x="34640" y="57742"/>
                </a:cubicBezTo>
                <a:cubicBezTo>
                  <a:pt x="34986" y="56564"/>
                  <a:pt x="35541" y="55455"/>
                  <a:pt x="36373" y="54623"/>
                </a:cubicBezTo>
                <a:cubicBezTo>
                  <a:pt x="36394" y="54596"/>
                  <a:pt x="36415" y="54584"/>
                  <a:pt x="36437" y="54584"/>
                </a:cubicBezTo>
                <a:close/>
                <a:moveTo>
                  <a:pt x="32144" y="54685"/>
                </a:moveTo>
                <a:cubicBezTo>
                  <a:pt x="32223" y="54685"/>
                  <a:pt x="32315" y="54708"/>
                  <a:pt x="32421" y="54762"/>
                </a:cubicBezTo>
                <a:cubicBezTo>
                  <a:pt x="33184" y="55178"/>
                  <a:pt x="33808" y="55871"/>
                  <a:pt x="34085" y="56703"/>
                </a:cubicBezTo>
                <a:cubicBezTo>
                  <a:pt x="34224" y="57118"/>
                  <a:pt x="34293" y="57534"/>
                  <a:pt x="34362" y="57881"/>
                </a:cubicBezTo>
                <a:cubicBezTo>
                  <a:pt x="34224" y="58505"/>
                  <a:pt x="34154" y="59129"/>
                  <a:pt x="34154" y="59753"/>
                </a:cubicBezTo>
                <a:cubicBezTo>
                  <a:pt x="34154" y="59822"/>
                  <a:pt x="34085" y="59961"/>
                  <a:pt x="34016" y="60030"/>
                </a:cubicBezTo>
                <a:cubicBezTo>
                  <a:pt x="33946" y="59753"/>
                  <a:pt x="33877" y="59475"/>
                  <a:pt x="33738" y="59198"/>
                </a:cubicBezTo>
                <a:cubicBezTo>
                  <a:pt x="33712" y="59145"/>
                  <a:pt x="33655" y="59122"/>
                  <a:pt x="33599" y="59122"/>
                </a:cubicBezTo>
                <a:cubicBezTo>
                  <a:pt x="33508" y="59122"/>
                  <a:pt x="33418" y="59182"/>
                  <a:pt x="33461" y="59267"/>
                </a:cubicBezTo>
                <a:cubicBezTo>
                  <a:pt x="33531" y="59891"/>
                  <a:pt x="33600" y="60446"/>
                  <a:pt x="33738" y="61000"/>
                </a:cubicBezTo>
                <a:cubicBezTo>
                  <a:pt x="33600" y="60862"/>
                  <a:pt x="33461" y="60654"/>
                  <a:pt x="33323" y="60446"/>
                </a:cubicBezTo>
                <a:cubicBezTo>
                  <a:pt x="33184" y="59822"/>
                  <a:pt x="32837" y="59198"/>
                  <a:pt x="32352" y="58713"/>
                </a:cubicBezTo>
                <a:lnTo>
                  <a:pt x="32352" y="58782"/>
                </a:lnTo>
                <a:cubicBezTo>
                  <a:pt x="32005" y="57881"/>
                  <a:pt x="31728" y="56980"/>
                  <a:pt x="31659" y="56079"/>
                </a:cubicBezTo>
                <a:cubicBezTo>
                  <a:pt x="31659" y="55777"/>
                  <a:pt x="31606" y="54685"/>
                  <a:pt x="32144" y="54685"/>
                </a:cubicBezTo>
                <a:close/>
                <a:moveTo>
                  <a:pt x="39977" y="56772"/>
                </a:moveTo>
                <a:lnTo>
                  <a:pt x="39908" y="56841"/>
                </a:lnTo>
                <a:cubicBezTo>
                  <a:pt x="39284" y="57812"/>
                  <a:pt x="38521" y="58713"/>
                  <a:pt x="37690" y="59475"/>
                </a:cubicBezTo>
                <a:cubicBezTo>
                  <a:pt x="37135" y="59891"/>
                  <a:pt x="36581" y="60307"/>
                  <a:pt x="36095" y="60654"/>
                </a:cubicBezTo>
                <a:lnTo>
                  <a:pt x="35333" y="60931"/>
                </a:lnTo>
                <a:cubicBezTo>
                  <a:pt x="35263" y="61000"/>
                  <a:pt x="35263" y="61208"/>
                  <a:pt x="35333" y="61208"/>
                </a:cubicBezTo>
                <a:lnTo>
                  <a:pt x="34986" y="61486"/>
                </a:lnTo>
                <a:lnTo>
                  <a:pt x="34778" y="61416"/>
                </a:lnTo>
                <a:cubicBezTo>
                  <a:pt x="34848" y="61278"/>
                  <a:pt x="34917" y="61139"/>
                  <a:pt x="34986" y="60931"/>
                </a:cubicBezTo>
                <a:cubicBezTo>
                  <a:pt x="35679" y="60307"/>
                  <a:pt x="36234" y="59545"/>
                  <a:pt x="36581" y="58713"/>
                </a:cubicBezTo>
                <a:cubicBezTo>
                  <a:pt x="37343" y="57604"/>
                  <a:pt x="38591" y="56911"/>
                  <a:pt x="39977" y="56772"/>
                </a:cubicBezTo>
                <a:close/>
                <a:moveTo>
                  <a:pt x="30125" y="58040"/>
                </a:moveTo>
                <a:cubicBezTo>
                  <a:pt x="30219" y="58040"/>
                  <a:pt x="30337" y="58057"/>
                  <a:pt x="30480" y="58089"/>
                </a:cubicBezTo>
                <a:cubicBezTo>
                  <a:pt x="30896" y="58158"/>
                  <a:pt x="31312" y="58366"/>
                  <a:pt x="31590" y="58713"/>
                </a:cubicBezTo>
                <a:cubicBezTo>
                  <a:pt x="31867" y="58851"/>
                  <a:pt x="32075" y="59129"/>
                  <a:pt x="32283" y="59337"/>
                </a:cubicBezTo>
                <a:cubicBezTo>
                  <a:pt x="32421" y="59753"/>
                  <a:pt x="32629" y="60099"/>
                  <a:pt x="32907" y="60515"/>
                </a:cubicBezTo>
                <a:cubicBezTo>
                  <a:pt x="32976" y="60862"/>
                  <a:pt x="33045" y="61208"/>
                  <a:pt x="33115" y="61555"/>
                </a:cubicBezTo>
                <a:cubicBezTo>
                  <a:pt x="31659" y="61208"/>
                  <a:pt x="30411" y="60099"/>
                  <a:pt x="29926" y="58644"/>
                </a:cubicBezTo>
                <a:lnTo>
                  <a:pt x="29926" y="58713"/>
                </a:lnTo>
                <a:cubicBezTo>
                  <a:pt x="29766" y="58233"/>
                  <a:pt x="29811" y="58040"/>
                  <a:pt x="30125" y="58040"/>
                </a:cubicBezTo>
                <a:close/>
                <a:moveTo>
                  <a:pt x="39561" y="60099"/>
                </a:moveTo>
                <a:lnTo>
                  <a:pt x="39492" y="60169"/>
                </a:lnTo>
                <a:cubicBezTo>
                  <a:pt x="38521" y="60862"/>
                  <a:pt x="37343" y="61347"/>
                  <a:pt x="36165" y="61555"/>
                </a:cubicBezTo>
                <a:cubicBezTo>
                  <a:pt x="36165" y="61416"/>
                  <a:pt x="36234" y="61347"/>
                  <a:pt x="36303" y="61208"/>
                </a:cubicBezTo>
                <a:cubicBezTo>
                  <a:pt x="36373" y="61139"/>
                  <a:pt x="36303" y="61070"/>
                  <a:pt x="36234" y="61070"/>
                </a:cubicBezTo>
                <a:cubicBezTo>
                  <a:pt x="37343" y="60792"/>
                  <a:pt x="38452" y="60446"/>
                  <a:pt x="39561" y="60099"/>
                </a:cubicBezTo>
                <a:close/>
                <a:moveTo>
                  <a:pt x="24103" y="59545"/>
                </a:moveTo>
                <a:lnTo>
                  <a:pt x="24103" y="59545"/>
                </a:lnTo>
                <a:cubicBezTo>
                  <a:pt x="24034" y="59961"/>
                  <a:pt x="23965" y="60376"/>
                  <a:pt x="23757" y="60792"/>
                </a:cubicBezTo>
                <a:cubicBezTo>
                  <a:pt x="23687" y="61139"/>
                  <a:pt x="23479" y="61416"/>
                  <a:pt x="23341" y="61763"/>
                </a:cubicBezTo>
                <a:cubicBezTo>
                  <a:pt x="23341" y="61763"/>
                  <a:pt x="23341" y="61694"/>
                  <a:pt x="23341" y="61694"/>
                </a:cubicBezTo>
                <a:cubicBezTo>
                  <a:pt x="23410" y="60931"/>
                  <a:pt x="23687" y="60169"/>
                  <a:pt x="24103" y="59545"/>
                </a:cubicBezTo>
                <a:close/>
                <a:moveTo>
                  <a:pt x="33600" y="61832"/>
                </a:moveTo>
                <a:cubicBezTo>
                  <a:pt x="33669" y="62109"/>
                  <a:pt x="33738" y="62317"/>
                  <a:pt x="33808" y="62525"/>
                </a:cubicBezTo>
                <a:cubicBezTo>
                  <a:pt x="33808" y="62664"/>
                  <a:pt x="33738" y="62733"/>
                  <a:pt x="33738" y="62803"/>
                </a:cubicBezTo>
                <a:cubicBezTo>
                  <a:pt x="33669" y="62456"/>
                  <a:pt x="33531" y="62109"/>
                  <a:pt x="33461" y="61832"/>
                </a:cubicBezTo>
                <a:close/>
                <a:moveTo>
                  <a:pt x="34709" y="65021"/>
                </a:moveTo>
                <a:lnTo>
                  <a:pt x="34709" y="65021"/>
                </a:lnTo>
                <a:cubicBezTo>
                  <a:pt x="34235" y="65630"/>
                  <a:pt x="33629" y="66174"/>
                  <a:pt x="33019" y="66586"/>
                </a:cubicBezTo>
                <a:lnTo>
                  <a:pt x="33019" y="66586"/>
                </a:lnTo>
                <a:cubicBezTo>
                  <a:pt x="33039" y="66545"/>
                  <a:pt x="33025" y="66477"/>
                  <a:pt x="32976" y="66477"/>
                </a:cubicBezTo>
                <a:cubicBezTo>
                  <a:pt x="33392" y="65853"/>
                  <a:pt x="34016" y="65298"/>
                  <a:pt x="34709" y="65021"/>
                </a:cubicBezTo>
                <a:close/>
                <a:moveTo>
                  <a:pt x="17310" y="55247"/>
                </a:moveTo>
                <a:lnTo>
                  <a:pt x="17310" y="55247"/>
                </a:lnTo>
                <a:cubicBezTo>
                  <a:pt x="17310" y="55247"/>
                  <a:pt x="17934" y="57119"/>
                  <a:pt x="17934" y="57188"/>
                </a:cubicBezTo>
                <a:cubicBezTo>
                  <a:pt x="18280" y="58436"/>
                  <a:pt x="18488" y="59822"/>
                  <a:pt x="18488" y="61208"/>
                </a:cubicBezTo>
                <a:cubicBezTo>
                  <a:pt x="18558" y="62872"/>
                  <a:pt x="18488" y="64605"/>
                  <a:pt x="18280" y="66338"/>
                </a:cubicBezTo>
                <a:cubicBezTo>
                  <a:pt x="18003" y="64536"/>
                  <a:pt x="17865" y="62733"/>
                  <a:pt x="17795" y="60862"/>
                </a:cubicBezTo>
                <a:cubicBezTo>
                  <a:pt x="17795" y="60792"/>
                  <a:pt x="17743" y="60758"/>
                  <a:pt x="17691" y="60758"/>
                </a:cubicBezTo>
                <a:cubicBezTo>
                  <a:pt x="17639" y="60758"/>
                  <a:pt x="17587" y="60792"/>
                  <a:pt x="17587" y="60862"/>
                </a:cubicBezTo>
                <a:cubicBezTo>
                  <a:pt x="17518" y="62941"/>
                  <a:pt x="17795" y="64951"/>
                  <a:pt x="18211" y="66962"/>
                </a:cubicBezTo>
                <a:cubicBezTo>
                  <a:pt x="18211" y="66962"/>
                  <a:pt x="18211" y="67031"/>
                  <a:pt x="18211" y="67100"/>
                </a:cubicBezTo>
                <a:cubicBezTo>
                  <a:pt x="17033" y="63219"/>
                  <a:pt x="16686" y="59198"/>
                  <a:pt x="17310" y="55247"/>
                </a:cubicBezTo>
                <a:close/>
                <a:moveTo>
                  <a:pt x="30827" y="68140"/>
                </a:moveTo>
                <a:cubicBezTo>
                  <a:pt x="31174" y="68764"/>
                  <a:pt x="31312" y="69457"/>
                  <a:pt x="31382" y="70150"/>
                </a:cubicBezTo>
                <a:cubicBezTo>
                  <a:pt x="31035" y="69527"/>
                  <a:pt x="30896" y="68833"/>
                  <a:pt x="30827" y="68140"/>
                </a:cubicBezTo>
                <a:close/>
                <a:moveTo>
                  <a:pt x="13371" y="65625"/>
                </a:moveTo>
                <a:cubicBezTo>
                  <a:pt x="13486" y="65625"/>
                  <a:pt x="13567" y="65762"/>
                  <a:pt x="13567" y="66130"/>
                </a:cubicBezTo>
                <a:cubicBezTo>
                  <a:pt x="13567" y="66754"/>
                  <a:pt x="13498" y="67308"/>
                  <a:pt x="13428" y="67932"/>
                </a:cubicBezTo>
                <a:cubicBezTo>
                  <a:pt x="13428" y="68625"/>
                  <a:pt x="13290" y="69319"/>
                  <a:pt x="13220" y="70081"/>
                </a:cubicBezTo>
                <a:cubicBezTo>
                  <a:pt x="13199" y="70038"/>
                  <a:pt x="13164" y="70022"/>
                  <a:pt x="13126" y="70022"/>
                </a:cubicBezTo>
                <a:cubicBezTo>
                  <a:pt x="13042" y="70022"/>
                  <a:pt x="12943" y="70103"/>
                  <a:pt x="12943" y="70150"/>
                </a:cubicBezTo>
                <a:lnTo>
                  <a:pt x="12943" y="70220"/>
                </a:lnTo>
                <a:cubicBezTo>
                  <a:pt x="12804" y="69734"/>
                  <a:pt x="12596" y="69319"/>
                  <a:pt x="12388" y="68903"/>
                </a:cubicBezTo>
                <a:cubicBezTo>
                  <a:pt x="12250" y="68002"/>
                  <a:pt x="12388" y="67031"/>
                  <a:pt x="12804" y="66199"/>
                </a:cubicBezTo>
                <a:cubicBezTo>
                  <a:pt x="12968" y="65912"/>
                  <a:pt x="13205" y="65625"/>
                  <a:pt x="13371" y="65625"/>
                </a:cubicBezTo>
                <a:close/>
                <a:moveTo>
                  <a:pt x="9281" y="66414"/>
                </a:moveTo>
                <a:cubicBezTo>
                  <a:pt x="10178" y="66899"/>
                  <a:pt x="11005" y="67589"/>
                  <a:pt x="11626" y="68417"/>
                </a:cubicBezTo>
                <a:cubicBezTo>
                  <a:pt x="11834" y="68695"/>
                  <a:pt x="11973" y="68972"/>
                  <a:pt x="12111" y="69249"/>
                </a:cubicBezTo>
                <a:cubicBezTo>
                  <a:pt x="12176" y="69507"/>
                  <a:pt x="12240" y="69765"/>
                  <a:pt x="12361" y="70024"/>
                </a:cubicBezTo>
                <a:lnTo>
                  <a:pt x="12361" y="70024"/>
                </a:lnTo>
                <a:cubicBezTo>
                  <a:pt x="12351" y="70017"/>
                  <a:pt x="12337" y="70012"/>
                  <a:pt x="12319" y="70012"/>
                </a:cubicBezTo>
                <a:cubicBezTo>
                  <a:pt x="12301" y="69993"/>
                  <a:pt x="12272" y="69985"/>
                  <a:pt x="12240" y="69985"/>
                </a:cubicBezTo>
                <a:cubicBezTo>
                  <a:pt x="12153" y="69985"/>
                  <a:pt x="12042" y="70049"/>
                  <a:pt x="12042" y="70150"/>
                </a:cubicBezTo>
                <a:cubicBezTo>
                  <a:pt x="12042" y="70358"/>
                  <a:pt x="12042" y="70636"/>
                  <a:pt x="12042" y="70913"/>
                </a:cubicBezTo>
                <a:cubicBezTo>
                  <a:pt x="11903" y="70774"/>
                  <a:pt x="11695" y="70636"/>
                  <a:pt x="11487" y="70566"/>
                </a:cubicBezTo>
                <a:cubicBezTo>
                  <a:pt x="11210" y="70150"/>
                  <a:pt x="10794" y="69873"/>
                  <a:pt x="10448" y="69596"/>
                </a:cubicBezTo>
                <a:cubicBezTo>
                  <a:pt x="10309" y="69319"/>
                  <a:pt x="10170" y="69041"/>
                  <a:pt x="10101" y="68903"/>
                </a:cubicBezTo>
                <a:cubicBezTo>
                  <a:pt x="9697" y="68094"/>
                  <a:pt x="9423" y="67286"/>
                  <a:pt x="9281" y="66414"/>
                </a:cubicBezTo>
                <a:close/>
                <a:moveTo>
                  <a:pt x="14676" y="67031"/>
                </a:moveTo>
                <a:lnTo>
                  <a:pt x="14676" y="67031"/>
                </a:lnTo>
                <a:cubicBezTo>
                  <a:pt x="14953" y="68279"/>
                  <a:pt x="14399" y="69665"/>
                  <a:pt x="13983" y="70913"/>
                </a:cubicBezTo>
                <a:cubicBezTo>
                  <a:pt x="13983" y="70566"/>
                  <a:pt x="13913" y="70289"/>
                  <a:pt x="13913" y="70012"/>
                </a:cubicBezTo>
                <a:lnTo>
                  <a:pt x="13913" y="70081"/>
                </a:lnTo>
                <a:cubicBezTo>
                  <a:pt x="13844" y="69942"/>
                  <a:pt x="13775" y="69942"/>
                  <a:pt x="13705" y="69942"/>
                </a:cubicBezTo>
                <a:cubicBezTo>
                  <a:pt x="13775" y="69457"/>
                  <a:pt x="13775" y="68972"/>
                  <a:pt x="13844" y="68417"/>
                </a:cubicBezTo>
                <a:cubicBezTo>
                  <a:pt x="14260" y="68071"/>
                  <a:pt x="14537" y="67586"/>
                  <a:pt x="14676" y="67031"/>
                </a:cubicBezTo>
                <a:close/>
                <a:moveTo>
                  <a:pt x="20083" y="68348"/>
                </a:moveTo>
                <a:lnTo>
                  <a:pt x="20083" y="68348"/>
                </a:lnTo>
                <a:cubicBezTo>
                  <a:pt x="19944" y="69249"/>
                  <a:pt x="19598" y="70150"/>
                  <a:pt x="19043" y="70913"/>
                </a:cubicBezTo>
                <a:lnTo>
                  <a:pt x="19043" y="70774"/>
                </a:lnTo>
                <a:cubicBezTo>
                  <a:pt x="19320" y="69942"/>
                  <a:pt x="19667" y="69111"/>
                  <a:pt x="20083" y="68348"/>
                </a:cubicBezTo>
                <a:close/>
                <a:moveTo>
                  <a:pt x="7880" y="68610"/>
                </a:moveTo>
                <a:cubicBezTo>
                  <a:pt x="8730" y="68610"/>
                  <a:pt x="9663" y="69360"/>
                  <a:pt x="10240" y="69873"/>
                </a:cubicBezTo>
                <a:lnTo>
                  <a:pt x="10448" y="70081"/>
                </a:lnTo>
                <a:cubicBezTo>
                  <a:pt x="10655" y="70497"/>
                  <a:pt x="11002" y="70844"/>
                  <a:pt x="11418" y="71052"/>
                </a:cubicBezTo>
                <a:lnTo>
                  <a:pt x="11626" y="71259"/>
                </a:lnTo>
                <a:cubicBezTo>
                  <a:pt x="11626" y="71259"/>
                  <a:pt x="11695" y="71329"/>
                  <a:pt x="11695" y="71398"/>
                </a:cubicBezTo>
                <a:cubicBezTo>
                  <a:pt x="11418" y="71329"/>
                  <a:pt x="11071" y="71259"/>
                  <a:pt x="10794" y="71259"/>
                </a:cubicBezTo>
                <a:cubicBezTo>
                  <a:pt x="10725" y="71259"/>
                  <a:pt x="10655" y="71329"/>
                  <a:pt x="10655" y="71398"/>
                </a:cubicBezTo>
                <a:lnTo>
                  <a:pt x="10655" y="71467"/>
                </a:lnTo>
                <a:cubicBezTo>
                  <a:pt x="10240" y="71259"/>
                  <a:pt x="9824" y="71121"/>
                  <a:pt x="9408" y="71052"/>
                </a:cubicBezTo>
                <a:cubicBezTo>
                  <a:pt x="9061" y="70913"/>
                  <a:pt x="8715" y="70774"/>
                  <a:pt x="8368" y="70636"/>
                </a:cubicBezTo>
                <a:cubicBezTo>
                  <a:pt x="8021" y="70428"/>
                  <a:pt x="7605" y="70220"/>
                  <a:pt x="7259" y="69942"/>
                </a:cubicBezTo>
                <a:cubicBezTo>
                  <a:pt x="6704" y="69527"/>
                  <a:pt x="6982" y="68625"/>
                  <a:pt x="7675" y="68625"/>
                </a:cubicBezTo>
                <a:cubicBezTo>
                  <a:pt x="7742" y="68615"/>
                  <a:pt x="7811" y="68610"/>
                  <a:pt x="7880" y="68610"/>
                </a:cubicBezTo>
                <a:close/>
                <a:moveTo>
                  <a:pt x="12388" y="70497"/>
                </a:moveTo>
                <a:cubicBezTo>
                  <a:pt x="12527" y="70705"/>
                  <a:pt x="12596" y="70844"/>
                  <a:pt x="12735" y="71052"/>
                </a:cubicBezTo>
                <a:cubicBezTo>
                  <a:pt x="12804" y="71190"/>
                  <a:pt x="12804" y="71398"/>
                  <a:pt x="12943" y="71537"/>
                </a:cubicBezTo>
                <a:lnTo>
                  <a:pt x="12874" y="71606"/>
                </a:lnTo>
                <a:lnTo>
                  <a:pt x="12804" y="71606"/>
                </a:lnTo>
                <a:cubicBezTo>
                  <a:pt x="12735" y="71467"/>
                  <a:pt x="12596" y="71329"/>
                  <a:pt x="12527" y="71259"/>
                </a:cubicBezTo>
                <a:cubicBezTo>
                  <a:pt x="12388" y="70982"/>
                  <a:pt x="12388" y="70774"/>
                  <a:pt x="12388" y="70497"/>
                </a:cubicBezTo>
                <a:close/>
                <a:moveTo>
                  <a:pt x="13428" y="71052"/>
                </a:moveTo>
                <a:cubicBezTo>
                  <a:pt x="13567" y="71329"/>
                  <a:pt x="13636" y="71606"/>
                  <a:pt x="13636" y="71883"/>
                </a:cubicBezTo>
                <a:cubicBezTo>
                  <a:pt x="13636" y="71953"/>
                  <a:pt x="13636" y="71953"/>
                  <a:pt x="13636" y="72022"/>
                </a:cubicBezTo>
                <a:lnTo>
                  <a:pt x="13636" y="72369"/>
                </a:lnTo>
                <a:cubicBezTo>
                  <a:pt x="13636" y="72230"/>
                  <a:pt x="13567" y="72091"/>
                  <a:pt x="13498" y="71953"/>
                </a:cubicBezTo>
                <a:cubicBezTo>
                  <a:pt x="13428" y="71745"/>
                  <a:pt x="13359" y="71537"/>
                  <a:pt x="13359" y="71259"/>
                </a:cubicBezTo>
                <a:cubicBezTo>
                  <a:pt x="13359" y="71190"/>
                  <a:pt x="13359" y="71121"/>
                  <a:pt x="13428" y="71052"/>
                </a:cubicBezTo>
                <a:close/>
                <a:moveTo>
                  <a:pt x="11374" y="71748"/>
                </a:moveTo>
                <a:lnTo>
                  <a:pt x="11374" y="71748"/>
                </a:lnTo>
                <a:cubicBezTo>
                  <a:pt x="11689" y="71771"/>
                  <a:pt x="12004" y="71902"/>
                  <a:pt x="12319" y="72091"/>
                </a:cubicBezTo>
                <a:cubicBezTo>
                  <a:pt x="12527" y="72230"/>
                  <a:pt x="12735" y="72438"/>
                  <a:pt x="13012" y="72507"/>
                </a:cubicBezTo>
                <a:cubicBezTo>
                  <a:pt x="13012" y="72542"/>
                  <a:pt x="13030" y="72559"/>
                  <a:pt x="13056" y="72559"/>
                </a:cubicBezTo>
                <a:cubicBezTo>
                  <a:pt x="13082" y="72559"/>
                  <a:pt x="13116" y="72542"/>
                  <a:pt x="13151" y="72507"/>
                </a:cubicBezTo>
                <a:lnTo>
                  <a:pt x="13290" y="72507"/>
                </a:lnTo>
                <a:cubicBezTo>
                  <a:pt x="13290" y="72646"/>
                  <a:pt x="13359" y="72715"/>
                  <a:pt x="13359" y="72784"/>
                </a:cubicBezTo>
                <a:cubicBezTo>
                  <a:pt x="12635" y="72587"/>
                  <a:pt x="11973" y="72202"/>
                  <a:pt x="11374" y="71748"/>
                </a:cubicBezTo>
                <a:close/>
                <a:moveTo>
                  <a:pt x="29371" y="72577"/>
                </a:moveTo>
                <a:cubicBezTo>
                  <a:pt x="29718" y="73408"/>
                  <a:pt x="29926" y="74309"/>
                  <a:pt x="29926" y="75211"/>
                </a:cubicBezTo>
                <a:cubicBezTo>
                  <a:pt x="29441" y="74379"/>
                  <a:pt x="29233" y="73478"/>
                  <a:pt x="29371" y="72577"/>
                </a:cubicBezTo>
                <a:close/>
                <a:moveTo>
                  <a:pt x="26475" y="74237"/>
                </a:moveTo>
                <a:cubicBezTo>
                  <a:pt x="26714" y="75388"/>
                  <a:pt x="26104" y="76409"/>
                  <a:pt x="25628" y="77429"/>
                </a:cubicBezTo>
                <a:cubicBezTo>
                  <a:pt x="25493" y="76279"/>
                  <a:pt x="25754" y="75129"/>
                  <a:pt x="26475" y="74237"/>
                </a:cubicBezTo>
                <a:close/>
                <a:moveTo>
                  <a:pt x="39700" y="68556"/>
                </a:moveTo>
                <a:cubicBezTo>
                  <a:pt x="39700" y="68556"/>
                  <a:pt x="38175" y="72022"/>
                  <a:pt x="37967" y="72438"/>
                </a:cubicBezTo>
                <a:cubicBezTo>
                  <a:pt x="36996" y="74102"/>
                  <a:pt x="35887" y="75765"/>
                  <a:pt x="34709" y="77360"/>
                </a:cubicBezTo>
                <a:cubicBezTo>
                  <a:pt x="32768" y="79994"/>
                  <a:pt x="30966" y="82697"/>
                  <a:pt x="28886" y="85331"/>
                </a:cubicBezTo>
                <a:cubicBezTo>
                  <a:pt x="29025" y="84707"/>
                  <a:pt x="29163" y="84083"/>
                  <a:pt x="29233" y="83390"/>
                </a:cubicBezTo>
                <a:cubicBezTo>
                  <a:pt x="29718" y="82073"/>
                  <a:pt x="30273" y="80756"/>
                  <a:pt x="30966" y="79508"/>
                </a:cubicBezTo>
                <a:cubicBezTo>
                  <a:pt x="32560" y="76944"/>
                  <a:pt x="34640" y="74656"/>
                  <a:pt x="35957" y="71883"/>
                </a:cubicBezTo>
                <a:cubicBezTo>
                  <a:pt x="35957" y="71798"/>
                  <a:pt x="35904" y="71738"/>
                  <a:pt x="35847" y="71738"/>
                </a:cubicBezTo>
                <a:cubicBezTo>
                  <a:pt x="35812" y="71738"/>
                  <a:pt x="35775" y="71761"/>
                  <a:pt x="35749" y="71814"/>
                </a:cubicBezTo>
                <a:cubicBezTo>
                  <a:pt x="34154" y="74379"/>
                  <a:pt x="32421" y="76805"/>
                  <a:pt x="30758" y="79370"/>
                </a:cubicBezTo>
                <a:cubicBezTo>
                  <a:pt x="30203" y="80271"/>
                  <a:pt x="29787" y="81172"/>
                  <a:pt x="29441" y="82073"/>
                </a:cubicBezTo>
                <a:cubicBezTo>
                  <a:pt x="29579" y="81241"/>
                  <a:pt x="29718" y="80410"/>
                  <a:pt x="29857" y="79508"/>
                </a:cubicBezTo>
                <a:cubicBezTo>
                  <a:pt x="31590" y="74725"/>
                  <a:pt x="34917" y="70289"/>
                  <a:pt x="39700" y="68556"/>
                </a:cubicBezTo>
                <a:close/>
                <a:moveTo>
                  <a:pt x="24450" y="83321"/>
                </a:moveTo>
                <a:lnTo>
                  <a:pt x="24450" y="83321"/>
                </a:lnTo>
                <a:cubicBezTo>
                  <a:pt x="25212" y="83875"/>
                  <a:pt x="25767" y="84569"/>
                  <a:pt x="26183" y="85470"/>
                </a:cubicBezTo>
                <a:lnTo>
                  <a:pt x="26113" y="85470"/>
                </a:lnTo>
                <a:cubicBezTo>
                  <a:pt x="25212" y="85054"/>
                  <a:pt x="24588" y="84291"/>
                  <a:pt x="24450" y="83321"/>
                </a:cubicBezTo>
                <a:close/>
                <a:moveTo>
                  <a:pt x="22232" y="70428"/>
                </a:moveTo>
                <a:cubicBezTo>
                  <a:pt x="22301" y="72299"/>
                  <a:pt x="22786" y="74309"/>
                  <a:pt x="22786" y="76181"/>
                </a:cubicBezTo>
                <a:cubicBezTo>
                  <a:pt x="22786" y="79578"/>
                  <a:pt x="22509" y="82974"/>
                  <a:pt x="22370" y="86371"/>
                </a:cubicBezTo>
                <a:cubicBezTo>
                  <a:pt x="22370" y="86232"/>
                  <a:pt x="22301" y="86094"/>
                  <a:pt x="22301" y="85955"/>
                </a:cubicBezTo>
                <a:lnTo>
                  <a:pt x="22232" y="85955"/>
                </a:lnTo>
                <a:cubicBezTo>
                  <a:pt x="22093" y="83252"/>
                  <a:pt x="21677" y="80617"/>
                  <a:pt x="21885" y="77914"/>
                </a:cubicBezTo>
                <a:cubicBezTo>
                  <a:pt x="21885" y="77879"/>
                  <a:pt x="21850" y="77862"/>
                  <a:pt x="21816" y="77862"/>
                </a:cubicBezTo>
                <a:cubicBezTo>
                  <a:pt x="21781" y="77862"/>
                  <a:pt x="21746" y="77879"/>
                  <a:pt x="21746" y="77914"/>
                </a:cubicBezTo>
                <a:cubicBezTo>
                  <a:pt x="21538" y="80202"/>
                  <a:pt x="21538" y="82558"/>
                  <a:pt x="21816" y="84846"/>
                </a:cubicBezTo>
                <a:cubicBezTo>
                  <a:pt x="21608" y="84153"/>
                  <a:pt x="21330" y="83460"/>
                  <a:pt x="21123" y="82766"/>
                </a:cubicBezTo>
                <a:cubicBezTo>
                  <a:pt x="21123" y="82697"/>
                  <a:pt x="21123" y="82697"/>
                  <a:pt x="21123" y="82628"/>
                </a:cubicBezTo>
                <a:cubicBezTo>
                  <a:pt x="20429" y="80063"/>
                  <a:pt x="20360" y="77360"/>
                  <a:pt x="20915" y="74725"/>
                </a:cubicBezTo>
                <a:cubicBezTo>
                  <a:pt x="21261" y="73270"/>
                  <a:pt x="21816" y="71814"/>
                  <a:pt x="22232" y="70428"/>
                </a:cubicBezTo>
                <a:close/>
                <a:moveTo>
                  <a:pt x="11188" y="77182"/>
                </a:moveTo>
                <a:cubicBezTo>
                  <a:pt x="11373" y="77182"/>
                  <a:pt x="11688" y="77236"/>
                  <a:pt x="12180" y="77360"/>
                </a:cubicBezTo>
                <a:cubicBezTo>
                  <a:pt x="13913" y="77775"/>
                  <a:pt x="15577" y="79162"/>
                  <a:pt x="16894" y="80340"/>
                </a:cubicBezTo>
                <a:cubicBezTo>
                  <a:pt x="18974" y="82212"/>
                  <a:pt x="20707" y="84430"/>
                  <a:pt x="22024" y="86856"/>
                </a:cubicBezTo>
                <a:cubicBezTo>
                  <a:pt x="22162" y="87133"/>
                  <a:pt x="22232" y="87411"/>
                  <a:pt x="22370" y="87688"/>
                </a:cubicBezTo>
                <a:cubicBezTo>
                  <a:pt x="22162" y="87411"/>
                  <a:pt x="21885" y="87133"/>
                  <a:pt x="21608" y="86925"/>
                </a:cubicBezTo>
                <a:cubicBezTo>
                  <a:pt x="20845" y="85886"/>
                  <a:pt x="20083" y="84915"/>
                  <a:pt x="19182" y="83945"/>
                </a:cubicBezTo>
                <a:cubicBezTo>
                  <a:pt x="18003" y="82628"/>
                  <a:pt x="16340" y="81727"/>
                  <a:pt x="15161" y="80340"/>
                </a:cubicBezTo>
                <a:cubicBezTo>
                  <a:pt x="15124" y="80322"/>
                  <a:pt x="15092" y="80313"/>
                  <a:pt x="15066" y="80313"/>
                </a:cubicBezTo>
                <a:cubicBezTo>
                  <a:pt x="14995" y="80313"/>
                  <a:pt x="14972" y="80377"/>
                  <a:pt x="15023" y="80479"/>
                </a:cubicBezTo>
                <a:cubicBezTo>
                  <a:pt x="16062" y="81727"/>
                  <a:pt x="17518" y="82558"/>
                  <a:pt x="18627" y="83806"/>
                </a:cubicBezTo>
                <a:cubicBezTo>
                  <a:pt x="19320" y="84569"/>
                  <a:pt x="19944" y="85331"/>
                  <a:pt x="20568" y="86163"/>
                </a:cubicBezTo>
                <a:cubicBezTo>
                  <a:pt x="19875" y="85678"/>
                  <a:pt x="19182" y="85262"/>
                  <a:pt x="18488" y="84915"/>
                </a:cubicBezTo>
                <a:cubicBezTo>
                  <a:pt x="15577" y="83252"/>
                  <a:pt x="13913" y="81241"/>
                  <a:pt x="11973" y="78607"/>
                </a:cubicBezTo>
                <a:cubicBezTo>
                  <a:pt x="11487" y="77852"/>
                  <a:pt x="10541" y="77182"/>
                  <a:pt x="11188" y="77182"/>
                </a:cubicBezTo>
                <a:close/>
                <a:moveTo>
                  <a:pt x="22151" y="91335"/>
                </a:moveTo>
                <a:lnTo>
                  <a:pt x="22151" y="91335"/>
                </a:lnTo>
                <a:cubicBezTo>
                  <a:pt x="22611" y="91673"/>
                  <a:pt x="23008" y="92077"/>
                  <a:pt x="23341" y="92610"/>
                </a:cubicBezTo>
                <a:cubicBezTo>
                  <a:pt x="22824" y="92286"/>
                  <a:pt x="22427" y="91843"/>
                  <a:pt x="22151" y="91335"/>
                </a:cubicBezTo>
                <a:close/>
                <a:moveTo>
                  <a:pt x="29005" y="93722"/>
                </a:moveTo>
                <a:lnTo>
                  <a:pt x="29005" y="93722"/>
                </a:lnTo>
                <a:cubicBezTo>
                  <a:pt x="28731" y="94735"/>
                  <a:pt x="28391" y="95682"/>
                  <a:pt x="27985" y="96630"/>
                </a:cubicBezTo>
                <a:lnTo>
                  <a:pt x="27985" y="95937"/>
                </a:lnTo>
                <a:cubicBezTo>
                  <a:pt x="28245" y="95157"/>
                  <a:pt x="28566" y="94438"/>
                  <a:pt x="29005" y="93722"/>
                </a:cubicBezTo>
                <a:close/>
                <a:moveTo>
                  <a:pt x="22024" y="55593"/>
                </a:moveTo>
                <a:cubicBezTo>
                  <a:pt x="22301" y="57950"/>
                  <a:pt x="22648" y="60376"/>
                  <a:pt x="22994" y="62803"/>
                </a:cubicBezTo>
                <a:lnTo>
                  <a:pt x="22925" y="62803"/>
                </a:lnTo>
                <a:cubicBezTo>
                  <a:pt x="23618" y="68002"/>
                  <a:pt x="24450" y="73200"/>
                  <a:pt x="25282" y="78399"/>
                </a:cubicBezTo>
                <a:cubicBezTo>
                  <a:pt x="25212" y="78399"/>
                  <a:pt x="25212" y="78469"/>
                  <a:pt x="25282" y="78469"/>
                </a:cubicBezTo>
                <a:cubicBezTo>
                  <a:pt x="25559" y="80479"/>
                  <a:pt x="25836" y="82489"/>
                  <a:pt x="26113" y="84499"/>
                </a:cubicBezTo>
                <a:cubicBezTo>
                  <a:pt x="25698" y="83737"/>
                  <a:pt x="25074" y="83113"/>
                  <a:pt x="24242" y="82766"/>
                </a:cubicBezTo>
                <a:cubicBezTo>
                  <a:pt x="24229" y="82753"/>
                  <a:pt x="24213" y="82747"/>
                  <a:pt x="24196" y="82747"/>
                </a:cubicBezTo>
                <a:cubicBezTo>
                  <a:pt x="24125" y="82747"/>
                  <a:pt x="24034" y="82849"/>
                  <a:pt x="24034" y="82905"/>
                </a:cubicBezTo>
                <a:cubicBezTo>
                  <a:pt x="24034" y="84291"/>
                  <a:pt x="25004" y="85470"/>
                  <a:pt x="26321" y="85816"/>
                </a:cubicBezTo>
                <a:cubicBezTo>
                  <a:pt x="26529" y="87411"/>
                  <a:pt x="26737" y="89074"/>
                  <a:pt x="26876" y="90738"/>
                </a:cubicBezTo>
                <a:cubicBezTo>
                  <a:pt x="27153" y="93233"/>
                  <a:pt x="27292" y="95798"/>
                  <a:pt x="27292" y="98363"/>
                </a:cubicBezTo>
                <a:cubicBezTo>
                  <a:pt x="26321" y="94273"/>
                  <a:pt x="24034" y="90322"/>
                  <a:pt x="22509" y="86579"/>
                </a:cubicBezTo>
                <a:cubicBezTo>
                  <a:pt x="22578" y="86579"/>
                  <a:pt x="22578" y="86579"/>
                  <a:pt x="22578" y="86510"/>
                </a:cubicBezTo>
                <a:cubicBezTo>
                  <a:pt x="23063" y="84153"/>
                  <a:pt x="23271" y="81727"/>
                  <a:pt x="23133" y="79300"/>
                </a:cubicBezTo>
                <a:cubicBezTo>
                  <a:pt x="23341" y="76597"/>
                  <a:pt x="23202" y="73894"/>
                  <a:pt x="22855" y="71190"/>
                </a:cubicBezTo>
                <a:cubicBezTo>
                  <a:pt x="22925" y="70566"/>
                  <a:pt x="22786" y="69942"/>
                  <a:pt x="22509" y="69388"/>
                </a:cubicBezTo>
                <a:cubicBezTo>
                  <a:pt x="22648" y="68903"/>
                  <a:pt x="22717" y="68487"/>
                  <a:pt x="22786" y="68071"/>
                </a:cubicBezTo>
                <a:cubicBezTo>
                  <a:pt x="22786" y="67903"/>
                  <a:pt x="22684" y="67811"/>
                  <a:pt x="22589" y="67811"/>
                </a:cubicBezTo>
                <a:cubicBezTo>
                  <a:pt x="22527" y="67811"/>
                  <a:pt x="22467" y="67850"/>
                  <a:pt x="22440" y="67932"/>
                </a:cubicBezTo>
                <a:cubicBezTo>
                  <a:pt x="22370" y="68279"/>
                  <a:pt x="22301" y="68625"/>
                  <a:pt x="22301" y="68903"/>
                </a:cubicBezTo>
                <a:cubicBezTo>
                  <a:pt x="22162" y="69596"/>
                  <a:pt x="21954" y="70220"/>
                  <a:pt x="21816" y="70844"/>
                </a:cubicBezTo>
                <a:cubicBezTo>
                  <a:pt x="21330" y="72438"/>
                  <a:pt x="20776" y="74032"/>
                  <a:pt x="20429" y="75696"/>
                </a:cubicBezTo>
                <a:cubicBezTo>
                  <a:pt x="20152" y="77082"/>
                  <a:pt x="20152" y="78607"/>
                  <a:pt x="20429" y="80063"/>
                </a:cubicBezTo>
                <a:cubicBezTo>
                  <a:pt x="19736" y="77360"/>
                  <a:pt x="19320" y="74587"/>
                  <a:pt x="19182" y="71745"/>
                </a:cubicBezTo>
                <a:cubicBezTo>
                  <a:pt x="19528" y="71190"/>
                  <a:pt x="19875" y="70497"/>
                  <a:pt x="20083" y="69873"/>
                </a:cubicBezTo>
                <a:cubicBezTo>
                  <a:pt x="20429" y="69180"/>
                  <a:pt x="20568" y="68487"/>
                  <a:pt x="20429" y="67794"/>
                </a:cubicBezTo>
                <a:cubicBezTo>
                  <a:pt x="20395" y="67690"/>
                  <a:pt x="20325" y="67638"/>
                  <a:pt x="20256" y="67638"/>
                </a:cubicBezTo>
                <a:cubicBezTo>
                  <a:pt x="20187" y="67638"/>
                  <a:pt x="20117" y="67690"/>
                  <a:pt x="20083" y="67794"/>
                </a:cubicBezTo>
                <a:cubicBezTo>
                  <a:pt x="19667" y="68348"/>
                  <a:pt x="19320" y="69041"/>
                  <a:pt x="19043" y="69734"/>
                </a:cubicBezTo>
                <a:cubicBezTo>
                  <a:pt x="19043" y="68764"/>
                  <a:pt x="19043" y="67863"/>
                  <a:pt x="19112" y="66892"/>
                </a:cubicBezTo>
                <a:cubicBezTo>
                  <a:pt x="19320" y="63288"/>
                  <a:pt x="20152" y="59822"/>
                  <a:pt x="21608" y="56495"/>
                </a:cubicBezTo>
                <a:cubicBezTo>
                  <a:pt x="21608" y="56772"/>
                  <a:pt x="21677" y="57049"/>
                  <a:pt x="21746" y="57326"/>
                </a:cubicBezTo>
                <a:cubicBezTo>
                  <a:pt x="21746" y="57396"/>
                  <a:pt x="21798" y="57430"/>
                  <a:pt x="21850" y="57430"/>
                </a:cubicBezTo>
                <a:cubicBezTo>
                  <a:pt x="21902" y="57430"/>
                  <a:pt x="21954" y="57396"/>
                  <a:pt x="21954" y="57326"/>
                </a:cubicBezTo>
                <a:cubicBezTo>
                  <a:pt x="21954" y="56911"/>
                  <a:pt x="21885" y="56425"/>
                  <a:pt x="21816" y="56079"/>
                </a:cubicBezTo>
                <a:cubicBezTo>
                  <a:pt x="21885" y="55940"/>
                  <a:pt x="21954" y="55732"/>
                  <a:pt x="22024" y="55593"/>
                </a:cubicBezTo>
                <a:close/>
                <a:moveTo>
                  <a:pt x="25568" y="100934"/>
                </a:moveTo>
                <a:cubicBezTo>
                  <a:pt x="26529" y="101630"/>
                  <a:pt x="26530" y="103150"/>
                  <a:pt x="26876" y="104324"/>
                </a:cubicBezTo>
                <a:cubicBezTo>
                  <a:pt x="26129" y="103306"/>
                  <a:pt x="25714" y="102154"/>
                  <a:pt x="25568" y="100934"/>
                </a:cubicBezTo>
                <a:close/>
                <a:moveTo>
                  <a:pt x="29579" y="103493"/>
                </a:moveTo>
                <a:lnTo>
                  <a:pt x="29579" y="103493"/>
                </a:lnTo>
                <a:cubicBezTo>
                  <a:pt x="29441" y="105087"/>
                  <a:pt x="28470" y="106265"/>
                  <a:pt x="27569" y="107444"/>
                </a:cubicBezTo>
                <a:cubicBezTo>
                  <a:pt x="27638" y="107305"/>
                  <a:pt x="27638" y="107097"/>
                  <a:pt x="27638" y="106889"/>
                </a:cubicBezTo>
                <a:cubicBezTo>
                  <a:pt x="28262" y="105780"/>
                  <a:pt x="28540" y="104324"/>
                  <a:pt x="29579" y="103493"/>
                </a:cubicBezTo>
                <a:close/>
                <a:moveTo>
                  <a:pt x="24588" y="0"/>
                </a:moveTo>
                <a:cubicBezTo>
                  <a:pt x="22994" y="485"/>
                  <a:pt x="22648" y="1941"/>
                  <a:pt x="22578" y="3466"/>
                </a:cubicBezTo>
                <a:cubicBezTo>
                  <a:pt x="22093" y="2218"/>
                  <a:pt x="21330" y="1109"/>
                  <a:pt x="20429" y="139"/>
                </a:cubicBezTo>
                <a:cubicBezTo>
                  <a:pt x="20389" y="118"/>
                  <a:pt x="20348" y="110"/>
                  <a:pt x="20311" y="110"/>
                </a:cubicBezTo>
                <a:cubicBezTo>
                  <a:pt x="20221" y="110"/>
                  <a:pt x="20152" y="159"/>
                  <a:pt x="20152" y="208"/>
                </a:cubicBezTo>
                <a:cubicBezTo>
                  <a:pt x="19528" y="1733"/>
                  <a:pt x="19528" y="3397"/>
                  <a:pt x="20013" y="4991"/>
                </a:cubicBezTo>
                <a:cubicBezTo>
                  <a:pt x="19182" y="4159"/>
                  <a:pt x="18211" y="3535"/>
                  <a:pt x="17171" y="3050"/>
                </a:cubicBezTo>
                <a:cubicBezTo>
                  <a:pt x="17158" y="3037"/>
                  <a:pt x="17142" y="3031"/>
                  <a:pt x="17126" y="3031"/>
                </a:cubicBezTo>
                <a:cubicBezTo>
                  <a:pt x="17057" y="3031"/>
                  <a:pt x="16977" y="3133"/>
                  <a:pt x="17033" y="3189"/>
                </a:cubicBezTo>
                <a:cubicBezTo>
                  <a:pt x="17795" y="4783"/>
                  <a:pt x="17795" y="6516"/>
                  <a:pt x="18835" y="7972"/>
                </a:cubicBezTo>
                <a:cubicBezTo>
                  <a:pt x="19459" y="8665"/>
                  <a:pt x="20221" y="9289"/>
                  <a:pt x="21053" y="9705"/>
                </a:cubicBezTo>
                <a:cubicBezTo>
                  <a:pt x="21123" y="10121"/>
                  <a:pt x="21330" y="10467"/>
                  <a:pt x="21538" y="10814"/>
                </a:cubicBezTo>
                <a:cubicBezTo>
                  <a:pt x="21885" y="11230"/>
                  <a:pt x="22370" y="11507"/>
                  <a:pt x="22855" y="11576"/>
                </a:cubicBezTo>
                <a:cubicBezTo>
                  <a:pt x="22530" y="14243"/>
                  <a:pt x="22144" y="16910"/>
                  <a:pt x="21754" y="19577"/>
                </a:cubicBezTo>
                <a:lnTo>
                  <a:pt x="21754" y="19577"/>
                </a:lnTo>
                <a:cubicBezTo>
                  <a:pt x="21797" y="18782"/>
                  <a:pt x="21587" y="17992"/>
                  <a:pt x="21123" y="17330"/>
                </a:cubicBezTo>
                <a:cubicBezTo>
                  <a:pt x="21091" y="17267"/>
                  <a:pt x="21032" y="17233"/>
                  <a:pt x="20976" y="17233"/>
                </a:cubicBezTo>
                <a:cubicBezTo>
                  <a:pt x="20908" y="17233"/>
                  <a:pt x="20845" y="17284"/>
                  <a:pt x="20845" y="17399"/>
                </a:cubicBezTo>
                <a:cubicBezTo>
                  <a:pt x="20776" y="18508"/>
                  <a:pt x="21123" y="19617"/>
                  <a:pt x="21677" y="20588"/>
                </a:cubicBezTo>
                <a:cubicBezTo>
                  <a:pt x="21261" y="23568"/>
                  <a:pt x="20915" y="26549"/>
                  <a:pt x="20707" y="29530"/>
                </a:cubicBezTo>
                <a:cubicBezTo>
                  <a:pt x="20499" y="29252"/>
                  <a:pt x="20221" y="29114"/>
                  <a:pt x="19944" y="29044"/>
                </a:cubicBezTo>
                <a:cubicBezTo>
                  <a:pt x="19805" y="29044"/>
                  <a:pt x="19736" y="29114"/>
                  <a:pt x="19736" y="29252"/>
                </a:cubicBezTo>
                <a:cubicBezTo>
                  <a:pt x="19805" y="30015"/>
                  <a:pt x="20013" y="30708"/>
                  <a:pt x="20360" y="31401"/>
                </a:cubicBezTo>
                <a:cubicBezTo>
                  <a:pt x="20429" y="31540"/>
                  <a:pt x="20499" y="31679"/>
                  <a:pt x="20568" y="31817"/>
                </a:cubicBezTo>
                <a:cubicBezTo>
                  <a:pt x="20499" y="33342"/>
                  <a:pt x="20429" y="34798"/>
                  <a:pt x="20429" y="36323"/>
                </a:cubicBezTo>
                <a:cubicBezTo>
                  <a:pt x="20429" y="37640"/>
                  <a:pt x="20499" y="39026"/>
                  <a:pt x="20568" y="40413"/>
                </a:cubicBezTo>
                <a:cubicBezTo>
                  <a:pt x="20360" y="39858"/>
                  <a:pt x="20083" y="39373"/>
                  <a:pt x="19667" y="38957"/>
                </a:cubicBezTo>
                <a:cubicBezTo>
                  <a:pt x="19624" y="38914"/>
                  <a:pt x="19574" y="38898"/>
                  <a:pt x="19528" y="38898"/>
                </a:cubicBezTo>
                <a:cubicBezTo>
                  <a:pt x="19426" y="38898"/>
                  <a:pt x="19342" y="38979"/>
                  <a:pt x="19390" y="39026"/>
                </a:cubicBezTo>
                <a:cubicBezTo>
                  <a:pt x="19528" y="40343"/>
                  <a:pt x="20013" y="41591"/>
                  <a:pt x="20707" y="42700"/>
                </a:cubicBezTo>
                <a:lnTo>
                  <a:pt x="20776" y="42700"/>
                </a:lnTo>
                <a:cubicBezTo>
                  <a:pt x="21053" y="46651"/>
                  <a:pt x="21469" y="50603"/>
                  <a:pt x="21954" y="54554"/>
                </a:cubicBezTo>
                <a:cubicBezTo>
                  <a:pt x="21816" y="54762"/>
                  <a:pt x="21746" y="54900"/>
                  <a:pt x="21677" y="55108"/>
                </a:cubicBezTo>
                <a:cubicBezTo>
                  <a:pt x="20915" y="51573"/>
                  <a:pt x="19112" y="48176"/>
                  <a:pt x="17310" y="44988"/>
                </a:cubicBezTo>
                <a:cubicBezTo>
                  <a:pt x="17310" y="44918"/>
                  <a:pt x="17310" y="44918"/>
                  <a:pt x="17310" y="44849"/>
                </a:cubicBezTo>
                <a:cubicBezTo>
                  <a:pt x="17449" y="44364"/>
                  <a:pt x="17518" y="43879"/>
                  <a:pt x="17449" y="43393"/>
                </a:cubicBezTo>
                <a:cubicBezTo>
                  <a:pt x="17449" y="42770"/>
                  <a:pt x="17241" y="42215"/>
                  <a:pt x="16894" y="41799"/>
                </a:cubicBezTo>
                <a:cubicBezTo>
                  <a:pt x="16837" y="41770"/>
                  <a:pt x="16779" y="41754"/>
                  <a:pt x="16727" y="41754"/>
                </a:cubicBezTo>
                <a:cubicBezTo>
                  <a:pt x="16653" y="41754"/>
                  <a:pt x="16588" y="41787"/>
                  <a:pt x="16548" y="41868"/>
                </a:cubicBezTo>
                <a:cubicBezTo>
                  <a:pt x="16409" y="42423"/>
                  <a:pt x="16409" y="42908"/>
                  <a:pt x="16478" y="43393"/>
                </a:cubicBezTo>
                <a:cubicBezTo>
                  <a:pt x="16340" y="43116"/>
                  <a:pt x="16201" y="42839"/>
                  <a:pt x="15993" y="42562"/>
                </a:cubicBezTo>
                <a:cubicBezTo>
                  <a:pt x="15161" y="41037"/>
                  <a:pt x="14399" y="39373"/>
                  <a:pt x="13705" y="37779"/>
                </a:cubicBezTo>
                <a:cubicBezTo>
                  <a:pt x="14399" y="37155"/>
                  <a:pt x="14329" y="35699"/>
                  <a:pt x="14260" y="34798"/>
                </a:cubicBezTo>
                <a:cubicBezTo>
                  <a:pt x="14260" y="34750"/>
                  <a:pt x="14161" y="34669"/>
                  <a:pt x="14077" y="34669"/>
                </a:cubicBezTo>
                <a:cubicBezTo>
                  <a:pt x="14039" y="34669"/>
                  <a:pt x="14004" y="34686"/>
                  <a:pt x="13983" y="34729"/>
                </a:cubicBezTo>
                <a:cubicBezTo>
                  <a:pt x="13498" y="35352"/>
                  <a:pt x="13290" y="36184"/>
                  <a:pt x="13290" y="37016"/>
                </a:cubicBezTo>
                <a:cubicBezTo>
                  <a:pt x="11765" y="33204"/>
                  <a:pt x="10586" y="29252"/>
                  <a:pt x="9685" y="25232"/>
                </a:cubicBezTo>
                <a:cubicBezTo>
                  <a:pt x="9754" y="25093"/>
                  <a:pt x="9824" y="25024"/>
                  <a:pt x="9893" y="24885"/>
                </a:cubicBezTo>
                <a:cubicBezTo>
                  <a:pt x="10101" y="24677"/>
                  <a:pt x="10309" y="24400"/>
                  <a:pt x="10378" y="24123"/>
                </a:cubicBezTo>
                <a:cubicBezTo>
                  <a:pt x="11349" y="23984"/>
                  <a:pt x="12250" y="23707"/>
                  <a:pt x="13151" y="23291"/>
                </a:cubicBezTo>
                <a:cubicBezTo>
                  <a:pt x="13567" y="23014"/>
                  <a:pt x="14884" y="21974"/>
                  <a:pt x="13775" y="21558"/>
                </a:cubicBezTo>
                <a:cubicBezTo>
                  <a:pt x="13725" y="21558"/>
                  <a:pt x="13676" y="21558"/>
                  <a:pt x="13652" y="21583"/>
                </a:cubicBezTo>
                <a:lnTo>
                  <a:pt x="13652" y="21583"/>
                </a:lnTo>
                <a:cubicBezTo>
                  <a:pt x="14230" y="20877"/>
                  <a:pt x="14602" y="20037"/>
                  <a:pt x="14745" y="19132"/>
                </a:cubicBezTo>
                <a:cubicBezTo>
                  <a:pt x="14745" y="19030"/>
                  <a:pt x="14708" y="18966"/>
                  <a:pt x="14661" y="18966"/>
                </a:cubicBezTo>
                <a:cubicBezTo>
                  <a:pt x="14644" y="18966"/>
                  <a:pt x="14625" y="18975"/>
                  <a:pt x="14607" y="18993"/>
                </a:cubicBezTo>
                <a:cubicBezTo>
                  <a:pt x="14476" y="18976"/>
                  <a:pt x="14346" y="18967"/>
                  <a:pt x="14218" y="18967"/>
                </a:cubicBezTo>
                <a:cubicBezTo>
                  <a:pt x="13329" y="18967"/>
                  <a:pt x="12527" y="19384"/>
                  <a:pt x="12042" y="20172"/>
                </a:cubicBezTo>
                <a:cubicBezTo>
                  <a:pt x="12458" y="19063"/>
                  <a:pt x="12596" y="17884"/>
                  <a:pt x="12388" y="16775"/>
                </a:cubicBezTo>
                <a:cubicBezTo>
                  <a:pt x="12388" y="16694"/>
                  <a:pt x="12341" y="16660"/>
                  <a:pt x="12301" y="16660"/>
                </a:cubicBezTo>
                <a:cubicBezTo>
                  <a:pt x="12274" y="16660"/>
                  <a:pt x="12250" y="16677"/>
                  <a:pt x="12250" y="16706"/>
                </a:cubicBezTo>
                <a:cubicBezTo>
                  <a:pt x="11557" y="17399"/>
                  <a:pt x="10933" y="18161"/>
                  <a:pt x="10517" y="18993"/>
                </a:cubicBezTo>
                <a:cubicBezTo>
                  <a:pt x="10378" y="17884"/>
                  <a:pt x="10032" y="16775"/>
                  <a:pt x="9477" y="15805"/>
                </a:cubicBezTo>
                <a:cubicBezTo>
                  <a:pt x="9442" y="15770"/>
                  <a:pt x="9390" y="15753"/>
                  <a:pt x="9338" y="15753"/>
                </a:cubicBezTo>
                <a:cubicBezTo>
                  <a:pt x="9286" y="15753"/>
                  <a:pt x="9234" y="15770"/>
                  <a:pt x="9200" y="15805"/>
                </a:cubicBezTo>
                <a:cubicBezTo>
                  <a:pt x="8368" y="16706"/>
                  <a:pt x="8021" y="17884"/>
                  <a:pt x="8160" y="19063"/>
                </a:cubicBezTo>
                <a:cubicBezTo>
                  <a:pt x="7536" y="18231"/>
                  <a:pt x="6843" y="17468"/>
                  <a:pt x="6427" y="16775"/>
                </a:cubicBezTo>
                <a:cubicBezTo>
                  <a:pt x="6392" y="16706"/>
                  <a:pt x="6340" y="16671"/>
                  <a:pt x="6288" y="16671"/>
                </a:cubicBezTo>
                <a:cubicBezTo>
                  <a:pt x="6236" y="16671"/>
                  <a:pt x="6184" y="16706"/>
                  <a:pt x="6150" y="16775"/>
                </a:cubicBezTo>
                <a:cubicBezTo>
                  <a:pt x="5179" y="18092"/>
                  <a:pt x="5179" y="19964"/>
                  <a:pt x="6219" y="21281"/>
                </a:cubicBezTo>
                <a:cubicBezTo>
                  <a:pt x="5318" y="20865"/>
                  <a:pt x="4417" y="20657"/>
                  <a:pt x="3446" y="20518"/>
                </a:cubicBezTo>
                <a:cubicBezTo>
                  <a:pt x="3377" y="20518"/>
                  <a:pt x="3308" y="20657"/>
                  <a:pt x="3308" y="20726"/>
                </a:cubicBezTo>
                <a:cubicBezTo>
                  <a:pt x="4001" y="23291"/>
                  <a:pt x="6427" y="24400"/>
                  <a:pt x="8853" y="24677"/>
                </a:cubicBezTo>
                <a:lnTo>
                  <a:pt x="9061" y="24677"/>
                </a:lnTo>
                <a:cubicBezTo>
                  <a:pt x="9130" y="24677"/>
                  <a:pt x="9200" y="24539"/>
                  <a:pt x="9130" y="24469"/>
                </a:cubicBezTo>
                <a:cubicBezTo>
                  <a:pt x="8992" y="24331"/>
                  <a:pt x="8784" y="24123"/>
                  <a:pt x="8715" y="23984"/>
                </a:cubicBezTo>
                <a:lnTo>
                  <a:pt x="8715" y="23846"/>
                </a:lnTo>
                <a:cubicBezTo>
                  <a:pt x="8853" y="24054"/>
                  <a:pt x="9061" y="24192"/>
                  <a:pt x="9200" y="24400"/>
                </a:cubicBezTo>
                <a:cubicBezTo>
                  <a:pt x="9200" y="24539"/>
                  <a:pt x="9269" y="24608"/>
                  <a:pt x="9408" y="24608"/>
                </a:cubicBezTo>
                <a:lnTo>
                  <a:pt x="9408" y="24816"/>
                </a:lnTo>
                <a:lnTo>
                  <a:pt x="9338" y="24955"/>
                </a:lnTo>
                <a:cubicBezTo>
                  <a:pt x="9269" y="25093"/>
                  <a:pt x="9338" y="25232"/>
                  <a:pt x="9546" y="25232"/>
                </a:cubicBezTo>
                <a:cubicBezTo>
                  <a:pt x="9893" y="27173"/>
                  <a:pt x="10378" y="29044"/>
                  <a:pt x="10933" y="30916"/>
                </a:cubicBezTo>
                <a:cubicBezTo>
                  <a:pt x="10101" y="30916"/>
                  <a:pt x="9477" y="30362"/>
                  <a:pt x="9408" y="29530"/>
                </a:cubicBezTo>
                <a:lnTo>
                  <a:pt x="9408" y="29530"/>
                </a:lnTo>
                <a:cubicBezTo>
                  <a:pt x="9616" y="29738"/>
                  <a:pt x="9824" y="29876"/>
                  <a:pt x="10032" y="30084"/>
                </a:cubicBezTo>
                <a:cubicBezTo>
                  <a:pt x="10170" y="30362"/>
                  <a:pt x="10448" y="30639"/>
                  <a:pt x="10655" y="30847"/>
                </a:cubicBezTo>
                <a:cubicBezTo>
                  <a:pt x="10674" y="30865"/>
                  <a:pt x="10698" y="30874"/>
                  <a:pt x="10721" y="30874"/>
                </a:cubicBezTo>
                <a:cubicBezTo>
                  <a:pt x="10784" y="30874"/>
                  <a:pt x="10845" y="30810"/>
                  <a:pt x="10794" y="30708"/>
                </a:cubicBezTo>
                <a:cubicBezTo>
                  <a:pt x="10725" y="30362"/>
                  <a:pt x="10517" y="30084"/>
                  <a:pt x="10240" y="29807"/>
                </a:cubicBezTo>
                <a:cubicBezTo>
                  <a:pt x="10032" y="29530"/>
                  <a:pt x="9685" y="29322"/>
                  <a:pt x="9408" y="29114"/>
                </a:cubicBezTo>
                <a:cubicBezTo>
                  <a:pt x="9367" y="29093"/>
                  <a:pt x="9332" y="29085"/>
                  <a:pt x="9302" y="29085"/>
                </a:cubicBezTo>
                <a:cubicBezTo>
                  <a:pt x="9228" y="29085"/>
                  <a:pt x="9179" y="29134"/>
                  <a:pt x="9130" y="29183"/>
                </a:cubicBezTo>
                <a:cubicBezTo>
                  <a:pt x="8930" y="30255"/>
                  <a:pt x="9699" y="31197"/>
                  <a:pt x="10752" y="31197"/>
                </a:cubicBezTo>
                <a:cubicBezTo>
                  <a:pt x="10789" y="31197"/>
                  <a:pt x="10826" y="31196"/>
                  <a:pt x="10863" y="31193"/>
                </a:cubicBezTo>
                <a:cubicBezTo>
                  <a:pt x="10863" y="31193"/>
                  <a:pt x="10933" y="31193"/>
                  <a:pt x="10933" y="31124"/>
                </a:cubicBezTo>
                <a:cubicBezTo>
                  <a:pt x="11765" y="34035"/>
                  <a:pt x="12804" y="36877"/>
                  <a:pt x="14052" y="39581"/>
                </a:cubicBezTo>
                <a:cubicBezTo>
                  <a:pt x="13428" y="38680"/>
                  <a:pt x="12735" y="37848"/>
                  <a:pt x="12111" y="37016"/>
                </a:cubicBezTo>
                <a:cubicBezTo>
                  <a:pt x="9546" y="32718"/>
                  <a:pt x="5873" y="28490"/>
                  <a:pt x="466" y="28421"/>
                </a:cubicBezTo>
                <a:cubicBezTo>
                  <a:pt x="327" y="28421"/>
                  <a:pt x="327" y="28559"/>
                  <a:pt x="466" y="28559"/>
                </a:cubicBezTo>
                <a:cubicBezTo>
                  <a:pt x="3238" y="29183"/>
                  <a:pt x="5595" y="29876"/>
                  <a:pt x="7744" y="31748"/>
                </a:cubicBezTo>
                <a:cubicBezTo>
                  <a:pt x="8992" y="32926"/>
                  <a:pt x="10101" y="34243"/>
                  <a:pt x="11002" y="35699"/>
                </a:cubicBezTo>
                <a:cubicBezTo>
                  <a:pt x="8229" y="32441"/>
                  <a:pt x="5041" y="29599"/>
                  <a:pt x="604" y="28767"/>
                </a:cubicBezTo>
                <a:cubicBezTo>
                  <a:pt x="535" y="28767"/>
                  <a:pt x="535" y="28906"/>
                  <a:pt x="604" y="28906"/>
                </a:cubicBezTo>
                <a:cubicBezTo>
                  <a:pt x="3793" y="29946"/>
                  <a:pt x="6704" y="31748"/>
                  <a:pt x="9130" y="34035"/>
                </a:cubicBezTo>
                <a:cubicBezTo>
                  <a:pt x="10170" y="35075"/>
                  <a:pt x="11141" y="36184"/>
                  <a:pt x="12042" y="37363"/>
                </a:cubicBezTo>
                <a:cubicBezTo>
                  <a:pt x="10725" y="35907"/>
                  <a:pt x="8715" y="35214"/>
                  <a:pt x="6982" y="34382"/>
                </a:cubicBezTo>
                <a:cubicBezTo>
                  <a:pt x="4278" y="32996"/>
                  <a:pt x="2268" y="30777"/>
                  <a:pt x="188" y="28698"/>
                </a:cubicBezTo>
                <a:cubicBezTo>
                  <a:pt x="168" y="28678"/>
                  <a:pt x="142" y="28669"/>
                  <a:pt x="117" y="28669"/>
                </a:cubicBezTo>
                <a:cubicBezTo>
                  <a:pt x="56" y="28669"/>
                  <a:pt x="1" y="28718"/>
                  <a:pt x="50" y="28767"/>
                </a:cubicBezTo>
                <a:cubicBezTo>
                  <a:pt x="1575" y="30569"/>
                  <a:pt x="3238" y="32164"/>
                  <a:pt x="5110" y="33550"/>
                </a:cubicBezTo>
                <a:cubicBezTo>
                  <a:pt x="7328" y="35145"/>
                  <a:pt x="9962" y="35976"/>
                  <a:pt x="12180" y="37709"/>
                </a:cubicBezTo>
                <a:lnTo>
                  <a:pt x="12319" y="37709"/>
                </a:lnTo>
                <a:lnTo>
                  <a:pt x="12319" y="37779"/>
                </a:lnTo>
                <a:lnTo>
                  <a:pt x="12458" y="37779"/>
                </a:lnTo>
                <a:lnTo>
                  <a:pt x="14399" y="40274"/>
                </a:lnTo>
                <a:cubicBezTo>
                  <a:pt x="16062" y="43532"/>
                  <a:pt x="17795" y="46651"/>
                  <a:pt x="19251" y="49909"/>
                </a:cubicBezTo>
                <a:cubicBezTo>
                  <a:pt x="18696" y="49216"/>
                  <a:pt x="17934" y="48800"/>
                  <a:pt x="17102" y="48731"/>
                </a:cubicBezTo>
                <a:cubicBezTo>
                  <a:pt x="16963" y="48731"/>
                  <a:pt x="16894" y="48870"/>
                  <a:pt x="16963" y="49008"/>
                </a:cubicBezTo>
                <a:cubicBezTo>
                  <a:pt x="17449" y="49909"/>
                  <a:pt x="18350" y="50464"/>
                  <a:pt x="19320" y="50533"/>
                </a:cubicBezTo>
                <a:cubicBezTo>
                  <a:pt x="19390" y="50533"/>
                  <a:pt x="19459" y="50464"/>
                  <a:pt x="19459" y="50395"/>
                </a:cubicBezTo>
                <a:cubicBezTo>
                  <a:pt x="20221" y="52128"/>
                  <a:pt x="20845" y="53861"/>
                  <a:pt x="21330" y="55732"/>
                </a:cubicBezTo>
                <a:cubicBezTo>
                  <a:pt x="20915" y="56633"/>
                  <a:pt x="20499" y="57673"/>
                  <a:pt x="20152" y="58644"/>
                </a:cubicBezTo>
                <a:cubicBezTo>
                  <a:pt x="20360" y="57812"/>
                  <a:pt x="20152" y="56911"/>
                  <a:pt x="19528" y="56287"/>
                </a:cubicBezTo>
                <a:cubicBezTo>
                  <a:pt x="19499" y="56258"/>
                  <a:pt x="19459" y="56241"/>
                  <a:pt x="19416" y="56241"/>
                </a:cubicBezTo>
                <a:cubicBezTo>
                  <a:pt x="19356" y="56241"/>
                  <a:pt x="19292" y="56275"/>
                  <a:pt x="19251" y="56356"/>
                </a:cubicBezTo>
                <a:cubicBezTo>
                  <a:pt x="19043" y="57257"/>
                  <a:pt x="19320" y="58228"/>
                  <a:pt x="19875" y="58990"/>
                </a:cubicBezTo>
                <a:lnTo>
                  <a:pt x="19875" y="59129"/>
                </a:lnTo>
                <a:lnTo>
                  <a:pt x="19944" y="59129"/>
                </a:lnTo>
                <a:cubicBezTo>
                  <a:pt x="19528" y="60376"/>
                  <a:pt x="19251" y="61624"/>
                  <a:pt x="18974" y="62872"/>
                </a:cubicBezTo>
                <a:cubicBezTo>
                  <a:pt x="18904" y="63357"/>
                  <a:pt x="18835" y="63842"/>
                  <a:pt x="18766" y="64258"/>
                </a:cubicBezTo>
                <a:cubicBezTo>
                  <a:pt x="18835" y="63219"/>
                  <a:pt x="18835" y="62179"/>
                  <a:pt x="18835" y="61139"/>
                </a:cubicBezTo>
                <a:cubicBezTo>
                  <a:pt x="18835" y="58713"/>
                  <a:pt x="18003" y="56564"/>
                  <a:pt x="17518" y="54207"/>
                </a:cubicBezTo>
                <a:cubicBezTo>
                  <a:pt x="17518" y="54138"/>
                  <a:pt x="17449" y="54103"/>
                  <a:pt x="17371" y="54103"/>
                </a:cubicBezTo>
                <a:cubicBezTo>
                  <a:pt x="17293" y="54103"/>
                  <a:pt x="17206" y="54138"/>
                  <a:pt x="17171" y="54207"/>
                </a:cubicBezTo>
                <a:cubicBezTo>
                  <a:pt x="16201" y="58921"/>
                  <a:pt x="16617" y="63842"/>
                  <a:pt x="18419" y="68348"/>
                </a:cubicBezTo>
                <a:cubicBezTo>
                  <a:pt x="18350" y="72299"/>
                  <a:pt x="18835" y="76181"/>
                  <a:pt x="19875" y="80063"/>
                </a:cubicBezTo>
                <a:cubicBezTo>
                  <a:pt x="18280" y="77429"/>
                  <a:pt x="16409" y="75072"/>
                  <a:pt x="14260" y="72923"/>
                </a:cubicBezTo>
                <a:cubicBezTo>
                  <a:pt x="14191" y="72369"/>
                  <a:pt x="14121" y="71883"/>
                  <a:pt x="14052" y="71329"/>
                </a:cubicBezTo>
                <a:cubicBezTo>
                  <a:pt x="14607" y="69734"/>
                  <a:pt x="15508" y="68002"/>
                  <a:pt x="14884" y="66407"/>
                </a:cubicBezTo>
                <a:cubicBezTo>
                  <a:pt x="14849" y="66338"/>
                  <a:pt x="14780" y="66303"/>
                  <a:pt x="14711" y="66303"/>
                </a:cubicBezTo>
                <a:cubicBezTo>
                  <a:pt x="14641" y="66303"/>
                  <a:pt x="14572" y="66338"/>
                  <a:pt x="14537" y="66407"/>
                </a:cubicBezTo>
                <a:cubicBezTo>
                  <a:pt x="14329" y="66892"/>
                  <a:pt x="14121" y="67308"/>
                  <a:pt x="13844" y="67794"/>
                </a:cubicBezTo>
                <a:cubicBezTo>
                  <a:pt x="13844" y="66892"/>
                  <a:pt x="13844" y="66061"/>
                  <a:pt x="13913" y="65159"/>
                </a:cubicBezTo>
                <a:cubicBezTo>
                  <a:pt x="13913" y="65090"/>
                  <a:pt x="13775" y="65021"/>
                  <a:pt x="13705" y="65021"/>
                </a:cubicBezTo>
                <a:cubicBezTo>
                  <a:pt x="12527" y="65575"/>
                  <a:pt x="11834" y="66892"/>
                  <a:pt x="11973" y="68209"/>
                </a:cubicBezTo>
                <a:cubicBezTo>
                  <a:pt x="11210" y="67239"/>
                  <a:pt x="10309" y="66477"/>
                  <a:pt x="9200" y="65922"/>
                </a:cubicBezTo>
                <a:cubicBezTo>
                  <a:pt x="9181" y="65903"/>
                  <a:pt x="9158" y="65895"/>
                  <a:pt x="9133" y="65895"/>
                </a:cubicBezTo>
                <a:cubicBezTo>
                  <a:pt x="9066" y="65895"/>
                  <a:pt x="8992" y="65959"/>
                  <a:pt x="8992" y="66061"/>
                </a:cubicBezTo>
                <a:cubicBezTo>
                  <a:pt x="9061" y="67170"/>
                  <a:pt x="9408" y="68209"/>
                  <a:pt x="9962" y="69180"/>
                </a:cubicBezTo>
                <a:lnTo>
                  <a:pt x="9824" y="69111"/>
                </a:lnTo>
                <a:cubicBezTo>
                  <a:pt x="9370" y="68758"/>
                  <a:pt x="8514" y="68222"/>
                  <a:pt x="7787" y="68222"/>
                </a:cubicBezTo>
                <a:cubicBezTo>
                  <a:pt x="7514" y="68222"/>
                  <a:pt x="7259" y="68297"/>
                  <a:pt x="7051" y="68487"/>
                </a:cubicBezTo>
                <a:cubicBezTo>
                  <a:pt x="5942" y="69527"/>
                  <a:pt x="7120" y="70428"/>
                  <a:pt x="8507" y="70982"/>
                </a:cubicBezTo>
                <a:lnTo>
                  <a:pt x="7883" y="70982"/>
                </a:lnTo>
                <a:cubicBezTo>
                  <a:pt x="6358" y="71121"/>
                  <a:pt x="6219" y="72438"/>
                  <a:pt x="6774" y="73616"/>
                </a:cubicBezTo>
                <a:cubicBezTo>
                  <a:pt x="6808" y="73686"/>
                  <a:pt x="6860" y="73720"/>
                  <a:pt x="6921" y="73720"/>
                </a:cubicBezTo>
                <a:cubicBezTo>
                  <a:pt x="6982" y="73720"/>
                  <a:pt x="7051" y="73686"/>
                  <a:pt x="7120" y="73616"/>
                </a:cubicBezTo>
                <a:cubicBezTo>
                  <a:pt x="7661" y="72824"/>
                  <a:pt x="8688" y="72593"/>
                  <a:pt x="9764" y="72593"/>
                </a:cubicBezTo>
                <a:cubicBezTo>
                  <a:pt x="10758" y="72593"/>
                  <a:pt x="11795" y="72790"/>
                  <a:pt x="12527" y="72923"/>
                </a:cubicBezTo>
                <a:cubicBezTo>
                  <a:pt x="12596" y="72923"/>
                  <a:pt x="12666" y="72784"/>
                  <a:pt x="12527" y="72784"/>
                </a:cubicBezTo>
                <a:cubicBezTo>
                  <a:pt x="11779" y="72478"/>
                  <a:pt x="10713" y="72256"/>
                  <a:pt x="9675" y="72256"/>
                </a:cubicBezTo>
                <a:cubicBezTo>
                  <a:pt x="8597" y="72256"/>
                  <a:pt x="7548" y="72496"/>
                  <a:pt x="6912" y="73131"/>
                </a:cubicBezTo>
                <a:cubicBezTo>
                  <a:pt x="6704" y="72715"/>
                  <a:pt x="6704" y="72091"/>
                  <a:pt x="7051" y="71675"/>
                </a:cubicBezTo>
                <a:cubicBezTo>
                  <a:pt x="7383" y="71439"/>
                  <a:pt x="7779" y="71331"/>
                  <a:pt x="8196" y="71331"/>
                </a:cubicBezTo>
                <a:cubicBezTo>
                  <a:pt x="8389" y="71331"/>
                  <a:pt x="8586" y="71354"/>
                  <a:pt x="8784" y="71398"/>
                </a:cubicBezTo>
                <a:cubicBezTo>
                  <a:pt x="9824" y="71606"/>
                  <a:pt x="10863" y="71953"/>
                  <a:pt x="11765" y="72369"/>
                </a:cubicBezTo>
                <a:lnTo>
                  <a:pt x="11834" y="72369"/>
                </a:lnTo>
                <a:cubicBezTo>
                  <a:pt x="12319" y="72646"/>
                  <a:pt x="12874" y="72854"/>
                  <a:pt x="13428" y="72923"/>
                </a:cubicBezTo>
                <a:lnTo>
                  <a:pt x="13428" y="72992"/>
                </a:lnTo>
                <a:cubicBezTo>
                  <a:pt x="13471" y="73078"/>
                  <a:pt x="13567" y="73137"/>
                  <a:pt x="13650" y="73137"/>
                </a:cubicBezTo>
                <a:cubicBezTo>
                  <a:pt x="13702" y="73137"/>
                  <a:pt x="13748" y="73115"/>
                  <a:pt x="13775" y="73062"/>
                </a:cubicBezTo>
                <a:cubicBezTo>
                  <a:pt x="13775" y="73131"/>
                  <a:pt x="13844" y="73131"/>
                  <a:pt x="13913" y="73131"/>
                </a:cubicBezTo>
                <a:cubicBezTo>
                  <a:pt x="13913" y="73200"/>
                  <a:pt x="13983" y="73270"/>
                  <a:pt x="13983" y="73339"/>
                </a:cubicBezTo>
                <a:cubicBezTo>
                  <a:pt x="13983" y="73433"/>
                  <a:pt x="14039" y="73470"/>
                  <a:pt x="14101" y="73470"/>
                </a:cubicBezTo>
                <a:cubicBezTo>
                  <a:pt x="14177" y="73470"/>
                  <a:pt x="14260" y="73415"/>
                  <a:pt x="14260" y="73339"/>
                </a:cubicBezTo>
                <a:lnTo>
                  <a:pt x="14260" y="73270"/>
                </a:lnTo>
                <a:cubicBezTo>
                  <a:pt x="15300" y="74448"/>
                  <a:pt x="16340" y="75696"/>
                  <a:pt x="17241" y="76944"/>
                </a:cubicBezTo>
                <a:cubicBezTo>
                  <a:pt x="18419" y="78469"/>
                  <a:pt x="19251" y="80202"/>
                  <a:pt x="20291" y="81796"/>
                </a:cubicBezTo>
                <a:lnTo>
                  <a:pt x="20429" y="82142"/>
                </a:lnTo>
                <a:cubicBezTo>
                  <a:pt x="20637" y="82905"/>
                  <a:pt x="20845" y="83668"/>
                  <a:pt x="21123" y="84430"/>
                </a:cubicBezTo>
                <a:cubicBezTo>
                  <a:pt x="18649" y="80582"/>
                  <a:pt x="14609" y="76735"/>
                  <a:pt x="10488" y="76735"/>
                </a:cubicBezTo>
                <a:cubicBezTo>
                  <a:pt x="10451" y="76735"/>
                  <a:pt x="10415" y="76735"/>
                  <a:pt x="10378" y="76736"/>
                </a:cubicBezTo>
                <a:cubicBezTo>
                  <a:pt x="10170" y="76736"/>
                  <a:pt x="10101" y="76944"/>
                  <a:pt x="10240" y="77082"/>
                </a:cubicBezTo>
                <a:cubicBezTo>
                  <a:pt x="12042" y="79023"/>
                  <a:pt x="13290" y="81727"/>
                  <a:pt x="15438" y="83390"/>
                </a:cubicBezTo>
                <a:cubicBezTo>
                  <a:pt x="17241" y="84777"/>
                  <a:pt x="19459" y="85608"/>
                  <a:pt x="21192" y="86995"/>
                </a:cubicBezTo>
                <a:cubicBezTo>
                  <a:pt x="21538" y="87411"/>
                  <a:pt x="21885" y="87896"/>
                  <a:pt x="22232" y="88243"/>
                </a:cubicBezTo>
                <a:cubicBezTo>
                  <a:pt x="22232" y="88263"/>
                  <a:pt x="22244" y="88271"/>
                  <a:pt x="22259" y="88271"/>
                </a:cubicBezTo>
                <a:cubicBezTo>
                  <a:pt x="22295" y="88271"/>
                  <a:pt x="22350" y="88222"/>
                  <a:pt x="22301" y="88173"/>
                </a:cubicBezTo>
                <a:cubicBezTo>
                  <a:pt x="22301" y="88104"/>
                  <a:pt x="22232" y="88035"/>
                  <a:pt x="22162" y="87896"/>
                </a:cubicBezTo>
                <a:lnTo>
                  <a:pt x="22162" y="87896"/>
                </a:lnTo>
                <a:cubicBezTo>
                  <a:pt x="22370" y="88104"/>
                  <a:pt x="22509" y="88312"/>
                  <a:pt x="22717" y="88589"/>
                </a:cubicBezTo>
                <a:cubicBezTo>
                  <a:pt x="23341" y="90183"/>
                  <a:pt x="24034" y="91778"/>
                  <a:pt x="24727" y="93372"/>
                </a:cubicBezTo>
                <a:cubicBezTo>
                  <a:pt x="24588" y="93303"/>
                  <a:pt x="24450" y="93233"/>
                  <a:pt x="24311" y="93164"/>
                </a:cubicBezTo>
                <a:cubicBezTo>
                  <a:pt x="24034" y="92679"/>
                  <a:pt x="23618" y="92194"/>
                  <a:pt x="23202" y="91778"/>
                </a:cubicBezTo>
                <a:cubicBezTo>
                  <a:pt x="22786" y="91223"/>
                  <a:pt x="22232" y="90807"/>
                  <a:pt x="21608" y="90599"/>
                </a:cubicBezTo>
                <a:cubicBezTo>
                  <a:pt x="21583" y="90587"/>
                  <a:pt x="21559" y="90581"/>
                  <a:pt x="21535" y="90581"/>
                </a:cubicBezTo>
                <a:cubicBezTo>
                  <a:pt x="21427" y="90581"/>
                  <a:pt x="21343" y="90706"/>
                  <a:pt x="21400" y="90877"/>
                </a:cubicBezTo>
                <a:cubicBezTo>
                  <a:pt x="22093" y="92332"/>
                  <a:pt x="23341" y="93372"/>
                  <a:pt x="24866" y="93788"/>
                </a:cubicBezTo>
                <a:cubicBezTo>
                  <a:pt x="25905" y="96283"/>
                  <a:pt x="26668" y="98918"/>
                  <a:pt x="27153" y="101621"/>
                </a:cubicBezTo>
                <a:cubicBezTo>
                  <a:pt x="27153" y="102037"/>
                  <a:pt x="27153" y="102522"/>
                  <a:pt x="27084" y="102938"/>
                </a:cubicBezTo>
                <a:cubicBezTo>
                  <a:pt x="26945" y="101829"/>
                  <a:pt x="26321" y="100859"/>
                  <a:pt x="25351" y="100304"/>
                </a:cubicBezTo>
                <a:cubicBezTo>
                  <a:pt x="25326" y="100291"/>
                  <a:pt x="25298" y="100286"/>
                  <a:pt x="25270" y="100286"/>
                </a:cubicBezTo>
                <a:cubicBezTo>
                  <a:pt x="25145" y="100286"/>
                  <a:pt x="25017" y="100399"/>
                  <a:pt x="25074" y="100512"/>
                </a:cubicBezTo>
                <a:cubicBezTo>
                  <a:pt x="25282" y="101968"/>
                  <a:pt x="25628" y="103909"/>
                  <a:pt x="26945" y="104810"/>
                </a:cubicBezTo>
                <a:cubicBezTo>
                  <a:pt x="26529" y="109315"/>
                  <a:pt x="25767" y="113752"/>
                  <a:pt x="24519" y="118119"/>
                </a:cubicBezTo>
                <a:cubicBezTo>
                  <a:pt x="24519" y="118253"/>
                  <a:pt x="24606" y="118330"/>
                  <a:pt x="24686" y="118330"/>
                </a:cubicBezTo>
                <a:cubicBezTo>
                  <a:pt x="24730" y="118330"/>
                  <a:pt x="24772" y="118307"/>
                  <a:pt x="24796" y="118257"/>
                </a:cubicBezTo>
                <a:cubicBezTo>
                  <a:pt x="26044" y="114999"/>
                  <a:pt x="26945" y="111672"/>
                  <a:pt x="27430" y="108276"/>
                </a:cubicBezTo>
                <a:cubicBezTo>
                  <a:pt x="28817" y="107097"/>
                  <a:pt x="30134" y="104948"/>
                  <a:pt x="29926" y="103146"/>
                </a:cubicBezTo>
                <a:cubicBezTo>
                  <a:pt x="29926" y="103045"/>
                  <a:pt x="29852" y="102980"/>
                  <a:pt x="29757" y="102980"/>
                </a:cubicBezTo>
                <a:cubicBezTo>
                  <a:pt x="29723" y="102980"/>
                  <a:pt x="29686" y="102989"/>
                  <a:pt x="29649" y="103007"/>
                </a:cubicBezTo>
                <a:cubicBezTo>
                  <a:pt x="28540" y="103770"/>
                  <a:pt x="28193" y="104948"/>
                  <a:pt x="27708" y="106057"/>
                </a:cubicBezTo>
                <a:cubicBezTo>
                  <a:pt x="27985" y="103146"/>
                  <a:pt x="28054" y="100165"/>
                  <a:pt x="27916" y="97185"/>
                </a:cubicBezTo>
                <a:cubicBezTo>
                  <a:pt x="28817" y="95937"/>
                  <a:pt x="29371" y="94412"/>
                  <a:pt x="29510" y="92887"/>
                </a:cubicBezTo>
                <a:cubicBezTo>
                  <a:pt x="29510" y="92780"/>
                  <a:pt x="29469" y="92633"/>
                  <a:pt x="29388" y="92633"/>
                </a:cubicBezTo>
                <a:cubicBezTo>
                  <a:pt x="29363" y="92633"/>
                  <a:pt x="29334" y="92647"/>
                  <a:pt x="29302" y="92679"/>
                </a:cubicBezTo>
                <a:cubicBezTo>
                  <a:pt x="28678" y="93372"/>
                  <a:pt x="28193" y="94135"/>
                  <a:pt x="27777" y="94966"/>
                </a:cubicBezTo>
                <a:lnTo>
                  <a:pt x="27777" y="94343"/>
                </a:lnTo>
                <a:cubicBezTo>
                  <a:pt x="28054" y="91570"/>
                  <a:pt x="28401" y="88797"/>
                  <a:pt x="28817" y="86094"/>
                </a:cubicBezTo>
                <a:cubicBezTo>
                  <a:pt x="30688" y="83806"/>
                  <a:pt x="32421" y="81449"/>
                  <a:pt x="34016" y="78954"/>
                </a:cubicBezTo>
                <a:cubicBezTo>
                  <a:pt x="36511" y="75627"/>
                  <a:pt x="38729" y="72022"/>
                  <a:pt x="40670" y="68279"/>
                </a:cubicBezTo>
                <a:cubicBezTo>
                  <a:pt x="40730" y="68159"/>
                  <a:pt x="40687" y="67988"/>
                  <a:pt x="40540" y="67988"/>
                </a:cubicBezTo>
                <a:cubicBezTo>
                  <a:pt x="40517" y="67988"/>
                  <a:pt x="40491" y="67992"/>
                  <a:pt x="40462" y="68002"/>
                </a:cubicBezTo>
                <a:cubicBezTo>
                  <a:pt x="35610" y="69388"/>
                  <a:pt x="32213" y="73339"/>
                  <a:pt x="30273" y="77914"/>
                </a:cubicBezTo>
                <a:cubicBezTo>
                  <a:pt x="30688" y="75904"/>
                  <a:pt x="31174" y="73894"/>
                  <a:pt x="31659" y="71883"/>
                </a:cubicBezTo>
                <a:cubicBezTo>
                  <a:pt x="31659" y="71883"/>
                  <a:pt x="31659" y="71883"/>
                  <a:pt x="31659" y="71953"/>
                </a:cubicBezTo>
                <a:cubicBezTo>
                  <a:pt x="31659" y="71987"/>
                  <a:pt x="31676" y="72005"/>
                  <a:pt x="31702" y="72005"/>
                </a:cubicBezTo>
                <a:cubicBezTo>
                  <a:pt x="31728" y="72005"/>
                  <a:pt x="31763" y="71987"/>
                  <a:pt x="31798" y="71953"/>
                </a:cubicBezTo>
                <a:cubicBezTo>
                  <a:pt x="31867" y="71537"/>
                  <a:pt x="31867" y="71121"/>
                  <a:pt x="31867" y="70705"/>
                </a:cubicBezTo>
                <a:cubicBezTo>
                  <a:pt x="32213" y="69527"/>
                  <a:pt x="32491" y="68417"/>
                  <a:pt x="32768" y="67239"/>
                </a:cubicBezTo>
                <a:cubicBezTo>
                  <a:pt x="33808" y="66684"/>
                  <a:pt x="34640" y="65853"/>
                  <a:pt x="35194" y="64813"/>
                </a:cubicBezTo>
                <a:cubicBezTo>
                  <a:pt x="35263" y="64674"/>
                  <a:pt x="35125" y="64536"/>
                  <a:pt x="34986" y="64536"/>
                </a:cubicBezTo>
                <a:cubicBezTo>
                  <a:pt x="34293" y="64744"/>
                  <a:pt x="33669" y="65090"/>
                  <a:pt x="33184" y="65714"/>
                </a:cubicBezTo>
                <a:cubicBezTo>
                  <a:pt x="33392" y="64882"/>
                  <a:pt x="33669" y="64050"/>
                  <a:pt x="33877" y="63219"/>
                </a:cubicBezTo>
                <a:cubicBezTo>
                  <a:pt x="34432" y="62803"/>
                  <a:pt x="34986" y="62387"/>
                  <a:pt x="35541" y="61901"/>
                </a:cubicBezTo>
                <a:lnTo>
                  <a:pt x="35541" y="61901"/>
                </a:lnTo>
                <a:lnTo>
                  <a:pt x="35333" y="62179"/>
                </a:lnTo>
                <a:cubicBezTo>
                  <a:pt x="35333" y="62248"/>
                  <a:pt x="35402" y="62317"/>
                  <a:pt x="35471" y="62317"/>
                </a:cubicBezTo>
                <a:cubicBezTo>
                  <a:pt x="35610" y="62179"/>
                  <a:pt x="35749" y="62040"/>
                  <a:pt x="35887" y="61901"/>
                </a:cubicBezTo>
                <a:cubicBezTo>
                  <a:pt x="35928" y="61903"/>
                  <a:pt x="35969" y="61904"/>
                  <a:pt x="36010" y="61904"/>
                </a:cubicBezTo>
                <a:cubicBezTo>
                  <a:pt x="37580" y="61904"/>
                  <a:pt x="39449" y="60633"/>
                  <a:pt x="40462" y="59822"/>
                </a:cubicBezTo>
                <a:cubicBezTo>
                  <a:pt x="40601" y="59753"/>
                  <a:pt x="40462" y="59545"/>
                  <a:pt x="40324" y="59545"/>
                </a:cubicBezTo>
                <a:cubicBezTo>
                  <a:pt x="39284" y="59614"/>
                  <a:pt x="38313" y="59822"/>
                  <a:pt x="37343" y="60169"/>
                </a:cubicBezTo>
                <a:cubicBezTo>
                  <a:pt x="38591" y="59198"/>
                  <a:pt x="39561" y="58020"/>
                  <a:pt x="40393" y="56703"/>
                </a:cubicBezTo>
                <a:cubicBezTo>
                  <a:pt x="40462" y="56633"/>
                  <a:pt x="40393" y="56495"/>
                  <a:pt x="40254" y="56495"/>
                </a:cubicBezTo>
                <a:cubicBezTo>
                  <a:pt x="38937" y="56495"/>
                  <a:pt x="37690" y="57049"/>
                  <a:pt x="36927" y="58089"/>
                </a:cubicBezTo>
                <a:cubicBezTo>
                  <a:pt x="37343" y="56772"/>
                  <a:pt x="37274" y="55386"/>
                  <a:pt x="36650" y="54138"/>
                </a:cubicBezTo>
                <a:cubicBezTo>
                  <a:pt x="36615" y="54103"/>
                  <a:pt x="36563" y="54086"/>
                  <a:pt x="36511" y="54086"/>
                </a:cubicBezTo>
                <a:cubicBezTo>
                  <a:pt x="36459" y="54086"/>
                  <a:pt x="36407" y="54103"/>
                  <a:pt x="36373" y="54138"/>
                </a:cubicBezTo>
                <a:cubicBezTo>
                  <a:pt x="35541" y="54970"/>
                  <a:pt x="34848" y="55940"/>
                  <a:pt x="34570" y="57118"/>
                </a:cubicBezTo>
                <a:cubicBezTo>
                  <a:pt x="34432" y="56495"/>
                  <a:pt x="34154" y="55940"/>
                  <a:pt x="33738" y="55455"/>
                </a:cubicBezTo>
                <a:cubicBezTo>
                  <a:pt x="33525" y="55135"/>
                  <a:pt x="32617" y="54284"/>
                  <a:pt x="32018" y="54284"/>
                </a:cubicBezTo>
                <a:cubicBezTo>
                  <a:pt x="31838" y="54284"/>
                  <a:pt x="31686" y="54361"/>
                  <a:pt x="31590" y="54554"/>
                </a:cubicBezTo>
                <a:cubicBezTo>
                  <a:pt x="31035" y="55732"/>
                  <a:pt x="31451" y="57188"/>
                  <a:pt x="31867" y="58366"/>
                </a:cubicBezTo>
                <a:cubicBezTo>
                  <a:pt x="31368" y="57923"/>
                  <a:pt x="30736" y="57701"/>
                  <a:pt x="30077" y="57701"/>
                </a:cubicBezTo>
                <a:cubicBezTo>
                  <a:pt x="29912" y="57701"/>
                  <a:pt x="29746" y="57715"/>
                  <a:pt x="29579" y="57742"/>
                </a:cubicBezTo>
                <a:cubicBezTo>
                  <a:pt x="29510" y="57742"/>
                  <a:pt x="29441" y="57812"/>
                  <a:pt x="29441" y="57881"/>
                </a:cubicBezTo>
                <a:cubicBezTo>
                  <a:pt x="29579" y="59961"/>
                  <a:pt x="31174" y="61624"/>
                  <a:pt x="33253" y="61901"/>
                </a:cubicBezTo>
                <a:cubicBezTo>
                  <a:pt x="33323" y="62248"/>
                  <a:pt x="33461" y="62595"/>
                  <a:pt x="33600" y="62941"/>
                </a:cubicBezTo>
                <a:lnTo>
                  <a:pt x="33669" y="63011"/>
                </a:lnTo>
                <a:cubicBezTo>
                  <a:pt x="33600" y="63011"/>
                  <a:pt x="33600" y="63080"/>
                  <a:pt x="33669" y="63080"/>
                </a:cubicBezTo>
                <a:cubicBezTo>
                  <a:pt x="33253" y="64189"/>
                  <a:pt x="32907" y="65298"/>
                  <a:pt x="32560" y="66477"/>
                </a:cubicBezTo>
                <a:cubicBezTo>
                  <a:pt x="32560" y="66477"/>
                  <a:pt x="32560" y="66546"/>
                  <a:pt x="32560" y="66546"/>
                </a:cubicBezTo>
                <a:lnTo>
                  <a:pt x="32421" y="66962"/>
                </a:lnTo>
                <a:cubicBezTo>
                  <a:pt x="32283" y="67100"/>
                  <a:pt x="32144" y="67170"/>
                  <a:pt x="32005" y="67308"/>
                </a:cubicBezTo>
                <a:cubicBezTo>
                  <a:pt x="31867" y="67447"/>
                  <a:pt x="32005" y="67516"/>
                  <a:pt x="32144" y="67516"/>
                </a:cubicBezTo>
                <a:cubicBezTo>
                  <a:pt x="32213" y="67447"/>
                  <a:pt x="32283" y="67447"/>
                  <a:pt x="32352" y="67447"/>
                </a:cubicBezTo>
                <a:lnTo>
                  <a:pt x="31728" y="69388"/>
                </a:lnTo>
                <a:cubicBezTo>
                  <a:pt x="31590" y="68764"/>
                  <a:pt x="31312" y="68140"/>
                  <a:pt x="30827" y="67586"/>
                </a:cubicBezTo>
                <a:cubicBezTo>
                  <a:pt x="30798" y="67557"/>
                  <a:pt x="30758" y="67540"/>
                  <a:pt x="30720" y="67540"/>
                </a:cubicBezTo>
                <a:cubicBezTo>
                  <a:pt x="30667" y="67540"/>
                  <a:pt x="30619" y="67574"/>
                  <a:pt x="30619" y="67655"/>
                </a:cubicBezTo>
                <a:cubicBezTo>
                  <a:pt x="30480" y="68764"/>
                  <a:pt x="30758" y="69942"/>
                  <a:pt x="31312" y="70913"/>
                </a:cubicBezTo>
                <a:cubicBezTo>
                  <a:pt x="30966" y="72161"/>
                  <a:pt x="30619" y="73478"/>
                  <a:pt x="30342" y="74725"/>
                </a:cubicBezTo>
                <a:cubicBezTo>
                  <a:pt x="30342" y="73755"/>
                  <a:pt x="30065" y="72854"/>
                  <a:pt x="29510" y="72091"/>
                </a:cubicBezTo>
                <a:cubicBezTo>
                  <a:pt x="29510" y="72057"/>
                  <a:pt x="29458" y="72039"/>
                  <a:pt x="29406" y="72039"/>
                </a:cubicBezTo>
                <a:cubicBezTo>
                  <a:pt x="29354" y="72039"/>
                  <a:pt x="29302" y="72057"/>
                  <a:pt x="29302" y="72091"/>
                </a:cubicBezTo>
                <a:cubicBezTo>
                  <a:pt x="28886" y="73339"/>
                  <a:pt x="29163" y="74725"/>
                  <a:pt x="30065" y="75765"/>
                </a:cubicBezTo>
                <a:lnTo>
                  <a:pt x="30065" y="75835"/>
                </a:lnTo>
                <a:cubicBezTo>
                  <a:pt x="29302" y="79023"/>
                  <a:pt x="28609" y="82281"/>
                  <a:pt x="28124" y="85539"/>
                </a:cubicBezTo>
                <a:cubicBezTo>
                  <a:pt x="27916" y="86163"/>
                  <a:pt x="27638" y="86787"/>
                  <a:pt x="27292" y="87341"/>
                </a:cubicBezTo>
                <a:cubicBezTo>
                  <a:pt x="27243" y="87439"/>
                  <a:pt x="27332" y="87537"/>
                  <a:pt x="27414" y="87537"/>
                </a:cubicBezTo>
                <a:cubicBezTo>
                  <a:pt x="27447" y="87537"/>
                  <a:pt x="27480" y="87521"/>
                  <a:pt x="27500" y="87480"/>
                </a:cubicBezTo>
                <a:cubicBezTo>
                  <a:pt x="27569" y="87341"/>
                  <a:pt x="27638" y="87203"/>
                  <a:pt x="27708" y="87064"/>
                </a:cubicBezTo>
                <a:cubicBezTo>
                  <a:pt x="27708" y="87099"/>
                  <a:pt x="27742" y="87116"/>
                  <a:pt x="27777" y="87116"/>
                </a:cubicBezTo>
                <a:cubicBezTo>
                  <a:pt x="27812" y="87116"/>
                  <a:pt x="27846" y="87099"/>
                  <a:pt x="27846" y="87064"/>
                </a:cubicBezTo>
                <a:lnTo>
                  <a:pt x="27916" y="86995"/>
                </a:lnTo>
                <a:lnTo>
                  <a:pt x="27916" y="86995"/>
                </a:lnTo>
                <a:cubicBezTo>
                  <a:pt x="27777" y="88173"/>
                  <a:pt x="27638" y="89352"/>
                  <a:pt x="27569" y="90461"/>
                </a:cubicBezTo>
                <a:cubicBezTo>
                  <a:pt x="27153" y="86371"/>
                  <a:pt x="26529" y="82212"/>
                  <a:pt x="25836" y="78191"/>
                </a:cubicBezTo>
                <a:cubicBezTo>
                  <a:pt x="25836" y="78122"/>
                  <a:pt x="25836" y="78122"/>
                  <a:pt x="25836" y="78122"/>
                </a:cubicBezTo>
                <a:cubicBezTo>
                  <a:pt x="26737" y="76874"/>
                  <a:pt x="27292" y="75003"/>
                  <a:pt x="26737" y="73686"/>
                </a:cubicBezTo>
                <a:cubicBezTo>
                  <a:pt x="26694" y="73600"/>
                  <a:pt x="26599" y="73541"/>
                  <a:pt x="26515" y="73541"/>
                </a:cubicBezTo>
                <a:cubicBezTo>
                  <a:pt x="26464" y="73541"/>
                  <a:pt x="26417" y="73563"/>
                  <a:pt x="26391" y="73616"/>
                </a:cubicBezTo>
                <a:cubicBezTo>
                  <a:pt x="25905" y="74240"/>
                  <a:pt x="25559" y="74933"/>
                  <a:pt x="25351" y="75765"/>
                </a:cubicBezTo>
                <a:cubicBezTo>
                  <a:pt x="24866" y="72784"/>
                  <a:pt x="24380" y="69873"/>
                  <a:pt x="24034" y="67100"/>
                </a:cubicBezTo>
                <a:cubicBezTo>
                  <a:pt x="23826" y="65506"/>
                  <a:pt x="23618" y="63981"/>
                  <a:pt x="23410" y="62387"/>
                </a:cubicBezTo>
                <a:cubicBezTo>
                  <a:pt x="24173" y="61416"/>
                  <a:pt x="24519" y="60238"/>
                  <a:pt x="24519" y="58990"/>
                </a:cubicBezTo>
                <a:cubicBezTo>
                  <a:pt x="24519" y="58889"/>
                  <a:pt x="24408" y="58824"/>
                  <a:pt x="24294" y="58824"/>
                </a:cubicBezTo>
                <a:cubicBezTo>
                  <a:pt x="24252" y="58824"/>
                  <a:pt x="24210" y="58833"/>
                  <a:pt x="24173" y="58851"/>
                </a:cubicBezTo>
                <a:cubicBezTo>
                  <a:pt x="23757" y="59406"/>
                  <a:pt x="23410" y="60030"/>
                  <a:pt x="23202" y="60654"/>
                </a:cubicBezTo>
                <a:cubicBezTo>
                  <a:pt x="22925" y="58713"/>
                  <a:pt x="22648" y="56703"/>
                  <a:pt x="22440" y="54692"/>
                </a:cubicBezTo>
                <a:cubicBezTo>
                  <a:pt x="23133" y="53375"/>
                  <a:pt x="23965" y="52058"/>
                  <a:pt x="24866" y="50811"/>
                </a:cubicBezTo>
                <a:lnTo>
                  <a:pt x="25004" y="50811"/>
                </a:lnTo>
                <a:cubicBezTo>
                  <a:pt x="25381" y="50542"/>
                  <a:pt x="25840" y="50440"/>
                  <a:pt x="26318" y="50440"/>
                </a:cubicBezTo>
                <a:cubicBezTo>
                  <a:pt x="26457" y="50440"/>
                  <a:pt x="26597" y="50448"/>
                  <a:pt x="26737" y="50464"/>
                </a:cubicBezTo>
                <a:cubicBezTo>
                  <a:pt x="26529" y="50741"/>
                  <a:pt x="26321" y="50949"/>
                  <a:pt x="26044" y="51088"/>
                </a:cubicBezTo>
                <a:cubicBezTo>
                  <a:pt x="25628" y="51296"/>
                  <a:pt x="25212" y="51365"/>
                  <a:pt x="24727" y="51365"/>
                </a:cubicBezTo>
                <a:cubicBezTo>
                  <a:pt x="24658" y="51365"/>
                  <a:pt x="24519" y="51573"/>
                  <a:pt x="24658" y="51642"/>
                </a:cubicBezTo>
                <a:cubicBezTo>
                  <a:pt x="24828" y="51715"/>
                  <a:pt x="25003" y="51748"/>
                  <a:pt x="25178" y="51748"/>
                </a:cubicBezTo>
                <a:cubicBezTo>
                  <a:pt x="25999" y="51748"/>
                  <a:pt x="26823" y="51035"/>
                  <a:pt x="27223" y="50464"/>
                </a:cubicBezTo>
                <a:cubicBezTo>
                  <a:pt x="27223" y="50325"/>
                  <a:pt x="27223" y="50187"/>
                  <a:pt x="27084" y="50187"/>
                </a:cubicBezTo>
                <a:cubicBezTo>
                  <a:pt x="26876" y="50140"/>
                  <a:pt x="26660" y="50117"/>
                  <a:pt x="26445" y="50117"/>
                </a:cubicBezTo>
                <a:cubicBezTo>
                  <a:pt x="26013" y="50117"/>
                  <a:pt x="25582" y="50210"/>
                  <a:pt x="25212" y="50395"/>
                </a:cubicBezTo>
                <a:cubicBezTo>
                  <a:pt x="25905" y="49493"/>
                  <a:pt x="26668" y="48662"/>
                  <a:pt x="27430" y="47830"/>
                </a:cubicBezTo>
                <a:cubicBezTo>
                  <a:pt x="27916" y="47345"/>
                  <a:pt x="28401" y="46859"/>
                  <a:pt x="28886" y="46374"/>
                </a:cubicBezTo>
                <a:cubicBezTo>
                  <a:pt x="29926" y="45889"/>
                  <a:pt x="31035" y="45404"/>
                  <a:pt x="32213" y="44988"/>
                </a:cubicBezTo>
                <a:cubicBezTo>
                  <a:pt x="34709" y="44017"/>
                  <a:pt x="37343" y="43324"/>
                  <a:pt x="40046" y="43047"/>
                </a:cubicBezTo>
                <a:cubicBezTo>
                  <a:pt x="40185" y="43047"/>
                  <a:pt x="40185" y="42839"/>
                  <a:pt x="40046" y="42839"/>
                </a:cubicBezTo>
                <a:cubicBezTo>
                  <a:pt x="39957" y="42837"/>
                  <a:pt x="39869" y="42836"/>
                  <a:pt x="39780" y="42836"/>
                </a:cubicBezTo>
                <a:cubicBezTo>
                  <a:pt x="36904" y="42836"/>
                  <a:pt x="34280" y="43912"/>
                  <a:pt x="31590" y="44988"/>
                </a:cubicBezTo>
                <a:cubicBezTo>
                  <a:pt x="30966" y="45196"/>
                  <a:pt x="30203" y="45473"/>
                  <a:pt x="29579" y="45750"/>
                </a:cubicBezTo>
                <a:cubicBezTo>
                  <a:pt x="31035" y="45057"/>
                  <a:pt x="32421" y="44087"/>
                  <a:pt x="33877" y="43324"/>
                </a:cubicBezTo>
                <a:cubicBezTo>
                  <a:pt x="35424" y="42550"/>
                  <a:pt x="37074" y="42185"/>
                  <a:pt x="38738" y="42185"/>
                </a:cubicBezTo>
                <a:cubicBezTo>
                  <a:pt x="39012" y="42185"/>
                  <a:pt x="39287" y="42195"/>
                  <a:pt x="39561" y="42215"/>
                </a:cubicBezTo>
                <a:cubicBezTo>
                  <a:pt x="39801" y="42215"/>
                  <a:pt x="40244" y="42204"/>
                  <a:pt x="40755" y="42204"/>
                </a:cubicBezTo>
                <a:cubicBezTo>
                  <a:pt x="42457" y="42204"/>
                  <a:pt x="44909" y="42327"/>
                  <a:pt x="43096" y="43393"/>
                </a:cubicBezTo>
                <a:cubicBezTo>
                  <a:pt x="40564" y="44926"/>
                  <a:pt x="37647" y="45754"/>
                  <a:pt x="34654" y="45754"/>
                </a:cubicBezTo>
                <a:cubicBezTo>
                  <a:pt x="34534" y="45754"/>
                  <a:pt x="34413" y="45753"/>
                  <a:pt x="34293" y="45750"/>
                </a:cubicBezTo>
                <a:cubicBezTo>
                  <a:pt x="34173" y="45746"/>
                  <a:pt x="34053" y="45744"/>
                  <a:pt x="33933" y="45744"/>
                </a:cubicBezTo>
                <a:cubicBezTo>
                  <a:pt x="31905" y="45744"/>
                  <a:pt x="29891" y="46294"/>
                  <a:pt x="28124" y="47275"/>
                </a:cubicBezTo>
                <a:cubicBezTo>
                  <a:pt x="28054" y="47275"/>
                  <a:pt x="28124" y="47414"/>
                  <a:pt x="28193" y="47414"/>
                </a:cubicBezTo>
                <a:cubicBezTo>
                  <a:pt x="31451" y="46097"/>
                  <a:pt x="34570" y="46235"/>
                  <a:pt x="37967" y="45958"/>
                </a:cubicBezTo>
                <a:cubicBezTo>
                  <a:pt x="40532" y="45750"/>
                  <a:pt x="42750" y="43948"/>
                  <a:pt x="44899" y="42770"/>
                </a:cubicBezTo>
                <a:cubicBezTo>
                  <a:pt x="45037" y="42700"/>
                  <a:pt x="45037" y="42492"/>
                  <a:pt x="44899" y="42423"/>
                </a:cubicBezTo>
                <a:cubicBezTo>
                  <a:pt x="43168" y="42043"/>
                  <a:pt x="41438" y="41869"/>
                  <a:pt x="39708" y="41869"/>
                </a:cubicBezTo>
                <a:cubicBezTo>
                  <a:pt x="38596" y="41869"/>
                  <a:pt x="37484" y="41941"/>
                  <a:pt x="36373" y="42076"/>
                </a:cubicBezTo>
                <a:cubicBezTo>
                  <a:pt x="34154" y="42423"/>
                  <a:pt x="32283" y="43879"/>
                  <a:pt x="30342" y="45057"/>
                </a:cubicBezTo>
                <a:cubicBezTo>
                  <a:pt x="31520" y="43948"/>
                  <a:pt x="32768" y="42839"/>
                  <a:pt x="34016" y="41730"/>
                </a:cubicBezTo>
                <a:cubicBezTo>
                  <a:pt x="35194" y="40551"/>
                  <a:pt x="36373" y="39581"/>
                  <a:pt x="37620" y="38610"/>
                </a:cubicBezTo>
                <a:cubicBezTo>
                  <a:pt x="38106" y="38818"/>
                  <a:pt x="38660" y="38888"/>
                  <a:pt x="39215" y="38888"/>
                </a:cubicBezTo>
                <a:cubicBezTo>
                  <a:pt x="39492" y="38818"/>
                  <a:pt x="40046" y="38541"/>
                  <a:pt x="39977" y="38195"/>
                </a:cubicBezTo>
                <a:cubicBezTo>
                  <a:pt x="39908" y="37779"/>
                  <a:pt x="39492" y="37709"/>
                  <a:pt x="39215" y="37640"/>
                </a:cubicBezTo>
                <a:lnTo>
                  <a:pt x="39007" y="37571"/>
                </a:lnTo>
                <a:cubicBezTo>
                  <a:pt x="39700" y="37016"/>
                  <a:pt x="40462" y="36531"/>
                  <a:pt x="41225" y="36115"/>
                </a:cubicBezTo>
                <a:cubicBezTo>
                  <a:pt x="41294" y="36184"/>
                  <a:pt x="41363" y="36184"/>
                  <a:pt x="41433" y="36184"/>
                </a:cubicBezTo>
                <a:lnTo>
                  <a:pt x="41571" y="36184"/>
                </a:lnTo>
                <a:cubicBezTo>
                  <a:pt x="41779" y="36323"/>
                  <a:pt x="41987" y="36462"/>
                  <a:pt x="42195" y="36531"/>
                </a:cubicBezTo>
                <a:lnTo>
                  <a:pt x="42542" y="36531"/>
                </a:lnTo>
                <a:cubicBezTo>
                  <a:pt x="43790" y="38610"/>
                  <a:pt x="45661" y="40690"/>
                  <a:pt x="48226" y="40690"/>
                </a:cubicBezTo>
                <a:cubicBezTo>
                  <a:pt x="48365" y="40690"/>
                  <a:pt x="48434" y="40551"/>
                  <a:pt x="48434" y="40413"/>
                </a:cubicBezTo>
                <a:cubicBezTo>
                  <a:pt x="48018" y="39442"/>
                  <a:pt x="47463" y="38541"/>
                  <a:pt x="46701" y="37848"/>
                </a:cubicBezTo>
                <a:lnTo>
                  <a:pt x="46701" y="37848"/>
                </a:lnTo>
                <a:cubicBezTo>
                  <a:pt x="46805" y="37855"/>
                  <a:pt x="46910" y="37858"/>
                  <a:pt x="47015" y="37858"/>
                </a:cubicBezTo>
                <a:cubicBezTo>
                  <a:pt x="47961" y="37858"/>
                  <a:pt x="48947" y="37578"/>
                  <a:pt x="49820" y="37016"/>
                </a:cubicBezTo>
                <a:cubicBezTo>
                  <a:pt x="49959" y="37016"/>
                  <a:pt x="49959" y="36877"/>
                  <a:pt x="49890" y="36808"/>
                </a:cubicBezTo>
                <a:cubicBezTo>
                  <a:pt x="49386" y="35612"/>
                  <a:pt x="48024" y="35273"/>
                  <a:pt x="46584" y="35273"/>
                </a:cubicBezTo>
                <a:cubicBezTo>
                  <a:pt x="46439" y="35273"/>
                  <a:pt x="46292" y="35277"/>
                  <a:pt x="46146" y="35283"/>
                </a:cubicBezTo>
                <a:lnTo>
                  <a:pt x="46770" y="35006"/>
                </a:lnTo>
                <a:cubicBezTo>
                  <a:pt x="47602" y="34659"/>
                  <a:pt x="49266" y="34105"/>
                  <a:pt x="49335" y="32996"/>
                </a:cubicBezTo>
                <a:cubicBezTo>
                  <a:pt x="49373" y="32273"/>
                  <a:pt x="48723" y="32072"/>
                  <a:pt x="48025" y="32072"/>
                </a:cubicBezTo>
                <a:cubicBezTo>
                  <a:pt x="47451" y="32072"/>
                  <a:pt x="46844" y="32209"/>
                  <a:pt x="46562" y="32302"/>
                </a:cubicBezTo>
                <a:cubicBezTo>
                  <a:pt x="46285" y="32372"/>
                  <a:pt x="45938" y="32510"/>
                  <a:pt x="45661" y="32718"/>
                </a:cubicBezTo>
                <a:cubicBezTo>
                  <a:pt x="46424" y="31817"/>
                  <a:pt x="46978" y="30708"/>
                  <a:pt x="47256" y="29599"/>
                </a:cubicBezTo>
                <a:cubicBezTo>
                  <a:pt x="47256" y="29460"/>
                  <a:pt x="47186" y="29391"/>
                  <a:pt x="47117" y="29391"/>
                </a:cubicBezTo>
                <a:cubicBezTo>
                  <a:pt x="45731" y="29460"/>
                  <a:pt x="44552" y="30292"/>
                  <a:pt x="43998" y="31540"/>
                </a:cubicBezTo>
                <a:cubicBezTo>
                  <a:pt x="44136" y="29876"/>
                  <a:pt x="43651" y="28282"/>
                  <a:pt x="42611" y="27034"/>
                </a:cubicBezTo>
                <a:cubicBezTo>
                  <a:pt x="42577" y="27000"/>
                  <a:pt x="42525" y="26982"/>
                  <a:pt x="42473" y="26982"/>
                </a:cubicBezTo>
                <a:cubicBezTo>
                  <a:pt x="42421" y="26982"/>
                  <a:pt x="42369" y="27000"/>
                  <a:pt x="42334" y="27034"/>
                </a:cubicBezTo>
                <a:cubicBezTo>
                  <a:pt x="41849" y="28143"/>
                  <a:pt x="41502" y="29322"/>
                  <a:pt x="41433" y="30500"/>
                </a:cubicBezTo>
                <a:cubicBezTo>
                  <a:pt x="41294" y="30223"/>
                  <a:pt x="41156" y="29946"/>
                  <a:pt x="41017" y="29668"/>
                </a:cubicBezTo>
                <a:cubicBezTo>
                  <a:pt x="40948" y="29599"/>
                  <a:pt x="40878" y="29530"/>
                  <a:pt x="40809" y="29530"/>
                </a:cubicBezTo>
                <a:lnTo>
                  <a:pt x="40670" y="29530"/>
                </a:lnTo>
                <a:cubicBezTo>
                  <a:pt x="40532" y="29530"/>
                  <a:pt x="40462" y="29599"/>
                  <a:pt x="40462" y="29668"/>
                </a:cubicBezTo>
                <a:cubicBezTo>
                  <a:pt x="39838" y="31540"/>
                  <a:pt x="39700" y="34174"/>
                  <a:pt x="41294" y="35630"/>
                </a:cubicBezTo>
                <a:cubicBezTo>
                  <a:pt x="41225" y="35699"/>
                  <a:pt x="41225" y="35768"/>
                  <a:pt x="41294" y="35838"/>
                </a:cubicBezTo>
                <a:cubicBezTo>
                  <a:pt x="40254" y="36323"/>
                  <a:pt x="39284" y="36877"/>
                  <a:pt x="38313" y="37571"/>
                </a:cubicBezTo>
                <a:cubicBezTo>
                  <a:pt x="38244" y="37571"/>
                  <a:pt x="38106" y="37640"/>
                  <a:pt x="38036" y="37640"/>
                </a:cubicBezTo>
                <a:cubicBezTo>
                  <a:pt x="38036" y="37709"/>
                  <a:pt x="37967" y="37709"/>
                  <a:pt x="38036" y="37779"/>
                </a:cubicBezTo>
                <a:cubicBezTo>
                  <a:pt x="37204" y="38333"/>
                  <a:pt x="36442" y="38888"/>
                  <a:pt x="35749" y="39512"/>
                </a:cubicBezTo>
                <a:cubicBezTo>
                  <a:pt x="36234" y="38818"/>
                  <a:pt x="36373" y="37917"/>
                  <a:pt x="36026" y="37085"/>
                </a:cubicBezTo>
                <a:cubicBezTo>
                  <a:pt x="35991" y="37051"/>
                  <a:pt x="35957" y="37033"/>
                  <a:pt x="35922" y="37033"/>
                </a:cubicBezTo>
                <a:cubicBezTo>
                  <a:pt x="35887" y="37033"/>
                  <a:pt x="35853" y="37051"/>
                  <a:pt x="35818" y="37085"/>
                </a:cubicBezTo>
                <a:cubicBezTo>
                  <a:pt x="35125" y="37848"/>
                  <a:pt x="34848" y="38818"/>
                  <a:pt x="35056" y="39789"/>
                </a:cubicBezTo>
                <a:cubicBezTo>
                  <a:pt x="34986" y="39927"/>
                  <a:pt x="34986" y="40066"/>
                  <a:pt x="34917" y="40135"/>
                </a:cubicBezTo>
                <a:cubicBezTo>
                  <a:pt x="34917" y="40205"/>
                  <a:pt x="34917" y="40205"/>
                  <a:pt x="34917" y="40205"/>
                </a:cubicBezTo>
                <a:cubicBezTo>
                  <a:pt x="32768" y="42076"/>
                  <a:pt x="30688" y="44156"/>
                  <a:pt x="28748" y="46028"/>
                </a:cubicBezTo>
                <a:lnTo>
                  <a:pt x="28609" y="46097"/>
                </a:lnTo>
                <a:cubicBezTo>
                  <a:pt x="28609" y="46097"/>
                  <a:pt x="28609" y="46166"/>
                  <a:pt x="28609" y="46166"/>
                </a:cubicBezTo>
                <a:lnTo>
                  <a:pt x="27916" y="46859"/>
                </a:lnTo>
                <a:cubicBezTo>
                  <a:pt x="27569" y="47137"/>
                  <a:pt x="27292" y="47414"/>
                  <a:pt x="27015" y="47691"/>
                </a:cubicBezTo>
                <a:cubicBezTo>
                  <a:pt x="26807" y="47899"/>
                  <a:pt x="26668" y="48038"/>
                  <a:pt x="26460" y="48246"/>
                </a:cubicBezTo>
                <a:cubicBezTo>
                  <a:pt x="27430" y="46443"/>
                  <a:pt x="28124" y="44503"/>
                  <a:pt x="28609" y="42492"/>
                </a:cubicBezTo>
                <a:cubicBezTo>
                  <a:pt x="28886" y="41383"/>
                  <a:pt x="29163" y="40274"/>
                  <a:pt x="29441" y="39165"/>
                </a:cubicBezTo>
                <a:cubicBezTo>
                  <a:pt x="29926" y="38957"/>
                  <a:pt x="30342" y="38610"/>
                  <a:pt x="30688" y="38125"/>
                </a:cubicBezTo>
                <a:cubicBezTo>
                  <a:pt x="31035" y="37779"/>
                  <a:pt x="31174" y="37293"/>
                  <a:pt x="31174" y="36808"/>
                </a:cubicBezTo>
                <a:cubicBezTo>
                  <a:pt x="31174" y="36707"/>
                  <a:pt x="31099" y="36642"/>
                  <a:pt x="31005" y="36642"/>
                </a:cubicBezTo>
                <a:cubicBezTo>
                  <a:pt x="30971" y="36642"/>
                  <a:pt x="30934" y="36651"/>
                  <a:pt x="30896" y="36670"/>
                </a:cubicBezTo>
                <a:cubicBezTo>
                  <a:pt x="30480" y="36947"/>
                  <a:pt x="30134" y="37293"/>
                  <a:pt x="29857" y="37709"/>
                </a:cubicBezTo>
                <a:cubicBezTo>
                  <a:pt x="30203" y="36184"/>
                  <a:pt x="30480" y="34590"/>
                  <a:pt x="30619" y="32996"/>
                </a:cubicBezTo>
                <a:cubicBezTo>
                  <a:pt x="30654" y="33030"/>
                  <a:pt x="30706" y="33048"/>
                  <a:pt x="30758" y="33048"/>
                </a:cubicBezTo>
                <a:cubicBezTo>
                  <a:pt x="30810" y="33048"/>
                  <a:pt x="30862" y="33030"/>
                  <a:pt x="30896" y="32996"/>
                </a:cubicBezTo>
                <a:cubicBezTo>
                  <a:pt x="30966" y="32857"/>
                  <a:pt x="31035" y="32718"/>
                  <a:pt x="31104" y="32580"/>
                </a:cubicBezTo>
                <a:cubicBezTo>
                  <a:pt x="31243" y="32441"/>
                  <a:pt x="31312" y="32302"/>
                  <a:pt x="31382" y="32164"/>
                </a:cubicBezTo>
                <a:cubicBezTo>
                  <a:pt x="33600" y="31540"/>
                  <a:pt x="35818" y="29044"/>
                  <a:pt x="34986" y="26826"/>
                </a:cubicBezTo>
                <a:cubicBezTo>
                  <a:pt x="34960" y="26773"/>
                  <a:pt x="34913" y="26751"/>
                  <a:pt x="34865" y="26751"/>
                </a:cubicBezTo>
                <a:cubicBezTo>
                  <a:pt x="34788" y="26751"/>
                  <a:pt x="34709" y="26810"/>
                  <a:pt x="34709" y="26896"/>
                </a:cubicBezTo>
                <a:cubicBezTo>
                  <a:pt x="35471" y="28975"/>
                  <a:pt x="33461" y="30708"/>
                  <a:pt x="31659" y="31609"/>
                </a:cubicBezTo>
                <a:cubicBezTo>
                  <a:pt x="31798" y="31401"/>
                  <a:pt x="31936" y="31193"/>
                  <a:pt x="32005" y="30916"/>
                </a:cubicBezTo>
                <a:cubicBezTo>
                  <a:pt x="32075" y="30847"/>
                  <a:pt x="32144" y="30777"/>
                  <a:pt x="32144" y="30708"/>
                </a:cubicBezTo>
                <a:cubicBezTo>
                  <a:pt x="32144" y="30639"/>
                  <a:pt x="32144" y="30639"/>
                  <a:pt x="32144" y="30569"/>
                </a:cubicBezTo>
                <a:cubicBezTo>
                  <a:pt x="33738" y="29460"/>
                  <a:pt x="34640" y="27519"/>
                  <a:pt x="34501" y="25509"/>
                </a:cubicBezTo>
                <a:cubicBezTo>
                  <a:pt x="34501" y="25440"/>
                  <a:pt x="34432" y="25371"/>
                  <a:pt x="34362" y="25371"/>
                </a:cubicBezTo>
                <a:cubicBezTo>
                  <a:pt x="33738" y="25579"/>
                  <a:pt x="33184" y="25994"/>
                  <a:pt x="32907" y="26549"/>
                </a:cubicBezTo>
                <a:cubicBezTo>
                  <a:pt x="32907" y="25856"/>
                  <a:pt x="32907" y="25163"/>
                  <a:pt x="32907" y="24469"/>
                </a:cubicBezTo>
                <a:cubicBezTo>
                  <a:pt x="32907" y="24400"/>
                  <a:pt x="32768" y="24331"/>
                  <a:pt x="32699" y="24331"/>
                </a:cubicBezTo>
                <a:cubicBezTo>
                  <a:pt x="31728" y="24677"/>
                  <a:pt x="31035" y="25509"/>
                  <a:pt x="30827" y="26549"/>
                </a:cubicBezTo>
                <a:cubicBezTo>
                  <a:pt x="30611" y="26170"/>
                  <a:pt x="29844" y="25072"/>
                  <a:pt x="29321" y="25072"/>
                </a:cubicBezTo>
                <a:cubicBezTo>
                  <a:pt x="29174" y="25072"/>
                  <a:pt x="29047" y="25158"/>
                  <a:pt x="28955" y="25371"/>
                </a:cubicBezTo>
                <a:cubicBezTo>
                  <a:pt x="28886" y="25163"/>
                  <a:pt x="28886" y="25024"/>
                  <a:pt x="28886" y="24885"/>
                </a:cubicBezTo>
                <a:cubicBezTo>
                  <a:pt x="28886" y="24751"/>
                  <a:pt x="28799" y="24675"/>
                  <a:pt x="28719" y="24675"/>
                </a:cubicBezTo>
                <a:cubicBezTo>
                  <a:pt x="28675" y="24675"/>
                  <a:pt x="28633" y="24698"/>
                  <a:pt x="28609" y="24747"/>
                </a:cubicBezTo>
                <a:cubicBezTo>
                  <a:pt x="27223" y="25925"/>
                  <a:pt x="27292" y="29807"/>
                  <a:pt x="28955" y="30916"/>
                </a:cubicBezTo>
                <a:cubicBezTo>
                  <a:pt x="28262" y="30777"/>
                  <a:pt x="27569" y="30362"/>
                  <a:pt x="27015" y="29807"/>
                </a:cubicBezTo>
                <a:cubicBezTo>
                  <a:pt x="26668" y="29460"/>
                  <a:pt x="26391" y="28975"/>
                  <a:pt x="26391" y="28421"/>
                </a:cubicBezTo>
                <a:cubicBezTo>
                  <a:pt x="26391" y="27866"/>
                  <a:pt x="26599" y="27312"/>
                  <a:pt x="26945" y="26826"/>
                </a:cubicBezTo>
                <a:cubicBezTo>
                  <a:pt x="26945" y="26757"/>
                  <a:pt x="26945" y="26688"/>
                  <a:pt x="26807" y="26688"/>
                </a:cubicBezTo>
                <a:cubicBezTo>
                  <a:pt x="25975" y="27381"/>
                  <a:pt x="25767" y="28559"/>
                  <a:pt x="26391" y="29530"/>
                </a:cubicBezTo>
                <a:cubicBezTo>
                  <a:pt x="27015" y="30500"/>
                  <a:pt x="28054" y="31124"/>
                  <a:pt x="29233" y="31193"/>
                </a:cubicBezTo>
                <a:lnTo>
                  <a:pt x="29302" y="31193"/>
                </a:lnTo>
                <a:lnTo>
                  <a:pt x="29649" y="31263"/>
                </a:lnTo>
                <a:cubicBezTo>
                  <a:pt x="29718" y="31679"/>
                  <a:pt x="29787" y="32094"/>
                  <a:pt x="29857" y="32510"/>
                </a:cubicBezTo>
                <a:cubicBezTo>
                  <a:pt x="29857" y="32625"/>
                  <a:pt x="29941" y="32676"/>
                  <a:pt x="30028" y="32676"/>
                </a:cubicBezTo>
                <a:cubicBezTo>
                  <a:pt x="30099" y="32676"/>
                  <a:pt x="30172" y="32642"/>
                  <a:pt x="30203" y="32580"/>
                </a:cubicBezTo>
                <a:cubicBezTo>
                  <a:pt x="30273" y="32580"/>
                  <a:pt x="30273" y="32510"/>
                  <a:pt x="30342" y="32510"/>
                </a:cubicBezTo>
                <a:cubicBezTo>
                  <a:pt x="29995" y="35630"/>
                  <a:pt x="29441" y="38680"/>
                  <a:pt x="28609" y="41591"/>
                </a:cubicBezTo>
                <a:cubicBezTo>
                  <a:pt x="28748" y="40482"/>
                  <a:pt x="28748" y="39304"/>
                  <a:pt x="28609" y="38125"/>
                </a:cubicBezTo>
                <a:cubicBezTo>
                  <a:pt x="28193" y="35560"/>
                  <a:pt x="25905" y="34451"/>
                  <a:pt x="24727" y="32233"/>
                </a:cubicBezTo>
                <a:cubicBezTo>
                  <a:pt x="24701" y="32180"/>
                  <a:pt x="24654" y="32158"/>
                  <a:pt x="24610" y="32158"/>
                </a:cubicBezTo>
                <a:cubicBezTo>
                  <a:pt x="24539" y="32158"/>
                  <a:pt x="24476" y="32217"/>
                  <a:pt x="24519" y="32302"/>
                </a:cubicBezTo>
                <a:cubicBezTo>
                  <a:pt x="25143" y="34798"/>
                  <a:pt x="24866" y="37363"/>
                  <a:pt x="25143" y="39927"/>
                </a:cubicBezTo>
                <a:cubicBezTo>
                  <a:pt x="25490" y="42631"/>
                  <a:pt x="26807" y="44710"/>
                  <a:pt x="26321" y="47553"/>
                </a:cubicBezTo>
                <a:cubicBezTo>
                  <a:pt x="26044" y="48246"/>
                  <a:pt x="25698" y="48870"/>
                  <a:pt x="25351" y="49493"/>
                </a:cubicBezTo>
                <a:cubicBezTo>
                  <a:pt x="24173" y="50811"/>
                  <a:pt x="23202" y="52266"/>
                  <a:pt x="22301" y="53791"/>
                </a:cubicBezTo>
                <a:cubicBezTo>
                  <a:pt x="22093" y="51850"/>
                  <a:pt x="21885" y="49840"/>
                  <a:pt x="21677" y="47899"/>
                </a:cubicBezTo>
                <a:cubicBezTo>
                  <a:pt x="22301" y="46998"/>
                  <a:pt x="22578" y="45958"/>
                  <a:pt x="22370" y="44918"/>
                </a:cubicBezTo>
                <a:cubicBezTo>
                  <a:pt x="22370" y="44837"/>
                  <a:pt x="22323" y="44804"/>
                  <a:pt x="22269" y="44804"/>
                </a:cubicBezTo>
                <a:cubicBezTo>
                  <a:pt x="22232" y="44804"/>
                  <a:pt x="22191" y="44820"/>
                  <a:pt x="22162" y="44849"/>
                </a:cubicBezTo>
                <a:cubicBezTo>
                  <a:pt x="21885" y="45057"/>
                  <a:pt x="21608" y="45334"/>
                  <a:pt x="21469" y="45681"/>
                </a:cubicBezTo>
                <a:cubicBezTo>
                  <a:pt x="21261" y="43255"/>
                  <a:pt x="21123" y="40898"/>
                  <a:pt x="21053" y="38472"/>
                </a:cubicBezTo>
                <a:lnTo>
                  <a:pt x="21053" y="36739"/>
                </a:lnTo>
                <a:cubicBezTo>
                  <a:pt x="21885" y="35907"/>
                  <a:pt x="22301" y="34729"/>
                  <a:pt x="22232" y="33550"/>
                </a:cubicBezTo>
                <a:cubicBezTo>
                  <a:pt x="22232" y="33449"/>
                  <a:pt x="22157" y="33384"/>
                  <a:pt x="22063" y="33384"/>
                </a:cubicBezTo>
                <a:cubicBezTo>
                  <a:pt x="22029" y="33384"/>
                  <a:pt x="21991" y="33393"/>
                  <a:pt x="21954" y="33412"/>
                </a:cubicBezTo>
                <a:cubicBezTo>
                  <a:pt x="21538" y="33827"/>
                  <a:pt x="21192" y="34382"/>
                  <a:pt x="21053" y="34937"/>
                </a:cubicBezTo>
                <a:cubicBezTo>
                  <a:pt x="21053" y="34174"/>
                  <a:pt x="21053" y="33412"/>
                  <a:pt x="21123" y="32580"/>
                </a:cubicBezTo>
                <a:cubicBezTo>
                  <a:pt x="21330" y="28074"/>
                  <a:pt x="23618" y="23846"/>
                  <a:pt x="26113" y="20172"/>
                </a:cubicBezTo>
                <a:cubicBezTo>
                  <a:pt x="27985" y="17330"/>
                  <a:pt x="30550" y="15042"/>
                  <a:pt x="31798" y="11853"/>
                </a:cubicBezTo>
                <a:lnTo>
                  <a:pt x="31798" y="11853"/>
                </a:lnTo>
                <a:cubicBezTo>
                  <a:pt x="31867" y="12339"/>
                  <a:pt x="31798" y="12893"/>
                  <a:pt x="31590" y="13378"/>
                </a:cubicBezTo>
                <a:cubicBezTo>
                  <a:pt x="31451" y="13933"/>
                  <a:pt x="31243" y="14557"/>
                  <a:pt x="31035" y="15111"/>
                </a:cubicBezTo>
                <a:cubicBezTo>
                  <a:pt x="30411" y="16775"/>
                  <a:pt x="29579" y="18439"/>
                  <a:pt x="28609" y="19964"/>
                </a:cubicBezTo>
                <a:cubicBezTo>
                  <a:pt x="27015" y="22529"/>
                  <a:pt x="24588" y="24469"/>
                  <a:pt x="22717" y="26896"/>
                </a:cubicBezTo>
                <a:cubicBezTo>
                  <a:pt x="22668" y="26945"/>
                  <a:pt x="22723" y="26994"/>
                  <a:pt x="22784" y="26994"/>
                </a:cubicBezTo>
                <a:cubicBezTo>
                  <a:pt x="22809" y="26994"/>
                  <a:pt x="22835" y="26985"/>
                  <a:pt x="22855" y="26965"/>
                </a:cubicBezTo>
                <a:cubicBezTo>
                  <a:pt x="27500" y="22529"/>
                  <a:pt x="31798" y="17330"/>
                  <a:pt x="32283" y="10675"/>
                </a:cubicBezTo>
                <a:cubicBezTo>
                  <a:pt x="32283" y="10574"/>
                  <a:pt x="32208" y="10509"/>
                  <a:pt x="32141" y="10509"/>
                </a:cubicBezTo>
                <a:cubicBezTo>
                  <a:pt x="32117" y="10509"/>
                  <a:pt x="32093" y="10518"/>
                  <a:pt x="32075" y="10536"/>
                </a:cubicBezTo>
                <a:cubicBezTo>
                  <a:pt x="29926" y="13101"/>
                  <a:pt x="27223" y="15111"/>
                  <a:pt x="25212" y="17746"/>
                </a:cubicBezTo>
                <a:cubicBezTo>
                  <a:pt x="23271" y="20449"/>
                  <a:pt x="22093" y="23638"/>
                  <a:pt x="21816" y="26965"/>
                </a:cubicBezTo>
                <a:cubicBezTo>
                  <a:pt x="21816" y="27034"/>
                  <a:pt x="21816" y="27034"/>
                  <a:pt x="21885" y="27034"/>
                </a:cubicBezTo>
                <a:cubicBezTo>
                  <a:pt x="21677" y="27727"/>
                  <a:pt x="21469" y="28351"/>
                  <a:pt x="21261" y="29044"/>
                </a:cubicBezTo>
                <a:cubicBezTo>
                  <a:pt x="21608" y="25024"/>
                  <a:pt x="22162" y="21004"/>
                  <a:pt x="22648" y="16914"/>
                </a:cubicBezTo>
                <a:cubicBezTo>
                  <a:pt x="23271" y="16221"/>
                  <a:pt x="23757" y="15319"/>
                  <a:pt x="23895" y="14349"/>
                </a:cubicBezTo>
                <a:cubicBezTo>
                  <a:pt x="23895" y="14210"/>
                  <a:pt x="23757" y="14210"/>
                  <a:pt x="23687" y="14210"/>
                </a:cubicBezTo>
                <a:cubicBezTo>
                  <a:pt x="23341" y="14418"/>
                  <a:pt x="23063" y="14696"/>
                  <a:pt x="22855" y="15042"/>
                </a:cubicBezTo>
                <a:cubicBezTo>
                  <a:pt x="22925" y="14002"/>
                  <a:pt x="23063" y="12963"/>
                  <a:pt x="23133" y="11923"/>
                </a:cubicBezTo>
                <a:cubicBezTo>
                  <a:pt x="23202" y="11923"/>
                  <a:pt x="23202" y="11853"/>
                  <a:pt x="23202" y="11784"/>
                </a:cubicBezTo>
                <a:cubicBezTo>
                  <a:pt x="23202" y="11784"/>
                  <a:pt x="23202" y="11715"/>
                  <a:pt x="23202" y="11646"/>
                </a:cubicBezTo>
                <a:lnTo>
                  <a:pt x="23202" y="11368"/>
                </a:lnTo>
                <a:cubicBezTo>
                  <a:pt x="24103" y="11022"/>
                  <a:pt x="24796" y="10328"/>
                  <a:pt x="25074" y="9358"/>
                </a:cubicBezTo>
                <a:cubicBezTo>
                  <a:pt x="25074" y="9358"/>
                  <a:pt x="25143" y="9358"/>
                  <a:pt x="25212" y="9289"/>
                </a:cubicBezTo>
                <a:cubicBezTo>
                  <a:pt x="25821" y="9750"/>
                  <a:pt x="26499" y="9907"/>
                  <a:pt x="27208" y="9907"/>
                </a:cubicBezTo>
                <a:cubicBezTo>
                  <a:pt x="28713" y="9907"/>
                  <a:pt x="30358" y="9202"/>
                  <a:pt x="31778" y="9202"/>
                </a:cubicBezTo>
                <a:cubicBezTo>
                  <a:pt x="31902" y="9202"/>
                  <a:pt x="32024" y="9208"/>
                  <a:pt x="32144" y="9219"/>
                </a:cubicBezTo>
                <a:cubicBezTo>
                  <a:pt x="32283" y="9219"/>
                  <a:pt x="32352" y="9081"/>
                  <a:pt x="32352" y="9011"/>
                </a:cubicBezTo>
                <a:cubicBezTo>
                  <a:pt x="32097" y="7734"/>
                  <a:pt x="30841" y="7339"/>
                  <a:pt x="29669" y="7339"/>
                </a:cubicBezTo>
                <a:cubicBezTo>
                  <a:pt x="29569" y="7339"/>
                  <a:pt x="29470" y="7342"/>
                  <a:pt x="29371" y="7348"/>
                </a:cubicBezTo>
                <a:cubicBezTo>
                  <a:pt x="30411" y="6447"/>
                  <a:pt x="31243" y="5268"/>
                  <a:pt x="31798" y="4020"/>
                </a:cubicBezTo>
                <a:cubicBezTo>
                  <a:pt x="31867" y="3882"/>
                  <a:pt x="31798" y="3743"/>
                  <a:pt x="31659" y="3743"/>
                </a:cubicBezTo>
                <a:cubicBezTo>
                  <a:pt x="31332" y="3724"/>
                  <a:pt x="30995" y="3705"/>
                  <a:pt x="30658" y="3705"/>
                </a:cubicBezTo>
                <a:cubicBezTo>
                  <a:pt x="29782" y="3705"/>
                  <a:pt x="28914" y="3835"/>
                  <a:pt x="28262" y="4436"/>
                </a:cubicBezTo>
                <a:cubicBezTo>
                  <a:pt x="28470" y="3605"/>
                  <a:pt x="28540" y="2773"/>
                  <a:pt x="28401" y="1941"/>
                </a:cubicBezTo>
                <a:cubicBezTo>
                  <a:pt x="28401" y="1872"/>
                  <a:pt x="28262" y="1872"/>
                  <a:pt x="28262" y="1872"/>
                </a:cubicBezTo>
                <a:lnTo>
                  <a:pt x="28054" y="2010"/>
                </a:lnTo>
                <a:cubicBezTo>
                  <a:pt x="28124" y="1594"/>
                  <a:pt x="28401" y="1525"/>
                  <a:pt x="28332" y="1178"/>
                </a:cubicBezTo>
                <a:cubicBezTo>
                  <a:pt x="28332" y="1109"/>
                  <a:pt x="28332" y="1040"/>
                  <a:pt x="28262" y="1040"/>
                </a:cubicBezTo>
                <a:cubicBezTo>
                  <a:pt x="28048" y="989"/>
                  <a:pt x="27845" y="965"/>
                  <a:pt x="27654" y="965"/>
                </a:cubicBezTo>
                <a:cubicBezTo>
                  <a:pt x="26547" y="965"/>
                  <a:pt x="25814" y="1768"/>
                  <a:pt x="25282" y="2773"/>
                </a:cubicBezTo>
                <a:cubicBezTo>
                  <a:pt x="25212" y="1872"/>
                  <a:pt x="24935" y="1040"/>
                  <a:pt x="24796" y="139"/>
                </a:cubicBezTo>
                <a:cubicBezTo>
                  <a:pt x="24796" y="69"/>
                  <a:pt x="24658" y="0"/>
                  <a:pt x="2458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p:nvPr/>
        </p:nvSpPr>
        <p:spPr>
          <a:xfrm>
            <a:off x="-130377" y="2726956"/>
            <a:ext cx="1813418" cy="3260990"/>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txBox="1">
            <a:spLocks noGrp="1"/>
          </p:cNvSpPr>
          <p:nvPr>
            <p:ph type="subTitle" idx="5"/>
          </p:nvPr>
        </p:nvSpPr>
        <p:spPr>
          <a:xfrm>
            <a:off x="1752600" y="1657350"/>
            <a:ext cx="2786099" cy="984300"/>
          </a:xfrm>
          <a:prstGeom prst="rect">
            <a:avLst/>
          </a:prstGeom>
        </p:spPr>
        <p:txBody>
          <a:bodyPr spcFirstLastPara="1" wrap="square" lIns="91425" tIns="91425" rIns="91425" bIns="91425" anchor="t" anchorCtr="0">
            <a:noAutofit/>
          </a:bodyPr>
          <a:lstStyle/>
          <a:p>
            <a:pPr marL="174625" indent="-22225"/>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sẵn</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nhiêu</a:t>
            </a:r>
            <a:r>
              <a:rPr lang="en-US" sz="2800" dirty="0">
                <a:latin typeface="Times New Roman" pitchFamily="18" charset="0"/>
                <a:cs typeface="Times New Roman" pitchFamily="18" charset="0"/>
              </a:rPr>
              <a:t>. </a:t>
            </a:r>
          </a:p>
          <a:p>
            <a:pPr marL="0" lvl="0" indent="0" algn="ctr" rtl="0">
              <a:spcBef>
                <a:spcPts val="0"/>
              </a:spcBef>
              <a:spcAft>
                <a:spcPts val="1600"/>
              </a:spcAft>
              <a:buNone/>
            </a:pPr>
            <a:endParaRPr dirty="0"/>
          </a:p>
        </p:txBody>
      </p:sp>
      <p:sp>
        <p:nvSpPr>
          <p:cNvPr id="511" name="Google Shape;511;p38"/>
          <p:cNvSpPr txBox="1">
            <a:spLocks noGrp="1"/>
          </p:cNvSpPr>
          <p:nvPr>
            <p:ph type="subTitle" idx="6"/>
          </p:nvPr>
        </p:nvSpPr>
        <p:spPr>
          <a:xfrm>
            <a:off x="4569993" y="895350"/>
            <a:ext cx="2689663" cy="984300"/>
          </a:xfrm>
          <a:prstGeom prst="rect">
            <a:avLst/>
          </a:prstGeom>
        </p:spPr>
        <p:txBody>
          <a:bodyPr spcFirstLastPara="1" wrap="square" lIns="91425" tIns="91425" rIns="91425" bIns="91425" anchor="t" anchorCtr="0">
            <a:noAutofit/>
          </a:bodyPr>
          <a:lstStyle/>
          <a:p>
            <a:pPr marL="0" indent="0"/>
            <a:r>
              <a:rPr lang="en-US" sz="2800" dirty="0">
                <a:latin typeface="Times New Roman" pitchFamily="18" charset="0"/>
                <a:cs typeface="Times New Roman" pitchFamily="18" charset="0"/>
              </a:rPr>
              <a:t>=&gt; “</a:t>
            </a:r>
            <a:r>
              <a:rPr lang="en-US" sz="2800" dirty="0" err="1">
                <a:latin typeface="Times New Roman" pitchFamily="18" charset="0"/>
                <a:cs typeface="Times New Roman" pitchFamily="18" charset="0"/>
              </a:rPr>
              <a:t>sẵn</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phú</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giàu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ban </a:t>
            </a:r>
            <a:r>
              <a:rPr lang="en-US" sz="2800" dirty="0" err="1">
                <a:latin typeface="Times New Roman" pitchFamily="18" charset="0"/>
                <a:cs typeface="Times New Roman" pitchFamily="18" charset="0"/>
              </a:rPr>
              <a:t>tặng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Mười</a:t>
            </a:r>
            <a:r>
              <a:rPr lang="en-US" sz="2800" dirty="0">
                <a:latin typeface="Times New Roman" pitchFamily="18" charset="0"/>
                <a:cs typeface="Times New Roman" pitchFamily="18" charset="0"/>
              </a:rPr>
              <a:t>.</a:t>
            </a:r>
          </a:p>
          <a:p>
            <a:pPr marL="0" lvl="0" indent="0" algn="ctr" rtl="0">
              <a:spcBef>
                <a:spcPts val="0"/>
              </a:spcBef>
              <a:spcAft>
                <a:spcPts val="1600"/>
              </a:spcAft>
              <a:buNone/>
            </a:pPr>
            <a:endParaRPr sz="2800" dirty="0">
              <a:latin typeface="Times New Roman" pitchFamily="18" charset="0"/>
              <a:cs typeface="Times New Roman" pitchFamily="18" charset="0"/>
            </a:endParaRPr>
          </a:p>
        </p:txBody>
      </p:sp>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sp>
        <p:nvSpPr>
          <p:cNvPr id="4" name="Title 3"/>
          <p:cNvSpPr>
            <a:spLocks noGrp="1"/>
          </p:cNvSpPr>
          <p:nvPr>
            <p:ph type="title" idx="3"/>
          </p:nvPr>
        </p:nvSpPr>
        <p:spPr/>
        <p:txBody>
          <a:bodyPr/>
          <a:lstStyle/>
          <a:p>
            <a:endParaRPr lang="en-US"/>
          </a:p>
        </p:txBody>
      </p:sp>
      <p:sp>
        <p:nvSpPr>
          <p:cNvPr id="5" name="Title 4"/>
          <p:cNvSpPr>
            <a:spLocks noGrp="1"/>
          </p:cNvSpPr>
          <p:nvPr>
            <p:ph type="title" idx="4"/>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0">
                                            <p:txEl>
                                              <p:pRg st="0" end="0"/>
                                            </p:txEl>
                                          </p:spTgt>
                                        </p:tgtEl>
                                        <p:attrNameLst>
                                          <p:attrName>style.visibility</p:attrName>
                                        </p:attrNameLst>
                                      </p:cBhvr>
                                      <p:to>
                                        <p:strVal val="visible"/>
                                      </p:to>
                                    </p:set>
                                    <p:animEffect transition="in" filter="wipe(down)">
                                      <p:cBhvr>
                                        <p:cTn id="7" dur="500"/>
                                        <p:tgtEl>
                                          <p:spTgt spid="510">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01"/>
                                        </p:tgtEl>
                                        <p:attrNameLst>
                                          <p:attrName>style.visibility</p:attrName>
                                        </p:attrNameLst>
                                      </p:cBhvr>
                                      <p:to>
                                        <p:strVal val="visible"/>
                                      </p:to>
                                    </p:set>
                                    <p:animEffect transition="in" filter="wipe(down)">
                                      <p:cBhvr>
                                        <p:cTn id="10" dur="500"/>
                                        <p:tgtEl>
                                          <p:spTgt spid="50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11">
                                            <p:txEl>
                                              <p:pRg st="0" end="0"/>
                                            </p:txEl>
                                          </p:spTgt>
                                        </p:tgtEl>
                                        <p:attrNameLst>
                                          <p:attrName>style.visibility</p:attrName>
                                        </p:attrNameLst>
                                      </p:cBhvr>
                                      <p:to>
                                        <p:strVal val="visible"/>
                                      </p:to>
                                    </p:set>
                                    <p:animEffect transition="in" filter="randombar(horizontal)">
                                      <p:cBhvr>
                                        <p:cTn id="15" dur="500"/>
                                        <p:tgtEl>
                                          <p:spTgt spid="511">
                                            <p:txEl>
                                              <p:pRg st="0" end="0"/>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02"/>
                                        </p:tgtEl>
                                        <p:attrNameLst>
                                          <p:attrName>style.visibility</p:attrName>
                                        </p:attrNameLst>
                                      </p:cBhvr>
                                      <p:to>
                                        <p:strVal val="visible"/>
                                      </p:to>
                                    </p:set>
                                    <p:animEffect transition="in" filter="randombar(horizontal)">
                                      <p:cBhvr>
                                        <p:cTn id="18" dur="500"/>
                                        <p:tgtEl>
                                          <p:spTgt spid="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 grpId="0" animBg="1"/>
      <p:bldP spid="502" grpId="0" animBg="1"/>
      <p:bldP spid="510" grpId="0" build="p"/>
      <p:bldP spid="5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2689" y="-35719"/>
            <a:ext cx="1241425"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7860"/>
            <a:ext cx="8953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a:grpSpLocks/>
          </p:cNvGrpSpPr>
          <p:nvPr/>
        </p:nvGrpSpPr>
        <p:grpSpPr bwMode="auto">
          <a:xfrm>
            <a:off x="0" y="0"/>
            <a:ext cx="5181600" cy="1733550"/>
            <a:chOff x="1083427" y="506777"/>
            <a:chExt cx="4098274" cy="2677098"/>
          </a:xfrm>
        </p:grpSpPr>
        <p:sp>
          <p:nvSpPr>
            <p:cNvPr id="6" name="云形标注 5"/>
            <p:cNvSpPr/>
            <p:nvPr/>
          </p:nvSpPr>
          <p:spPr>
            <a:xfrm>
              <a:off x="1083427" y="506777"/>
              <a:ext cx="4098274" cy="2677098"/>
            </a:xfrm>
            <a:prstGeom prst="cloudCallout">
              <a:avLst>
                <a:gd name="adj1" fmla="val 65548"/>
                <a:gd name="adj2" fmla="val 5384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7" name="云形标注 6"/>
            <p:cNvSpPr/>
            <p:nvPr/>
          </p:nvSpPr>
          <p:spPr>
            <a:xfrm>
              <a:off x="1235355" y="596014"/>
              <a:ext cx="3810742" cy="2487470"/>
            </a:xfrm>
            <a:prstGeom prst="cloudCallout">
              <a:avLst>
                <a:gd name="adj1" fmla="val 71042"/>
                <a:gd name="adj2" fmla="val 59154"/>
              </a:avLst>
            </a:prstGeom>
            <a:solidFill>
              <a:schemeClr val="bg1"/>
            </a:solidFill>
            <a:ln w="22225">
              <a:solidFill>
                <a:srgbClr val="8CB82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sp>
        <p:nvSpPr>
          <p:cNvPr id="8" name="文本框 7"/>
          <p:cNvSpPr txBox="1">
            <a:spLocks noChangeArrowheads="1"/>
          </p:cNvSpPr>
          <p:nvPr/>
        </p:nvSpPr>
        <p:spPr bwMode="auto">
          <a:xfrm>
            <a:off x="152400" y="513698"/>
            <a:ext cx="5686425" cy="523220"/>
          </a:xfrm>
          <a:prstGeom prst="rect">
            <a:avLst/>
          </a:prstGeom>
          <a:noFill/>
          <a:ln w="9525">
            <a:noFill/>
            <a:miter lim="800000"/>
            <a:headEnd/>
            <a:tailEnd/>
          </a:ln>
        </p:spPr>
        <p:txBody>
          <a:bodyPr wrap="square">
            <a:spAutoFit/>
          </a:bodyPr>
          <a:lstStyle/>
          <a:p>
            <a:pPr>
              <a:defRPr/>
            </a:pPr>
            <a:r>
              <a:rPr lang="en-US" altLang="zh-CN" sz="2800" b="1" dirty="0" smtClean="0">
                <a:solidFill>
                  <a:srgbClr val="4CA420"/>
                </a:solidFill>
                <a:ea typeface="SimSun" pitchFamily="2" charset="-122"/>
                <a:sym typeface="+mn-lt"/>
              </a:rPr>
              <a:t>TRÒ CHƠI: AI NHANH NHẤT</a:t>
            </a:r>
            <a:endParaRPr lang="zh-CN" altLang="en-US" sz="2800" b="1" dirty="0">
              <a:solidFill>
                <a:srgbClr val="4CA420"/>
              </a:solidFill>
              <a:ea typeface="SimSun" pitchFamily="2" charset="-122"/>
              <a:sym typeface="+mn-lt"/>
            </a:endParaRPr>
          </a:p>
        </p:txBody>
      </p:sp>
      <p:sp>
        <p:nvSpPr>
          <p:cNvPr id="9" name="矩形 8"/>
          <p:cNvSpPr>
            <a:spLocks noChangeArrowheads="1"/>
          </p:cNvSpPr>
          <p:nvPr/>
        </p:nvSpPr>
        <p:spPr bwMode="auto">
          <a:xfrm>
            <a:off x="304800" y="2038350"/>
            <a:ext cx="7620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dirty="0"/>
              <a:t>3. </a:t>
            </a:r>
            <a:r>
              <a:rPr lang="en-US" sz="3200" b="1" dirty="0" err="1"/>
              <a:t>Tìm</a:t>
            </a:r>
            <a:r>
              <a:rPr lang="en-US" sz="3200" b="1" dirty="0"/>
              <a:t> </a:t>
            </a:r>
            <a:r>
              <a:rPr lang="en-US" sz="3200" b="1" dirty="0" err="1"/>
              <a:t>từ</a:t>
            </a:r>
            <a:r>
              <a:rPr lang="en-US" sz="3200" b="1" dirty="0"/>
              <a:t> ở </a:t>
            </a:r>
            <a:r>
              <a:rPr lang="en-US" sz="3200" b="1" dirty="0" err="1"/>
              <a:t>cột</a:t>
            </a:r>
            <a:r>
              <a:rPr lang="en-US" sz="3200" b="1" dirty="0"/>
              <a:t> B </a:t>
            </a:r>
            <a:r>
              <a:rPr lang="en-US" sz="3200" b="1" dirty="0" err="1"/>
              <a:t>có</a:t>
            </a:r>
            <a:r>
              <a:rPr lang="en-US" sz="3200" b="1" dirty="0"/>
              <a:t> </a:t>
            </a:r>
            <a:r>
              <a:rPr lang="en-US" sz="3200" b="1" dirty="0" err="1"/>
              <a:t>nghĩa</a:t>
            </a:r>
            <a:r>
              <a:rPr lang="en-US" sz="3200" b="1" dirty="0"/>
              <a:t> </a:t>
            </a:r>
            <a:r>
              <a:rPr lang="en-US" sz="3200" b="1" dirty="0" err="1"/>
              <a:t>phù</a:t>
            </a:r>
            <a:r>
              <a:rPr lang="en-US" sz="3200" b="1" dirty="0"/>
              <a:t> </a:t>
            </a:r>
            <a:r>
              <a:rPr lang="en-US" sz="3200" b="1" dirty="0" err="1"/>
              <a:t>hợp</a:t>
            </a:r>
            <a:r>
              <a:rPr lang="en-US" sz="3200" b="1" dirty="0"/>
              <a:t> </a:t>
            </a:r>
            <a:r>
              <a:rPr lang="en-US" sz="3200" b="1" dirty="0" err="1"/>
              <a:t>với</a:t>
            </a:r>
            <a:r>
              <a:rPr lang="en-US" sz="3200" b="1" dirty="0"/>
              <a:t> </a:t>
            </a:r>
            <a:r>
              <a:rPr lang="en-US" sz="3200" b="1" dirty="0" err="1"/>
              <a:t>các</a:t>
            </a:r>
            <a:r>
              <a:rPr lang="en-US" sz="3200" b="1" dirty="0"/>
              <a:t> </a:t>
            </a:r>
            <a:r>
              <a:rPr lang="en-US" sz="3200" b="1" dirty="0" err="1"/>
              <a:t>chỗ</a:t>
            </a:r>
            <a:r>
              <a:rPr lang="en-US" sz="3200" b="1" dirty="0"/>
              <a:t> </a:t>
            </a:r>
            <a:r>
              <a:rPr lang="en-US" sz="3200" b="1" dirty="0" err="1"/>
              <a:t>trống</a:t>
            </a:r>
            <a:r>
              <a:rPr lang="en-US" sz="3200" b="1" dirty="0"/>
              <a:t> </a:t>
            </a:r>
            <a:r>
              <a:rPr lang="en-US" sz="3200" b="1" dirty="0" err="1"/>
              <a:t>trong</a:t>
            </a:r>
            <a:r>
              <a:rPr lang="en-US" sz="3200" b="1" dirty="0"/>
              <a:t> </a:t>
            </a:r>
            <a:r>
              <a:rPr lang="en-US" sz="3200" b="1" dirty="0" err="1"/>
              <a:t>câu</a:t>
            </a:r>
            <a:r>
              <a:rPr lang="en-US" sz="3200" b="1" dirty="0"/>
              <a:t> ở </a:t>
            </a:r>
            <a:r>
              <a:rPr lang="en-US" sz="3200" b="1" dirty="0" err="1"/>
              <a:t>cột</a:t>
            </a:r>
            <a:r>
              <a:rPr lang="en-US" sz="3200" b="1" dirty="0"/>
              <a:t> A</a:t>
            </a:r>
            <a:endParaRPr lang="en-US" sz="3200" dirty="0"/>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67726" y="1"/>
            <a:ext cx="67627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41" descr="未标题-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572000"/>
            <a:ext cx="914400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6674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anim calcmode="lin" valueType="num">
                                      <p:cBhvr>
                                        <p:cTn id="21" dur="500" fill="hold"/>
                                        <p:tgtEl>
                                          <p:spTgt spid="5"/>
                                        </p:tgtEl>
                                        <p:attrNameLst>
                                          <p:attrName>ppt_x</p:attrName>
                                        </p:attrNameLst>
                                      </p:cBhvr>
                                      <p:tavLst>
                                        <p:tav tm="0">
                                          <p:val>
                                            <p:fltVal val="0.5"/>
                                          </p:val>
                                        </p:tav>
                                        <p:tav tm="100000">
                                          <p:val>
                                            <p:strVal val="#ppt_x"/>
                                          </p:val>
                                        </p:tav>
                                      </p:tavLst>
                                    </p:anim>
                                    <p:anim calcmode="lin" valueType="num">
                                      <p:cBhvr>
                                        <p:cTn id="22" dur="500" fill="hold"/>
                                        <p:tgtEl>
                                          <p:spTgt spid="5"/>
                                        </p:tgtEl>
                                        <p:attrNameLst>
                                          <p:attrName>ppt_y</p:attrName>
                                        </p:attrNameLst>
                                      </p:cBhvr>
                                      <p:tavLst>
                                        <p:tav tm="0">
                                          <p:val>
                                            <p:fltVal val="0.5"/>
                                          </p:val>
                                        </p:tav>
                                        <p:tav tm="100000">
                                          <p:val>
                                            <p:strVal val="#ppt_y"/>
                                          </p:val>
                                        </p:tav>
                                      </p:tavLst>
                                    </p:anim>
                                  </p:childTnLst>
                                </p:cTn>
                              </p:par>
                            </p:childTnLst>
                          </p:cTn>
                        </p:par>
                        <p:par>
                          <p:cTn id="23" fill="hold" nodeType="afterGroup">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nodeType="afterGroup">
                            <p:stCondLst>
                              <p:cond delay="20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nodeType="afterGroup">
                            <p:stCondLst>
                              <p:cond delay="2500"/>
                            </p:stCondLst>
                            <p:childTnLst>
                              <p:par>
                                <p:cTn id="37" presetID="18" presetClass="entr" presetSubtype="6"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trips(downRight)">
                                      <p:cBhvr>
                                        <p:cTn id="3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Floral Wedding">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746</Words>
  <Application>Microsoft Office PowerPoint</Application>
  <PresentationFormat>On-screen Show (16:9)</PresentationFormat>
  <Paragraphs>57</Paragraphs>
  <Slides>14</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宋体</vt:lpstr>
      <vt:lpstr>Wingdings 3</vt:lpstr>
      <vt:lpstr>Calibri</vt:lpstr>
      <vt:lpstr>Merriweather Light</vt:lpstr>
      <vt:lpstr>Playfair Display</vt:lpstr>
      <vt:lpstr>Times New Roman</vt:lpstr>
      <vt:lpstr>Floral Wedding</vt:lpstr>
      <vt:lpstr>Thực hành Tiếng Việt</vt:lpstr>
      <vt:lpstr>Từ láy</vt:lpstr>
      <vt:lpstr>1/c. Xác định và chỉ ra tác dụng của việc sử dụng từ láy trong đoạn ca dao trên. 4. Tìm từ láy trong đoạn văn SGK. Những     từ láy đó có tác dụng gì đối với việc thể hiện nội dung của đoạn văn. </vt:lpstr>
      <vt:lpstr>1/c. Xác định và chỉ ra tác dụng của việc sử dụng từ láy trong đoạn ca dao trên.  </vt:lpstr>
      <vt:lpstr>4. Tìm từ láy trong đoạn văn SGK. Những từ láy đó có tác dụng gì đối với việc thể hiện nội dung của đoạn văn.</vt:lpstr>
      <vt:lpstr>Nghĩa của từ ngữ</vt:lpstr>
      <vt:lpstr>Bài 1:</vt:lpstr>
      <vt:lpstr>Bài 5a:</vt:lpstr>
      <vt:lpstr>PowerPoint Presentation</vt:lpstr>
      <vt:lpstr>PowerPoint Presentation</vt:lpstr>
      <vt:lpstr>3. Biện pháp tu từ: So sánh</vt:lpstr>
      <vt:lpstr>3. Biện pháp tu từ: Điệp từ</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dc:title>
  <dc:creator>Danh_Nguyen</dc:creator>
  <cp:lastModifiedBy>TinHoc</cp:lastModifiedBy>
  <cp:revision>6</cp:revision>
  <dcterms:modified xsi:type="dcterms:W3CDTF">2021-06-30T12:28:18Z</dcterms:modified>
</cp:coreProperties>
</file>