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8" r:id="rId4"/>
    <p:sldId id="264" r:id="rId5"/>
    <p:sldId id="269" r:id="rId6"/>
    <p:sldId id="270" r:id="rId7"/>
    <p:sldId id="261" r:id="rId8"/>
    <p:sldId id="257" r:id="rId9"/>
    <p:sldId id="258" r:id="rId10"/>
    <p:sldId id="259" r:id="rId11"/>
    <p:sldId id="26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8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3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2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2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3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2DD2-5833-4F3C-91CC-033AC77D5AF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3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82DD2-5833-4F3C-91CC-033AC77D5AF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D897E-CC34-44A1-8CBF-4D5FF89F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2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ua Welcome Banner Burlap - First Day of School Banner - Teach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765" t="20654" r="26856" b="16360"/>
          <a:stretch/>
        </p:blipFill>
        <p:spPr>
          <a:xfrm>
            <a:off x="2888974" y="1338470"/>
            <a:ext cx="7561312" cy="55195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3523" y="186083"/>
            <a:ext cx="6905936" cy="79447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UTM Avo" panose="02040603050506020204" pitchFamily="18" charset="0"/>
              </a:rPr>
              <a:t>3. </a:t>
            </a:r>
            <a:r>
              <a:rPr lang="en-US" sz="3600" dirty="0" err="1" smtClean="0">
                <a:latin typeface="UTM Avo" panose="02040603050506020204" pitchFamily="18" charset="0"/>
              </a:rPr>
              <a:t>Tập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đọc</a:t>
            </a:r>
            <a:endParaRPr lang="en-US" sz="3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536" t="18841" r="28092" b="65398"/>
          <a:stretch/>
        </p:blipFill>
        <p:spPr>
          <a:xfrm>
            <a:off x="2271801" y="0"/>
            <a:ext cx="7945625" cy="1152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765" t="20654" r="26856" b="16360"/>
          <a:stretch/>
        </p:blipFill>
        <p:spPr>
          <a:xfrm>
            <a:off x="2271801" y="1152939"/>
            <a:ext cx="7945625" cy="580006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459896" y="1590261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63079" y="210047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35827" y="210047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98643" y="2531165"/>
            <a:ext cx="17795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42521" y="2531164"/>
            <a:ext cx="17795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637579" y="2100470"/>
            <a:ext cx="17795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12296" y="2531164"/>
            <a:ext cx="17795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23661" y="2948608"/>
            <a:ext cx="17795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02835" y="3425687"/>
            <a:ext cx="17795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nut 19"/>
          <p:cNvSpPr/>
          <p:nvPr/>
        </p:nvSpPr>
        <p:spPr>
          <a:xfrm>
            <a:off x="6029739" y="2199861"/>
            <a:ext cx="238539" cy="331303"/>
          </a:xfrm>
          <a:prstGeom prst="donut">
            <a:avLst>
              <a:gd name="adj" fmla="val 4167"/>
            </a:avLst>
          </a:prstGeom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551043" y="2683565"/>
            <a:ext cx="17795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nut 21"/>
          <p:cNvSpPr/>
          <p:nvPr/>
        </p:nvSpPr>
        <p:spPr>
          <a:xfrm>
            <a:off x="3912230" y="2199860"/>
            <a:ext cx="238539" cy="331303"/>
          </a:xfrm>
          <a:prstGeom prst="donut">
            <a:avLst>
              <a:gd name="adj" fmla="val 4167"/>
            </a:avLst>
          </a:prstGeom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5161723" y="3048002"/>
            <a:ext cx="238539" cy="331303"/>
          </a:xfrm>
          <a:prstGeom prst="donut">
            <a:avLst>
              <a:gd name="adj" fmla="val 4167"/>
            </a:avLst>
          </a:prstGeom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6175512" y="3048002"/>
            <a:ext cx="238539" cy="331303"/>
          </a:xfrm>
          <a:prstGeom prst="donut">
            <a:avLst>
              <a:gd name="adj" fmla="val 4167"/>
            </a:avLst>
          </a:prstGeom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5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5413" cy="6168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thường</a:t>
            </a:r>
            <a:r>
              <a:rPr lang="en-US" dirty="0" smtClean="0">
                <a:latin typeface="UTM Avo" panose="02040603050506020204" pitchFamily="18" charset="0"/>
              </a:rPr>
              <a:t> –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hoa</a:t>
            </a:r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00336" y="0"/>
            <a:ext cx="6196808" cy="6566456"/>
            <a:chOff x="3600336" y="0"/>
            <a:chExt cx="6196808" cy="65664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27706" t="16531" r="24842" b="16159"/>
            <a:stretch/>
          </p:blipFill>
          <p:spPr>
            <a:xfrm>
              <a:off x="3609278" y="0"/>
              <a:ext cx="6173999" cy="49238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27713" t="51994" r="24661" b="18363"/>
            <a:stretch/>
          </p:blipFill>
          <p:spPr>
            <a:xfrm>
              <a:off x="3600336" y="4398021"/>
              <a:ext cx="6196808" cy="21684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651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 Thank-You Letters to Send to People in Your Network Who Matt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8129">
            <a:off x="3927476" y="4097339"/>
            <a:ext cx="2270125" cy="1704975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>
            <a:grpSpLocks/>
          </p:cNvGrpSpPr>
          <p:nvPr/>
        </p:nvGrpSpPr>
        <p:grpSpPr bwMode="auto">
          <a:xfrm>
            <a:off x="2208213" y="-458788"/>
            <a:ext cx="4151312" cy="5988051"/>
            <a:chOff x="13465" y="-603448"/>
            <a:chExt cx="4152106" cy="5989423"/>
          </a:xfrm>
        </p:grpSpPr>
        <p:grpSp>
          <p:nvGrpSpPr>
            <p:cNvPr id="70664" name="5 Grupo"/>
            <p:cNvGrpSpPr>
              <a:grpSpLocks/>
            </p:cNvGrpSpPr>
            <p:nvPr/>
          </p:nvGrpSpPr>
          <p:grpSpPr bwMode="auto">
            <a:xfrm>
              <a:off x="13465" y="-603448"/>
              <a:ext cx="4152106" cy="5989423"/>
              <a:chOff x="85473" y="-205943"/>
              <a:chExt cx="4152106" cy="5989423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4350" y="-205943"/>
                <a:ext cx="673229" cy="3941079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pic>
            <p:nvPicPr>
              <p:cNvPr id="70668" name="1 Imagen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473" y="874177"/>
                <a:ext cx="4152106" cy="4909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325623" y="417549"/>
              <a:ext cx="290568" cy="439839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82911" y="2289641"/>
              <a:ext cx="263575" cy="439838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70661" name="205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620713"/>
            <a:ext cx="41513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5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8064" y="5886450"/>
            <a:ext cx="1577975" cy="787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8" name="57 Image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6744072" y="2477799"/>
            <a:ext cx="2335212" cy="862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163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-392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78129">
            <a:off x="4554539" y="3810001"/>
            <a:ext cx="2270125" cy="1704975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>
            <a:grpSpLocks/>
          </p:cNvGrpSpPr>
          <p:nvPr/>
        </p:nvGrpSpPr>
        <p:grpSpPr bwMode="auto">
          <a:xfrm>
            <a:off x="3863975" y="-603250"/>
            <a:ext cx="3049588" cy="5791200"/>
            <a:chOff x="1115616" y="-603448"/>
            <a:chExt cx="3049955" cy="5791126"/>
          </a:xfrm>
        </p:grpSpPr>
        <p:grpSp>
          <p:nvGrpSpPr>
            <p:cNvPr id="72738" name="5 Grupo"/>
            <p:cNvGrpSpPr>
              <a:grpSpLocks/>
            </p:cNvGrpSpPr>
            <p:nvPr/>
          </p:nvGrpSpPr>
          <p:grpSpPr bwMode="auto"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4398" y="-205943"/>
                <a:ext cx="673181" cy="3941713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pic>
            <p:nvPicPr>
              <p:cNvPr id="72742" name="1 Imagen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1988840"/>
                <a:ext cx="3041653" cy="3596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181" y="926882"/>
              <a:ext cx="292135" cy="439732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131" y="1633311"/>
              <a:ext cx="263557" cy="439731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14" name="13 Grupo"/>
          <p:cNvGrpSpPr>
            <a:grpSpLocks/>
          </p:cNvGrpSpPr>
          <p:nvPr/>
        </p:nvGrpSpPr>
        <p:grpSpPr bwMode="auto">
          <a:xfrm>
            <a:off x="3863975" y="-603250"/>
            <a:ext cx="3049588" cy="6118225"/>
            <a:chOff x="3851920" y="-603448"/>
            <a:chExt cx="3049955" cy="6118067"/>
          </a:xfrm>
        </p:grpSpPr>
        <p:pic>
          <p:nvPicPr>
            <p:cNvPr id="72731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2732" name="30 Grupo"/>
            <p:cNvGrpSpPr>
              <a:grpSpLocks/>
            </p:cNvGrpSpPr>
            <p:nvPr/>
          </p:nvGrpSpPr>
          <p:grpSpPr bwMode="auto"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72733" name="31 Grupo"/>
              <p:cNvGrpSpPr>
                <a:grpSpLocks/>
              </p:cNvGrpSpPr>
              <p:nvPr/>
            </p:nvGrpSpPr>
            <p:grpSpPr bwMode="auto"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4398" y="-205943"/>
                  <a:ext cx="673181" cy="3941661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pic>
              <p:nvPicPr>
                <p:cNvPr id="72737" name="35 Imagen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624" y="1988840"/>
                  <a:ext cx="3041653" cy="3596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181" y="926862"/>
                <a:ext cx="292135" cy="439727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131" y="1633282"/>
                <a:ext cx="263557" cy="439726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</p:grpSp>
      <p:sp>
        <p:nvSpPr>
          <p:cNvPr id="2055" name="2054 CuadroTexto"/>
          <p:cNvSpPr txBox="1"/>
          <p:nvPr/>
        </p:nvSpPr>
        <p:spPr>
          <a:xfrm>
            <a:off x="1462342" y="5035280"/>
            <a:ext cx="4241037" cy="1736646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9600" dirty="0" smtClean="0">
                <a:latin typeface="UTM Avo" panose="02040603050506020204" pitchFamily="18" charset="0"/>
              </a:rPr>
              <a:t>ve</a:t>
            </a:r>
            <a:endParaRPr lang="es-ES" sz="9600" dirty="0">
              <a:latin typeface="UTM Avo" panose="02040603050506020204" pitchFamily="18" charset="0"/>
            </a:endParaRPr>
          </a:p>
        </p:txBody>
      </p:sp>
      <p:sp>
        <p:nvSpPr>
          <p:cNvPr id="2057" name="2056 Llamada ovalada"/>
          <p:cNvSpPr/>
          <p:nvPr/>
        </p:nvSpPr>
        <p:spPr>
          <a:xfrm>
            <a:off x="6612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>
                <a:solidFill>
                  <a:schemeClr val="tx1"/>
                </a:solidFill>
              </a:rPr>
              <a:t>THANK YOU!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2950" y="5930900"/>
            <a:ext cx="927100" cy="738188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19" name="42 CuadroTexto"/>
          <p:cNvSpPr txBox="1">
            <a:spLocks noChangeArrowheads="1"/>
          </p:cNvSpPr>
          <p:nvPr/>
        </p:nvSpPr>
        <p:spPr bwMode="auto">
          <a:xfrm>
            <a:off x="9551989" y="260351"/>
            <a:ext cx="93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S_tradnl" sz="2400" b="1">
                <a:solidFill>
                  <a:srgbClr val="00FF00"/>
                </a:solidFill>
              </a:rPr>
              <a:t>1/10</a:t>
            </a:r>
            <a:endParaRPr lang="es-ES" sz="2400" b="1">
              <a:solidFill>
                <a:srgbClr val="00FF00"/>
              </a:solidFill>
            </a:endParaRPr>
          </a:p>
        </p:txBody>
      </p:sp>
      <p:pic>
        <p:nvPicPr>
          <p:cNvPr id="7272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588">
            <a:off x="2974975" y="200026"/>
            <a:ext cx="19939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588">
            <a:off x="6118225" y="130175"/>
            <a:ext cx="19954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6874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k_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-392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78129">
            <a:off x="4554539" y="3810001"/>
            <a:ext cx="2270125" cy="1704975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>
            <a:grpSpLocks/>
          </p:cNvGrpSpPr>
          <p:nvPr/>
        </p:nvGrpSpPr>
        <p:grpSpPr bwMode="auto">
          <a:xfrm>
            <a:off x="3863975" y="-603250"/>
            <a:ext cx="3049588" cy="5791200"/>
            <a:chOff x="1115616" y="-603448"/>
            <a:chExt cx="3049955" cy="5791126"/>
          </a:xfrm>
        </p:grpSpPr>
        <p:grpSp>
          <p:nvGrpSpPr>
            <p:cNvPr id="72738" name="5 Grupo"/>
            <p:cNvGrpSpPr>
              <a:grpSpLocks/>
            </p:cNvGrpSpPr>
            <p:nvPr/>
          </p:nvGrpSpPr>
          <p:grpSpPr bwMode="auto"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4398" y="-205943"/>
                <a:ext cx="673181" cy="3941713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pic>
            <p:nvPicPr>
              <p:cNvPr id="72742" name="1 Imagen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1988840"/>
                <a:ext cx="3041653" cy="3596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181" y="926882"/>
              <a:ext cx="292135" cy="439732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131" y="1633311"/>
              <a:ext cx="263557" cy="439731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14" name="13 Grupo"/>
          <p:cNvGrpSpPr>
            <a:grpSpLocks/>
          </p:cNvGrpSpPr>
          <p:nvPr/>
        </p:nvGrpSpPr>
        <p:grpSpPr bwMode="auto">
          <a:xfrm>
            <a:off x="3863975" y="-603250"/>
            <a:ext cx="3049588" cy="6118225"/>
            <a:chOff x="3851920" y="-603448"/>
            <a:chExt cx="3049955" cy="6118067"/>
          </a:xfrm>
        </p:grpSpPr>
        <p:pic>
          <p:nvPicPr>
            <p:cNvPr id="72731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2732" name="30 Grupo"/>
            <p:cNvGrpSpPr>
              <a:grpSpLocks/>
            </p:cNvGrpSpPr>
            <p:nvPr/>
          </p:nvGrpSpPr>
          <p:grpSpPr bwMode="auto"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72733" name="31 Grupo"/>
              <p:cNvGrpSpPr>
                <a:grpSpLocks/>
              </p:cNvGrpSpPr>
              <p:nvPr/>
            </p:nvGrpSpPr>
            <p:grpSpPr bwMode="auto"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4398" y="-205943"/>
                  <a:ext cx="673181" cy="3941661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pic>
              <p:nvPicPr>
                <p:cNvPr id="72737" name="35 Imagen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624" y="1988840"/>
                  <a:ext cx="3041653" cy="3596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181" y="926862"/>
                <a:ext cx="292135" cy="439727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131" y="1633282"/>
                <a:ext cx="263557" cy="439726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</p:grpSp>
      <p:sp>
        <p:nvSpPr>
          <p:cNvPr id="2055" name="2054 CuadroTexto"/>
          <p:cNvSpPr txBox="1"/>
          <p:nvPr/>
        </p:nvSpPr>
        <p:spPr>
          <a:xfrm>
            <a:off x="1462342" y="5035280"/>
            <a:ext cx="4241037" cy="1736646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9600" dirty="0" err="1">
                <a:latin typeface="UTM Avo" panose="02040603050506020204" pitchFamily="18" charset="0"/>
              </a:rPr>
              <a:t>v</a:t>
            </a:r>
            <a:r>
              <a:rPr lang="es-ES" sz="9600" dirty="0" err="1" smtClean="0">
                <a:latin typeface="UTM Avo" panose="02040603050506020204" pitchFamily="18" charset="0"/>
              </a:rPr>
              <a:t>õ</a:t>
            </a:r>
            <a:r>
              <a:rPr lang="es-ES" sz="9600" dirty="0" smtClean="0">
                <a:latin typeface="UTM Avo" panose="02040603050506020204" pitchFamily="18" charset="0"/>
              </a:rPr>
              <a:t> </a:t>
            </a:r>
            <a:r>
              <a:rPr lang="es-ES" sz="9600" dirty="0" err="1" smtClean="0">
                <a:latin typeface="UTM Avo" panose="02040603050506020204" pitchFamily="18" charset="0"/>
              </a:rPr>
              <a:t>vẽ</a:t>
            </a:r>
            <a:endParaRPr lang="es-ES" sz="9600" dirty="0">
              <a:latin typeface="UTM Avo" panose="02040603050506020204" pitchFamily="18" charset="0"/>
            </a:endParaRPr>
          </a:p>
        </p:txBody>
      </p:sp>
      <p:sp>
        <p:nvSpPr>
          <p:cNvPr id="2057" name="2056 Llamada ovalada"/>
          <p:cNvSpPr/>
          <p:nvPr/>
        </p:nvSpPr>
        <p:spPr>
          <a:xfrm>
            <a:off x="6612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>
                <a:solidFill>
                  <a:schemeClr val="tx1"/>
                </a:solidFill>
              </a:rPr>
              <a:t>THANK YOU!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2950" y="5930900"/>
            <a:ext cx="927100" cy="738188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19" name="42 CuadroTexto"/>
          <p:cNvSpPr txBox="1">
            <a:spLocks noChangeArrowheads="1"/>
          </p:cNvSpPr>
          <p:nvPr/>
        </p:nvSpPr>
        <p:spPr bwMode="auto">
          <a:xfrm>
            <a:off x="9551989" y="260351"/>
            <a:ext cx="93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S_tradnl" sz="2400" b="1">
                <a:solidFill>
                  <a:srgbClr val="00FF00"/>
                </a:solidFill>
              </a:rPr>
              <a:t>1/10</a:t>
            </a:r>
            <a:endParaRPr lang="es-ES" sz="2400" b="1">
              <a:solidFill>
                <a:srgbClr val="00FF00"/>
              </a:solidFill>
            </a:endParaRPr>
          </a:p>
        </p:txBody>
      </p:sp>
      <p:pic>
        <p:nvPicPr>
          <p:cNvPr id="7272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588">
            <a:off x="2974975" y="200026"/>
            <a:ext cx="19939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588">
            <a:off x="6118225" y="130175"/>
            <a:ext cx="19954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137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k_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-392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78129">
            <a:off x="4554539" y="3810001"/>
            <a:ext cx="2270125" cy="1704975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>
            <a:grpSpLocks/>
          </p:cNvGrpSpPr>
          <p:nvPr/>
        </p:nvGrpSpPr>
        <p:grpSpPr bwMode="auto">
          <a:xfrm>
            <a:off x="3863975" y="-603250"/>
            <a:ext cx="3049588" cy="5791200"/>
            <a:chOff x="1115616" y="-603448"/>
            <a:chExt cx="3049955" cy="5791126"/>
          </a:xfrm>
        </p:grpSpPr>
        <p:grpSp>
          <p:nvGrpSpPr>
            <p:cNvPr id="72738" name="5 Grupo"/>
            <p:cNvGrpSpPr>
              <a:grpSpLocks/>
            </p:cNvGrpSpPr>
            <p:nvPr/>
          </p:nvGrpSpPr>
          <p:grpSpPr bwMode="auto"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4398" y="-205943"/>
                <a:ext cx="673181" cy="3941713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pic>
            <p:nvPicPr>
              <p:cNvPr id="72742" name="1 Imagen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1988840"/>
                <a:ext cx="3041653" cy="3596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181" y="926882"/>
              <a:ext cx="292135" cy="439732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131" y="1633311"/>
              <a:ext cx="263557" cy="439731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14" name="13 Grupo"/>
          <p:cNvGrpSpPr>
            <a:grpSpLocks/>
          </p:cNvGrpSpPr>
          <p:nvPr/>
        </p:nvGrpSpPr>
        <p:grpSpPr bwMode="auto">
          <a:xfrm>
            <a:off x="3863975" y="-603250"/>
            <a:ext cx="3049588" cy="6118225"/>
            <a:chOff x="3851920" y="-603448"/>
            <a:chExt cx="3049955" cy="6118067"/>
          </a:xfrm>
        </p:grpSpPr>
        <p:pic>
          <p:nvPicPr>
            <p:cNvPr id="72731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2732" name="30 Grupo"/>
            <p:cNvGrpSpPr>
              <a:grpSpLocks/>
            </p:cNvGrpSpPr>
            <p:nvPr/>
          </p:nvGrpSpPr>
          <p:grpSpPr bwMode="auto"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72733" name="31 Grupo"/>
              <p:cNvGrpSpPr>
                <a:grpSpLocks/>
              </p:cNvGrpSpPr>
              <p:nvPr/>
            </p:nvGrpSpPr>
            <p:grpSpPr bwMode="auto"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4398" y="-205943"/>
                  <a:ext cx="673181" cy="3941661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pic>
              <p:nvPicPr>
                <p:cNvPr id="72737" name="35 Imagen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624" y="1988840"/>
                  <a:ext cx="3041653" cy="3596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181" y="926862"/>
                <a:ext cx="292135" cy="439727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131" y="1633282"/>
                <a:ext cx="263557" cy="439726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</p:grpSp>
      <p:sp>
        <p:nvSpPr>
          <p:cNvPr id="2055" name="2054 CuadroTexto"/>
          <p:cNvSpPr txBox="1"/>
          <p:nvPr/>
        </p:nvSpPr>
        <p:spPr>
          <a:xfrm>
            <a:off x="1462342" y="5035280"/>
            <a:ext cx="4241037" cy="1736646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9600" dirty="0" err="1">
                <a:latin typeface="UTM Avo" panose="02040603050506020204" pitchFamily="18" charset="0"/>
              </a:rPr>
              <a:t>v</a:t>
            </a:r>
            <a:r>
              <a:rPr lang="es-ES" sz="9600" dirty="0" err="1" smtClean="0">
                <a:latin typeface="UTM Avo" panose="02040603050506020204" pitchFamily="18" charset="0"/>
              </a:rPr>
              <a:t>ở</a:t>
            </a:r>
            <a:r>
              <a:rPr lang="es-ES" sz="9600" dirty="0" smtClean="0">
                <a:latin typeface="UTM Avo" panose="02040603050506020204" pitchFamily="18" charset="0"/>
              </a:rPr>
              <a:t> </a:t>
            </a:r>
            <a:r>
              <a:rPr lang="es-ES" sz="9600" dirty="0" err="1" smtClean="0">
                <a:latin typeface="UTM Avo" panose="02040603050506020204" pitchFamily="18" charset="0"/>
              </a:rPr>
              <a:t>vẽ</a:t>
            </a:r>
            <a:endParaRPr lang="es-ES" sz="9600" dirty="0">
              <a:latin typeface="UTM Avo" panose="02040603050506020204" pitchFamily="18" charset="0"/>
            </a:endParaRPr>
          </a:p>
        </p:txBody>
      </p:sp>
      <p:sp>
        <p:nvSpPr>
          <p:cNvPr id="2057" name="2056 Llamada ovalada"/>
          <p:cNvSpPr/>
          <p:nvPr/>
        </p:nvSpPr>
        <p:spPr>
          <a:xfrm>
            <a:off x="6612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>
                <a:solidFill>
                  <a:schemeClr val="tx1"/>
                </a:solidFill>
              </a:rPr>
              <a:t>THANK YOU!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2950" y="5930900"/>
            <a:ext cx="927100" cy="738188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19" name="42 CuadroTexto"/>
          <p:cNvSpPr txBox="1">
            <a:spLocks noChangeArrowheads="1"/>
          </p:cNvSpPr>
          <p:nvPr/>
        </p:nvSpPr>
        <p:spPr bwMode="auto">
          <a:xfrm>
            <a:off x="9551989" y="260351"/>
            <a:ext cx="93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S_tradnl" sz="2400" b="1">
                <a:solidFill>
                  <a:srgbClr val="00FF00"/>
                </a:solidFill>
              </a:rPr>
              <a:t>1/10</a:t>
            </a:r>
            <a:endParaRPr lang="es-ES" sz="2400" b="1">
              <a:solidFill>
                <a:srgbClr val="00FF00"/>
              </a:solidFill>
            </a:endParaRPr>
          </a:p>
        </p:txBody>
      </p:sp>
      <p:pic>
        <p:nvPicPr>
          <p:cNvPr id="7272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588">
            <a:off x="2974975" y="200026"/>
            <a:ext cx="19939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588">
            <a:off x="6118225" y="130175"/>
            <a:ext cx="19954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869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k_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-392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wpclipart.com/food/fruit/banana/banan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78129">
            <a:off x="4554539" y="3810001"/>
            <a:ext cx="2270125" cy="1704975"/>
          </a:xfrm>
          <a:prstGeom prst="rect">
            <a:avLst/>
          </a:prstGeom>
          <a:noFill/>
          <a:effectLst>
            <a:outerShdw blurRad="165100" dist="228600" dir="18900000" sy="23000" kx="-1200000" algn="bl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>
            <a:grpSpLocks/>
          </p:cNvGrpSpPr>
          <p:nvPr/>
        </p:nvGrpSpPr>
        <p:grpSpPr bwMode="auto">
          <a:xfrm>
            <a:off x="3863975" y="-603250"/>
            <a:ext cx="3049588" cy="5791200"/>
            <a:chOff x="1115616" y="-603448"/>
            <a:chExt cx="3049955" cy="5791126"/>
          </a:xfrm>
        </p:grpSpPr>
        <p:grpSp>
          <p:nvGrpSpPr>
            <p:cNvPr id="72738" name="5 Grupo"/>
            <p:cNvGrpSpPr>
              <a:grpSpLocks/>
            </p:cNvGrpSpPr>
            <p:nvPr/>
          </p:nvGrpSpPr>
          <p:grpSpPr bwMode="auto">
            <a:xfrm>
              <a:off x="1115616" y="-603448"/>
              <a:ext cx="3049955" cy="5791126"/>
              <a:chOff x="1187624" y="-205943"/>
              <a:chExt cx="3049955" cy="5791126"/>
            </a:xfrm>
          </p:grpSpPr>
          <p:sp>
            <p:nvSpPr>
              <p:cNvPr id="3" name="2 Forma libre"/>
              <p:cNvSpPr/>
              <p:nvPr/>
            </p:nvSpPr>
            <p:spPr>
              <a:xfrm>
                <a:off x="3564398" y="-205943"/>
                <a:ext cx="673181" cy="3941713"/>
              </a:xfrm>
              <a:custGeom>
                <a:avLst/>
                <a:gdLst>
                  <a:gd name="connsiteX0" fmla="*/ 49485 w 673691"/>
                  <a:gd name="connsiteY0" fmla="*/ 17257 h 3941587"/>
                  <a:gd name="connsiteX1" fmla="*/ 5942 w 673691"/>
                  <a:gd name="connsiteY1" fmla="*/ 655886 h 3941587"/>
                  <a:gd name="connsiteX2" fmla="*/ 165600 w 673691"/>
                  <a:gd name="connsiteY2" fmla="*/ 2339543 h 3941587"/>
                  <a:gd name="connsiteX3" fmla="*/ 194628 w 673691"/>
                  <a:gd name="connsiteY3" fmla="*/ 2833029 h 3941587"/>
                  <a:gd name="connsiteX4" fmla="*/ 267200 w 673691"/>
                  <a:gd name="connsiteY4" fmla="*/ 3210400 h 3941587"/>
                  <a:gd name="connsiteX5" fmla="*/ 354285 w 673691"/>
                  <a:gd name="connsiteY5" fmla="*/ 3631314 h 3941587"/>
                  <a:gd name="connsiteX6" fmla="*/ 499428 w 673691"/>
                  <a:gd name="connsiteY6" fmla="*/ 3907086 h 3941587"/>
                  <a:gd name="connsiteX7" fmla="*/ 601028 w 673691"/>
                  <a:gd name="connsiteY7" fmla="*/ 3921600 h 3941587"/>
                  <a:gd name="connsiteX8" fmla="*/ 673600 w 673691"/>
                  <a:gd name="connsiteY8" fmla="*/ 3761943 h 3941587"/>
                  <a:gd name="connsiteX9" fmla="*/ 586514 w 673691"/>
                  <a:gd name="connsiteY9" fmla="*/ 3674857 h 3941587"/>
                  <a:gd name="connsiteX10" fmla="*/ 470400 w 673691"/>
                  <a:gd name="connsiteY10" fmla="*/ 3442629 h 3941587"/>
                  <a:gd name="connsiteX11" fmla="*/ 368800 w 673691"/>
                  <a:gd name="connsiteY11" fmla="*/ 3079772 h 3941587"/>
                  <a:gd name="connsiteX12" fmla="*/ 325257 w 673691"/>
                  <a:gd name="connsiteY12" fmla="*/ 2804000 h 3941587"/>
                  <a:gd name="connsiteX13" fmla="*/ 281714 w 673691"/>
                  <a:gd name="connsiteY13" fmla="*/ 1570286 h 3941587"/>
                  <a:gd name="connsiteX14" fmla="*/ 281714 w 673691"/>
                  <a:gd name="connsiteY14" fmla="*/ 1062286 h 3941587"/>
                  <a:gd name="connsiteX15" fmla="*/ 223657 w 673691"/>
                  <a:gd name="connsiteY15" fmla="*/ 525257 h 3941587"/>
                  <a:gd name="connsiteX16" fmla="*/ 238171 w 673691"/>
                  <a:gd name="connsiteY16" fmla="*/ 133372 h 3941587"/>
                  <a:gd name="connsiteX17" fmla="*/ 296228 w 673691"/>
                  <a:gd name="connsiteY17" fmla="*/ 17257 h 3941587"/>
                  <a:gd name="connsiteX18" fmla="*/ 107542 w 673691"/>
                  <a:gd name="connsiteY18" fmla="*/ 2743 h 394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3691" h="3941587">
                    <a:moveTo>
                      <a:pt x="49485" y="17257"/>
                    </a:moveTo>
                    <a:cubicBezTo>
                      <a:pt x="18037" y="143047"/>
                      <a:pt x="-13410" y="268838"/>
                      <a:pt x="5942" y="655886"/>
                    </a:cubicBezTo>
                    <a:cubicBezTo>
                      <a:pt x="25294" y="1042934"/>
                      <a:pt x="134152" y="1976686"/>
                      <a:pt x="165600" y="2339543"/>
                    </a:cubicBezTo>
                    <a:cubicBezTo>
                      <a:pt x="197048" y="2702400"/>
                      <a:pt x="177695" y="2687886"/>
                      <a:pt x="194628" y="2833029"/>
                    </a:cubicBezTo>
                    <a:cubicBezTo>
                      <a:pt x="211561" y="2978172"/>
                      <a:pt x="240591" y="3077353"/>
                      <a:pt x="267200" y="3210400"/>
                    </a:cubicBezTo>
                    <a:cubicBezTo>
                      <a:pt x="293809" y="3343447"/>
                      <a:pt x="315580" y="3515200"/>
                      <a:pt x="354285" y="3631314"/>
                    </a:cubicBezTo>
                    <a:cubicBezTo>
                      <a:pt x="392990" y="3747428"/>
                      <a:pt x="458304" y="3858705"/>
                      <a:pt x="499428" y="3907086"/>
                    </a:cubicBezTo>
                    <a:cubicBezTo>
                      <a:pt x="540552" y="3955467"/>
                      <a:pt x="571999" y="3945790"/>
                      <a:pt x="601028" y="3921600"/>
                    </a:cubicBezTo>
                    <a:cubicBezTo>
                      <a:pt x="630057" y="3897410"/>
                      <a:pt x="676019" y="3803067"/>
                      <a:pt x="673600" y="3761943"/>
                    </a:cubicBezTo>
                    <a:cubicBezTo>
                      <a:pt x="671181" y="3720819"/>
                      <a:pt x="620381" y="3728076"/>
                      <a:pt x="586514" y="3674857"/>
                    </a:cubicBezTo>
                    <a:cubicBezTo>
                      <a:pt x="552647" y="3621638"/>
                      <a:pt x="506686" y="3541810"/>
                      <a:pt x="470400" y="3442629"/>
                    </a:cubicBezTo>
                    <a:cubicBezTo>
                      <a:pt x="434114" y="3343448"/>
                      <a:pt x="392991" y="3186210"/>
                      <a:pt x="368800" y="3079772"/>
                    </a:cubicBezTo>
                    <a:cubicBezTo>
                      <a:pt x="344610" y="2973334"/>
                      <a:pt x="339771" y="3055581"/>
                      <a:pt x="325257" y="2804000"/>
                    </a:cubicBezTo>
                    <a:cubicBezTo>
                      <a:pt x="310743" y="2552419"/>
                      <a:pt x="288971" y="1860572"/>
                      <a:pt x="281714" y="1570286"/>
                    </a:cubicBezTo>
                    <a:cubicBezTo>
                      <a:pt x="274457" y="1280000"/>
                      <a:pt x="291390" y="1236458"/>
                      <a:pt x="281714" y="1062286"/>
                    </a:cubicBezTo>
                    <a:cubicBezTo>
                      <a:pt x="272038" y="888115"/>
                      <a:pt x="230914" y="680076"/>
                      <a:pt x="223657" y="525257"/>
                    </a:cubicBezTo>
                    <a:cubicBezTo>
                      <a:pt x="216400" y="370438"/>
                      <a:pt x="226076" y="218039"/>
                      <a:pt x="238171" y="133372"/>
                    </a:cubicBezTo>
                    <a:cubicBezTo>
                      <a:pt x="250266" y="48705"/>
                      <a:pt x="317999" y="39028"/>
                      <a:pt x="296228" y="17257"/>
                    </a:cubicBezTo>
                    <a:cubicBezTo>
                      <a:pt x="274457" y="-4514"/>
                      <a:pt x="190999" y="-886"/>
                      <a:pt x="107542" y="2743"/>
                    </a:cubicBezTo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pic>
            <p:nvPicPr>
              <p:cNvPr id="72742" name="1 Imagen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1988840"/>
                <a:ext cx="3041653" cy="3596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6 Forma libre"/>
            <p:cNvSpPr/>
            <p:nvPr/>
          </p:nvSpPr>
          <p:spPr>
            <a:xfrm>
              <a:off x="3416181" y="926882"/>
              <a:ext cx="292135" cy="439732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9" name="28 Forma libre"/>
            <p:cNvSpPr/>
            <p:nvPr/>
          </p:nvSpPr>
          <p:spPr>
            <a:xfrm flipH="1">
              <a:off x="3732131" y="1633311"/>
              <a:ext cx="263557" cy="439731"/>
            </a:xfrm>
            <a:custGeom>
              <a:avLst/>
              <a:gdLst>
                <a:gd name="connsiteX0" fmla="*/ 283452 w 291095"/>
                <a:gd name="connsiteY0" fmla="*/ 6754 h 440450"/>
                <a:gd name="connsiteX1" fmla="*/ 131052 w 291095"/>
                <a:gd name="connsiteY1" fmla="*/ 108354 h 440450"/>
                <a:gd name="connsiteX2" fmla="*/ 16752 w 291095"/>
                <a:gd name="connsiteY2" fmla="*/ 349654 h 440450"/>
                <a:gd name="connsiteX3" fmla="*/ 16752 w 291095"/>
                <a:gd name="connsiteY3" fmla="*/ 438554 h 440450"/>
                <a:gd name="connsiteX4" fmla="*/ 169152 w 291095"/>
                <a:gd name="connsiteY4" fmla="*/ 400454 h 440450"/>
                <a:gd name="connsiteX5" fmla="*/ 258052 w 291095"/>
                <a:gd name="connsiteY5" fmla="*/ 286154 h 440450"/>
                <a:gd name="connsiteX6" fmla="*/ 283452 w 291095"/>
                <a:gd name="connsiteY6" fmla="*/ 6754 h 44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095" h="440450">
                  <a:moveTo>
                    <a:pt x="283452" y="6754"/>
                  </a:moveTo>
                  <a:cubicBezTo>
                    <a:pt x="262285" y="-22879"/>
                    <a:pt x="175502" y="51204"/>
                    <a:pt x="131052" y="108354"/>
                  </a:cubicBezTo>
                  <a:cubicBezTo>
                    <a:pt x="86602" y="165504"/>
                    <a:pt x="35802" y="294621"/>
                    <a:pt x="16752" y="349654"/>
                  </a:cubicBezTo>
                  <a:cubicBezTo>
                    <a:pt x="-2298" y="404687"/>
                    <a:pt x="-8648" y="430087"/>
                    <a:pt x="16752" y="438554"/>
                  </a:cubicBezTo>
                  <a:cubicBezTo>
                    <a:pt x="42152" y="447021"/>
                    <a:pt x="128935" y="425854"/>
                    <a:pt x="169152" y="400454"/>
                  </a:cubicBezTo>
                  <a:cubicBezTo>
                    <a:pt x="209369" y="375054"/>
                    <a:pt x="239002" y="347537"/>
                    <a:pt x="258052" y="286154"/>
                  </a:cubicBezTo>
                  <a:cubicBezTo>
                    <a:pt x="277102" y="224771"/>
                    <a:pt x="304619" y="36387"/>
                    <a:pt x="283452" y="675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14" name="13 Grupo"/>
          <p:cNvGrpSpPr>
            <a:grpSpLocks/>
          </p:cNvGrpSpPr>
          <p:nvPr/>
        </p:nvGrpSpPr>
        <p:grpSpPr bwMode="auto">
          <a:xfrm>
            <a:off x="3863975" y="-603250"/>
            <a:ext cx="3049588" cy="6118225"/>
            <a:chOff x="3851920" y="-603448"/>
            <a:chExt cx="3049955" cy="6118067"/>
          </a:xfrm>
        </p:grpSpPr>
        <p:pic>
          <p:nvPicPr>
            <p:cNvPr id="72731" name="Picture 2" descr="http://www.wpclipart.com/food/fruit/banana/banan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8129">
              <a:off x="4542604" y="3809577"/>
              <a:ext cx="2270026" cy="1705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2732" name="30 Grupo"/>
            <p:cNvGrpSpPr>
              <a:grpSpLocks/>
            </p:cNvGrpSpPr>
            <p:nvPr/>
          </p:nvGrpSpPr>
          <p:grpSpPr bwMode="auto">
            <a:xfrm>
              <a:off x="3851920" y="-603448"/>
              <a:ext cx="3049955" cy="5791126"/>
              <a:chOff x="1115616" y="-603448"/>
              <a:chExt cx="3049955" cy="5791126"/>
            </a:xfrm>
          </p:grpSpPr>
          <p:grpSp>
            <p:nvGrpSpPr>
              <p:cNvPr id="72733" name="31 Grupo"/>
              <p:cNvGrpSpPr>
                <a:grpSpLocks/>
              </p:cNvGrpSpPr>
              <p:nvPr/>
            </p:nvGrpSpPr>
            <p:grpSpPr bwMode="auto">
              <a:xfrm>
                <a:off x="1115616" y="-603448"/>
                <a:ext cx="3049955" cy="5791126"/>
                <a:chOff x="1187624" y="-205943"/>
                <a:chExt cx="3049955" cy="5791126"/>
              </a:xfrm>
            </p:grpSpPr>
            <p:sp>
              <p:nvSpPr>
                <p:cNvPr id="35" name="34 Forma libre"/>
                <p:cNvSpPr/>
                <p:nvPr/>
              </p:nvSpPr>
              <p:spPr>
                <a:xfrm>
                  <a:off x="3564398" y="-205943"/>
                  <a:ext cx="673181" cy="3941661"/>
                </a:xfrm>
                <a:custGeom>
                  <a:avLst/>
                  <a:gdLst>
                    <a:gd name="connsiteX0" fmla="*/ 49485 w 673691"/>
                    <a:gd name="connsiteY0" fmla="*/ 17257 h 3941587"/>
                    <a:gd name="connsiteX1" fmla="*/ 5942 w 673691"/>
                    <a:gd name="connsiteY1" fmla="*/ 655886 h 3941587"/>
                    <a:gd name="connsiteX2" fmla="*/ 165600 w 673691"/>
                    <a:gd name="connsiteY2" fmla="*/ 2339543 h 3941587"/>
                    <a:gd name="connsiteX3" fmla="*/ 194628 w 673691"/>
                    <a:gd name="connsiteY3" fmla="*/ 2833029 h 3941587"/>
                    <a:gd name="connsiteX4" fmla="*/ 267200 w 673691"/>
                    <a:gd name="connsiteY4" fmla="*/ 3210400 h 3941587"/>
                    <a:gd name="connsiteX5" fmla="*/ 354285 w 673691"/>
                    <a:gd name="connsiteY5" fmla="*/ 3631314 h 3941587"/>
                    <a:gd name="connsiteX6" fmla="*/ 499428 w 673691"/>
                    <a:gd name="connsiteY6" fmla="*/ 3907086 h 3941587"/>
                    <a:gd name="connsiteX7" fmla="*/ 601028 w 673691"/>
                    <a:gd name="connsiteY7" fmla="*/ 3921600 h 3941587"/>
                    <a:gd name="connsiteX8" fmla="*/ 673600 w 673691"/>
                    <a:gd name="connsiteY8" fmla="*/ 3761943 h 3941587"/>
                    <a:gd name="connsiteX9" fmla="*/ 586514 w 673691"/>
                    <a:gd name="connsiteY9" fmla="*/ 3674857 h 3941587"/>
                    <a:gd name="connsiteX10" fmla="*/ 470400 w 673691"/>
                    <a:gd name="connsiteY10" fmla="*/ 3442629 h 3941587"/>
                    <a:gd name="connsiteX11" fmla="*/ 368800 w 673691"/>
                    <a:gd name="connsiteY11" fmla="*/ 3079772 h 3941587"/>
                    <a:gd name="connsiteX12" fmla="*/ 325257 w 673691"/>
                    <a:gd name="connsiteY12" fmla="*/ 2804000 h 3941587"/>
                    <a:gd name="connsiteX13" fmla="*/ 281714 w 673691"/>
                    <a:gd name="connsiteY13" fmla="*/ 1570286 h 3941587"/>
                    <a:gd name="connsiteX14" fmla="*/ 281714 w 673691"/>
                    <a:gd name="connsiteY14" fmla="*/ 1062286 h 3941587"/>
                    <a:gd name="connsiteX15" fmla="*/ 223657 w 673691"/>
                    <a:gd name="connsiteY15" fmla="*/ 525257 h 3941587"/>
                    <a:gd name="connsiteX16" fmla="*/ 238171 w 673691"/>
                    <a:gd name="connsiteY16" fmla="*/ 133372 h 3941587"/>
                    <a:gd name="connsiteX17" fmla="*/ 296228 w 673691"/>
                    <a:gd name="connsiteY17" fmla="*/ 17257 h 3941587"/>
                    <a:gd name="connsiteX18" fmla="*/ 107542 w 673691"/>
                    <a:gd name="connsiteY18" fmla="*/ 2743 h 394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73691" h="3941587">
                      <a:moveTo>
                        <a:pt x="49485" y="17257"/>
                      </a:moveTo>
                      <a:cubicBezTo>
                        <a:pt x="18037" y="143047"/>
                        <a:pt x="-13410" y="268838"/>
                        <a:pt x="5942" y="655886"/>
                      </a:cubicBezTo>
                      <a:cubicBezTo>
                        <a:pt x="25294" y="1042934"/>
                        <a:pt x="134152" y="1976686"/>
                        <a:pt x="165600" y="2339543"/>
                      </a:cubicBezTo>
                      <a:cubicBezTo>
                        <a:pt x="197048" y="2702400"/>
                        <a:pt x="177695" y="2687886"/>
                        <a:pt x="194628" y="2833029"/>
                      </a:cubicBezTo>
                      <a:cubicBezTo>
                        <a:pt x="211561" y="2978172"/>
                        <a:pt x="240591" y="3077353"/>
                        <a:pt x="267200" y="3210400"/>
                      </a:cubicBezTo>
                      <a:cubicBezTo>
                        <a:pt x="293809" y="3343447"/>
                        <a:pt x="315580" y="3515200"/>
                        <a:pt x="354285" y="3631314"/>
                      </a:cubicBezTo>
                      <a:cubicBezTo>
                        <a:pt x="392990" y="3747428"/>
                        <a:pt x="458304" y="3858705"/>
                        <a:pt x="499428" y="3907086"/>
                      </a:cubicBezTo>
                      <a:cubicBezTo>
                        <a:pt x="540552" y="3955467"/>
                        <a:pt x="571999" y="3945790"/>
                        <a:pt x="601028" y="3921600"/>
                      </a:cubicBezTo>
                      <a:cubicBezTo>
                        <a:pt x="630057" y="3897410"/>
                        <a:pt x="676019" y="3803067"/>
                        <a:pt x="673600" y="3761943"/>
                      </a:cubicBezTo>
                      <a:cubicBezTo>
                        <a:pt x="671181" y="3720819"/>
                        <a:pt x="620381" y="3728076"/>
                        <a:pt x="586514" y="3674857"/>
                      </a:cubicBezTo>
                      <a:cubicBezTo>
                        <a:pt x="552647" y="3621638"/>
                        <a:pt x="506686" y="3541810"/>
                        <a:pt x="470400" y="3442629"/>
                      </a:cubicBezTo>
                      <a:cubicBezTo>
                        <a:pt x="434114" y="3343448"/>
                        <a:pt x="392991" y="3186210"/>
                        <a:pt x="368800" y="3079772"/>
                      </a:cubicBezTo>
                      <a:cubicBezTo>
                        <a:pt x="344610" y="2973334"/>
                        <a:pt x="339771" y="3055581"/>
                        <a:pt x="325257" y="2804000"/>
                      </a:cubicBezTo>
                      <a:cubicBezTo>
                        <a:pt x="310743" y="2552419"/>
                        <a:pt x="288971" y="1860572"/>
                        <a:pt x="281714" y="1570286"/>
                      </a:cubicBezTo>
                      <a:cubicBezTo>
                        <a:pt x="274457" y="1280000"/>
                        <a:pt x="291390" y="1236458"/>
                        <a:pt x="281714" y="1062286"/>
                      </a:cubicBezTo>
                      <a:cubicBezTo>
                        <a:pt x="272038" y="888115"/>
                        <a:pt x="230914" y="680076"/>
                        <a:pt x="223657" y="525257"/>
                      </a:cubicBezTo>
                      <a:cubicBezTo>
                        <a:pt x="216400" y="370438"/>
                        <a:pt x="226076" y="218039"/>
                        <a:pt x="238171" y="133372"/>
                      </a:cubicBezTo>
                      <a:cubicBezTo>
                        <a:pt x="250266" y="48705"/>
                        <a:pt x="317999" y="39028"/>
                        <a:pt x="296228" y="17257"/>
                      </a:cubicBezTo>
                      <a:cubicBezTo>
                        <a:pt x="274457" y="-4514"/>
                        <a:pt x="190999" y="-886"/>
                        <a:pt x="107542" y="2743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pic>
              <p:nvPicPr>
                <p:cNvPr id="72737" name="35 Imagen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624" y="1988840"/>
                  <a:ext cx="3041653" cy="3596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" name="32 Forma libre"/>
              <p:cNvSpPr/>
              <p:nvPr/>
            </p:nvSpPr>
            <p:spPr>
              <a:xfrm>
                <a:off x="3416181" y="926862"/>
                <a:ext cx="292135" cy="439727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 flipH="1">
                <a:off x="3732131" y="1633282"/>
                <a:ext cx="263557" cy="439726"/>
              </a:xfrm>
              <a:custGeom>
                <a:avLst/>
                <a:gdLst>
                  <a:gd name="connsiteX0" fmla="*/ 283452 w 291095"/>
                  <a:gd name="connsiteY0" fmla="*/ 6754 h 440450"/>
                  <a:gd name="connsiteX1" fmla="*/ 131052 w 291095"/>
                  <a:gd name="connsiteY1" fmla="*/ 108354 h 440450"/>
                  <a:gd name="connsiteX2" fmla="*/ 16752 w 291095"/>
                  <a:gd name="connsiteY2" fmla="*/ 349654 h 440450"/>
                  <a:gd name="connsiteX3" fmla="*/ 16752 w 291095"/>
                  <a:gd name="connsiteY3" fmla="*/ 438554 h 440450"/>
                  <a:gd name="connsiteX4" fmla="*/ 169152 w 291095"/>
                  <a:gd name="connsiteY4" fmla="*/ 400454 h 440450"/>
                  <a:gd name="connsiteX5" fmla="*/ 258052 w 291095"/>
                  <a:gd name="connsiteY5" fmla="*/ 286154 h 440450"/>
                  <a:gd name="connsiteX6" fmla="*/ 283452 w 291095"/>
                  <a:gd name="connsiteY6" fmla="*/ 6754 h 4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095" h="440450">
                    <a:moveTo>
                      <a:pt x="283452" y="6754"/>
                    </a:moveTo>
                    <a:cubicBezTo>
                      <a:pt x="262285" y="-22879"/>
                      <a:pt x="175502" y="51204"/>
                      <a:pt x="131052" y="108354"/>
                    </a:cubicBezTo>
                    <a:cubicBezTo>
                      <a:pt x="86602" y="165504"/>
                      <a:pt x="35802" y="294621"/>
                      <a:pt x="16752" y="349654"/>
                    </a:cubicBezTo>
                    <a:cubicBezTo>
                      <a:pt x="-2298" y="404687"/>
                      <a:pt x="-8648" y="430087"/>
                      <a:pt x="16752" y="438554"/>
                    </a:cubicBezTo>
                    <a:cubicBezTo>
                      <a:pt x="42152" y="447021"/>
                      <a:pt x="128935" y="425854"/>
                      <a:pt x="169152" y="400454"/>
                    </a:cubicBezTo>
                    <a:cubicBezTo>
                      <a:pt x="209369" y="375054"/>
                      <a:pt x="239002" y="347537"/>
                      <a:pt x="258052" y="286154"/>
                    </a:cubicBezTo>
                    <a:cubicBezTo>
                      <a:pt x="277102" y="224771"/>
                      <a:pt x="304619" y="36387"/>
                      <a:pt x="283452" y="6754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</p:grpSp>
      <p:sp>
        <p:nvSpPr>
          <p:cNvPr id="2055" name="2054 CuadroTexto"/>
          <p:cNvSpPr txBox="1"/>
          <p:nvPr/>
        </p:nvSpPr>
        <p:spPr>
          <a:xfrm>
            <a:off x="1462342" y="5035280"/>
            <a:ext cx="4241037" cy="1736646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9600" dirty="0" smtClean="0">
                <a:latin typeface="UTM Avo" panose="02040603050506020204" pitchFamily="18" charset="0"/>
              </a:rPr>
              <a:t>y </a:t>
            </a:r>
            <a:r>
              <a:rPr lang="es-ES" sz="9600" dirty="0" err="1" smtClean="0">
                <a:latin typeface="UTM Avo" panose="02040603050506020204" pitchFamily="18" charset="0"/>
              </a:rPr>
              <a:t>tá</a:t>
            </a:r>
            <a:endParaRPr lang="es-ES" sz="9600" dirty="0">
              <a:latin typeface="UTM Avo" panose="02040603050506020204" pitchFamily="18" charset="0"/>
            </a:endParaRPr>
          </a:p>
        </p:txBody>
      </p:sp>
      <p:sp>
        <p:nvSpPr>
          <p:cNvPr id="2057" name="2056 Llamada ovalada"/>
          <p:cNvSpPr/>
          <p:nvPr/>
        </p:nvSpPr>
        <p:spPr>
          <a:xfrm>
            <a:off x="6612545" y="2236696"/>
            <a:ext cx="1912152" cy="867938"/>
          </a:xfrm>
          <a:prstGeom prst="wedgeEllipseCallout">
            <a:avLst>
              <a:gd name="adj1" fmla="val -41725"/>
              <a:gd name="adj2" fmla="val 68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400" b="1" dirty="0">
                <a:solidFill>
                  <a:schemeClr val="tx1"/>
                </a:solidFill>
              </a:rPr>
              <a:t>THANK YOU!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058" name="2057 Flecha derecha">
            <a:hlinkClick r:id="" action="ppaction://hlinkshowjump?jump=nextslide"/>
          </p:cNvPr>
          <p:cNvSpPr/>
          <p:nvPr/>
        </p:nvSpPr>
        <p:spPr>
          <a:xfrm>
            <a:off x="9632950" y="5930900"/>
            <a:ext cx="927100" cy="738188"/>
          </a:xfrm>
          <a:prstGeom prst="rightArrow">
            <a:avLst>
              <a:gd name="adj1" fmla="val 50000"/>
              <a:gd name="adj2" fmla="val 31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19" name="42 CuadroTexto"/>
          <p:cNvSpPr txBox="1">
            <a:spLocks noChangeArrowheads="1"/>
          </p:cNvSpPr>
          <p:nvPr/>
        </p:nvSpPr>
        <p:spPr bwMode="auto">
          <a:xfrm>
            <a:off x="9551989" y="260351"/>
            <a:ext cx="93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S_tradnl" sz="2400" b="1">
                <a:solidFill>
                  <a:srgbClr val="00FF00"/>
                </a:solidFill>
              </a:rPr>
              <a:t>1/10</a:t>
            </a:r>
            <a:endParaRPr lang="es-ES" sz="2400" b="1">
              <a:solidFill>
                <a:srgbClr val="00FF00"/>
              </a:solidFill>
            </a:endParaRPr>
          </a:p>
        </p:txBody>
      </p:sp>
      <p:pic>
        <p:nvPicPr>
          <p:cNvPr id="7272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588">
            <a:off x="2974975" y="200026"/>
            <a:ext cx="19939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588">
            <a:off x="6118225" y="130175"/>
            <a:ext cx="19954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142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ank_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84"/>
            <a:ext cx="12192000" cy="6876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106740"/>
            <a:ext cx="7696200" cy="149033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endParaRPr lang="en-US" sz="3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199" y="2543914"/>
            <a:ext cx="5943601" cy="1200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35</a:t>
            </a:r>
            <a:r>
              <a:rPr lang="en-US" sz="4800" dirty="0" smtClean="0"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 smtClean="0"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sz="4800" dirty="0" smtClean="0"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7030A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unna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934"/>
            <a:ext cx="1094491" cy="109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04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3523" y="186083"/>
            <a:ext cx="6905936" cy="79447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UTM Avo" panose="02040603050506020204" pitchFamily="18" charset="0"/>
              </a:rPr>
              <a:t>1. </a:t>
            </a:r>
            <a:r>
              <a:rPr lang="en-US" sz="3600" dirty="0" err="1" smtClean="0">
                <a:latin typeface="UTM Avo" panose="02040603050506020204" pitchFamily="18" charset="0"/>
              </a:rPr>
              <a:t>Tìm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chữ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hoa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trong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câu</a:t>
            </a:r>
            <a:endParaRPr lang="en-US" sz="3600" dirty="0">
              <a:latin typeface="UTM Avo" panose="02040603050506020204" pitchFamily="18" charset="0"/>
            </a:endParaRPr>
          </a:p>
        </p:txBody>
      </p:sp>
      <p:pic>
        <p:nvPicPr>
          <p:cNvPr id="8194" name="Picture 2" descr="100+ hình ảnh y tá hoạt hình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1" b="97839" l="10000" r="90000">
                        <a14:foregroundMark x1="34000" y1="9364" x2="90000" y2="13926"/>
                        <a14:foregroundMark x1="38200" y1="58343" x2="43600" y2="95798"/>
                        <a14:foregroundMark x1="38200" y1="58703" x2="67400" y2="73469"/>
                        <a14:foregroundMark x1="55200" y1="62425" x2="64000" y2="58703"/>
                        <a14:foregroundMark x1="41800" y1="80312" x2="72400" y2="86074"/>
                        <a14:backgroundMark x1="75400" y1="11885" x2="86600" y2="18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4563"/>
            <a:ext cx="2493059" cy="415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361386" y="2009104"/>
            <a:ext cx="8461420" cy="159698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UTM Avo" panose="02040603050506020204" pitchFamily="18" charset="0"/>
              </a:rPr>
              <a:t>Dì</a:t>
            </a:r>
            <a:r>
              <a:rPr lang="en-US" sz="9600" dirty="0" smtClean="0">
                <a:latin typeface="UTM Avo" panose="02040603050506020204" pitchFamily="18" charset="0"/>
              </a:rPr>
              <a:t> </a:t>
            </a:r>
            <a:r>
              <a:rPr lang="en-US" sz="9600" dirty="0" err="1" smtClean="0">
                <a:latin typeface="UTM Avo" panose="02040603050506020204" pitchFamily="18" charset="0"/>
              </a:rPr>
              <a:t>Tư</a:t>
            </a:r>
            <a:r>
              <a:rPr lang="en-US" sz="9600" dirty="0" smtClean="0">
                <a:latin typeface="UTM Avo" panose="02040603050506020204" pitchFamily="18" charset="0"/>
              </a:rPr>
              <a:t> </a:t>
            </a:r>
            <a:r>
              <a:rPr lang="en-US" sz="9600" dirty="0" err="1" smtClean="0">
                <a:latin typeface="UTM Avo" panose="02040603050506020204" pitchFamily="18" charset="0"/>
              </a:rPr>
              <a:t>là</a:t>
            </a:r>
            <a:r>
              <a:rPr lang="en-US" sz="9600" dirty="0" smtClean="0">
                <a:latin typeface="UTM Avo" panose="02040603050506020204" pitchFamily="18" charset="0"/>
              </a:rPr>
              <a:t> y </a:t>
            </a:r>
            <a:r>
              <a:rPr lang="en-US" sz="9600" dirty="0" err="1" smtClean="0">
                <a:latin typeface="UTM Avo" panose="02040603050506020204" pitchFamily="18" charset="0"/>
              </a:rPr>
              <a:t>tá</a:t>
            </a:r>
            <a:r>
              <a:rPr lang="en-US" sz="9600" dirty="0" smtClean="0">
                <a:latin typeface="UTM Avo" panose="02040603050506020204" pitchFamily="18" charset="0"/>
              </a:rPr>
              <a:t>.</a:t>
            </a:r>
            <a:endParaRPr lang="en-US" sz="9600" dirty="0">
              <a:latin typeface="UTM Avo" panose="0204060305050602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56845" y="3400023"/>
            <a:ext cx="785611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602310" y="3423635"/>
            <a:ext cx="525887" cy="2145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63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46" t="22928" r="19139" b="62351"/>
          <a:stretch/>
        </p:blipFill>
        <p:spPr>
          <a:xfrm>
            <a:off x="352696" y="2331056"/>
            <a:ext cx="11447417" cy="19535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33523" y="186083"/>
            <a:ext cx="6905936" cy="79447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UTM Avo" panose="02040603050506020204" pitchFamily="18" charset="0"/>
              </a:rPr>
              <a:t>2. </a:t>
            </a:r>
            <a:r>
              <a:rPr lang="en-US" sz="3600" dirty="0" err="1" smtClean="0">
                <a:latin typeface="UTM Avo" panose="02040603050506020204" pitchFamily="18" charset="0"/>
              </a:rPr>
              <a:t>Ghi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nhớ</a:t>
            </a:r>
            <a:endParaRPr lang="en-US" sz="3600" dirty="0">
              <a:latin typeface="UTM Avo" panose="02040603050506020204" pitchFamily="18" charset="0"/>
            </a:endParaRPr>
          </a:p>
        </p:txBody>
      </p:sp>
      <p:pic>
        <p:nvPicPr>
          <p:cNvPr id="15362" name="Picture 2" descr="Ghim của Vy trên Anime Thỏ con trong 2020 | Anime, Dễ thương, Gấu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67" b="91667" l="7222" r="94167">
                        <a14:foregroundMark x1="38056" y1="11389" x2="67500" y2="12222"/>
                        <a14:foregroundMark x1="39167" y1="12222" x2="6389" y2="86111"/>
                        <a14:foregroundMark x1="67500" y1="13611" x2="92500" y2="81667"/>
                        <a14:foregroundMark x1="7222" y1="84167" x2="91389" y2="82778"/>
                        <a14:foregroundMark x1="41667" y1="30556" x2="68889" y2="75556"/>
                        <a14:foregroundMark x1="43056" y1="17778" x2="83333" y2="69444"/>
                        <a14:foregroundMark x1="56111" y1="17222" x2="62778" y2="25278"/>
                        <a14:foregroundMark x1="29444" y1="38056" x2="69444" y2="75833"/>
                        <a14:foregroundMark x1="74722" y1="59444" x2="70000" y2="75000"/>
                        <a14:foregroundMark x1="14167" y1="73056" x2="59167" y2="69722"/>
                        <a14:foregroundMark x1="16389" y1="69444" x2="43333" y2="49444"/>
                        <a14:foregroundMark x1="29444" y1="84444" x2="71389" y2="91111"/>
                        <a14:foregroundMark x1="28611" y1="90000" x2="70000" y2="84167"/>
                        <a14:foregroundMark x1="29722" y1="90278" x2="71667" y2="9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0" y="4603159"/>
            <a:ext cx="1990385" cy="199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Những hình ảnh cute dễ thương &quot;đốn gục&quot; triệu trái ti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164" y="4299063"/>
            <a:ext cx="2294482" cy="229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7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65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2020-08-05T08:13:31Z</dcterms:created>
  <dcterms:modified xsi:type="dcterms:W3CDTF">2020-08-07T09:32:42Z</dcterms:modified>
</cp:coreProperties>
</file>