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2" r:id="rId2"/>
    <p:sldId id="257" r:id="rId3"/>
    <p:sldId id="258" r:id="rId4"/>
    <p:sldId id="259" r:id="rId5"/>
    <p:sldId id="261" r:id="rId6"/>
    <p:sldId id="262" r:id="rId7"/>
    <p:sldId id="263" r:id="rId8"/>
    <p:sldId id="275" r:id="rId9"/>
    <p:sldId id="264" r:id="rId10"/>
    <p:sldId id="265" r:id="rId11"/>
    <p:sldId id="266" r:id="rId12"/>
    <p:sldId id="267" r:id="rId13"/>
    <p:sldId id="274" r:id="rId14"/>
    <p:sldId id="268" r:id="rId15"/>
    <p:sldId id="273" r:id="rId16"/>
    <p:sldId id="269" r:id="rId17"/>
    <p:sldId id="256" r:id="rId18"/>
    <p:sldId id="270" r:id="rId19"/>
    <p:sldId id="271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456"/>
    <a:srgbClr val="272E3C"/>
    <a:srgbClr val="FFC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1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682161882446252E-2"/>
          <c:y val="2.7242775642969484E-2"/>
          <c:w val="0.95423252979709683"/>
          <c:h val="0.895164846093918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AA-431C-BCC5-5D28CE00BD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AA-431C-BCC5-5D28CE00BD8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AA-431C-BCC5-5D28CE00BD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43092640"/>
        <c:axId val="1543095968"/>
      </c:barChart>
      <c:catAx>
        <c:axId val="15430926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3095968"/>
        <c:crosses val="autoZero"/>
        <c:auto val="1"/>
        <c:lblAlgn val="ctr"/>
        <c:lblOffset val="100"/>
        <c:noMultiLvlLbl val="0"/>
      </c:catAx>
      <c:valAx>
        <c:axId val="1543095968"/>
        <c:scaling>
          <c:orientation val="minMax"/>
          <c:max val="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309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A1EC2-62B3-4F27-BC30-04C68FBD9EC4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45747-039C-4182-82A3-3E1357206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6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6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355358FF-B158-48DC-84F8-3C118C979E9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5601" y="546100"/>
            <a:ext cx="2885439" cy="59944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6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355358FF-B158-48DC-84F8-3C118C979E9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0139" y="2703442"/>
            <a:ext cx="11511721" cy="3837057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44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D859A55-F7C1-4AF8-8A02-279E339D9587}"/>
              </a:ext>
            </a:extLst>
          </p:cNvPr>
          <p:cNvSpPr/>
          <p:nvPr userDrawn="1"/>
        </p:nvSpPr>
        <p:spPr>
          <a:xfrm>
            <a:off x="6096000" y="540944"/>
            <a:ext cx="6095826" cy="6317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842" y="358382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en-US"/>
              <a:t>Business Proposal |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1">
            <a:extLst>
              <a:ext uri="{FF2B5EF4-FFF2-40B4-BE49-F238E27FC236}">
                <a16:creationId xmlns:a16="http://schemas.microsoft.com/office/drawing/2014/main" id="{3ACDCE43-7192-4451-AF2A-1FF8FAECB694}"/>
              </a:ext>
            </a:extLst>
          </p:cNvPr>
          <p:cNvGrpSpPr/>
          <p:nvPr userDrawn="1"/>
        </p:nvGrpSpPr>
        <p:grpSpPr>
          <a:xfrm>
            <a:off x="4733805" y="1405342"/>
            <a:ext cx="7132054" cy="4047316"/>
            <a:chOff x="2530236" y="1008669"/>
            <a:chExt cx="7132054" cy="4047316"/>
          </a:xfrm>
        </p:grpSpPr>
        <p:grpSp>
          <p:nvGrpSpPr>
            <p:cNvPr id="7" name="Graphic 1">
              <a:extLst>
                <a:ext uri="{FF2B5EF4-FFF2-40B4-BE49-F238E27FC236}">
                  <a16:creationId xmlns:a16="http://schemas.microsoft.com/office/drawing/2014/main" id="{214E100D-7A34-401A-94A9-885EC1E83753}"/>
                </a:ext>
              </a:extLst>
            </p:cNvPr>
            <p:cNvGrpSpPr/>
            <p:nvPr/>
          </p:nvGrpSpPr>
          <p:grpSpPr>
            <a:xfrm>
              <a:off x="2530236" y="1008669"/>
              <a:ext cx="7132054" cy="4047316"/>
              <a:chOff x="2530236" y="1008669"/>
              <a:chExt cx="7132054" cy="4047316"/>
            </a:xfrm>
          </p:grpSpPr>
          <p:grpSp>
            <p:nvGrpSpPr>
              <p:cNvPr id="9" name="Graphic 1">
                <a:extLst>
                  <a:ext uri="{FF2B5EF4-FFF2-40B4-BE49-F238E27FC236}">
                    <a16:creationId xmlns:a16="http://schemas.microsoft.com/office/drawing/2014/main" id="{52E8A17B-F0B4-4547-87C1-CE22F8ABACC4}"/>
                  </a:ext>
                </a:extLst>
              </p:cNvPr>
              <p:cNvGrpSpPr/>
              <p:nvPr/>
            </p:nvGrpSpPr>
            <p:grpSpPr>
              <a:xfrm>
                <a:off x="3234781" y="1008669"/>
                <a:ext cx="5780665" cy="3838904"/>
                <a:chOff x="3234781" y="1008669"/>
                <a:chExt cx="5780665" cy="3838904"/>
              </a:xfrm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2F198ED3-293C-4193-834E-FA8503CB4793}"/>
                    </a:ext>
                  </a:extLst>
                </p:cNvPr>
                <p:cNvSpPr/>
                <p:nvPr/>
              </p:nvSpPr>
              <p:spPr>
                <a:xfrm>
                  <a:off x="3235133" y="1033523"/>
                  <a:ext cx="5780138" cy="3804739"/>
                </a:xfrm>
                <a:custGeom>
                  <a:avLst/>
                  <a:gdLst>
                    <a:gd name="connsiteX0" fmla="*/ 5604573 w 5780138"/>
                    <a:gd name="connsiteY0" fmla="*/ 0 h 3804739"/>
                    <a:gd name="connsiteX1" fmla="*/ 176180 w 5780138"/>
                    <a:gd name="connsiteY1" fmla="*/ 0 h 3804739"/>
                    <a:gd name="connsiteX2" fmla="*/ 0 w 5780138"/>
                    <a:gd name="connsiteY2" fmla="*/ 173721 h 3804739"/>
                    <a:gd name="connsiteX3" fmla="*/ 0 w 5780138"/>
                    <a:gd name="connsiteY3" fmla="*/ 3804740 h 3804739"/>
                    <a:gd name="connsiteX4" fmla="*/ 25206 w 5780138"/>
                    <a:gd name="connsiteY4" fmla="*/ 3804740 h 3804739"/>
                    <a:gd name="connsiteX5" fmla="*/ 25206 w 5780138"/>
                    <a:gd name="connsiteY5" fmla="*/ 148866 h 3804739"/>
                    <a:gd name="connsiteX6" fmla="*/ 26963 w 5780138"/>
                    <a:gd name="connsiteY6" fmla="*/ 126295 h 3804739"/>
                    <a:gd name="connsiteX7" fmla="*/ 28280 w 5780138"/>
                    <a:gd name="connsiteY7" fmla="*/ 119005 h 3804739"/>
                    <a:gd name="connsiteX8" fmla="*/ 29949 w 5780138"/>
                    <a:gd name="connsiteY8" fmla="*/ 111803 h 3804739"/>
                    <a:gd name="connsiteX9" fmla="*/ 31969 w 5780138"/>
                    <a:gd name="connsiteY9" fmla="*/ 104777 h 3804739"/>
                    <a:gd name="connsiteX10" fmla="*/ 61918 w 5780138"/>
                    <a:gd name="connsiteY10" fmla="*/ 51730 h 3804739"/>
                    <a:gd name="connsiteX11" fmla="*/ 66748 w 5780138"/>
                    <a:gd name="connsiteY11" fmla="*/ 46460 h 3804739"/>
                    <a:gd name="connsiteX12" fmla="*/ 69295 w 5780138"/>
                    <a:gd name="connsiteY12" fmla="*/ 43913 h 3804739"/>
                    <a:gd name="connsiteX13" fmla="*/ 94677 w 5780138"/>
                    <a:gd name="connsiteY13" fmla="*/ 23801 h 3804739"/>
                    <a:gd name="connsiteX14" fmla="*/ 104075 w 5780138"/>
                    <a:gd name="connsiteY14" fmla="*/ 18356 h 3804739"/>
                    <a:gd name="connsiteX15" fmla="*/ 113823 w 5780138"/>
                    <a:gd name="connsiteY15" fmla="*/ 13525 h 3804739"/>
                    <a:gd name="connsiteX16" fmla="*/ 113823 w 5780138"/>
                    <a:gd name="connsiteY16" fmla="*/ 13525 h 3804739"/>
                    <a:gd name="connsiteX17" fmla="*/ 120586 w 5780138"/>
                    <a:gd name="connsiteY17" fmla="*/ 10715 h 3804739"/>
                    <a:gd name="connsiteX18" fmla="*/ 120586 w 5780138"/>
                    <a:gd name="connsiteY18" fmla="*/ 10715 h 3804739"/>
                    <a:gd name="connsiteX19" fmla="*/ 175741 w 5780138"/>
                    <a:gd name="connsiteY19" fmla="*/ 439 h 3804739"/>
                    <a:gd name="connsiteX20" fmla="*/ 5604134 w 5780138"/>
                    <a:gd name="connsiteY20" fmla="*/ 439 h 3804739"/>
                    <a:gd name="connsiteX21" fmla="*/ 5675889 w 5780138"/>
                    <a:gd name="connsiteY21" fmla="*/ 18356 h 3804739"/>
                    <a:gd name="connsiteX22" fmla="*/ 5685286 w 5780138"/>
                    <a:gd name="connsiteY22" fmla="*/ 23801 h 3804739"/>
                    <a:gd name="connsiteX23" fmla="*/ 5697055 w 5780138"/>
                    <a:gd name="connsiteY23" fmla="*/ 32057 h 3804739"/>
                    <a:gd name="connsiteX24" fmla="*/ 5697055 w 5780138"/>
                    <a:gd name="connsiteY24" fmla="*/ 32057 h 3804739"/>
                    <a:gd name="connsiteX25" fmla="*/ 5702588 w 5780138"/>
                    <a:gd name="connsiteY25" fmla="*/ 36624 h 3804739"/>
                    <a:gd name="connsiteX26" fmla="*/ 5702588 w 5780138"/>
                    <a:gd name="connsiteY26" fmla="*/ 36624 h 3804739"/>
                    <a:gd name="connsiteX27" fmla="*/ 5710492 w 5780138"/>
                    <a:gd name="connsiteY27" fmla="*/ 43913 h 3804739"/>
                    <a:gd name="connsiteX28" fmla="*/ 5713039 w 5780138"/>
                    <a:gd name="connsiteY28" fmla="*/ 46460 h 3804739"/>
                    <a:gd name="connsiteX29" fmla="*/ 5717870 w 5780138"/>
                    <a:gd name="connsiteY29" fmla="*/ 51730 h 3804739"/>
                    <a:gd name="connsiteX30" fmla="*/ 5754669 w 5780138"/>
                    <a:gd name="connsiteY30" fmla="*/ 148866 h 3804739"/>
                    <a:gd name="connsiteX31" fmla="*/ 5754669 w 5780138"/>
                    <a:gd name="connsiteY31" fmla="*/ 3804740 h 3804739"/>
                    <a:gd name="connsiteX32" fmla="*/ 5780139 w 5780138"/>
                    <a:gd name="connsiteY32" fmla="*/ 3804740 h 3804739"/>
                    <a:gd name="connsiteX33" fmla="*/ 5780139 w 5780138"/>
                    <a:gd name="connsiteY33" fmla="*/ 162831 h 3804739"/>
                    <a:gd name="connsiteX34" fmla="*/ 5604573 w 5780138"/>
                    <a:gd name="connsiteY34" fmla="*/ 0 h 380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5780138" h="3804739">
                      <a:moveTo>
                        <a:pt x="5604573" y="0"/>
                      </a:moveTo>
                      <a:lnTo>
                        <a:pt x="176180" y="0"/>
                      </a:lnTo>
                      <a:cubicBezTo>
                        <a:pt x="78868" y="0"/>
                        <a:pt x="0" y="77814"/>
                        <a:pt x="0" y="173721"/>
                      </a:cubicBezTo>
                      <a:lnTo>
                        <a:pt x="0" y="3804740"/>
                      </a:lnTo>
                      <a:lnTo>
                        <a:pt x="25206" y="3804740"/>
                      </a:lnTo>
                      <a:lnTo>
                        <a:pt x="25206" y="148866"/>
                      </a:lnTo>
                      <a:cubicBezTo>
                        <a:pt x="25206" y="141225"/>
                        <a:pt x="25821" y="133672"/>
                        <a:pt x="26963" y="126295"/>
                      </a:cubicBezTo>
                      <a:cubicBezTo>
                        <a:pt x="27314" y="123836"/>
                        <a:pt x="27753" y="121376"/>
                        <a:pt x="28280" y="119005"/>
                      </a:cubicBezTo>
                      <a:cubicBezTo>
                        <a:pt x="28807" y="116634"/>
                        <a:pt x="29334" y="114175"/>
                        <a:pt x="29949" y="111803"/>
                      </a:cubicBezTo>
                      <a:cubicBezTo>
                        <a:pt x="30564" y="109432"/>
                        <a:pt x="31266" y="107061"/>
                        <a:pt x="31969" y="104777"/>
                      </a:cubicBezTo>
                      <a:cubicBezTo>
                        <a:pt x="38205" y="85016"/>
                        <a:pt x="48568" y="67012"/>
                        <a:pt x="61918" y="51730"/>
                      </a:cubicBezTo>
                      <a:cubicBezTo>
                        <a:pt x="63499" y="49886"/>
                        <a:pt x="65080" y="48217"/>
                        <a:pt x="66748" y="46460"/>
                      </a:cubicBezTo>
                      <a:cubicBezTo>
                        <a:pt x="67539" y="45582"/>
                        <a:pt x="68417" y="44792"/>
                        <a:pt x="69295" y="43913"/>
                      </a:cubicBezTo>
                      <a:cubicBezTo>
                        <a:pt x="77024" y="36360"/>
                        <a:pt x="85543" y="29598"/>
                        <a:pt x="94677" y="23801"/>
                      </a:cubicBezTo>
                      <a:cubicBezTo>
                        <a:pt x="97751" y="21869"/>
                        <a:pt x="100825" y="20024"/>
                        <a:pt x="104075" y="18356"/>
                      </a:cubicBezTo>
                      <a:cubicBezTo>
                        <a:pt x="107236" y="16599"/>
                        <a:pt x="110486" y="15018"/>
                        <a:pt x="113823" y="13525"/>
                      </a:cubicBezTo>
                      <a:cubicBezTo>
                        <a:pt x="113823" y="13525"/>
                        <a:pt x="113823" y="13525"/>
                        <a:pt x="113823" y="13525"/>
                      </a:cubicBezTo>
                      <a:cubicBezTo>
                        <a:pt x="116019" y="12559"/>
                        <a:pt x="118303" y="11593"/>
                        <a:pt x="120586" y="10715"/>
                      </a:cubicBezTo>
                      <a:cubicBezTo>
                        <a:pt x="120586" y="10715"/>
                        <a:pt x="120586" y="10715"/>
                        <a:pt x="120586" y="10715"/>
                      </a:cubicBezTo>
                      <a:cubicBezTo>
                        <a:pt x="137624" y="4128"/>
                        <a:pt x="156331" y="439"/>
                        <a:pt x="175741" y="439"/>
                      </a:cubicBezTo>
                      <a:lnTo>
                        <a:pt x="5604134" y="439"/>
                      </a:lnTo>
                      <a:cubicBezTo>
                        <a:pt x="5630043" y="439"/>
                        <a:pt x="5654547" y="6938"/>
                        <a:pt x="5675889" y="18356"/>
                      </a:cubicBezTo>
                      <a:cubicBezTo>
                        <a:pt x="5679050" y="20112"/>
                        <a:pt x="5682212" y="21869"/>
                        <a:pt x="5685286" y="23801"/>
                      </a:cubicBezTo>
                      <a:cubicBezTo>
                        <a:pt x="5689326" y="26348"/>
                        <a:pt x="5693278" y="29158"/>
                        <a:pt x="5697055" y="32057"/>
                      </a:cubicBezTo>
                      <a:cubicBezTo>
                        <a:pt x="5697055" y="32057"/>
                        <a:pt x="5697055" y="32057"/>
                        <a:pt x="5697055" y="32057"/>
                      </a:cubicBezTo>
                      <a:cubicBezTo>
                        <a:pt x="5698987" y="33550"/>
                        <a:pt x="5700831" y="35043"/>
                        <a:pt x="5702588" y="36624"/>
                      </a:cubicBezTo>
                      <a:cubicBezTo>
                        <a:pt x="5702588" y="36624"/>
                        <a:pt x="5702588" y="36624"/>
                        <a:pt x="5702588" y="36624"/>
                      </a:cubicBezTo>
                      <a:cubicBezTo>
                        <a:pt x="5705310" y="38995"/>
                        <a:pt x="5707945" y="41366"/>
                        <a:pt x="5710492" y="43913"/>
                      </a:cubicBezTo>
                      <a:cubicBezTo>
                        <a:pt x="5711370" y="44792"/>
                        <a:pt x="5712161" y="45582"/>
                        <a:pt x="5713039" y="46460"/>
                      </a:cubicBezTo>
                      <a:cubicBezTo>
                        <a:pt x="5714708" y="48217"/>
                        <a:pt x="5716377" y="49886"/>
                        <a:pt x="5717870" y="51730"/>
                      </a:cubicBezTo>
                      <a:cubicBezTo>
                        <a:pt x="5740792" y="77814"/>
                        <a:pt x="5754669" y="111803"/>
                        <a:pt x="5754669" y="148866"/>
                      </a:cubicBezTo>
                      <a:lnTo>
                        <a:pt x="5754669" y="3804740"/>
                      </a:lnTo>
                      <a:lnTo>
                        <a:pt x="5780139" y="3804740"/>
                      </a:lnTo>
                      <a:lnTo>
                        <a:pt x="5780139" y="162831"/>
                      </a:lnTo>
                      <a:cubicBezTo>
                        <a:pt x="5774606" y="71930"/>
                        <a:pt x="5698109" y="0"/>
                        <a:pt x="5604573" y="0"/>
                      </a:cubicBezTo>
                      <a:close/>
                    </a:path>
                  </a:pathLst>
                </a:custGeom>
                <a:solidFill>
                  <a:srgbClr val="9A9A9A"/>
                </a:solidFill>
                <a:ln w="877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2DE3289C-FE42-49E7-82D4-FF89438083CF}"/>
                    </a:ext>
                  </a:extLst>
                </p:cNvPr>
                <p:cNvSpPr/>
                <p:nvPr/>
              </p:nvSpPr>
              <p:spPr>
                <a:xfrm>
                  <a:off x="3234781" y="1008669"/>
                  <a:ext cx="5780665" cy="198488"/>
                </a:xfrm>
                <a:custGeom>
                  <a:avLst/>
                  <a:gdLst>
                    <a:gd name="connsiteX0" fmla="*/ 0 w 5780665"/>
                    <a:gd name="connsiteY0" fmla="*/ 173721 h 198488"/>
                    <a:gd name="connsiteX1" fmla="*/ 176180 w 5780665"/>
                    <a:gd name="connsiteY1" fmla="*/ 0 h 198488"/>
                    <a:gd name="connsiteX2" fmla="*/ 5604573 w 5780665"/>
                    <a:gd name="connsiteY2" fmla="*/ 0 h 198488"/>
                    <a:gd name="connsiteX3" fmla="*/ 5780666 w 5780665"/>
                    <a:gd name="connsiteY3" fmla="*/ 173721 h 198488"/>
                    <a:gd name="connsiteX4" fmla="*/ 5780666 w 5780665"/>
                    <a:gd name="connsiteY4" fmla="*/ 187598 h 198488"/>
                    <a:gd name="connsiteX5" fmla="*/ 5604925 w 5780665"/>
                    <a:gd name="connsiteY5" fmla="*/ 24767 h 198488"/>
                    <a:gd name="connsiteX6" fmla="*/ 176532 w 5780665"/>
                    <a:gd name="connsiteY6" fmla="*/ 24767 h 198488"/>
                    <a:gd name="connsiteX7" fmla="*/ 351 w 5780665"/>
                    <a:gd name="connsiteY7" fmla="*/ 198488 h 198488"/>
                    <a:gd name="connsiteX8" fmla="*/ 0 w 5780665"/>
                    <a:gd name="connsiteY8" fmla="*/ 173721 h 1984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80665" h="198488">
                      <a:moveTo>
                        <a:pt x="0" y="173721"/>
                      </a:moveTo>
                      <a:cubicBezTo>
                        <a:pt x="0" y="77814"/>
                        <a:pt x="78868" y="0"/>
                        <a:pt x="176180" y="0"/>
                      </a:cubicBezTo>
                      <a:lnTo>
                        <a:pt x="5604573" y="0"/>
                      </a:lnTo>
                      <a:cubicBezTo>
                        <a:pt x="5701885" y="0"/>
                        <a:pt x="5780666" y="77814"/>
                        <a:pt x="5780666" y="173721"/>
                      </a:cubicBezTo>
                      <a:lnTo>
                        <a:pt x="5780666" y="187598"/>
                      </a:lnTo>
                      <a:cubicBezTo>
                        <a:pt x="5774957" y="96785"/>
                        <a:pt x="5698460" y="24767"/>
                        <a:pt x="5604925" y="24767"/>
                      </a:cubicBezTo>
                      <a:lnTo>
                        <a:pt x="176532" y="24767"/>
                      </a:lnTo>
                      <a:cubicBezTo>
                        <a:pt x="79220" y="24767"/>
                        <a:pt x="351" y="102582"/>
                        <a:pt x="351" y="198488"/>
                      </a:cubicBezTo>
                      <a:lnTo>
                        <a:pt x="0" y="173721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 w="877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22" name="Graphic 1">
                  <a:extLst>
                    <a:ext uri="{FF2B5EF4-FFF2-40B4-BE49-F238E27FC236}">
                      <a16:creationId xmlns:a16="http://schemas.microsoft.com/office/drawing/2014/main" id="{F1600B37-A5DE-4B06-8B9B-55A8316BD5BB}"/>
                    </a:ext>
                  </a:extLst>
                </p:cNvPr>
                <p:cNvGrpSpPr/>
                <p:nvPr/>
              </p:nvGrpSpPr>
              <p:grpSpPr>
                <a:xfrm>
                  <a:off x="3235133" y="1033787"/>
                  <a:ext cx="5780313" cy="3813785"/>
                  <a:chOff x="3235133" y="1033787"/>
                  <a:chExt cx="5780313" cy="3813785"/>
                </a:xfrm>
                <a:solidFill>
                  <a:srgbClr val="000000"/>
                </a:solidFill>
              </p:grpSpPr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3133424C-B8B4-4935-950F-C7BCF855744D}"/>
                      </a:ext>
                    </a:extLst>
                  </p:cNvPr>
                  <p:cNvSpPr/>
                  <p:nvPr/>
                </p:nvSpPr>
                <p:spPr>
                  <a:xfrm>
                    <a:off x="3260339" y="4736648"/>
                    <a:ext cx="5729638" cy="101703"/>
                  </a:xfrm>
                  <a:custGeom>
                    <a:avLst/>
                    <a:gdLst>
                      <a:gd name="connsiteX0" fmla="*/ 0 w 5729638"/>
                      <a:gd name="connsiteY0" fmla="*/ 0 h 101703"/>
                      <a:gd name="connsiteX1" fmla="*/ 5729639 w 5729638"/>
                      <a:gd name="connsiteY1" fmla="*/ 0 h 101703"/>
                      <a:gd name="connsiteX2" fmla="*/ 5729639 w 5729638"/>
                      <a:gd name="connsiteY2" fmla="*/ 101703 h 101703"/>
                      <a:gd name="connsiteX3" fmla="*/ 0 w 5729638"/>
                      <a:gd name="connsiteY3" fmla="*/ 101703 h 1017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729638" h="101703">
                        <a:moveTo>
                          <a:pt x="0" y="0"/>
                        </a:moveTo>
                        <a:lnTo>
                          <a:pt x="5729639" y="0"/>
                        </a:lnTo>
                        <a:lnTo>
                          <a:pt x="5729639" y="101703"/>
                        </a:lnTo>
                        <a:lnTo>
                          <a:pt x="0" y="10170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Freeform: Shape 23">
                    <a:extLst>
                      <a:ext uri="{FF2B5EF4-FFF2-40B4-BE49-F238E27FC236}">
                        <a16:creationId xmlns:a16="http://schemas.microsoft.com/office/drawing/2014/main" id="{2436001E-E94E-44ED-844B-D97B3CF03B61}"/>
                      </a:ext>
                    </a:extLst>
                  </p:cNvPr>
                  <p:cNvSpPr/>
                  <p:nvPr/>
                </p:nvSpPr>
                <p:spPr>
                  <a:xfrm>
                    <a:off x="3260339" y="1033787"/>
                    <a:ext cx="5729638" cy="3702772"/>
                  </a:xfrm>
                  <a:custGeom>
                    <a:avLst/>
                    <a:gdLst>
                      <a:gd name="connsiteX0" fmla="*/ 5729639 w 5729638"/>
                      <a:gd name="connsiteY0" fmla="*/ 149393 h 3702772"/>
                      <a:gd name="connsiteX1" fmla="*/ 5729639 w 5729638"/>
                      <a:gd name="connsiteY1" fmla="*/ 3702773 h 3702772"/>
                      <a:gd name="connsiteX2" fmla="*/ 0 w 5729638"/>
                      <a:gd name="connsiteY2" fmla="*/ 3702773 h 3702772"/>
                      <a:gd name="connsiteX3" fmla="*/ 0 w 5729638"/>
                      <a:gd name="connsiteY3" fmla="*/ 149393 h 3702772"/>
                      <a:gd name="connsiteX4" fmla="*/ 150623 w 5729638"/>
                      <a:gd name="connsiteY4" fmla="*/ 0 h 3702772"/>
                      <a:gd name="connsiteX5" fmla="*/ 5579016 w 5729638"/>
                      <a:gd name="connsiteY5" fmla="*/ 0 h 3702772"/>
                      <a:gd name="connsiteX6" fmla="*/ 5729639 w 5729638"/>
                      <a:gd name="connsiteY6" fmla="*/ 149393 h 370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729638" h="3702772">
                        <a:moveTo>
                          <a:pt x="5729639" y="149393"/>
                        </a:moveTo>
                        <a:lnTo>
                          <a:pt x="5729639" y="3702773"/>
                        </a:lnTo>
                        <a:lnTo>
                          <a:pt x="0" y="3702773"/>
                        </a:lnTo>
                        <a:lnTo>
                          <a:pt x="0" y="149393"/>
                        </a:lnTo>
                        <a:cubicBezTo>
                          <a:pt x="0" y="67012"/>
                          <a:pt x="67539" y="0"/>
                          <a:pt x="150623" y="0"/>
                        </a:cubicBezTo>
                        <a:lnTo>
                          <a:pt x="5579016" y="0"/>
                        </a:lnTo>
                        <a:cubicBezTo>
                          <a:pt x="5662012" y="88"/>
                          <a:pt x="5729639" y="67100"/>
                          <a:pt x="5729639" y="149393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Freeform: Shape 24">
                    <a:extLst>
                      <a:ext uri="{FF2B5EF4-FFF2-40B4-BE49-F238E27FC236}">
                        <a16:creationId xmlns:a16="http://schemas.microsoft.com/office/drawing/2014/main" id="{FBD0D7F5-4679-4432-9954-0EF5068538A1}"/>
                      </a:ext>
                    </a:extLst>
                  </p:cNvPr>
                  <p:cNvSpPr/>
                  <p:nvPr/>
                </p:nvSpPr>
                <p:spPr>
                  <a:xfrm>
                    <a:off x="3235133" y="4838263"/>
                    <a:ext cx="5780313" cy="9309"/>
                  </a:xfrm>
                  <a:custGeom>
                    <a:avLst/>
                    <a:gdLst>
                      <a:gd name="connsiteX0" fmla="*/ 5780314 w 5780313"/>
                      <a:gd name="connsiteY0" fmla="*/ 0 h 9309"/>
                      <a:gd name="connsiteX1" fmla="*/ 5780314 w 5780313"/>
                      <a:gd name="connsiteY1" fmla="*/ 9310 h 9309"/>
                      <a:gd name="connsiteX2" fmla="*/ 5754845 w 5780313"/>
                      <a:gd name="connsiteY2" fmla="*/ 9310 h 9309"/>
                      <a:gd name="connsiteX3" fmla="*/ 5754845 w 5780313"/>
                      <a:gd name="connsiteY3" fmla="*/ 9310 h 9309"/>
                      <a:gd name="connsiteX4" fmla="*/ 25206 w 5780313"/>
                      <a:gd name="connsiteY4" fmla="*/ 9310 h 9309"/>
                      <a:gd name="connsiteX5" fmla="*/ 25206 w 5780313"/>
                      <a:gd name="connsiteY5" fmla="*/ 9310 h 9309"/>
                      <a:gd name="connsiteX6" fmla="*/ 0 w 5780313"/>
                      <a:gd name="connsiteY6" fmla="*/ 9310 h 9309"/>
                      <a:gd name="connsiteX7" fmla="*/ 0 w 5780313"/>
                      <a:gd name="connsiteY7" fmla="*/ 0 h 93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5780313" h="9309">
                        <a:moveTo>
                          <a:pt x="5780314" y="0"/>
                        </a:moveTo>
                        <a:lnTo>
                          <a:pt x="5780314" y="9310"/>
                        </a:lnTo>
                        <a:lnTo>
                          <a:pt x="5754845" y="9310"/>
                        </a:lnTo>
                        <a:lnTo>
                          <a:pt x="5754845" y="9310"/>
                        </a:lnTo>
                        <a:lnTo>
                          <a:pt x="25206" y="9310"/>
                        </a:lnTo>
                        <a:lnTo>
                          <a:pt x="25206" y="9310"/>
                        </a:lnTo>
                        <a:lnTo>
                          <a:pt x="0" y="931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" name="Graphic 1">
                <a:extLst>
                  <a:ext uri="{FF2B5EF4-FFF2-40B4-BE49-F238E27FC236}">
                    <a16:creationId xmlns:a16="http://schemas.microsoft.com/office/drawing/2014/main" id="{5FBBEDA2-E413-4666-8638-4CFD0F433D9B}"/>
                  </a:ext>
                </a:extLst>
              </p:cNvPr>
              <p:cNvGrpSpPr/>
              <p:nvPr/>
            </p:nvGrpSpPr>
            <p:grpSpPr>
              <a:xfrm>
                <a:off x="2530236" y="4847573"/>
                <a:ext cx="7132054" cy="208412"/>
                <a:chOff x="2530236" y="4847573"/>
                <a:chExt cx="7132054" cy="208412"/>
              </a:xfrm>
            </p:grpSpPr>
            <p:grpSp>
              <p:nvGrpSpPr>
                <p:cNvPr id="11" name="Graphic 1">
                  <a:extLst>
                    <a:ext uri="{FF2B5EF4-FFF2-40B4-BE49-F238E27FC236}">
                      <a16:creationId xmlns:a16="http://schemas.microsoft.com/office/drawing/2014/main" id="{25CD0786-32E0-4D64-AEB6-72BCD0D57B5E}"/>
                    </a:ext>
                  </a:extLst>
                </p:cNvPr>
                <p:cNvGrpSpPr/>
                <p:nvPr/>
              </p:nvGrpSpPr>
              <p:grpSpPr>
                <a:xfrm>
                  <a:off x="2530236" y="4847573"/>
                  <a:ext cx="7132054" cy="113295"/>
                  <a:chOff x="2530236" y="4847573"/>
                  <a:chExt cx="7132054" cy="113295"/>
                </a:xfrm>
              </p:grpSpPr>
              <p:grpSp>
                <p:nvGrpSpPr>
                  <p:cNvPr id="13" name="Graphic 1">
                    <a:extLst>
                      <a:ext uri="{FF2B5EF4-FFF2-40B4-BE49-F238E27FC236}">
                        <a16:creationId xmlns:a16="http://schemas.microsoft.com/office/drawing/2014/main" id="{B58FF045-16B4-4901-88BE-C476864B77CE}"/>
                      </a:ext>
                    </a:extLst>
                  </p:cNvPr>
                  <p:cNvGrpSpPr/>
                  <p:nvPr/>
                </p:nvGrpSpPr>
                <p:grpSpPr>
                  <a:xfrm>
                    <a:off x="2530236" y="4847573"/>
                    <a:ext cx="7132054" cy="113295"/>
                    <a:chOff x="2530236" y="4847573"/>
                    <a:chExt cx="7132054" cy="113295"/>
                  </a:xfrm>
                </p:grpSpPr>
                <p:sp>
                  <p:nvSpPr>
                    <p:cNvPr id="17" name="Freeform: Shape 16">
                      <a:extLst>
                        <a:ext uri="{FF2B5EF4-FFF2-40B4-BE49-F238E27FC236}">
                          <a16:creationId xmlns:a16="http://schemas.microsoft.com/office/drawing/2014/main" id="{BCE8FD7C-1B4E-4F02-85FA-3F929C6371B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30236" y="4852930"/>
                      <a:ext cx="3566027" cy="107938"/>
                    </a:xfrm>
                    <a:custGeom>
                      <a:avLst/>
                      <a:gdLst>
                        <a:gd name="connsiteX0" fmla="*/ 0 w 3566027"/>
                        <a:gd name="connsiteY0" fmla="*/ 0 h 107938"/>
                        <a:gd name="connsiteX1" fmla="*/ 3566028 w 3566027"/>
                        <a:gd name="connsiteY1" fmla="*/ 0 h 107938"/>
                        <a:gd name="connsiteX2" fmla="*/ 3566028 w 3566027"/>
                        <a:gd name="connsiteY2" fmla="*/ 107939 h 107938"/>
                        <a:gd name="connsiteX3" fmla="*/ 0 w 3566027"/>
                        <a:gd name="connsiteY3" fmla="*/ 107939 h 1079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566027" h="107938">
                          <a:moveTo>
                            <a:pt x="0" y="0"/>
                          </a:moveTo>
                          <a:lnTo>
                            <a:pt x="3566028" y="0"/>
                          </a:lnTo>
                          <a:lnTo>
                            <a:pt x="3566028" y="107939"/>
                          </a:lnTo>
                          <a:lnTo>
                            <a:pt x="0" y="107939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10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929292"/>
                        </a:gs>
                      </a:gsLst>
                      <a:lin ang="2400000" scaled="0"/>
                    </a:gradFill>
                    <a:ln w="8774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18" name="Freeform: Shape 17">
                      <a:extLst>
                        <a:ext uri="{FF2B5EF4-FFF2-40B4-BE49-F238E27FC236}">
                          <a16:creationId xmlns:a16="http://schemas.microsoft.com/office/drawing/2014/main" id="{D1371CCB-F9BD-4D5C-BD41-04E825B795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30236" y="4847573"/>
                      <a:ext cx="7131967" cy="5357"/>
                    </a:xfrm>
                    <a:custGeom>
                      <a:avLst/>
                      <a:gdLst>
                        <a:gd name="connsiteX0" fmla="*/ 0 w 7131967"/>
                        <a:gd name="connsiteY0" fmla="*/ 0 h 5357"/>
                        <a:gd name="connsiteX1" fmla="*/ 7131967 w 7131967"/>
                        <a:gd name="connsiteY1" fmla="*/ 0 h 5357"/>
                        <a:gd name="connsiteX2" fmla="*/ 7131967 w 7131967"/>
                        <a:gd name="connsiteY2" fmla="*/ 5357 h 5357"/>
                        <a:gd name="connsiteX3" fmla="*/ 0 w 7131967"/>
                        <a:gd name="connsiteY3" fmla="*/ 5357 h 53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7131967" h="5357">
                          <a:moveTo>
                            <a:pt x="0" y="0"/>
                          </a:moveTo>
                          <a:lnTo>
                            <a:pt x="7131967" y="0"/>
                          </a:lnTo>
                          <a:lnTo>
                            <a:pt x="7131967" y="5357"/>
                          </a:lnTo>
                          <a:lnTo>
                            <a:pt x="0" y="5357"/>
                          </a:lnTo>
                          <a:close/>
                        </a:path>
                      </a:pathLst>
                    </a:custGeom>
                    <a:solidFill>
                      <a:srgbClr val="F8F8F8"/>
                    </a:solidFill>
                    <a:ln w="8774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9" name="Freeform: Shape 18">
                      <a:extLst>
                        <a:ext uri="{FF2B5EF4-FFF2-40B4-BE49-F238E27FC236}">
                          <a16:creationId xmlns:a16="http://schemas.microsoft.com/office/drawing/2014/main" id="{037EB8A6-9888-40A4-B821-8DA8706002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96263" y="4852930"/>
                      <a:ext cx="3566027" cy="107938"/>
                    </a:xfrm>
                    <a:custGeom>
                      <a:avLst/>
                      <a:gdLst>
                        <a:gd name="connsiteX0" fmla="*/ 0 w 3566027"/>
                        <a:gd name="connsiteY0" fmla="*/ 0 h 107938"/>
                        <a:gd name="connsiteX1" fmla="*/ 3566028 w 3566027"/>
                        <a:gd name="connsiteY1" fmla="*/ 0 h 107938"/>
                        <a:gd name="connsiteX2" fmla="*/ 3566028 w 3566027"/>
                        <a:gd name="connsiteY2" fmla="*/ 107939 h 107938"/>
                        <a:gd name="connsiteX3" fmla="*/ 0 w 3566027"/>
                        <a:gd name="connsiteY3" fmla="*/ 107939 h 1079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566027" h="107938">
                          <a:moveTo>
                            <a:pt x="0" y="0"/>
                          </a:moveTo>
                          <a:lnTo>
                            <a:pt x="3566028" y="0"/>
                          </a:lnTo>
                          <a:lnTo>
                            <a:pt x="3566028" y="107939"/>
                          </a:lnTo>
                          <a:lnTo>
                            <a:pt x="0" y="107939"/>
                          </a:lnTo>
                          <a:close/>
                        </a:path>
                      </a:pathLst>
                    </a:custGeom>
                    <a:solidFill>
                      <a:srgbClr val="CFCFCF"/>
                    </a:solidFill>
                    <a:ln w="8774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4" name="Freeform: Shape 13">
                    <a:extLst>
                      <a:ext uri="{FF2B5EF4-FFF2-40B4-BE49-F238E27FC236}">
                        <a16:creationId xmlns:a16="http://schemas.microsoft.com/office/drawing/2014/main" id="{51BDA157-3D32-4ACC-AFFB-BE6D6056EE7B}"/>
                      </a:ext>
                    </a:extLst>
                  </p:cNvPr>
                  <p:cNvSpPr/>
                  <p:nvPr/>
                </p:nvSpPr>
                <p:spPr>
                  <a:xfrm>
                    <a:off x="6096263" y="4852930"/>
                    <a:ext cx="3566027" cy="101527"/>
                  </a:xfrm>
                  <a:custGeom>
                    <a:avLst/>
                    <a:gdLst>
                      <a:gd name="connsiteX0" fmla="*/ 0 w 3566027"/>
                      <a:gd name="connsiteY0" fmla="*/ 0 h 101527"/>
                      <a:gd name="connsiteX1" fmla="*/ 3566028 w 3566027"/>
                      <a:gd name="connsiteY1" fmla="*/ 0 h 101527"/>
                      <a:gd name="connsiteX2" fmla="*/ 3566028 w 3566027"/>
                      <a:gd name="connsiteY2" fmla="*/ 101528 h 101527"/>
                      <a:gd name="connsiteX3" fmla="*/ 0 w 3566027"/>
                      <a:gd name="connsiteY3" fmla="*/ 101528 h 1015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566027" h="101527">
                        <a:moveTo>
                          <a:pt x="0" y="0"/>
                        </a:moveTo>
                        <a:lnTo>
                          <a:pt x="3566028" y="0"/>
                        </a:lnTo>
                        <a:lnTo>
                          <a:pt x="3566028" y="101528"/>
                        </a:lnTo>
                        <a:lnTo>
                          <a:pt x="0" y="101528"/>
                        </a:lnTo>
                        <a:close/>
                      </a:path>
                    </a:pathLst>
                  </a:custGeom>
                  <a:solidFill>
                    <a:srgbClr val="F1F1F1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Freeform: Shape 14">
                    <a:extLst>
                      <a:ext uri="{FF2B5EF4-FFF2-40B4-BE49-F238E27FC236}">
                        <a16:creationId xmlns:a16="http://schemas.microsoft.com/office/drawing/2014/main" id="{0C3AF2F3-8429-429B-91D6-8B085F39F8EE}"/>
                      </a:ext>
                    </a:extLst>
                  </p:cNvPr>
                  <p:cNvSpPr/>
                  <p:nvPr/>
                </p:nvSpPr>
                <p:spPr>
                  <a:xfrm>
                    <a:off x="5588712" y="4847573"/>
                    <a:ext cx="1015101" cy="82644"/>
                  </a:xfrm>
                  <a:custGeom>
                    <a:avLst/>
                    <a:gdLst>
                      <a:gd name="connsiteX0" fmla="*/ 1015101 w 1015101"/>
                      <a:gd name="connsiteY0" fmla="*/ 0 h 82644"/>
                      <a:gd name="connsiteX1" fmla="*/ 990861 w 1015101"/>
                      <a:gd name="connsiteY1" fmla="*/ 58405 h 82644"/>
                      <a:gd name="connsiteX2" fmla="*/ 932456 w 1015101"/>
                      <a:gd name="connsiteY2" fmla="*/ 82645 h 82644"/>
                      <a:gd name="connsiteX3" fmla="*/ 82557 w 1015101"/>
                      <a:gd name="connsiteY3" fmla="*/ 82645 h 82644"/>
                      <a:gd name="connsiteX4" fmla="*/ 0 w 1015101"/>
                      <a:gd name="connsiteY4" fmla="*/ 0 h 82644"/>
                      <a:gd name="connsiteX5" fmla="*/ 1015101 w 1015101"/>
                      <a:gd name="connsiteY5" fmla="*/ 0 h 826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15101" h="82644">
                        <a:moveTo>
                          <a:pt x="1015101" y="0"/>
                        </a:moveTo>
                        <a:cubicBezTo>
                          <a:pt x="1015101" y="22835"/>
                          <a:pt x="1005879" y="43474"/>
                          <a:pt x="990861" y="58405"/>
                        </a:cubicBezTo>
                        <a:cubicBezTo>
                          <a:pt x="975930" y="73335"/>
                          <a:pt x="955291" y="82645"/>
                          <a:pt x="932456" y="82645"/>
                        </a:cubicBezTo>
                        <a:lnTo>
                          <a:pt x="82557" y="82645"/>
                        </a:lnTo>
                        <a:cubicBezTo>
                          <a:pt x="36975" y="82645"/>
                          <a:pt x="0" y="45582"/>
                          <a:pt x="0" y="0"/>
                        </a:cubicBezTo>
                        <a:lnTo>
                          <a:pt x="1015101" y="0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Freeform: Shape 15">
                    <a:extLst>
                      <a:ext uri="{FF2B5EF4-FFF2-40B4-BE49-F238E27FC236}">
                        <a16:creationId xmlns:a16="http://schemas.microsoft.com/office/drawing/2014/main" id="{2034224A-C480-4DAE-AB21-5BEE57C88E95}"/>
                      </a:ext>
                    </a:extLst>
                  </p:cNvPr>
                  <p:cNvSpPr/>
                  <p:nvPr/>
                </p:nvSpPr>
                <p:spPr>
                  <a:xfrm>
                    <a:off x="5584672" y="4847573"/>
                    <a:ext cx="1023093" cy="88705"/>
                  </a:xfrm>
                  <a:custGeom>
                    <a:avLst/>
                    <a:gdLst>
                      <a:gd name="connsiteX0" fmla="*/ 1019141 w 1023093"/>
                      <a:gd name="connsiteY0" fmla="*/ 0 h 88705"/>
                      <a:gd name="connsiteX1" fmla="*/ 994901 w 1023093"/>
                      <a:gd name="connsiteY1" fmla="*/ 58405 h 88705"/>
                      <a:gd name="connsiteX2" fmla="*/ 936496 w 1023093"/>
                      <a:gd name="connsiteY2" fmla="*/ 82645 h 88705"/>
                      <a:gd name="connsiteX3" fmla="*/ 86597 w 1023093"/>
                      <a:gd name="connsiteY3" fmla="*/ 82645 h 88705"/>
                      <a:gd name="connsiteX4" fmla="*/ 4040 w 1023093"/>
                      <a:gd name="connsiteY4" fmla="*/ 0 h 88705"/>
                      <a:gd name="connsiteX5" fmla="*/ 0 w 1023093"/>
                      <a:gd name="connsiteY5" fmla="*/ 0 h 88705"/>
                      <a:gd name="connsiteX6" fmla="*/ 0 w 1023093"/>
                      <a:gd name="connsiteY6" fmla="*/ 6148 h 88705"/>
                      <a:gd name="connsiteX7" fmla="*/ 82645 w 1023093"/>
                      <a:gd name="connsiteY7" fmla="*/ 88705 h 88705"/>
                      <a:gd name="connsiteX8" fmla="*/ 940448 w 1023093"/>
                      <a:gd name="connsiteY8" fmla="*/ 88705 h 88705"/>
                      <a:gd name="connsiteX9" fmla="*/ 1023093 w 1023093"/>
                      <a:gd name="connsiteY9" fmla="*/ 6148 h 88705"/>
                      <a:gd name="connsiteX10" fmla="*/ 1023093 w 1023093"/>
                      <a:gd name="connsiteY10" fmla="*/ 0 h 88705"/>
                      <a:gd name="connsiteX11" fmla="*/ 1019141 w 1023093"/>
                      <a:gd name="connsiteY11" fmla="*/ 0 h 887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023093" h="88705">
                        <a:moveTo>
                          <a:pt x="1019141" y="0"/>
                        </a:moveTo>
                        <a:cubicBezTo>
                          <a:pt x="1019141" y="22835"/>
                          <a:pt x="1009919" y="43474"/>
                          <a:pt x="994901" y="58405"/>
                        </a:cubicBezTo>
                        <a:cubicBezTo>
                          <a:pt x="979970" y="73335"/>
                          <a:pt x="959331" y="82645"/>
                          <a:pt x="936496" y="82645"/>
                        </a:cubicBezTo>
                        <a:lnTo>
                          <a:pt x="86597" y="82645"/>
                        </a:lnTo>
                        <a:cubicBezTo>
                          <a:pt x="41015" y="82645"/>
                          <a:pt x="4040" y="45582"/>
                          <a:pt x="4040" y="0"/>
                        </a:cubicBezTo>
                        <a:lnTo>
                          <a:pt x="0" y="0"/>
                        </a:lnTo>
                        <a:lnTo>
                          <a:pt x="0" y="6148"/>
                        </a:lnTo>
                        <a:cubicBezTo>
                          <a:pt x="0" y="51730"/>
                          <a:pt x="37063" y="88705"/>
                          <a:pt x="82645" y="88705"/>
                        </a:cubicBezTo>
                        <a:lnTo>
                          <a:pt x="940448" y="88705"/>
                        </a:lnTo>
                        <a:cubicBezTo>
                          <a:pt x="986118" y="88705"/>
                          <a:pt x="1023093" y="51730"/>
                          <a:pt x="1023093" y="6148"/>
                        </a:cubicBezTo>
                        <a:lnTo>
                          <a:pt x="1023093" y="0"/>
                        </a:lnTo>
                        <a:lnTo>
                          <a:pt x="1019141" y="0"/>
                        </a:lnTo>
                        <a:close/>
                      </a:path>
                    </a:pathLst>
                  </a:custGeom>
                  <a:solidFill>
                    <a:srgbClr val="F7F7F7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" name="Freeform: Shape 11">
                  <a:extLst>
                    <a:ext uri="{FF2B5EF4-FFF2-40B4-BE49-F238E27FC236}">
                      <a16:creationId xmlns:a16="http://schemas.microsoft.com/office/drawing/2014/main" id="{334F6CC9-703B-4F25-A50F-4D8B9B7BAD30}"/>
                    </a:ext>
                  </a:extLst>
                </p:cNvPr>
                <p:cNvSpPr/>
                <p:nvPr/>
              </p:nvSpPr>
              <p:spPr>
                <a:xfrm>
                  <a:off x="2530236" y="4960869"/>
                  <a:ext cx="7131879" cy="95116"/>
                </a:xfrm>
                <a:custGeom>
                  <a:avLst/>
                  <a:gdLst>
                    <a:gd name="connsiteX0" fmla="*/ 0 w 7131879"/>
                    <a:gd name="connsiteY0" fmla="*/ 0 h 95116"/>
                    <a:gd name="connsiteX1" fmla="*/ 774544 w 7131879"/>
                    <a:gd name="connsiteY1" fmla="*/ 95116 h 95116"/>
                    <a:gd name="connsiteX2" fmla="*/ 3565940 w 7131879"/>
                    <a:gd name="connsiteY2" fmla="*/ 95116 h 95116"/>
                    <a:gd name="connsiteX3" fmla="*/ 6357336 w 7131879"/>
                    <a:gd name="connsiteY3" fmla="*/ 95116 h 95116"/>
                    <a:gd name="connsiteX4" fmla="*/ 7131879 w 7131879"/>
                    <a:gd name="connsiteY4" fmla="*/ 0 h 95116"/>
                    <a:gd name="connsiteX5" fmla="*/ 3566028 w 7131879"/>
                    <a:gd name="connsiteY5" fmla="*/ 0 h 95116"/>
                    <a:gd name="connsiteX6" fmla="*/ 0 w 7131879"/>
                    <a:gd name="connsiteY6" fmla="*/ 0 h 951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131879" h="95116">
                      <a:moveTo>
                        <a:pt x="0" y="0"/>
                      </a:moveTo>
                      <a:cubicBezTo>
                        <a:pt x="250745" y="63059"/>
                        <a:pt x="511942" y="95116"/>
                        <a:pt x="774544" y="95116"/>
                      </a:cubicBezTo>
                      <a:lnTo>
                        <a:pt x="3565940" y="95116"/>
                      </a:lnTo>
                      <a:lnTo>
                        <a:pt x="6357336" y="95116"/>
                      </a:lnTo>
                      <a:cubicBezTo>
                        <a:pt x="6620026" y="95116"/>
                        <a:pt x="6881134" y="63059"/>
                        <a:pt x="7131879" y="0"/>
                      </a:cubicBezTo>
                      <a:lnTo>
                        <a:pt x="356602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75757"/>
                </a:solidFill>
                <a:ln w="877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41026A4-AD85-4C77-B5EA-76CFB5026DE5}"/>
                </a:ext>
              </a:extLst>
            </p:cNvPr>
            <p:cNvSpPr/>
            <p:nvPr/>
          </p:nvSpPr>
          <p:spPr>
            <a:xfrm>
              <a:off x="3378905" y="1250280"/>
              <a:ext cx="5492506" cy="3398453"/>
            </a:xfrm>
            <a:custGeom>
              <a:avLst/>
              <a:gdLst>
                <a:gd name="connsiteX0" fmla="*/ 0 w 5492506"/>
                <a:gd name="connsiteY0" fmla="*/ 0 h 3398453"/>
                <a:gd name="connsiteX1" fmla="*/ 5492506 w 5492506"/>
                <a:gd name="connsiteY1" fmla="*/ 0 h 3398453"/>
                <a:gd name="connsiteX2" fmla="*/ 5492506 w 5492506"/>
                <a:gd name="connsiteY2" fmla="*/ 3398453 h 3398453"/>
                <a:gd name="connsiteX3" fmla="*/ 0 w 5492506"/>
                <a:gd name="connsiteY3" fmla="*/ 3398453 h 3398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92506" h="3398453">
                  <a:moveTo>
                    <a:pt x="0" y="0"/>
                  </a:moveTo>
                  <a:lnTo>
                    <a:pt x="5492506" y="0"/>
                  </a:lnTo>
                  <a:lnTo>
                    <a:pt x="5492506" y="3398453"/>
                  </a:lnTo>
                  <a:lnTo>
                    <a:pt x="0" y="3398453"/>
                  </a:lnTo>
                  <a:close/>
                </a:path>
              </a:pathLst>
            </a:custGeom>
            <a:solidFill>
              <a:srgbClr val="FFFFFF"/>
            </a:solidFill>
            <a:ln w="87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6D7F30E6-7DE4-42EC-ADE3-BC2366720C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80239" y="1641596"/>
            <a:ext cx="5511093" cy="3408377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81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5">
            <a:extLst>
              <a:ext uri="{FF2B5EF4-FFF2-40B4-BE49-F238E27FC236}">
                <a16:creationId xmlns:a16="http://schemas.microsoft.com/office/drawing/2014/main" id="{EA368FCD-7B67-47E3-8112-A9D7A25A836D}"/>
              </a:ext>
            </a:extLst>
          </p:cNvPr>
          <p:cNvGrpSpPr/>
          <p:nvPr userDrawn="1"/>
        </p:nvGrpSpPr>
        <p:grpSpPr>
          <a:xfrm>
            <a:off x="691122" y="723507"/>
            <a:ext cx="3889520" cy="7756301"/>
            <a:chOff x="5491162" y="2228850"/>
            <a:chExt cx="1205388" cy="240372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4AB168-8A38-4AD0-B819-EFE57E4C77BC}"/>
                </a:ext>
              </a:extLst>
            </p:cNvPr>
            <p:cNvSpPr/>
            <p:nvPr/>
          </p:nvSpPr>
          <p:spPr>
            <a:xfrm>
              <a:off x="5533453" y="2425731"/>
              <a:ext cx="1126045" cy="1994534"/>
            </a:xfrm>
            <a:custGeom>
              <a:avLst/>
              <a:gdLst>
                <a:gd name="connsiteX0" fmla="*/ 0 w 1126045"/>
                <a:gd name="connsiteY0" fmla="*/ 0 h 1994534"/>
                <a:gd name="connsiteX1" fmla="*/ 1126046 w 1126045"/>
                <a:gd name="connsiteY1" fmla="*/ 0 h 1994534"/>
                <a:gd name="connsiteX2" fmla="*/ 1126046 w 1126045"/>
                <a:gd name="connsiteY2" fmla="*/ 1994535 h 1994534"/>
                <a:gd name="connsiteX3" fmla="*/ 0 w 1126045"/>
                <a:gd name="connsiteY3" fmla="*/ 1994535 h 1994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6045" h="1994534">
                  <a:moveTo>
                    <a:pt x="0" y="0"/>
                  </a:moveTo>
                  <a:lnTo>
                    <a:pt x="1126046" y="0"/>
                  </a:lnTo>
                  <a:lnTo>
                    <a:pt x="1126046" y="1994535"/>
                  </a:lnTo>
                  <a:lnTo>
                    <a:pt x="0" y="199453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85D1724-2286-4E2D-B182-92102783F298}"/>
                </a:ext>
              </a:extLst>
            </p:cNvPr>
            <p:cNvSpPr/>
            <p:nvPr/>
          </p:nvSpPr>
          <p:spPr>
            <a:xfrm>
              <a:off x="5491162" y="2228850"/>
              <a:ext cx="1205388" cy="2403729"/>
            </a:xfrm>
            <a:custGeom>
              <a:avLst/>
              <a:gdLst>
                <a:gd name="connsiteX0" fmla="*/ 177737 w 1205388"/>
                <a:gd name="connsiteY0" fmla="*/ 0 h 2403729"/>
                <a:gd name="connsiteX1" fmla="*/ 0 w 1205388"/>
                <a:gd name="connsiteY1" fmla="*/ 177737 h 2403729"/>
                <a:gd name="connsiteX2" fmla="*/ 0 w 1205388"/>
                <a:gd name="connsiteY2" fmla="*/ 2225993 h 2403729"/>
                <a:gd name="connsiteX3" fmla="*/ 177737 w 1205388"/>
                <a:gd name="connsiteY3" fmla="*/ 2403729 h 2403729"/>
                <a:gd name="connsiteX4" fmla="*/ 1027652 w 1205388"/>
                <a:gd name="connsiteY4" fmla="*/ 2403729 h 2403729"/>
                <a:gd name="connsiteX5" fmla="*/ 1205389 w 1205388"/>
                <a:gd name="connsiteY5" fmla="*/ 2225993 h 2403729"/>
                <a:gd name="connsiteX6" fmla="*/ 1205389 w 1205388"/>
                <a:gd name="connsiteY6" fmla="*/ 177737 h 2403729"/>
                <a:gd name="connsiteX7" fmla="*/ 1027652 w 1205388"/>
                <a:gd name="connsiteY7" fmla="*/ 0 h 2403729"/>
                <a:gd name="connsiteX8" fmla="*/ 177737 w 1205388"/>
                <a:gd name="connsiteY8" fmla="*/ 0 h 2403729"/>
                <a:gd name="connsiteX9" fmla="*/ 1021080 w 1205388"/>
                <a:gd name="connsiteY9" fmla="*/ 13145 h 2403729"/>
                <a:gd name="connsiteX10" fmla="*/ 1198817 w 1205388"/>
                <a:gd name="connsiteY10" fmla="*/ 190881 h 2403729"/>
                <a:gd name="connsiteX11" fmla="*/ 1198817 w 1205388"/>
                <a:gd name="connsiteY11" fmla="*/ 2207800 h 2403729"/>
                <a:gd name="connsiteX12" fmla="*/ 1021080 w 1205388"/>
                <a:gd name="connsiteY12" fmla="*/ 2385536 h 2403729"/>
                <a:gd name="connsiteX13" fmla="*/ 186881 w 1205388"/>
                <a:gd name="connsiteY13" fmla="*/ 2385536 h 2403729"/>
                <a:gd name="connsiteX14" fmla="*/ 9144 w 1205388"/>
                <a:gd name="connsiteY14" fmla="*/ 2207800 h 2403729"/>
                <a:gd name="connsiteX15" fmla="*/ 9144 w 1205388"/>
                <a:gd name="connsiteY15" fmla="*/ 190881 h 2403729"/>
                <a:gd name="connsiteX16" fmla="*/ 186881 w 1205388"/>
                <a:gd name="connsiteY16" fmla="*/ 13145 h 2403729"/>
                <a:gd name="connsiteX17" fmla="*/ 1021080 w 1205388"/>
                <a:gd name="connsiteY17" fmla="*/ 13145 h 2403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05388" h="2403729">
                  <a:moveTo>
                    <a:pt x="177737" y="0"/>
                  </a:moveTo>
                  <a:cubicBezTo>
                    <a:pt x="79820" y="0"/>
                    <a:pt x="0" y="79820"/>
                    <a:pt x="0" y="177737"/>
                  </a:cubicBezTo>
                  <a:lnTo>
                    <a:pt x="0" y="2225993"/>
                  </a:lnTo>
                  <a:cubicBezTo>
                    <a:pt x="0" y="2324005"/>
                    <a:pt x="79820" y="2403729"/>
                    <a:pt x="177737" y="2403729"/>
                  </a:cubicBezTo>
                  <a:lnTo>
                    <a:pt x="1027652" y="2403729"/>
                  </a:lnTo>
                  <a:cubicBezTo>
                    <a:pt x="1125665" y="2403729"/>
                    <a:pt x="1205389" y="2323910"/>
                    <a:pt x="1205389" y="2225993"/>
                  </a:cubicBezTo>
                  <a:lnTo>
                    <a:pt x="1205389" y="177737"/>
                  </a:lnTo>
                  <a:cubicBezTo>
                    <a:pt x="1205389" y="79820"/>
                    <a:pt x="1125569" y="0"/>
                    <a:pt x="1027652" y="0"/>
                  </a:cubicBezTo>
                  <a:lnTo>
                    <a:pt x="177737" y="0"/>
                  </a:lnTo>
                  <a:close/>
                  <a:moveTo>
                    <a:pt x="1021080" y="13145"/>
                  </a:moveTo>
                  <a:cubicBezTo>
                    <a:pt x="1119092" y="13145"/>
                    <a:pt x="1198817" y="92964"/>
                    <a:pt x="1198817" y="190881"/>
                  </a:cubicBezTo>
                  <a:lnTo>
                    <a:pt x="1198817" y="2207800"/>
                  </a:lnTo>
                  <a:cubicBezTo>
                    <a:pt x="1198817" y="2305812"/>
                    <a:pt x="1118997" y="2385536"/>
                    <a:pt x="1021080" y="2385536"/>
                  </a:cubicBezTo>
                  <a:lnTo>
                    <a:pt x="186881" y="2385536"/>
                  </a:lnTo>
                  <a:cubicBezTo>
                    <a:pt x="88868" y="2385536"/>
                    <a:pt x="9144" y="2305717"/>
                    <a:pt x="9144" y="2207800"/>
                  </a:cubicBezTo>
                  <a:lnTo>
                    <a:pt x="9144" y="190881"/>
                  </a:lnTo>
                  <a:cubicBezTo>
                    <a:pt x="9144" y="92964"/>
                    <a:pt x="88964" y="13145"/>
                    <a:pt x="186881" y="13145"/>
                  </a:cubicBezTo>
                  <a:lnTo>
                    <a:pt x="1021080" y="13145"/>
                  </a:lnTo>
                  <a:close/>
                </a:path>
              </a:pathLst>
            </a:custGeom>
            <a:solidFill>
              <a:srgbClr val="81828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6F2E71E-5810-42A1-88C7-A4AD0551B345}"/>
                </a:ext>
              </a:extLst>
            </p:cNvPr>
            <p:cNvSpPr/>
            <p:nvPr/>
          </p:nvSpPr>
          <p:spPr>
            <a:xfrm>
              <a:off x="6079521" y="4508849"/>
              <a:ext cx="30765" cy="29813"/>
            </a:xfrm>
            <a:custGeom>
              <a:avLst/>
              <a:gdLst>
                <a:gd name="connsiteX0" fmla="*/ 0 w 30765"/>
                <a:gd name="connsiteY0" fmla="*/ 0 h 29813"/>
                <a:gd name="connsiteX1" fmla="*/ 30766 w 30765"/>
                <a:gd name="connsiteY1" fmla="*/ 0 h 29813"/>
                <a:gd name="connsiteX2" fmla="*/ 30766 w 30765"/>
                <a:gd name="connsiteY2" fmla="*/ 29813 h 29813"/>
                <a:gd name="connsiteX3" fmla="*/ 0 w 30765"/>
                <a:gd name="connsiteY3" fmla="*/ 29813 h 29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65" h="29813">
                  <a:moveTo>
                    <a:pt x="0" y="0"/>
                  </a:moveTo>
                  <a:lnTo>
                    <a:pt x="30766" y="0"/>
                  </a:lnTo>
                  <a:lnTo>
                    <a:pt x="30766" y="29813"/>
                  </a:lnTo>
                  <a:lnTo>
                    <a:pt x="0" y="29813"/>
                  </a:lnTo>
                  <a:close/>
                </a:path>
              </a:pathLst>
            </a:custGeom>
            <a:solidFill>
              <a:srgbClr val="01010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890A863-7B04-4051-923B-CCBDF10B273D}"/>
                </a:ext>
              </a:extLst>
            </p:cNvPr>
            <p:cNvSpPr/>
            <p:nvPr/>
          </p:nvSpPr>
          <p:spPr>
            <a:xfrm>
              <a:off x="5500210" y="2241994"/>
              <a:ext cx="1189672" cy="2372391"/>
            </a:xfrm>
            <a:custGeom>
              <a:avLst/>
              <a:gdLst>
                <a:gd name="connsiteX0" fmla="*/ 177832 w 1189672"/>
                <a:gd name="connsiteY0" fmla="*/ 0 h 2372391"/>
                <a:gd name="connsiteX1" fmla="*/ 0 w 1189672"/>
                <a:gd name="connsiteY1" fmla="*/ 177737 h 2372391"/>
                <a:gd name="connsiteX2" fmla="*/ 0 w 1189672"/>
                <a:gd name="connsiteY2" fmla="*/ 2194655 h 2372391"/>
                <a:gd name="connsiteX3" fmla="*/ 177737 w 1189672"/>
                <a:gd name="connsiteY3" fmla="*/ 2372392 h 2372391"/>
                <a:gd name="connsiteX4" fmla="*/ 1011936 w 1189672"/>
                <a:gd name="connsiteY4" fmla="*/ 2372392 h 2372391"/>
                <a:gd name="connsiteX5" fmla="*/ 1189673 w 1189672"/>
                <a:gd name="connsiteY5" fmla="*/ 2194655 h 2372391"/>
                <a:gd name="connsiteX6" fmla="*/ 1189673 w 1189672"/>
                <a:gd name="connsiteY6" fmla="*/ 177737 h 2372391"/>
                <a:gd name="connsiteX7" fmla="*/ 1011936 w 1189672"/>
                <a:gd name="connsiteY7" fmla="*/ 0 h 2372391"/>
                <a:gd name="connsiteX8" fmla="*/ 177832 w 1189672"/>
                <a:gd name="connsiteY8" fmla="*/ 0 h 2372391"/>
                <a:gd name="connsiteX9" fmla="*/ 927926 w 1189672"/>
                <a:gd name="connsiteY9" fmla="*/ 2259425 h 2372391"/>
                <a:gd name="connsiteX10" fmla="*/ 929735 w 1189672"/>
                <a:gd name="connsiteY10" fmla="*/ 2259806 h 2372391"/>
                <a:gd name="connsiteX11" fmla="*/ 929735 w 1189672"/>
                <a:gd name="connsiteY11" fmla="*/ 2263331 h 2372391"/>
                <a:gd name="connsiteX12" fmla="*/ 913543 w 1189672"/>
                <a:gd name="connsiteY12" fmla="*/ 2279523 h 2372391"/>
                <a:gd name="connsiteX13" fmla="*/ 912019 w 1189672"/>
                <a:gd name="connsiteY13" fmla="*/ 2282571 h 2372391"/>
                <a:gd name="connsiteX14" fmla="*/ 913543 w 1189672"/>
                <a:gd name="connsiteY14" fmla="*/ 2285619 h 2372391"/>
                <a:gd name="connsiteX15" fmla="*/ 929735 w 1189672"/>
                <a:gd name="connsiteY15" fmla="*/ 2301812 h 2372391"/>
                <a:gd name="connsiteX16" fmla="*/ 929735 w 1189672"/>
                <a:gd name="connsiteY16" fmla="*/ 2305336 h 2372391"/>
                <a:gd name="connsiteX17" fmla="*/ 927926 w 1189672"/>
                <a:gd name="connsiteY17" fmla="*/ 2306098 h 2372391"/>
                <a:gd name="connsiteX18" fmla="*/ 926211 w 1189672"/>
                <a:gd name="connsiteY18" fmla="*/ 2305336 h 2372391"/>
                <a:gd name="connsiteX19" fmla="*/ 910019 w 1189672"/>
                <a:gd name="connsiteY19" fmla="*/ 2289143 h 2372391"/>
                <a:gd name="connsiteX20" fmla="*/ 907542 w 1189672"/>
                <a:gd name="connsiteY20" fmla="*/ 2282571 h 2372391"/>
                <a:gd name="connsiteX21" fmla="*/ 910019 w 1189672"/>
                <a:gd name="connsiteY21" fmla="*/ 2276475 h 2372391"/>
                <a:gd name="connsiteX22" fmla="*/ 926211 w 1189672"/>
                <a:gd name="connsiteY22" fmla="*/ 2259806 h 2372391"/>
                <a:gd name="connsiteX23" fmla="*/ 927926 w 1189672"/>
                <a:gd name="connsiteY23" fmla="*/ 2259425 h 2372391"/>
                <a:gd name="connsiteX24" fmla="*/ 612553 w 1189672"/>
                <a:gd name="connsiteY24" fmla="*/ 2261807 h 2372391"/>
                <a:gd name="connsiteX25" fmla="*/ 614553 w 1189672"/>
                <a:gd name="connsiteY25" fmla="*/ 2264283 h 2372391"/>
                <a:gd name="connsiteX26" fmla="*/ 614553 w 1189672"/>
                <a:gd name="connsiteY26" fmla="*/ 2299145 h 2372391"/>
                <a:gd name="connsiteX27" fmla="*/ 612077 w 1189672"/>
                <a:gd name="connsiteY27" fmla="*/ 2301145 h 2372391"/>
                <a:gd name="connsiteX28" fmla="*/ 577215 w 1189672"/>
                <a:gd name="connsiteY28" fmla="*/ 2301145 h 2372391"/>
                <a:gd name="connsiteX29" fmla="*/ 574643 w 1189672"/>
                <a:gd name="connsiteY29" fmla="*/ 2299145 h 2372391"/>
                <a:gd name="connsiteX30" fmla="*/ 574643 w 1189672"/>
                <a:gd name="connsiteY30" fmla="*/ 2264283 h 2372391"/>
                <a:gd name="connsiteX31" fmla="*/ 577215 w 1189672"/>
                <a:gd name="connsiteY31" fmla="*/ 2261807 h 2372391"/>
                <a:gd name="connsiteX32" fmla="*/ 612553 w 1189672"/>
                <a:gd name="connsiteY32" fmla="*/ 2261807 h 2372391"/>
                <a:gd name="connsiteX33" fmla="*/ 257080 w 1189672"/>
                <a:gd name="connsiteY33" fmla="*/ 2260854 h 2372391"/>
                <a:gd name="connsiteX34" fmla="*/ 256604 w 1189672"/>
                <a:gd name="connsiteY34" fmla="*/ 2266950 h 2372391"/>
                <a:gd name="connsiteX35" fmla="*/ 212122 w 1189672"/>
                <a:gd name="connsiteY35" fmla="*/ 2266950 h 2372391"/>
                <a:gd name="connsiteX36" fmla="*/ 212122 w 1189672"/>
                <a:gd name="connsiteY36" fmla="*/ 2260854 h 2372391"/>
                <a:gd name="connsiteX37" fmla="*/ 257080 w 1189672"/>
                <a:gd name="connsiteY37" fmla="*/ 2260854 h 2372391"/>
                <a:gd name="connsiteX38" fmla="*/ 1157954 w 1189672"/>
                <a:gd name="connsiteY38" fmla="*/ 185833 h 2372391"/>
                <a:gd name="connsiteX39" fmla="*/ 1157954 w 1189672"/>
                <a:gd name="connsiteY39" fmla="*/ 2179511 h 2372391"/>
                <a:gd name="connsiteX40" fmla="*/ 34385 w 1189672"/>
                <a:gd name="connsiteY40" fmla="*/ 2179511 h 2372391"/>
                <a:gd name="connsiteX41" fmla="*/ 34385 w 1189672"/>
                <a:gd name="connsiteY41" fmla="*/ 185833 h 2372391"/>
                <a:gd name="connsiteX42" fmla="*/ 1157954 w 1189672"/>
                <a:gd name="connsiteY42" fmla="*/ 185833 h 2372391"/>
                <a:gd name="connsiteX43" fmla="*/ 709898 w 1189672"/>
                <a:gd name="connsiteY43" fmla="*/ 98393 h 2372391"/>
                <a:gd name="connsiteX44" fmla="*/ 709517 w 1189672"/>
                <a:gd name="connsiteY44" fmla="*/ 114681 h 2372391"/>
                <a:gd name="connsiteX45" fmla="*/ 708565 w 1189672"/>
                <a:gd name="connsiteY45" fmla="*/ 114681 h 2372391"/>
                <a:gd name="connsiteX46" fmla="*/ 471202 w 1189672"/>
                <a:gd name="connsiteY46" fmla="*/ 114681 h 2372391"/>
                <a:gd name="connsiteX47" fmla="*/ 470249 w 1189672"/>
                <a:gd name="connsiteY47" fmla="*/ 114681 h 2372391"/>
                <a:gd name="connsiteX48" fmla="*/ 469868 w 1189672"/>
                <a:gd name="connsiteY48" fmla="*/ 98393 h 2372391"/>
                <a:gd name="connsiteX49" fmla="*/ 471202 w 1189672"/>
                <a:gd name="connsiteY49" fmla="*/ 98489 h 2372391"/>
                <a:gd name="connsiteX50" fmla="*/ 708565 w 1189672"/>
                <a:gd name="connsiteY50" fmla="*/ 98489 h 2372391"/>
                <a:gd name="connsiteX51" fmla="*/ 709898 w 1189672"/>
                <a:gd name="connsiteY51" fmla="*/ 98393 h 2372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189672" h="2372391">
                  <a:moveTo>
                    <a:pt x="177832" y="0"/>
                  </a:moveTo>
                  <a:cubicBezTo>
                    <a:pt x="79820" y="0"/>
                    <a:pt x="0" y="79820"/>
                    <a:pt x="0" y="177737"/>
                  </a:cubicBezTo>
                  <a:lnTo>
                    <a:pt x="0" y="2194655"/>
                  </a:lnTo>
                  <a:cubicBezTo>
                    <a:pt x="0" y="2292668"/>
                    <a:pt x="79820" y="2372392"/>
                    <a:pt x="177737" y="2372392"/>
                  </a:cubicBezTo>
                  <a:lnTo>
                    <a:pt x="1011936" y="2372392"/>
                  </a:lnTo>
                  <a:cubicBezTo>
                    <a:pt x="1109948" y="2372392"/>
                    <a:pt x="1189673" y="2292572"/>
                    <a:pt x="1189673" y="2194655"/>
                  </a:cubicBezTo>
                  <a:lnTo>
                    <a:pt x="1189673" y="177737"/>
                  </a:lnTo>
                  <a:cubicBezTo>
                    <a:pt x="1189673" y="79820"/>
                    <a:pt x="1109853" y="0"/>
                    <a:pt x="1011936" y="0"/>
                  </a:cubicBezTo>
                  <a:lnTo>
                    <a:pt x="177832" y="0"/>
                  </a:lnTo>
                  <a:close/>
                  <a:moveTo>
                    <a:pt x="927926" y="2259425"/>
                  </a:moveTo>
                  <a:cubicBezTo>
                    <a:pt x="928592" y="2259425"/>
                    <a:pt x="929164" y="2259521"/>
                    <a:pt x="929735" y="2259806"/>
                  </a:cubicBezTo>
                  <a:cubicBezTo>
                    <a:pt x="930783" y="2260854"/>
                    <a:pt x="930783" y="2262378"/>
                    <a:pt x="929735" y="2263331"/>
                  </a:cubicBezTo>
                  <a:lnTo>
                    <a:pt x="913543" y="2279523"/>
                  </a:lnTo>
                  <a:cubicBezTo>
                    <a:pt x="912495" y="2280571"/>
                    <a:pt x="912019" y="2281523"/>
                    <a:pt x="912019" y="2282571"/>
                  </a:cubicBezTo>
                  <a:cubicBezTo>
                    <a:pt x="912019" y="2283619"/>
                    <a:pt x="912495" y="2284571"/>
                    <a:pt x="913543" y="2285619"/>
                  </a:cubicBezTo>
                  <a:lnTo>
                    <a:pt x="929735" y="2301812"/>
                  </a:lnTo>
                  <a:cubicBezTo>
                    <a:pt x="930783" y="2302859"/>
                    <a:pt x="930783" y="2304288"/>
                    <a:pt x="929735" y="2305336"/>
                  </a:cubicBezTo>
                  <a:cubicBezTo>
                    <a:pt x="929259" y="2305812"/>
                    <a:pt x="928592" y="2306098"/>
                    <a:pt x="927926" y="2306098"/>
                  </a:cubicBezTo>
                  <a:cubicBezTo>
                    <a:pt x="927259" y="2306098"/>
                    <a:pt x="926687" y="2305812"/>
                    <a:pt x="926211" y="2305336"/>
                  </a:cubicBezTo>
                  <a:lnTo>
                    <a:pt x="910019" y="2289143"/>
                  </a:lnTo>
                  <a:cubicBezTo>
                    <a:pt x="908495" y="2287143"/>
                    <a:pt x="907542" y="2285143"/>
                    <a:pt x="907542" y="2282571"/>
                  </a:cubicBezTo>
                  <a:cubicBezTo>
                    <a:pt x="907542" y="2279999"/>
                    <a:pt x="908590" y="2277999"/>
                    <a:pt x="910019" y="2276475"/>
                  </a:cubicBezTo>
                  <a:lnTo>
                    <a:pt x="926211" y="2259806"/>
                  </a:lnTo>
                  <a:cubicBezTo>
                    <a:pt x="926687" y="2259521"/>
                    <a:pt x="927354" y="2259425"/>
                    <a:pt x="927926" y="2259425"/>
                  </a:cubicBezTo>
                  <a:close/>
                  <a:moveTo>
                    <a:pt x="612553" y="2261807"/>
                  </a:moveTo>
                  <a:cubicBezTo>
                    <a:pt x="613601" y="2261807"/>
                    <a:pt x="614553" y="2262854"/>
                    <a:pt x="614553" y="2264283"/>
                  </a:cubicBezTo>
                  <a:lnTo>
                    <a:pt x="614553" y="2299145"/>
                  </a:lnTo>
                  <a:cubicBezTo>
                    <a:pt x="614553" y="2300192"/>
                    <a:pt x="613505" y="2301145"/>
                    <a:pt x="612077" y="2301145"/>
                  </a:cubicBezTo>
                  <a:lnTo>
                    <a:pt x="577215" y="2301145"/>
                  </a:lnTo>
                  <a:cubicBezTo>
                    <a:pt x="575691" y="2301145"/>
                    <a:pt x="574643" y="2300097"/>
                    <a:pt x="574643" y="2299145"/>
                  </a:cubicBezTo>
                  <a:lnTo>
                    <a:pt x="574643" y="2264283"/>
                  </a:lnTo>
                  <a:cubicBezTo>
                    <a:pt x="574643" y="2262759"/>
                    <a:pt x="575691" y="2261807"/>
                    <a:pt x="577215" y="2261807"/>
                  </a:cubicBezTo>
                  <a:lnTo>
                    <a:pt x="612553" y="2261807"/>
                  </a:lnTo>
                  <a:close/>
                  <a:moveTo>
                    <a:pt x="257080" y="2260854"/>
                  </a:moveTo>
                  <a:lnTo>
                    <a:pt x="256604" y="2266950"/>
                  </a:lnTo>
                  <a:lnTo>
                    <a:pt x="212122" y="2266950"/>
                  </a:lnTo>
                  <a:lnTo>
                    <a:pt x="212122" y="2260854"/>
                  </a:lnTo>
                  <a:lnTo>
                    <a:pt x="257080" y="2260854"/>
                  </a:lnTo>
                  <a:close/>
                  <a:moveTo>
                    <a:pt x="1157954" y="185833"/>
                  </a:moveTo>
                  <a:lnTo>
                    <a:pt x="1157954" y="2179511"/>
                  </a:lnTo>
                  <a:lnTo>
                    <a:pt x="34385" y="2179511"/>
                  </a:lnTo>
                  <a:lnTo>
                    <a:pt x="34385" y="185833"/>
                  </a:lnTo>
                  <a:lnTo>
                    <a:pt x="1157954" y="185833"/>
                  </a:lnTo>
                  <a:close/>
                  <a:moveTo>
                    <a:pt x="709898" y="98393"/>
                  </a:moveTo>
                  <a:cubicBezTo>
                    <a:pt x="720376" y="98393"/>
                    <a:pt x="720185" y="114681"/>
                    <a:pt x="709517" y="114681"/>
                  </a:cubicBezTo>
                  <a:cubicBezTo>
                    <a:pt x="709232" y="114681"/>
                    <a:pt x="708851" y="114681"/>
                    <a:pt x="708565" y="114681"/>
                  </a:cubicBezTo>
                  <a:lnTo>
                    <a:pt x="471202" y="114681"/>
                  </a:lnTo>
                  <a:cubicBezTo>
                    <a:pt x="470916" y="114681"/>
                    <a:pt x="470535" y="114681"/>
                    <a:pt x="470249" y="114681"/>
                  </a:cubicBezTo>
                  <a:cubicBezTo>
                    <a:pt x="459486" y="114681"/>
                    <a:pt x="459391" y="98393"/>
                    <a:pt x="469868" y="98393"/>
                  </a:cubicBezTo>
                  <a:cubicBezTo>
                    <a:pt x="470345" y="98393"/>
                    <a:pt x="470726" y="98393"/>
                    <a:pt x="471202" y="98489"/>
                  </a:cubicBezTo>
                  <a:lnTo>
                    <a:pt x="708565" y="98489"/>
                  </a:lnTo>
                  <a:cubicBezTo>
                    <a:pt x="709041" y="98393"/>
                    <a:pt x="709422" y="98393"/>
                    <a:pt x="709898" y="98393"/>
                  </a:cubicBezTo>
                  <a:close/>
                </a:path>
              </a:pathLst>
            </a:custGeom>
            <a:solidFill>
              <a:srgbClr val="01010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50BCC5E-43F3-4820-967F-29AD5BD88983}"/>
                </a:ext>
              </a:extLst>
            </p:cNvPr>
            <p:cNvSpPr/>
            <p:nvPr/>
          </p:nvSpPr>
          <p:spPr>
            <a:xfrm>
              <a:off x="5962338" y="2340387"/>
              <a:ext cx="255546" cy="16287"/>
            </a:xfrm>
            <a:custGeom>
              <a:avLst/>
              <a:gdLst>
                <a:gd name="connsiteX0" fmla="*/ 7740 w 255546"/>
                <a:gd name="connsiteY0" fmla="*/ 0 h 16287"/>
                <a:gd name="connsiteX1" fmla="*/ 8122 w 255546"/>
                <a:gd name="connsiteY1" fmla="*/ 16288 h 16287"/>
                <a:gd name="connsiteX2" fmla="*/ 9074 w 255546"/>
                <a:gd name="connsiteY2" fmla="*/ 16288 h 16287"/>
                <a:gd name="connsiteX3" fmla="*/ 246437 w 255546"/>
                <a:gd name="connsiteY3" fmla="*/ 16288 h 16287"/>
                <a:gd name="connsiteX4" fmla="*/ 247390 w 255546"/>
                <a:gd name="connsiteY4" fmla="*/ 16288 h 16287"/>
                <a:gd name="connsiteX5" fmla="*/ 247771 w 255546"/>
                <a:gd name="connsiteY5" fmla="*/ 0 h 16287"/>
                <a:gd name="connsiteX6" fmla="*/ 246437 w 255546"/>
                <a:gd name="connsiteY6" fmla="*/ 95 h 16287"/>
                <a:gd name="connsiteX7" fmla="*/ 9074 w 255546"/>
                <a:gd name="connsiteY7" fmla="*/ 95 h 16287"/>
                <a:gd name="connsiteX8" fmla="*/ 7740 w 255546"/>
                <a:gd name="connsiteY8" fmla="*/ 0 h 1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5546" h="16287">
                  <a:moveTo>
                    <a:pt x="7740" y="0"/>
                  </a:moveTo>
                  <a:cubicBezTo>
                    <a:pt x="-2737" y="0"/>
                    <a:pt x="-2546" y="16288"/>
                    <a:pt x="8122" y="16288"/>
                  </a:cubicBezTo>
                  <a:cubicBezTo>
                    <a:pt x="8407" y="16288"/>
                    <a:pt x="8788" y="16288"/>
                    <a:pt x="9074" y="16288"/>
                  </a:cubicBezTo>
                  <a:lnTo>
                    <a:pt x="246437" y="16288"/>
                  </a:lnTo>
                  <a:cubicBezTo>
                    <a:pt x="246723" y="16288"/>
                    <a:pt x="247104" y="16288"/>
                    <a:pt x="247390" y="16288"/>
                  </a:cubicBezTo>
                  <a:cubicBezTo>
                    <a:pt x="258153" y="16288"/>
                    <a:pt x="258248" y="0"/>
                    <a:pt x="247771" y="0"/>
                  </a:cubicBezTo>
                  <a:cubicBezTo>
                    <a:pt x="247294" y="0"/>
                    <a:pt x="246913" y="0"/>
                    <a:pt x="246437" y="95"/>
                  </a:cubicBezTo>
                  <a:lnTo>
                    <a:pt x="9074" y="95"/>
                  </a:lnTo>
                  <a:cubicBezTo>
                    <a:pt x="8598" y="0"/>
                    <a:pt x="8122" y="0"/>
                    <a:pt x="7740" y="0"/>
                  </a:cubicBezTo>
                  <a:close/>
                </a:path>
              </a:pathLst>
            </a:custGeom>
            <a:solidFill>
              <a:srgbClr val="53535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083ACAF-A25E-4A27-AD38-2181A2D94625}"/>
                </a:ext>
              </a:extLst>
            </p:cNvPr>
            <p:cNvSpPr/>
            <p:nvPr/>
          </p:nvSpPr>
          <p:spPr>
            <a:xfrm>
              <a:off x="5711856" y="4502848"/>
              <a:ext cx="44957" cy="6095"/>
            </a:xfrm>
            <a:custGeom>
              <a:avLst/>
              <a:gdLst>
                <a:gd name="connsiteX0" fmla="*/ 0 w 44957"/>
                <a:gd name="connsiteY0" fmla="*/ 0 h 6095"/>
                <a:gd name="connsiteX1" fmla="*/ 44958 w 44957"/>
                <a:gd name="connsiteY1" fmla="*/ 0 h 6095"/>
                <a:gd name="connsiteX2" fmla="*/ 44958 w 44957"/>
                <a:gd name="connsiteY2" fmla="*/ 6096 h 6095"/>
                <a:gd name="connsiteX3" fmla="*/ 0 w 44957"/>
                <a:gd name="connsiteY3" fmla="*/ 6096 h 6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57" h="6095">
                  <a:moveTo>
                    <a:pt x="0" y="0"/>
                  </a:moveTo>
                  <a:lnTo>
                    <a:pt x="44958" y="0"/>
                  </a:lnTo>
                  <a:lnTo>
                    <a:pt x="44958" y="6096"/>
                  </a:lnTo>
                  <a:lnTo>
                    <a:pt x="0" y="609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EE23A9B-B70A-4BFD-A9CF-44EE81FDD6F8}"/>
                </a:ext>
              </a:extLst>
            </p:cNvPr>
            <p:cNvSpPr/>
            <p:nvPr/>
          </p:nvSpPr>
          <p:spPr>
            <a:xfrm>
              <a:off x="6074853" y="4503800"/>
              <a:ext cx="39909" cy="39338"/>
            </a:xfrm>
            <a:custGeom>
              <a:avLst/>
              <a:gdLst>
                <a:gd name="connsiteX0" fmla="*/ 2572 w 39909"/>
                <a:gd name="connsiteY0" fmla="*/ 0 h 39338"/>
                <a:gd name="connsiteX1" fmla="*/ 0 w 39909"/>
                <a:gd name="connsiteY1" fmla="*/ 2477 h 39338"/>
                <a:gd name="connsiteX2" fmla="*/ 0 w 39909"/>
                <a:gd name="connsiteY2" fmla="*/ 37338 h 39338"/>
                <a:gd name="connsiteX3" fmla="*/ 2572 w 39909"/>
                <a:gd name="connsiteY3" fmla="*/ 39338 h 39338"/>
                <a:gd name="connsiteX4" fmla="*/ 37910 w 39909"/>
                <a:gd name="connsiteY4" fmla="*/ 39338 h 39338"/>
                <a:gd name="connsiteX5" fmla="*/ 39910 w 39909"/>
                <a:gd name="connsiteY5" fmla="*/ 37338 h 39338"/>
                <a:gd name="connsiteX6" fmla="*/ 39910 w 39909"/>
                <a:gd name="connsiteY6" fmla="*/ 2477 h 39338"/>
                <a:gd name="connsiteX7" fmla="*/ 37910 w 39909"/>
                <a:gd name="connsiteY7" fmla="*/ 0 h 39338"/>
                <a:gd name="connsiteX8" fmla="*/ 2572 w 39909"/>
                <a:gd name="connsiteY8" fmla="*/ 0 h 39338"/>
                <a:gd name="connsiteX9" fmla="*/ 35433 w 39909"/>
                <a:gd name="connsiteY9" fmla="*/ 5048 h 39338"/>
                <a:gd name="connsiteX10" fmla="*/ 35433 w 39909"/>
                <a:gd name="connsiteY10" fmla="*/ 34862 h 39338"/>
                <a:gd name="connsiteX11" fmla="*/ 4667 w 39909"/>
                <a:gd name="connsiteY11" fmla="*/ 34862 h 39338"/>
                <a:gd name="connsiteX12" fmla="*/ 4667 w 39909"/>
                <a:gd name="connsiteY12" fmla="*/ 5048 h 39338"/>
                <a:gd name="connsiteX13" fmla="*/ 35433 w 39909"/>
                <a:gd name="connsiteY13" fmla="*/ 5048 h 39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909" h="39338">
                  <a:moveTo>
                    <a:pt x="2572" y="0"/>
                  </a:moveTo>
                  <a:cubicBezTo>
                    <a:pt x="1048" y="0"/>
                    <a:pt x="0" y="1048"/>
                    <a:pt x="0" y="2477"/>
                  </a:cubicBezTo>
                  <a:lnTo>
                    <a:pt x="0" y="37338"/>
                  </a:lnTo>
                  <a:cubicBezTo>
                    <a:pt x="0" y="38386"/>
                    <a:pt x="1048" y="39338"/>
                    <a:pt x="2572" y="39338"/>
                  </a:cubicBezTo>
                  <a:lnTo>
                    <a:pt x="37910" y="39338"/>
                  </a:lnTo>
                  <a:cubicBezTo>
                    <a:pt x="38957" y="39338"/>
                    <a:pt x="39910" y="38291"/>
                    <a:pt x="39910" y="37338"/>
                  </a:cubicBezTo>
                  <a:lnTo>
                    <a:pt x="39910" y="2477"/>
                  </a:lnTo>
                  <a:cubicBezTo>
                    <a:pt x="39910" y="953"/>
                    <a:pt x="38862" y="0"/>
                    <a:pt x="37910" y="0"/>
                  </a:cubicBezTo>
                  <a:lnTo>
                    <a:pt x="2572" y="0"/>
                  </a:lnTo>
                  <a:close/>
                  <a:moveTo>
                    <a:pt x="35433" y="5048"/>
                  </a:moveTo>
                  <a:lnTo>
                    <a:pt x="35433" y="34862"/>
                  </a:lnTo>
                  <a:lnTo>
                    <a:pt x="4667" y="34862"/>
                  </a:lnTo>
                  <a:lnTo>
                    <a:pt x="4667" y="5048"/>
                  </a:lnTo>
                  <a:lnTo>
                    <a:pt x="35433" y="504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6E78052-0FD3-4750-A26A-F2BE0F2290D6}"/>
                </a:ext>
              </a:extLst>
            </p:cNvPr>
            <p:cNvSpPr/>
            <p:nvPr/>
          </p:nvSpPr>
          <p:spPr>
            <a:xfrm>
              <a:off x="6408073" y="4501515"/>
              <a:ext cx="22705" cy="47053"/>
            </a:xfrm>
            <a:custGeom>
              <a:avLst/>
              <a:gdLst>
                <a:gd name="connsiteX0" fmla="*/ 20539 w 22705"/>
                <a:gd name="connsiteY0" fmla="*/ 0 h 47053"/>
                <a:gd name="connsiteX1" fmla="*/ 18824 w 22705"/>
                <a:gd name="connsiteY1" fmla="*/ 762 h 47053"/>
                <a:gd name="connsiteX2" fmla="*/ 2632 w 22705"/>
                <a:gd name="connsiteY2" fmla="*/ 17431 h 47053"/>
                <a:gd name="connsiteX3" fmla="*/ 155 w 22705"/>
                <a:gd name="connsiteY3" fmla="*/ 23527 h 47053"/>
                <a:gd name="connsiteX4" fmla="*/ 2632 w 22705"/>
                <a:gd name="connsiteY4" fmla="*/ 30099 h 47053"/>
                <a:gd name="connsiteX5" fmla="*/ 18824 w 22705"/>
                <a:gd name="connsiteY5" fmla="*/ 46292 h 47053"/>
                <a:gd name="connsiteX6" fmla="*/ 20539 w 22705"/>
                <a:gd name="connsiteY6" fmla="*/ 47053 h 47053"/>
                <a:gd name="connsiteX7" fmla="*/ 22348 w 22705"/>
                <a:gd name="connsiteY7" fmla="*/ 46292 h 47053"/>
                <a:gd name="connsiteX8" fmla="*/ 22348 w 22705"/>
                <a:gd name="connsiteY8" fmla="*/ 42767 h 47053"/>
                <a:gd name="connsiteX9" fmla="*/ 5680 w 22705"/>
                <a:gd name="connsiteY9" fmla="*/ 26575 h 47053"/>
                <a:gd name="connsiteX10" fmla="*/ 4632 w 22705"/>
                <a:gd name="connsiteY10" fmla="*/ 23527 h 47053"/>
                <a:gd name="connsiteX11" fmla="*/ 5680 w 22705"/>
                <a:gd name="connsiteY11" fmla="*/ 20955 h 47053"/>
                <a:gd name="connsiteX12" fmla="*/ 21872 w 22705"/>
                <a:gd name="connsiteY12" fmla="*/ 4286 h 47053"/>
                <a:gd name="connsiteX13" fmla="*/ 21872 w 22705"/>
                <a:gd name="connsiteY13" fmla="*/ 762 h 47053"/>
                <a:gd name="connsiteX14" fmla="*/ 20539 w 22705"/>
                <a:gd name="connsiteY14" fmla="*/ 0 h 47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705" h="47053">
                  <a:moveTo>
                    <a:pt x="20539" y="0"/>
                  </a:moveTo>
                  <a:cubicBezTo>
                    <a:pt x="19967" y="0"/>
                    <a:pt x="19300" y="286"/>
                    <a:pt x="18824" y="762"/>
                  </a:cubicBezTo>
                  <a:lnTo>
                    <a:pt x="2632" y="17431"/>
                  </a:lnTo>
                  <a:cubicBezTo>
                    <a:pt x="631" y="18955"/>
                    <a:pt x="-416" y="20955"/>
                    <a:pt x="155" y="23527"/>
                  </a:cubicBezTo>
                  <a:cubicBezTo>
                    <a:pt x="-321" y="26003"/>
                    <a:pt x="631" y="28099"/>
                    <a:pt x="2632" y="30099"/>
                  </a:cubicBezTo>
                  <a:lnTo>
                    <a:pt x="18824" y="46292"/>
                  </a:lnTo>
                  <a:cubicBezTo>
                    <a:pt x="19300" y="46768"/>
                    <a:pt x="19967" y="47053"/>
                    <a:pt x="20539" y="47053"/>
                  </a:cubicBezTo>
                  <a:cubicBezTo>
                    <a:pt x="21205" y="47053"/>
                    <a:pt x="21777" y="46768"/>
                    <a:pt x="22348" y="46292"/>
                  </a:cubicBezTo>
                  <a:cubicBezTo>
                    <a:pt x="22825" y="45244"/>
                    <a:pt x="22825" y="43720"/>
                    <a:pt x="22348" y="42767"/>
                  </a:cubicBezTo>
                  <a:lnTo>
                    <a:pt x="5680" y="26575"/>
                  </a:lnTo>
                  <a:cubicBezTo>
                    <a:pt x="5203" y="25527"/>
                    <a:pt x="4632" y="24574"/>
                    <a:pt x="4632" y="23527"/>
                  </a:cubicBezTo>
                  <a:cubicBezTo>
                    <a:pt x="4632" y="22479"/>
                    <a:pt x="5108" y="21526"/>
                    <a:pt x="5680" y="20955"/>
                  </a:cubicBezTo>
                  <a:lnTo>
                    <a:pt x="21872" y="4286"/>
                  </a:lnTo>
                  <a:cubicBezTo>
                    <a:pt x="22920" y="3238"/>
                    <a:pt x="22920" y="1714"/>
                    <a:pt x="21872" y="762"/>
                  </a:cubicBezTo>
                  <a:cubicBezTo>
                    <a:pt x="21586" y="286"/>
                    <a:pt x="21110" y="0"/>
                    <a:pt x="20539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72C36FC5-C8B6-4ED3-B1D7-AE8A1A2C6F0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7586" y="1358799"/>
            <a:ext cx="3633498" cy="549920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5F542-6196-4313-9992-34BDB84D0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77A5B-E8C7-4102-9964-F89EE76F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630AE38-E415-422A-A1BE-5C32D6AEA13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4037" y="-1"/>
            <a:ext cx="6375085" cy="6858000"/>
          </a:xfrm>
          <a:custGeom>
            <a:avLst/>
            <a:gdLst>
              <a:gd name="connsiteX0" fmla="*/ 0 w 6375085"/>
              <a:gd name="connsiteY0" fmla="*/ 2327275 h 6858000"/>
              <a:gd name="connsiteX1" fmla="*/ 1376363 w 6375085"/>
              <a:gd name="connsiteY1" fmla="*/ 2327275 h 6858000"/>
              <a:gd name="connsiteX2" fmla="*/ 1376363 w 6375085"/>
              <a:gd name="connsiteY2" fmla="*/ 6858000 h 6858000"/>
              <a:gd name="connsiteX3" fmla="*/ 0 w 6375085"/>
              <a:gd name="connsiteY3" fmla="*/ 6858000 h 6858000"/>
              <a:gd name="connsiteX4" fmla="*/ 4998722 w 6375085"/>
              <a:gd name="connsiteY4" fmla="*/ 1825625 h 6858000"/>
              <a:gd name="connsiteX5" fmla="*/ 6375085 w 6375085"/>
              <a:gd name="connsiteY5" fmla="*/ 1825625 h 6858000"/>
              <a:gd name="connsiteX6" fmla="*/ 6375085 w 6375085"/>
              <a:gd name="connsiteY6" fmla="*/ 6356350 h 6858000"/>
              <a:gd name="connsiteX7" fmla="*/ 4998722 w 6375085"/>
              <a:gd name="connsiteY7" fmla="*/ 6356350 h 6858000"/>
              <a:gd name="connsiteX8" fmla="*/ 1666240 w 6375085"/>
              <a:gd name="connsiteY8" fmla="*/ 1012825 h 6858000"/>
              <a:gd name="connsiteX9" fmla="*/ 3042603 w 6375085"/>
              <a:gd name="connsiteY9" fmla="*/ 1012825 h 6858000"/>
              <a:gd name="connsiteX10" fmla="*/ 3042603 w 6375085"/>
              <a:gd name="connsiteY10" fmla="*/ 5543550 h 6858000"/>
              <a:gd name="connsiteX11" fmla="*/ 1666240 w 6375085"/>
              <a:gd name="connsiteY11" fmla="*/ 5543550 h 6858000"/>
              <a:gd name="connsiteX12" fmla="*/ 3332480 w 6375085"/>
              <a:gd name="connsiteY12" fmla="*/ 0 h 6858000"/>
              <a:gd name="connsiteX13" fmla="*/ 4708843 w 6375085"/>
              <a:gd name="connsiteY13" fmla="*/ 0 h 6858000"/>
              <a:gd name="connsiteX14" fmla="*/ 4708843 w 6375085"/>
              <a:gd name="connsiteY14" fmla="*/ 4530725 h 6858000"/>
              <a:gd name="connsiteX15" fmla="*/ 3332480 w 6375085"/>
              <a:gd name="connsiteY15" fmla="*/ 45307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75085" h="6858000">
                <a:moveTo>
                  <a:pt x="0" y="2327275"/>
                </a:moveTo>
                <a:lnTo>
                  <a:pt x="1376363" y="2327275"/>
                </a:lnTo>
                <a:lnTo>
                  <a:pt x="1376363" y="6858000"/>
                </a:lnTo>
                <a:lnTo>
                  <a:pt x="0" y="6858000"/>
                </a:lnTo>
                <a:close/>
                <a:moveTo>
                  <a:pt x="4998722" y="1825625"/>
                </a:moveTo>
                <a:lnTo>
                  <a:pt x="6375085" y="1825625"/>
                </a:lnTo>
                <a:lnTo>
                  <a:pt x="6375085" y="6356350"/>
                </a:lnTo>
                <a:lnTo>
                  <a:pt x="4998722" y="6356350"/>
                </a:lnTo>
                <a:close/>
                <a:moveTo>
                  <a:pt x="1666240" y="1012825"/>
                </a:moveTo>
                <a:lnTo>
                  <a:pt x="3042603" y="1012825"/>
                </a:lnTo>
                <a:lnTo>
                  <a:pt x="3042603" y="5543550"/>
                </a:lnTo>
                <a:lnTo>
                  <a:pt x="1666240" y="5543550"/>
                </a:lnTo>
                <a:close/>
                <a:moveTo>
                  <a:pt x="3332480" y="0"/>
                </a:moveTo>
                <a:lnTo>
                  <a:pt x="4708843" y="0"/>
                </a:lnTo>
                <a:lnTo>
                  <a:pt x="4708843" y="4530725"/>
                </a:lnTo>
                <a:lnTo>
                  <a:pt x="3332480" y="45307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9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59496045-FBB9-423C-9843-BA7E3B7568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27600" y="927100"/>
            <a:ext cx="7264400" cy="268644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C5A656-2A66-44F1-9ABE-7CC5984804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0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D4C869D-C84F-435A-815F-77D897B0B9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0139" y="0"/>
            <a:ext cx="11511721" cy="6032500"/>
          </a:xfrm>
          <a:solidFill>
            <a:schemeClr val="bg1">
              <a:lumMod val="95000"/>
              <a:alpha val="7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C5A656-2A66-44F1-9ABE-7CC5984804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E1CB1DE-D947-4B99-A296-63A2128A8DA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5049" y="1517715"/>
            <a:ext cx="3220301" cy="1809947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1B2AB86D-E9CF-4427-B170-EEC6D06EDF1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470400" y="1517715"/>
            <a:ext cx="3220301" cy="1809947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4F6209E7-7EA7-485E-920E-34FC51BF6DE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346649" y="1517715"/>
            <a:ext cx="3220301" cy="1809947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C5A656-2A66-44F1-9ABE-7CC5984804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5384799" cy="685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4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C5A656-2A66-44F1-9ABE-7CC5984804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358382"/>
            <a:ext cx="2885439" cy="5410986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7DCFFE6D-1A3B-48F7-A6E3-B05ED0D048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98801" y="855587"/>
            <a:ext cx="2885439" cy="5410986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C5A656-2A66-44F1-9ABE-7CC5984804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88489" y="0"/>
            <a:ext cx="2893060" cy="685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51C2-0B0C-42AF-A7B0-44F4251F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7DCFFE6D-1A3B-48F7-A6E3-B05ED0D048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23238" y="0"/>
            <a:ext cx="2868762" cy="685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99D406-419C-4B91-B326-02C7F89C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0C8F-BCF4-494F-AE0D-E74BF2D17F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C6ED62D-1B06-42E1-815E-6373FDE67CF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43580" y="0"/>
            <a:ext cx="2903220" cy="685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0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D22D09-714A-4400-9902-F5691D8A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841" y="723507"/>
            <a:ext cx="11260318" cy="967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FADF5-A1F9-43E4-9C65-A65520B1B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841" y="1825625"/>
            <a:ext cx="11260318" cy="430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37E9F-1121-4460-9379-5B5F2F271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584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99DBEB9-7C88-472A-B6CE-085A8CC88BDD}" type="datetime1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0A178-7DE3-4287-9B5C-DAA18128EF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1359" y="35838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Business Proposal | 2021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45CD9-D857-4981-A53C-991D8411B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8295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4960C8F-BCF4-494F-AE0D-E74BF2D17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2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61" r:id="rId3"/>
    <p:sldLayoutId id="2147483651" r:id="rId4"/>
    <p:sldLayoutId id="2147483660" r:id="rId5"/>
    <p:sldLayoutId id="2147483655" r:id="rId6"/>
    <p:sldLayoutId id="2147483652" r:id="rId7"/>
    <p:sldLayoutId id="2147483653" r:id="rId8"/>
    <p:sldLayoutId id="2147483654" r:id="rId9"/>
    <p:sldLayoutId id="2147483656" r:id="rId10"/>
    <p:sldLayoutId id="2147483657" r:id="rId11"/>
    <p:sldLayoutId id="2147483658" r:id="rId12"/>
    <p:sldLayoutId id="2147483659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14EC175-B8D9-4CB1-8271-7391F4A385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solidFill>
            <a:schemeClr val="bg1">
              <a:lumMod val="95000"/>
            </a:schemeClr>
          </a:solidFill>
        </p:spPr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2E796D-CB7E-44F6-BF04-7F7C5B9B8186}"/>
              </a:ext>
            </a:extLst>
          </p:cNvPr>
          <p:cNvSpPr/>
          <p:nvPr/>
        </p:nvSpPr>
        <p:spPr>
          <a:xfrm>
            <a:off x="340139" y="0"/>
            <a:ext cx="11511721" cy="60325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F9C6A2-41F2-4FD2-942C-72377608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E95808-E7E7-4DAF-8E24-7C6C7D4ECA3C}"/>
              </a:ext>
            </a:extLst>
          </p:cNvPr>
          <p:cNvSpPr/>
          <p:nvPr/>
        </p:nvSpPr>
        <p:spPr>
          <a:xfrm>
            <a:off x="340139" y="6261100"/>
            <a:ext cx="11511721" cy="596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74872B9-9268-41BC-8CA9-23303C9FDFA3}"/>
              </a:ext>
            </a:extLst>
          </p:cNvPr>
          <p:cNvSpPr/>
          <p:nvPr/>
        </p:nvSpPr>
        <p:spPr>
          <a:xfrm>
            <a:off x="5740454" y="1473200"/>
            <a:ext cx="711092" cy="848028"/>
          </a:xfrm>
          <a:custGeom>
            <a:avLst/>
            <a:gdLst>
              <a:gd name="connsiteX0" fmla="*/ 399641 w 399641"/>
              <a:gd name="connsiteY0" fmla="*/ 238400 h 476602"/>
              <a:gd name="connsiteX1" fmla="*/ 394102 w 399641"/>
              <a:gd name="connsiteY1" fmla="*/ 228112 h 476602"/>
              <a:gd name="connsiteX2" fmla="*/ 331583 w 399641"/>
              <a:gd name="connsiteY2" fmla="*/ 186961 h 476602"/>
              <a:gd name="connsiteX3" fmla="*/ 394102 w 399641"/>
              <a:gd name="connsiteY3" fmla="*/ 145810 h 476602"/>
              <a:gd name="connsiteX4" fmla="*/ 399641 w 399641"/>
              <a:gd name="connsiteY4" fmla="*/ 135522 h 476602"/>
              <a:gd name="connsiteX5" fmla="*/ 394102 w 399641"/>
              <a:gd name="connsiteY5" fmla="*/ 125234 h 476602"/>
              <a:gd name="connsiteX6" fmla="*/ 206547 w 399641"/>
              <a:gd name="connsiteY6" fmla="*/ 1781 h 476602"/>
              <a:gd name="connsiteX7" fmla="*/ 193094 w 399641"/>
              <a:gd name="connsiteY7" fmla="*/ 1781 h 476602"/>
              <a:gd name="connsiteX8" fmla="*/ 5540 w 399641"/>
              <a:gd name="connsiteY8" fmla="*/ 125234 h 476602"/>
              <a:gd name="connsiteX9" fmla="*/ 0 w 399641"/>
              <a:gd name="connsiteY9" fmla="*/ 135522 h 476602"/>
              <a:gd name="connsiteX10" fmla="*/ 5540 w 399641"/>
              <a:gd name="connsiteY10" fmla="*/ 145810 h 476602"/>
              <a:gd name="connsiteX11" fmla="*/ 68058 w 399641"/>
              <a:gd name="connsiteY11" fmla="*/ 186961 h 476602"/>
              <a:gd name="connsiteX12" fmla="*/ 5540 w 399641"/>
              <a:gd name="connsiteY12" fmla="*/ 228112 h 476602"/>
              <a:gd name="connsiteX13" fmla="*/ 0 w 399641"/>
              <a:gd name="connsiteY13" fmla="*/ 238400 h 476602"/>
              <a:gd name="connsiteX14" fmla="*/ 5540 w 399641"/>
              <a:gd name="connsiteY14" fmla="*/ 248688 h 476602"/>
              <a:gd name="connsiteX15" fmla="*/ 68058 w 399641"/>
              <a:gd name="connsiteY15" fmla="*/ 289839 h 476602"/>
              <a:gd name="connsiteX16" fmla="*/ 5540 w 399641"/>
              <a:gd name="connsiteY16" fmla="*/ 330990 h 476602"/>
              <a:gd name="connsiteX17" fmla="*/ 0 w 399641"/>
              <a:gd name="connsiteY17" fmla="*/ 341278 h 476602"/>
              <a:gd name="connsiteX18" fmla="*/ 5540 w 399641"/>
              <a:gd name="connsiteY18" fmla="*/ 351566 h 476602"/>
              <a:gd name="connsiteX19" fmla="*/ 193094 w 399641"/>
              <a:gd name="connsiteY19" fmla="*/ 475019 h 476602"/>
              <a:gd name="connsiteX20" fmla="*/ 199425 w 399641"/>
              <a:gd name="connsiteY20" fmla="*/ 476602 h 476602"/>
              <a:gd name="connsiteX21" fmla="*/ 205756 w 399641"/>
              <a:gd name="connsiteY21" fmla="*/ 475019 h 476602"/>
              <a:gd name="connsiteX22" fmla="*/ 393311 w 399641"/>
              <a:gd name="connsiteY22" fmla="*/ 351566 h 476602"/>
              <a:gd name="connsiteX23" fmla="*/ 398850 w 399641"/>
              <a:gd name="connsiteY23" fmla="*/ 341278 h 476602"/>
              <a:gd name="connsiteX24" fmla="*/ 393311 w 399641"/>
              <a:gd name="connsiteY24" fmla="*/ 330990 h 476602"/>
              <a:gd name="connsiteX25" fmla="*/ 330792 w 399641"/>
              <a:gd name="connsiteY25" fmla="*/ 289839 h 476602"/>
              <a:gd name="connsiteX26" fmla="*/ 393311 w 399641"/>
              <a:gd name="connsiteY26" fmla="*/ 248688 h 476602"/>
              <a:gd name="connsiteX27" fmla="*/ 399641 w 399641"/>
              <a:gd name="connsiteY27" fmla="*/ 238400 h 476602"/>
              <a:gd name="connsiteX28" fmla="*/ 201007 w 399641"/>
              <a:gd name="connsiteY28" fmla="*/ 27104 h 476602"/>
              <a:gd name="connsiteX29" fmla="*/ 366404 w 399641"/>
              <a:gd name="connsiteY29" fmla="*/ 136313 h 476602"/>
              <a:gd name="connsiteX30" fmla="*/ 303885 w 399641"/>
              <a:gd name="connsiteY30" fmla="*/ 177464 h 476602"/>
              <a:gd name="connsiteX31" fmla="*/ 303885 w 399641"/>
              <a:gd name="connsiteY31" fmla="*/ 177464 h 476602"/>
              <a:gd name="connsiteX32" fmla="*/ 201007 w 399641"/>
              <a:gd name="connsiteY32" fmla="*/ 245522 h 476602"/>
              <a:gd name="connsiteX33" fmla="*/ 98129 w 399641"/>
              <a:gd name="connsiteY33" fmla="*/ 177464 h 476602"/>
              <a:gd name="connsiteX34" fmla="*/ 98129 w 399641"/>
              <a:gd name="connsiteY34" fmla="*/ 177464 h 476602"/>
              <a:gd name="connsiteX35" fmla="*/ 35612 w 399641"/>
              <a:gd name="connsiteY35" fmla="*/ 136313 h 476602"/>
              <a:gd name="connsiteX36" fmla="*/ 201007 w 399641"/>
              <a:gd name="connsiteY36" fmla="*/ 27104 h 476602"/>
              <a:gd name="connsiteX37" fmla="*/ 366404 w 399641"/>
              <a:gd name="connsiteY37" fmla="*/ 341278 h 476602"/>
              <a:gd name="connsiteX38" fmla="*/ 201007 w 399641"/>
              <a:gd name="connsiteY38" fmla="*/ 450487 h 476602"/>
              <a:gd name="connsiteX39" fmla="*/ 35612 w 399641"/>
              <a:gd name="connsiteY39" fmla="*/ 341278 h 476602"/>
              <a:gd name="connsiteX40" fmla="*/ 91799 w 399641"/>
              <a:gd name="connsiteY40" fmla="*/ 304084 h 476602"/>
              <a:gd name="connsiteX41" fmla="*/ 194677 w 399641"/>
              <a:gd name="connsiteY41" fmla="*/ 372141 h 476602"/>
              <a:gd name="connsiteX42" fmla="*/ 201007 w 399641"/>
              <a:gd name="connsiteY42" fmla="*/ 373724 h 476602"/>
              <a:gd name="connsiteX43" fmla="*/ 207339 w 399641"/>
              <a:gd name="connsiteY43" fmla="*/ 372141 h 476602"/>
              <a:gd name="connsiteX44" fmla="*/ 310217 w 399641"/>
              <a:gd name="connsiteY44" fmla="*/ 304084 h 476602"/>
              <a:gd name="connsiteX45" fmla="*/ 366404 w 399641"/>
              <a:gd name="connsiteY45" fmla="*/ 341278 h 476602"/>
              <a:gd name="connsiteX46" fmla="*/ 201007 w 399641"/>
              <a:gd name="connsiteY46" fmla="*/ 348400 h 476602"/>
              <a:gd name="connsiteX47" fmla="*/ 35612 w 399641"/>
              <a:gd name="connsiteY47" fmla="*/ 239191 h 476602"/>
              <a:gd name="connsiteX48" fmla="*/ 91799 w 399641"/>
              <a:gd name="connsiteY48" fmla="*/ 201997 h 476602"/>
              <a:gd name="connsiteX49" fmla="*/ 194677 w 399641"/>
              <a:gd name="connsiteY49" fmla="*/ 270055 h 476602"/>
              <a:gd name="connsiteX50" fmla="*/ 201007 w 399641"/>
              <a:gd name="connsiteY50" fmla="*/ 271637 h 476602"/>
              <a:gd name="connsiteX51" fmla="*/ 207339 w 399641"/>
              <a:gd name="connsiteY51" fmla="*/ 270055 h 476602"/>
              <a:gd name="connsiteX52" fmla="*/ 310217 w 399641"/>
              <a:gd name="connsiteY52" fmla="*/ 201997 h 476602"/>
              <a:gd name="connsiteX53" fmla="*/ 366404 w 399641"/>
              <a:gd name="connsiteY53" fmla="*/ 239191 h 476602"/>
              <a:gd name="connsiteX54" fmla="*/ 201007 w 399641"/>
              <a:gd name="connsiteY54" fmla="*/ 348400 h 476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99641" h="476602">
                <a:moveTo>
                  <a:pt x="399641" y="238400"/>
                </a:moveTo>
                <a:cubicBezTo>
                  <a:pt x="399641" y="234443"/>
                  <a:pt x="397267" y="230486"/>
                  <a:pt x="394102" y="228112"/>
                </a:cubicBezTo>
                <a:lnTo>
                  <a:pt x="331583" y="186961"/>
                </a:lnTo>
                <a:lnTo>
                  <a:pt x="394102" y="145810"/>
                </a:lnTo>
                <a:cubicBezTo>
                  <a:pt x="397267" y="143436"/>
                  <a:pt x="399641" y="140270"/>
                  <a:pt x="399641" y="135522"/>
                </a:cubicBezTo>
                <a:cubicBezTo>
                  <a:pt x="399641" y="130774"/>
                  <a:pt x="397267" y="127608"/>
                  <a:pt x="394102" y="125234"/>
                </a:cubicBezTo>
                <a:lnTo>
                  <a:pt x="206547" y="1781"/>
                </a:lnTo>
                <a:cubicBezTo>
                  <a:pt x="202590" y="-594"/>
                  <a:pt x="197051" y="-594"/>
                  <a:pt x="193094" y="1781"/>
                </a:cubicBezTo>
                <a:lnTo>
                  <a:pt x="5540" y="125234"/>
                </a:lnTo>
                <a:cubicBezTo>
                  <a:pt x="2374" y="127608"/>
                  <a:pt x="0" y="130774"/>
                  <a:pt x="0" y="135522"/>
                </a:cubicBezTo>
                <a:cubicBezTo>
                  <a:pt x="0" y="140270"/>
                  <a:pt x="2374" y="143436"/>
                  <a:pt x="5540" y="145810"/>
                </a:cubicBezTo>
                <a:lnTo>
                  <a:pt x="68058" y="186961"/>
                </a:lnTo>
                <a:lnTo>
                  <a:pt x="5540" y="228112"/>
                </a:lnTo>
                <a:cubicBezTo>
                  <a:pt x="2374" y="230486"/>
                  <a:pt x="0" y="233652"/>
                  <a:pt x="0" y="238400"/>
                </a:cubicBezTo>
                <a:cubicBezTo>
                  <a:pt x="0" y="243148"/>
                  <a:pt x="2374" y="246314"/>
                  <a:pt x="5540" y="248688"/>
                </a:cubicBezTo>
                <a:lnTo>
                  <a:pt x="68058" y="289839"/>
                </a:lnTo>
                <a:lnTo>
                  <a:pt x="5540" y="330990"/>
                </a:lnTo>
                <a:cubicBezTo>
                  <a:pt x="2374" y="333364"/>
                  <a:pt x="0" y="336530"/>
                  <a:pt x="0" y="341278"/>
                </a:cubicBezTo>
                <a:cubicBezTo>
                  <a:pt x="0" y="346026"/>
                  <a:pt x="2374" y="349192"/>
                  <a:pt x="5540" y="351566"/>
                </a:cubicBezTo>
                <a:lnTo>
                  <a:pt x="193094" y="475019"/>
                </a:lnTo>
                <a:cubicBezTo>
                  <a:pt x="195468" y="476602"/>
                  <a:pt x="197051" y="476602"/>
                  <a:pt x="199425" y="476602"/>
                </a:cubicBezTo>
                <a:cubicBezTo>
                  <a:pt x="201799" y="476602"/>
                  <a:pt x="204173" y="475810"/>
                  <a:pt x="205756" y="475019"/>
                </a:cubicBezTo>
                <a:lnTo>
                  <a:pt x="393311" y="351566"/>
                </a:lnTo>
                <a:cubicBezTo>
                  <a:pt x="396476" y="349192"/>
                  <a:pt x="398850" y="346026"/>
                  <a:pt x="398850" y="341278"/>
                </a:cubicBezTo>
                <a:cubicBezTo>
                  <a:pt x="398850" y="336530"/>
                  <a:pt x="396476" y="333364"/>
                  <a:pt x="393311" y="330990"/>
                </a:cubicBezTo>
                <a:lnTo>
                  <a:pt x="330792" y="289839"/>
                </a:lnTo>
                <a:lnTo>
                  <a:pt x="393311" y="248688"/>
                </a:lnTo>
                <a:cubicBezTo>
                  <a:pt x="398059" y="246314"/>
                  <a:pt x="399641" y="242357"/>
                  <a:pt x="399641" y="238400"/>
                </a:cubicBezTo>
                <a:close/>
                <a:moveTo>
                  <a:pt x="201007" y="27104"/>
                </a:moveTo>
                <a:lnTo>
                  <a:pt x="366404" y="136313"/>
                </a:lnTo>
                <a:lnTo>
                  <a:pt x="303885" y="177464"/>
                </a:lnTo>
                <a:cubicBezTo>
                  <a:pt x="303885" y="177464"/>
                  <a:pt x="303885" y="177464"/>
                  <a:pt x="303885" y="177464"/>
                </a:cubicBezTo>
                <a:lnTo>
                  <a:pt x="201007" y="245522"/>
                </a:lnTo>
                <a:lnTo>
                  <a:pt x="98129" y="177464"/>
                </a:lnTo>
                <a:cubicBezTo>
                  <a:pt x="98129" y="177464"/>
                  <a:pt x="98129" y="177464"/>
                  <a:pt x="98129" y="177464"/>
                </a:cubicBezTo>
                <a:lnTo>
                  <a:pt x="35612" y="136313"/>
                </a:lnTo>
                <a:lnTo>
                  <a:pt x="201007" y="27104"/>
                </a:lnTo>
                <a:close/>
                <a:moveTo>
                  <a:pt x="366404" y="341278"/>
                </a:moveTo>
                <a:lnTo>
                  <a:pt x="201007" y="450487"/>
                </a:lnTo>
                <a:lnTo>
                  <a:pt x="35612" y="341278"/>
                </a:lnTo>
                <a:lnTo>
                  <a:pt x="91799" y="304084"/>
                </a:lnTo>
                <a:lnTo>
                  <a:pt x="194677" y="372141"/>
                </a:lnTo>
                <a:cubicBezTo>
                  <a:pt x="197051" y="373724"/>
                  <a:pt x="198633" y="373724"/>
                  <a:pt x="201007" y="373724"/>
                </a:cubicBezTo>
                <a:cubicBezTo>
                  <a:pt x="203382" y="373724"/>
                  <a:pt x="205756" y="372933"/>
                  <a:pt x="207339" y="372141"/>
                </a:cubicBezTo>
                <a:lnTo>
                  <a:pt x="310217" y="304084"/>
                </a:lnTo>
                <a:lnTo>
                  <a:pt x="366404" y="341278"/>
                </a:lnTo>
                <a:close/>
                <a:moveTo>
                  <a:pt x="201007" y="348400"/>
                </a:moveTo>
                <a:lnTo>
                  <a:pt x="35612" y="239191"/>
                </a:lnTo>
                <a:lnTo>
                  <a:pt x="91799" y="201997"/>
                </a:lnTo>
                <a:lnTo>
                  <a:pt x="194677" y="270055"/>
                </a:lnTo>
                <a:cubicBezTo>
                  <a:pt x="197051" y="271637"/>
                  <a:pt x="198633" y="271637"/>
                  <a:pt x="201007" y="271637"/>
                </a:cubicBezTo>
                <a:cubicBezTo>
                  <a:pt x="203382" y="271637"/>
                  <a:pt x="205756" y="270846"/>
                  <a:pt x="207339" y="270055"/>
                </a:cubicBezTo>
                <a:lnTo>
                  <a:pt x="310217" y="201997"/>
                </a:lnTo>
                <a:lnTo>
                  <a:pt x="366404" y="239191"/>
                </a:lnTo>
                <a:lnTo>
                  <a:pt x="201007" y="348400"/>
                </a:lnTo>
                <a:close/>
              </a:path>
            </a:pathLst>
          </a:custGeom>
          <a:solidFill>
            <a:schemeClr val="bg1"/>
          </a:solidFill>
          <a:ln w="7908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978F35-344D-45D1-B4C6-9EEFA772B89E}"/>
              </a:ext>
            </a:extLst>
          </p:cNvPr>
          <p:cNvSpPr txBox="1"/>
          <p:nvPr/>
        </p:nvSpPr>
        <p:spPr>
          <a:xfrm>
            <a:off x="2119518" y="3096265"/>
            <a:ext cx="7952960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6000" dirty="0">
                <a:latin typeface="+mj-lt"/>
              </a:rPr>
              <a:t>Business Proposal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9B86D8-2598-4E4E-AFC9-3F6B00B0D9B1}"/>
              </a:ext>
            </a:extLst>
          </p:cNvPr>
          <p:cNvSpPr txBox="1"/>
          <p:nvPr/>
        </p:nvSpPr>
        <p:spPr>
          <a:xfrm>
            <a:off x="1765852" y="4112371"/>
            <a:ext cx="8660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200" dirty="0">
                <a:solidFill>
                  <a:schemeClr val="bg1"/>
                </a:solidFill>
              </a:rPr>
              <a:t>PowerPoint Presentation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98A118-B433-4C2E-849A-3A938322B6CE}"/>
              </a:ext>
            </a:extLst>
          </p:cNvPr>
          <p:cNvSpPr/>
          <p:nvPr/>
        </p:nvSpPr>
        <p:spPr>
          <a:xfrm flipV="1">
            <a:off x="5427419" y="4954190"/>
            <a:ext cx="1337159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6091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0D7F75-9975-416D-981F-2DADEF50D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758679" y="4205286"/>
            <a:ext cx="4114800" cy="365125"/>
          </a:xfrm>
        </p:spPr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3072F6-55BC-4EA1-88AC-22095BC41991}"/>
              </a:ext>
            </a:extLst>
          </p:cNvPr>
          <p:cNvSpPr/>
          <p:nvPr/>
        </p:nvSpPr>
        <p:spPr>
          <a:xfrm>
            <a:off x="584200" y="1778000"/>
            <a:ext cx="4787899" cy="19371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25AE51-4548-47F3-B1A5-E511C0A40C9F}"/>
              </a:ext>
            </a:extLst>
          </p:cNvPr>
          <p:cNvSpPr txBox="1"/>
          <p:nvPr/>
        </p:nvSpPr>
        <p:spPr>
          <a:xfrm>
            <a:off x="584200" y="540944"/>
            <a:ext cx="5466080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>
                <a:latin typeface="+mj-lt"/>
              </a:rPr>
              <a:t>Competitor Strengths &amp; Weaknesses</a:t>
            </a:r>
            <a:endParaRPr lang="en-US" sz="54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6B1899-0D2B-4FC9-A52D-872BFDF95D62}"/>
              </a:ext>
            </a:extLst>
          </p:cNvPr>
          <p:cNvSpPr/>
          <p:nvPr/>
        </p:nvSpPr>
        <p:spPr>
          <a:xfrm>
            <a:off x="1555749" y="3860800"/>
            <a:ext cx="4787899" cy="19371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F41C51-F3C7-435C-82C7-436921253BD5}"/>
              </a:ext>
            </a:extLst>
          </p:cNvPr>
          <p:cNvSpPr/>
          <p:nvPr/>
        </p:nvSpPr>
        <p:spPr>
          <a:xfrm>
            <a:off x="5537198" y="1778000"/>
            <a:ext cx="4787899" cy="1937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EF30BD-A3F8-46B6-9881-5224264FAE8A}"/>
              </a:ext>
            </a:extLst>
          </p:cNvPr>
          <p:cNvSpPr/>
          <p:nvPr/>
        </p:nvSpPr>
        <p:spPr>
          <a:xfrm>
            <a:off x="6534147" y="3860800"/>
            <a:ext cx="4787899" cy="19371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478540-1BE1-46F8-AE47-33D9EF83DADF}"/>
              </a:ext>
            </a:extLst>
          </p:cNvPr>
          <p:cNvSpPr txBox="1"/>
          <p:nvPr/>
        </p:nvSpPr>
        <p:spPr>
          <a:xfrm>
            <a:off x="2064835" y="2130393"/>
            <a:ext cx="303506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Strength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EC9EA3-4BE4-45A4-B9D4-217AD334FEE2}"/>
              </a:ext>
            </a:extLst>
          </p:cNvPr>
          <p:cNvSpPr txBox="1"/>
          <p:nvPr/>
        </p:nvSpPr>
        <p:spPr>
          <a:xfrm>
            <a:off x="2064835" y="2501720"/>
            <a:ext cx="3035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>
                <a:solidFill>
                  <a:schemeClr val="bg1"/>
                </a:solidFill>
              </a:rPr>
              <a:t>Lorem ipsum dolor </a:t>
            </a:r>
            <a:r>
              <a:rPr lang="en-US" sz="1400" spc="200" dirty="0" err="1">
                <a:solidFill>
                  <a:schemeClr val="bg1"/>
                </a:solidFill>
              </a:rPr>
              <a:t>sita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amet</a:t>
            </a:r>
            <a:r>
              <a:rPr lang="en-US" sz="1400" spc="200" dirty="0">
                <a:solidFill>
                  <a:schemeClr val="bg1"/>
                </a:solidFill>
              </a:rPr>
              <a:t>. </a:t>
            </a:r>
            <a:r>
              <a:rPr lang="en-US" sz="1400" spc="200" dirty="0" err="1">
                <a:solidFill>
                  <a:schemeClr val="bg1"/>
                </a:solidFill>
              </a:rPr>
              <a:t>Magnis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dissidia</a:t>
            </a:r>
            <a:r>
              <a:rPr lang="en-US" sz="1400" spc="200" dirty="0">
                <a:solidFill>
                  <a:schemeClr val="bg1"/>
                </a:solidFill>
              </a:rPr>
              <a:t> are parturient </a:t>
            </a:r>
            <a:r>
              <a:rPr lang="en-US" sz="1400" spc="200" dirty="0" err="1">
                <a:solidFill>
                  <a:schemeClr val="bg1"/>
                </a:solidFill>
              </a:rPr>
              <a:t>montes</a:t>
            </a:r>
            <a:endParaRPr lang="en-US" sz="1400" spc="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E13D26-A0CE-4F97-9B91-4FC5E6AA4ACE}"/>
              </a:ext>
            </a:extLst>
          </p:cNvPr>
          <p:cNvSpPr txBox="1"/>
          <p:nvPr/>
        </p:nvSpPr>
        <p:spPr>
          <a:xfrm>
            <a:off x="6985275" y="2130393"/>
            <a:ext cx="303506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+mj-lt"/>
              </a:rPr>
              <a:t>Weakness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2D6F19-3925-4CAF-8162-EF0FCF922110}"/>
              </a:ext>
            </a:extLst>
          </p:cNvPr>
          <p:cNvSpPr txBox="1"/>
          <p:nvPr/>
        </p:nvSpPr>
        <p:spPr>
          <a:xfrm>
            <a:off x="6985275" y="2501720"/>
            <a:ext cx="3035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>
                <a:solidFill>
                  <a:schemeClr val="bg1"/>
                </a:solidFill>
              </a:rPr>
              <a:t>Lorem ipsum dolor </a:t>
            </a:r>
            <a:r>
              <a:rPr lang="en-US" sz="1400" spc="200" dirty="0" err="1">
                <a:solidFill>
                  <a:schemeClr val="bg1"/>
                </a:solidFill>
              </a:rPr>
              <a:t>sita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amet</a:t>
            </a:r>
            <a:r>
              <a:rPr lang="en-US" sz="1400" spc="200" dirty="0">
                <a:solidFill>
                  <a:schemeClr val="bg1"/>
                </a:solidFill>
              </a:rPr>
              <a:t>. </a:t>
            </a:r>
            <a:r>
              <a:rPr lang="en-US" sz="1400" spc="200" dirty="0" err="1">
                <a:solidFill>
                  <a:schemeClr val="bg1"/>
                </a:solidFill>
              </a:rPr>
              <a:t>Magnis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dissidia</a:t>
            </a:r>
            <a:r>
              <a:rPr lang="en-US" sz="1400" spc="200" dirty="0">
                <a:solidFill>
                  <a:schemeClr val="bg1"/>
                </a:solidFill>
              </a:rPr>
              <a:t> are parturient </a:t>
            </a:r>
            <a:r>
              <a:rPr lang="en-US" sz="1400" spc="200" dirty="0" err="1">
                <a:solidFill>
                  <a:schemeClr val="bg1"/>
                </a:solidFill>
              </a:rPr>
              <a:t>montes</a:t>
            </a:r>
            <a:endParaRPr lang="en-US" sz="1400" spc="2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3E7BE7-DC38-400E-A9D2-91514D0F3951}"/>
              </a:ext>
            </a:extLst>
          </p:cNvPr>
          <p:cNvSpPr txBox="1"/>
          <p:nvPr/>
        </p:nvSpPr>
        <p:spPr>
          <a:xfrm>
            <a:off x="3007522" y="4208952"/>
            <a:ext cx="303506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Opportunity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1C83338-4372-4DD9-86E5-5A34C36D56C3}"/>
              </a:ext>
            </a:extLst>
          </p:cNvPr>
          <p:cNvSpPr txBox="1"/>
          <p:nvPr/>
        </p:nvSpPr>
        <p:spPr>
          <a:xfrm>
            <a:off x="3007522" y="4580279"/>
            <a:ext cx="3035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>
                <a:solidFill>
                  <a:schemeClr val="bg1"/>
                </a:solidFill>
              </a:rPr>
              <a:t>Lorem ipsum dolor </a:t>
            </a:r>
            <a:r>
              <a:rPr lang="en-US" sz="1400" spc="200" dirty="0" err="1">
                <a:solidFill>
                  <a:schemeClr val="bg1"/>
                </a:solidFill>
              </a:rPr>
              <a:t>sita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amet</a:t>
            </a:r>
            <a:r>
              <a:rPr lang="en-US" sz="1400" spc="200" dirty="0">
                <a:solidFill>
                  <a:schemeClr val="bg1"/>
                </a:solidFill>
              </a:rPr>
              <a:t>. </a:t>
            </a:r>
            <a:r>
              <a:rPr lang="en-US" sz="1400" spc="200" dirty="0" err="1">
                <a:solidFill>
                  <a:schemeClr val="bg1"/>
                </a:solidFill>
              </a:rPr>
              <a:t>Magnis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dissidia</a:t>
            </a:r>
            <a:r>
              <a:rPr lang="en-US" sz="1400" spc="200" dirty="0">
                <a:solidFill>
                  <a:schemeClr val="bg1"/>
                </a:solidFill>
              </a:rPr>
              <a:t> are parturient </a:t>
            </a:r>
            <a:r>
              <a:rPr lang="en-US" sz="1400" spc="200" dirty="0" err="1">
                <a:solidFill>
                  <a:schemeClr val="bg1"/>
                </a:solidFill>
              </a:rPr>
              <a:t>montes</a:t>
            </a:r>
            <a:endParaRPr lang="en-US" sz="1400" spc="2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232F13-889F-46E0-85D9-CEEE47386306}"/>
              </a:ext>
            </a:extLst>
          </p:cNvPr>
          <p:cNvSpPr txBox="1"/>
          <p:nvPr/>
        </p:nvSpPr>
        <p:spPr>
          <a:xfrm>
            <a:off x="7927962" y="4208952"/>
            <a:ext cx="303506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Threat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279CB9-6C9B-4DF5-8A52-065CF05FB2A9}"/>
              </a:ext>
            </a:extLst>
          </p:cNvPr>
          <p:cNvSpPr txBox="1"/>
          <p:nvPr/>
        </p:nvSpPr>
        <p:spPr>
          <a:xfrm>
            <a:off x="7927962" y="4580279"/>
            <a:ext cx="3035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>
                <a:solidFill>
                  <a:schemeClr val="bg1"/>
                </a:solidFill>
              </a:rPr>
              <a:t>Lorem ipsum dolor </a:t>
            </a:r>
            <a:r>
              <a:rPr lang="en-US" sz="1400" spc="200" dirty="0" err="1">
                <a:solidFill>
                  <a:schemeClr val="bg1"/>
                </a:solidFill>
              </a:rPr>
              <a:t>sita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amet</a:t>
            </a:r>
            <a:r>
              <a:rPr lang="en-US" sz="1400" spc="200" dirty="0">
                <a:solidFill>
                  <a:schemeClr val="bg1"/>
                </a:solidFill>
              </a:rPr>
              <a:t>. </a:t>
            </a:r>
            <a:r>
              <a:rPr lang="en-US" sz="1400" spc="200" dirty="0" err="1">
                <a:solidFill>
                  <a:schemeClr val="bg1"/>
                </a:solidFill>
              </a:rPr>
              <a:t>Magnis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dissidia</a:t>
            </a:r>
            <a:r>
              <a:rPr lang="en-US" sz="1400" spc="200" dirty="0">
                <a:solidFill>
                  <a:schemeClr val="bg1"/>
                </a:solidFill>
              </a:rPr>
              <a:t> are parturient </a:t>
            </a:r>
            <a:r>
              <a:rPr lang="en-US" sz="1400" spc="200" dirty="0" err="1">
                <a:solidFill>
                  <a:schemeClr val="bg1"/>
                </a:solidFill>
              </a:rPr>
              <a:t>montes</a:t>
            </a:r>
            <a:endParaRPr lang="en-US" sz="1400" spc="200" dirty="0">
              <a:solidFill>
                <a:schemeClr val="bg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07F0A49-E9C2-4D72-A138-210CD2466307}"/>
              </a:ext>
            </a:extLst>
          </p:cNvPr>
          <p:cNvSpPr/>
          <p:nvPr/>
        </p:nvSpPr>
        <p:spPr>
          <a:xfrm>
            <a:off x="921515" y="2163768"/>
            <a:ext cx="838564" cy="1096620"/>
          </a:xfrm>
          <a:custGeom>
            <a:avLst/>
            <a:gdLst>
              <a:gd name="connsiteX0" fmla="*/ 314767 w 350378"/>
              <a:gd name="connsiteY0" fmla="*/ 73597 h 458202"/>
              <a:gd name="connsiteX1" fmla="*/ 289443 w 350378"/>
              <a:gd name="connsiteY1" fmla="*/ 76763 h 458202"/>
              <a:gd name="connsiteX2" fmla="*/ 289443 w 350378"/>
              <a:gd name="connsiteY2" fmla="*/ 58561 h 458202"/>
              <a:gd name="connsiteX3" fmla="*/ 254623 w 350378"/>
              <a:gd name="connsiteY3" fmla="*/ 23741 h 458202"/>
              <a:gd name="connsiteX4" fmla="*/ 253832 w 350378"/>
              <a:gd name="connsiteY4" fmla="*/ 23741 h 458202"/>
              <a:gd name="connsiteX5" fmla="*/ 228508 w 350378"/>
              <a:gd name="connsiteY5" fmla="*/ 26907 h 458202"/>
              <a:gd name="connsiteX6" fmla="*/ 194479 w 350378"/>
              <a:gd name="connsiteY6" fmla="*/ 0 h 458202"/>
              <a:gd name="connsiteX7" fmla="*/ 152536 w 350378"/>
              <a:gd name="connsiteY7" fmla="*/ 30072 h 458202"/>
              <a:gd name="connsiteX8" fmla="*/ 130378 w 350378"/>
              <a:gd name="connsiteY8" fmla="*/ 23741 h 458202"/>
              <a:gd name="connsiteX9" fmla="*/ 95558 w 350378"/>
              <a:gd name="connsiteY9" fmla="*/ 58561 h 458202"/>
              <a:gd name="connsiteX10" fmla="*/ 95558 w 350378"/>
              <a:gd name="connsiteY10" fmla="*/ 249281 h 458202"/>
              <a:gd name="connsiteX11" fmla="*/ 73399 w 350378"/>
              <a:gd name="connsiteY11" fmla="*/ 201799 h 458202"/>
              <a:gd name="connsiteX12" fmla="*/ 25126 w 350378"/>
              <a:gd name="connsiteY12" fmla="*/ 179641 h 458202"/>
              <a:gd name="connsiteX13" fmla="*/ 2968 w 350378"/>
              <a:gd name="connsiteY13" fmla="*/ 193885 h 458202"/>
              <a:gd name="connsiteX14" fmla="*/ 2968 w 350378"/>
              <a:gd name="connsiteY14" fmla="*/ 217626 h 458202"/>
              <a:gd name="connsiteX15" fmla="*/ 52824 w 350378"/>
              <a:gd name="connsiteY15" fmla="*/ 362447 h 458202"/>
              <a:gd name="connsiteX16" fmla="*/ 52824 w 350378"/>
              <a:gd name="connsiteY16" fmla="*/ 363238 h 458202"/>
              <a:gd name="connsiteX17" fmla="*/ 117716 w 350378"/>
              <a:gd name="connsiteY17" fmla="*/ 431296 h 458202"/>
              <a:gd name="connsiteX18" fmla="*/ 199227 w 350378"/>
              <a:gd name="connsiteY18" fmla="*/ 458203 h 458202"/>
              <a:gd name="connsiteX19" fmla="*/ 350379 w 350378"/>
              <a:gd name="connsiteY19" fmla="*/ 360073 h 458202"/>
              <a:gd name="connsiteX20" fmla="*/ 350379 w 350378"/>
              <a:gd name="connsiteY20" fmla="*/ 301512 h 458202"/>
              <a:gd name="connsiteX21" fmla="*/ 350379 w 350378"/>
              <a:gd name="connsiteY21" fmla="*/ 296763 h 458202"/>
              <a:gd name="connsiteX22" fmla="*/ 350379 w 350378"/>
              <a:gd name="connsiteY22" fmla="*/ 108418 h 458202"/>
              <a:gd name="connsiteX23" fmla="*/ 314767 w 350378"/>
              <a:gd name="connsiteY23" fmla="*/ 73597 h 458202"/>
              <a:gd name="connsiteX24" fmla="*/ 325846 w 350378"/>
              <a:gd name="connsiteY24" fmla="*/ 297555 h 458202"/>
              <a:gd name="connsiteX25" fmla="*/ 325846 w 350378"/>
              <a:gd name="connsiteY25" fmla="*/ 299137 h 458202"/>
              <a:gd name="connsiteX26" fmla="*/ 325846 w 350378"/>
              <a:gd name="connsiteY26" fmla="*/ 300720 h 458202"/>
              <a:gd name="connsiteX27" fmla="*/ 325846 w 350378"/>
              <a:gd name="connsiteY27" fmla="*/ 360073 h 458202"/>
              <a:gd name="connsiteX28" fmla="*/ 198436 w 350378"/>
              <a:gd name="connsiteY28" fmla="*/ 434462 h 458202"/>
              <a:gd name="connsiteX29" fmla="*/ 132752 w 350378"/>
              <a:gd name="connsiteY29" fmla="*/ 413095 h 458202"/>
              <a:gd name="connsiteX30" fmla="*/ 131961 w 350378"/>
              <a:gd name="connsiteY30" fmla="*/ 412303 h 458202"/>
              <a:gd name="connsiteX31" fmla="*/ 74191 w 350378"/>
              <a:gd name="connsiteY31" fmla="*/ 352951 h 458202"/>
              <a:gd name="connsiteX32" fmla="*/ 24335 w 350378"/>
              <a:gd name="connsiteY32" fmla="*/ 208130 h 458202"/>
              <a:gd name="connsiteX33" fmla="*/ 23543 w 350378"/>
              <a:gd name="connsiteY33" fmla="*/ 207339 h 458202"/>
              <a:gd name="connsiteX34" fmla="*/ 22752 w 350378"/>
              <a:gd name="connsiteY34" fmla="*/ 204173 h 458202"/>
              <a:gd name="connsiteX35" fmla="*/ 28291 w 350378"/>
              <a:gd name="connsiteY35" fmla="*/ 202590 h 458202"/>
              <a:gd name="connsiteX36" fmla="*/ 52032 w 350378"/>
              <a:gd name="connsiteY36" fmla="*/ 211296 h 458202"/>
              <a:gd name="connsiteX37" fmla="*/ 86853 w 350378"/>
              <a:gd name="connsiteY37" fmla="*/ 284893 h 458202"/>
              <a:gd name="connsiteX38" fmla="*/ 90810 w 350378"/>
              <a:gd name="connsiteY38" fmla="*/ 289641 h 458202"/>
              <a:gd name="connsiteX39" fmla="*/ 106637 w 350378"/>
              <a:gd name="connsiteY39" fmla="*/ 290432 h 458202"/>
              <a:gd name="connsiteX40" fmla="*/ 119299 w 350378"/>
              <a:gd name="connsiteY40" fmla="*/ 251655 h 458202"/>
              <a:gd name="connsiteX41" fmla="*/ 119299 w 350378"/>
              <a:gd name="connsiteY41" fmla="*/ 58561 h 458202"/>
              <a:gd name="connsiteX42" fmla="*/ 130378 w 350378"/>
              <a:gd name="connsiteY42" fmla="*/ 47482 h 458202"/>
              <a:gd name="connsiteX43" fmla="*/ 149371 w 350378"/>
              <a:gd name="connsiteY43" fmla="*/ 58561 h 458202"/>
              <a:gd name="connsiteX44" fmla="*/ 149371 w 350378"/>
              <a:gd name="connsiteY44" fmla="*/ 222375 h 458202"/>
              <a:gd name="connsiteX45" fmla="*/ 161241 w 350378"/>
              <a:gd name="connsiteY45" fmla="*/ 234245 h 458202"/>
              <a:gd name="connsiteX46" fmla="*/ 173112 w 350378"/>
              <a:gd name="connsiteY46" fmla="*/ 222375 h 458202"/>
              <a:gd name="connsiteX47" fmla="*/ 173112 w 350378"/>
              <a:gd name="connsiteY47" fmla="*/ 58561 h 458202"/>
              <a:gd name="connsiteX48" fmla="*/ 193688 w 350378"/>
              <a:gd name="connsiteY48" fmla="*/ 23741 h 458202"/>
              <a:gd name="connsiteX49" fmla="*/ 204767 w 350378"/>
              <a:gd name="connsiteY49" fmla="*/ 34820 h 458202"/>
              <a:gd name="connsiteX50" fmla="*/ 204767 w 350378"/>
              <a:gd name="connsiteY50" fmla="*/ 220792 h 458202"/>
              <a:gd name="connsiteX51" fmla="*/ 216637 w 350378"/>
              <a:gd name="connsiteY51" fmla="*/ 232663 h 458202"/>
              <a:gd name="connsiteX52" fmla="*/ 228508 w 350378"/>
              <a:gd name="connsiteY52" fmla="*/ 220792 h 458202"/>
              <a:gd name="connsiteX53" fmla="*/ 228508 w 350378"/>
              <a:gd name="connsiteY53" fmla="*/ 58561 h 458202"/>
              <a:gd name="connsiteX54" fmla="*/ 230882 w 350378"/>
              <a:gd name="connsiteY54" fmla="*/ 51439 h 458202"/>
              <a:gd name="connsiteX55" fmla="*/ 252249 w 350378"/>
              <a:gd name="connsiteY55" fmla="*/ 47482 h 458202"/>
              <a:gd name="connsiteX56" fmla="*/ 253040 w 350378"/>
              <a:gd name="connsiteY56" fmla="*/ 47482 h 458202"/>
              <a:gd name="connsiteX57" fmla="*/ 264119 w 350378"/>
              <a:gd name="connsiteY57" fmla="*/ 58561 h 458202"/>
              <a:gd name="connsiteX58" fmla="*/ 264119 w 350378"/>
              <a:gd name="connsiteY58" fmla="*/ 223166 h 458202"/>
              <a:gd name="connsiteX59" fmla="*/ 275990 w 350378"/>
              <a:gd name="connsiteY59" fmla="*/ 235037 h 458202"/>
              <a:gd name="connsiteX60" fmla="*/ 287861 w 350378"/>
              <a:gd name="connsiteY60" fmla="*/ 223166 h 458202"/>
              <a:gd name="connsiteX61" fmla="*/ 287861 w 350378"/>
              <a:gd name="connsiteY61" fmla="*/ 111583 h 458202"/>
              <a:gd name="connsiteX62" fmla="*/ 288652 w 350378"/>
              <a:gd name="connsiteY62" fmla="*/ 108418 h 458202"/>
              <a:gd name="connsiteX63" fmla="*/ 294191 w 350378"/>
              <a:gd name="connsiteY63" fmla="*/ 99712 h 458202"/>
              <a:gd name="connsiteX64" fmla="*/ 313184 w 350378"/>
              <a:gd name="connsiteY64" fmla="*/ 97338 h 458202"/>
              <a:gd name="connsiteX65" fmla="*/ 325055 w 350378"/>
              <a:gd name="connsiteY65" fmla="*/ 108418 h 458202"/>
              <a:gd name="connsiteX66" fmla="*/ 325055 w 350378"/>
              <a:gd name="connsiteY66" fmla="*/ 297555 h 458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50378" h="458202">
                <a:moveTo>
                  <a:pt x="314767" y="73597"/>
                </a:moveTo>
                <a:cubicBezTo>
                  <a:pt x="308436" y="73597"/>
                  <a:pt x="298148" y="73597"/>
                  <a:pt x="289443" y="76763"/>
                </a:cubicBezTo>
                <a:lnTo>
                  <a:pt x="289443" y="58561"/>
                </a:lnTo>
                <a:cubicBezTo>
                  <a:pt x="289443" y="39568"/>
                  <a:pt x="273616" y="23741"/>
                  <a:pt x="254623" y="23741"/>
                </a:cubicBezTo>
                <a:lnTo>
                  <a:pt x="253832" y="23741"/>
                </a:lnTo>
                <a:cubicBezTo>
                  <a:pt x="247501" y="23741"/>
                  <a:pt x="238004" y="23741"/>
                  <a:pt x="228508" y="26907"/>
                </a:cubicBezTo>
                <a:cubicBezTo>
                  <a:pt x="224551" y="11871"/>
                  <a:pt x="211098" y="0"/>
                  <a:pt x="194479" y="0"/>
                </a:cubicBezTo>
                <a:cubicBezTo>
                  <a:pt x="176277" y="0"/>
                  <a:pt x="159659" y="3165"/>
                  <a:pt x="152536" y="30072"/>
                </a:cubicBezTo>
                <a:cubicBezTo>
                  <a:pt x="145414" y="26115"/>
                  <a:pt x="136709" y="23741"/>
                  <a:pt x="130378" y="23741"/>
                </a:cubicBezTo>
                <a:cubicBezTo>
                  <a:pt x="111385" y="23741"/>
                  <a:pt x="95558" y="39568"/>
                  <a:pt x="95558" y="58561"/>
                </a:cubicBezTo>
                <a:lnTo>
                  <a:pt x="95558" y="249281"/>
                </a:lnTo>
                <a:lnTo>
                  <a:pt x="73399" y="201799"/>
                </a:lnTo>
                <a:cubicBezTo>
                  <a:pt x="64694" y="183598"/>
                  <a:pt x="36996" y="178058"/>
                  <a:pt x="25126" y="179641"/>
                </a:cubicBezTo>
                <a:cubicBezTo>
                  <a:pt x="14838" y="181224"/>
                  <a:pt x="6924" y="185972"/>
                  <a:pt x="2968" y="193885"/>
                </a:cubicBezTo>
                <a:cubicBezTo>
                  <a:pt x="-989" y="201008"/>
                  <a:pt x="-989" y="208921"/>
                  <a:pt x="2968" y="217626"/>
                </a:cubicBezTo>
                <a:lnTo>
                  <a:pt x="52824" y="362447"/>
                </a:lnTo>
                <a:cubicBezTo>
                  <a:pt x="52824" y="362447"/>
                  <a:pt x="52824" y="363238"/>
                  <a:pt x="52824" y="363238"/>
                </a:cubicBezTo>
                <a:cubicBezTo>
                  <a:pt x="64694" y="390145"/>
                  <a:pt x="108220" y="424174"/>
                  <a:pt x="117716" y="431296"/>
                </a:cubicBezTo>
                <a:cubicBezTo>
                  <a:pt x="138292" y="449498"/>
                  <a:pt x="165198" y="458203"/>
                  <a:pt x="199227" y="458203"/>
                </a:cubicBezTo>
                <a:cubicBezTo>
                  <a:pt x="272033" y="458203"/>
                  <a:pt x="350379" y="400433"/>
                  <a:pt x="350379" y="360073"/>
                </a:cubicBezTo>
                <a:lnTo>
                  <a:pt x="350379" y="301512"/>
                </a:lnTo>
                <a:cubicBezTo>
                  <a:pt x="350379" y="299929"/>
                  <a:pt x="350379" y="298346"/>
                  <a:pt x="350379" y="296763"/>
                </a:cubicBezTo>
                <a:lnTo>
                  <a:pt x="350379" y="108418"/>
                </a:lnTo>
                <a:cubicBezTo>
                  <a:pt x="349587" y="89425"/>
                  <a:pt x="334551" y="73597"/>
                  <a:pt x="314767" y="73597"/>
                </a:cubicBezTo>
                <a:close/>
                <a:moveTo>
                  <a:pt x="325846" y="297555"/>
                </a:moveTo>
                <a:cubicBezTo>
                  <a:pt x="325846" y="298346"/>
                  <a:pt x="325846" y="298346"/>
                  <a:pt x="325846" y="299137"/>
                </a:cubicBezTo>
                <a:cubicBezTo>
                  <a:pt x="325846" y="299929"/>
                  <a:pt x="325846" y="300720"/>
                  <a:pt x="325846" y="300720"/>
                </a:cubicBezTo>
                <a:lnTo>
                  <a:pt x="325846" y="360073"/>
                </a:lnTo>
                <a:cubicBezTo>
                  <a:pt x="325846" y="383814"/>
                  <a:pt x="261745" y="434462"/>
                  <a:pt x="198436" y="434462"/>
                </a:cubicBezTo>
                <a:cubicBezTo>
                  <a:pt x="170738" y="434462"/>
                  <a:pt x="147788" y="427339"/>
                  <a:pt x="132752" y="413095"/>
                </a:cubicBezTo>
                <a:cubicBezTo>
                  <a:pt x="132752" y="413095"/>
                  <a:pt x="131961" y="412303"/>
                  <a:pt x="131961" y="412303"/>
                </a:cubicBezTo>
                <a:cubicBezTo>
                  <a:pt x="109011" y="394893"/>
                  <a:pt x="81313" y="368778"/>
                  <a:pt x="74191" y="352951"/>
                </a:cubicBezTo>
                <a:lnTo>
                  <a:pt x="24335" y="208130"/>
                </a:lnTo>
                <a:cubicBezTo>
                  <a:pt x="24335" y="207339"/>
                  <a:pt x="24335" y="207339"/>
                  <a:pt x="23543" y="207339"/>
                </a:cubicBezTo>
                <a:cubicBezTo>
                  <a:pt x="22752" y="204965"/>
                  <a:pt x="22752" y="204173"/>
                  <a:pt x="22752" y="204173"/>
                </a:cubicBezTo>
                <a:cubicBezTo>
                  <a:pt x="22752" y="204173"/>
                  <a:pt x="24335" y="202590"/>
                  <a:pt x="28291" y="202590"/>
                </a:cubicBezTo>
                <a:cubicBezTo>
                  <a:pt x="34622" y="201799"/>
                  <a:pt x="49658" y="206547"/>
                  <a:pt x="52032" y="211296"/>
                </a:cubicBezTo>
                <a:lnTo>
                  <a:pt x="86853" y="284893"/>
                </a:lnTo>
                <a:cubicBezTo>
                  <a:pt x="87644" y="286476"/>
                  <a:pt x="89227" y="288850"/>
                  <a:pt x="90810" y="289641"/>
                </a:cubicBezTo>
                <a:cubicBezTo>
                  <a:pt x="93975" y="292015"/>
                  <a:pt x="101097" y="293598"/>
                  <a:pt x="106637" y="290432"/>
                </a:cubicBezTo>
                <a:cubicBezTo>
                  <a:pt x="115342" y="285684"/>
                  <a:pt x="119299" y="273814"/>
                  <a:pt x="119299" y="251655"/>
                </a:cubicBezTo>
                <a:lnTo>
                  <a:pt x="119299" y="58561"/>
                </a:lnTo>
                <a:cubicBezTo>
                  <a:pt x="119299" y="52230"/>
                  <a:pt x="124047" y="47482"/>
                  <a:pt x="130378" y="47482"/>
                </a:cubicBezTo>
                <a:cubicBezTo>
                  <a:pt x="139083" y="47482"/>
                  <a:pt x="149371" y="54604"/>
                  <a:pt x="149371" y="58561"/>
                </a:cubicBezTo>
                <a:lnTo>
                  <a:pt x="149371" y="222375"/>
                </a:lnTo>
                <a:cubicBezTo>
                  <a:pt x="149371" y="228706"/>
                  <a:pt x="154910" y="234245"/>
                  <a:pt x="161241" y="234245"/>
                </a:cubicBezTo>
                <a:cubicBezTo>
                  <a:pt x="167572" y="234245"/>
                  <a:pt x="173112" y="228706"/>
                  <a:pt x="173112" y="222375"/>
                </a:cubicBezTo>
                <a:lnTo>
                  <a:pt x="173112" y="58561"/>
                </a:lnTo>
                <a:cubicBezTo>
                  <a:pt x="173112" y="23741"/>
                  <a:pt x="178652" y="23741"/>
                  <a:pt x="193688" y="23741"/>
                </a:cubicBezTo>
                <a:cubicBezTo>
                  <a:pt x="200018" y="23741"/>
                  <a:pt x="204767" y="28489"/>
                  <a:pt x="204767" y="34820"/>
                </a:cubicBezTo>
                <a:lnTo>
                  <a:pt x="204767" y="220792"/>
                </a:lnTo>
                <a:cubicBezTo>
                  <a:pt x="204767" y="227123"/>
                  <a:pt x="210306" y="232663"/>
                  <a:pt x="216637" y="232663"/>
                </a:cubicBezTo>
                <a:cubicBezTo>
                  <a:pt x="222968" y="232663"/>
                  <a:pt x="228508" y="227123"/>
                  <a:pt x="228508" y="220792"/>
                </a:cubicBezTo>
                <a:lnTo>
                  <a:pt x="228508" y="58561"/>
                </a:lnTo>
                <a:cubicBezTo>
                  <a:pt x="228508" y="53813"/>
                  <a:pt x="230091" y="52230"/>
                  <a:pt x="230882" y="51439"/>
                </a:cubicBezTo>
                <a:cubicBezTo>
                  <a:pt x="234839" y="47482"/>
                  <a:pt x="245918" y="47482"/>
                  <a:pt x="252249" y="47482"/>
                </a:cubicBezTo>
                <a:lnTo>
                  <a:pt x="253040" y="47482"/>
                </a:lnTo>
                <a:cubicBezTo>
                  <a:pt x="259371" y="47482"/>
                  <a:pt x="264119" y="52230"/>
                  <a:pt x="264119" y="58561"/>
                </a:cubicBezTo>
                <a:lnTo>
                  <a:pt x="264119" y="223166"/>
                </a:lnTo>
                <a:cubicBezTo>
                  <a:pt x="264119" y="229497"/>
                  <a:pt x="269659" y="235037"/>
                  <a:pt x="275990" y="235037"/>
                </a:cubicBezTo>
                <a:cubicBezTo>
                  <a:pt x="282321" y="235037"/>
                  <a:pt x="287861" y="229497"/>
                  <a:pt x="287861" y="223166"/>
                </a:cubicBezTo>
                <a:lnTo>
                  <a:pt x="287861" y="111583"/>
                </a:lnTo>
                <a:cubicBezTo>
                  <a:pt x="287861" y="110792"/>
                  <a:pt x="288652" y="109209"/>
                  <a:pt x="288652" y="108418"/>
                </a:cubicBezTo>
                <a:cubicBezTo>
                  <a:pt x="288652" y="102878"/>
                  <a:pt x="291026" y="100504"/>
                  <a:pt x="294191" y="99712"/>
                </a:cubicBezTo>
                <a:cubicBezTo>
                  <a:pt x="299731" y="97338"/>
                  <a:pt x="306853" y="97338"/>
                  <a:pt x="313184" y="97338"/>
                </a:cubicBezTo>
                <a:cubicBezTo>
                  <a:pt x="319515" y="97338"/>
                  <a:pt x="325055" y="102087"/>
                  <a:pt x="325055" y="108418"/>
                </a:cubicBezTo>
                <a:lnTo>
                  <a:pt x="325055" y="297555"/>
                </a:lnTo>
                <a:close/>
              </a:path>
            </a:pathLst>
          </a:custGeom>
          <a:solidFill>
            <a:schemeClr val="bg1"/>
          </a:solidFill>
          <a:ln w="7908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B8516C0-1FC3-47FF-ABED-1AFC78D8EC22}"/>
              </a:ext>
            </a:extLst>
          </p:cNvPr>
          <p:cNvSpPr/>
          <p:nvPr/>
        </p:nvSpPr>
        <p:spPr>
          <a:xfrm>
            <a:off x="1912683" y="4354095"/>
            <a:ext cx="904340" cy="829640"/>
          </a:xfrm>
          <a:custGeom>
            <a:avLst/>
            <a:gdLst>
              <a:gd name="connsiteX0" fmla="*/ 418634 w 429799"/>
              <a:gd name="connsiteY0" fmla="*/ 58759 h 394299"/>
              <a:gd name="connsiteX1" fmla="*/ 356908 w 429799"/>
              <a:gd name="connsiteY1" fmla="*/ 58759 h 394299"/>
              <a:gd name="connsiteX2" fmla="*/ 356908 w 429799"/>
              <a:gd name="connsiteY2" fmla="*/ 12068 h 394299"/>
              <a:gd name="connsiteX3" fmla="*/ 351368 w 429799"/>
              <a:gd name="connsiteY3" fmla="*/ 1781 h 394299"/>
              <a:gd name="connsiteX4" fmla="*/ 339498 w 429799"/>
              <a:gd name="connsiteY4" fmla="*/ 1781 h 394299"/>
              <a:gd name="connsiteX5" fmla="*/ 215253 w 429799"/>
              <a:gd name="connsiteY5" fmla="*/ 110198 h 394299"/>
              <a:gd name="connsiteX6" fmla="*/ 91007 w 429799"/>
              <a:gd name="connsiteY6" fmla="*/ 1781 h 394299"/>
              <a:gd name="connsiteX7" fmla="*/ 79137 w 429799"/>
              <a:gd name="connsiteY7" fmla="*/ 1781 h 394299"/>
              <a:gd name="connsiteX8" fmla="*/ 73598 w 429799"/>
              <a:gd name="connsiteY8" fmla="*/ 12068 h 394299"/>
              <a:gd name="connsiteX9" fmla="*/ 73598 w 429799"/>
              <a:gd name="connsiteY9" fmla="*/ 58759 h 394299"/>
              <a:gd name="connsiteX10" fmla="*/ 11871 w 429799"/>
              <a:gd name="connsiteY10" fmla="*/ 58759 h 394299"/>
              <a:gd name="connsiteX11" fmla="*/ 0 w 429799"/>
              <a:gd name="connsiteY11" fmla="*/ 70630 h 394299"/>
              <a:gd name="connsiteX12" fmla="*/ 0 w 429799"/>
              <a:gd name="connsiteY12" fmla="*/ 382429 h 394299"/>
              <a:gd name="connsiteX13" fmla="*/ 11871 w 429799"/>
              <a:gd name="connsiteY13" fmla="*/ 394300 h 394299"/>
              <a:gd name="connsiteX14" fmla="*/ 417843 w 429799"/>
              <a:gd name="connsiteY14" fmla="*/ 394300 h 394299"/>
              <a:gd name="connsiteX15" fmla="*/ 429714 w 429799"/>
              <a:gd name="connsiteY15" fmla="*/ 382429 h 394299"/>
              <a:gd name="connsiteX16" fmla="*/ 429714 w 429799"/>
              <a:gd name="connsiteY16" fmla="*/ 70630 h 394299"/>
              <a:gd name="connsiteX17" fmla="*/ 418634 w 429799"/>
              <a:gd name="connsiteY17" fmla="*/ 58759 h 394299"/>
              <a:gd name="connsiteX18" fmla="*/ 333958 w 429799"/>
              <a:gd name="connsiteY18" fmla="*/ 32644 h 394299"/>
              <a:gd name="connsiteX19" fmla="*/ 333958 w 429799"/>
              <a:gd name="connsiteY19" fmla="*/ 255019 h 394299"/>
              <a:gd name="connsiteX20" fmla="*/ 227915 w 429799"/>
              <a:gd name="connsiteY20" fmla="*/ 342861 h 394299"/>
              <a:gd name="connsiteX21" fmla="*/ 227915 w 429799"/>
              <a:gd name="connsiteY21" fmla="*/ 136313 h 394299"/>
              <a:gd name="connsiteX22" fmla="*/ 333958 w 429799"/>
              <a:gd name="connsiteY22" fmla="*/ 32644 h 394299"/>
              <a:gd name="connsiteX23" fmla="*/ 98130 w 429799"/>
              <a:gd name="connsiteY23" fmla="*/ 32644 h 394299"/>
              <a:gd name="connsiteX24" fmla="*/ 204174 w 429799"/>
              <a:gd name="connsiteY24" fmla="*/ 136313 h 394299"/>
              <a:gd name="connsiteX25" fmla="*/ 204174 w 429799"/>
              <a:gd name="connsiteY25" fmla="*/ 342861 h 394299"/>
              <a:gd name="connsiteX26" fmla="*/ 98130 w 429799"/>
              <a:gd name="connsiteY26" fmla="*/ 255019 h 394299"/>
              <a:gd name="connsiteX27" fmla="*/ 98130 w 429799"/>
              <a:gd name="connsiteY27" fmla="*/ 32644 h 394299"/>
              <a:gd name="connsiteX28" fmla="*/ 25324 w 429799"/>
              <a:gd name="connsiteY28" fmla="*/ 82500 h 394299"/>
              <a:gd name="connsiteX29" fmla="*/ 75180 w 429799"/>
              <a:gd name="connsiteY29" fmla="*/ 82500 h 394299"/>
              <a:gd name="connsiteX30" fmla="*/ 75180 w 429799"/>
              <a:gd name="connsiteY30" fmla="*/ 261350 h 394299"/>
              <a:gd name="connsiteX31" fmla="*/ 81511 w 429799"/>
              <a:gd name="connsiteY31" fmla="*/ 271637 h 394299"/>
              <a:gd name="connsiteX32" fmla="*/ 195469 w 429799"/>
              <a:gd name="connsiteY32" fmla="*/ 369767 h 394299"/>
              <a:gd name="connsiteX33" fmla="*/ 25324 w 429799"/>
              <a:gd name="connsiteY33" fmla="*/ 369767 h 394299"/>
              <a:gd name="connsiteX34" fmla="*/ 25324 w 429799"/>
              <a:gd name="connsiteY34" fmla="*/ 82500 h 394299"/>
              <a:gd name="connsiteX35" fmla="*/ 406764 w 429799"/>
              <a:gd name="connsiteY35" fmla="*/ 370559 h 394299"/>
              <a:gd name="connsiteX36" fmla="*/ 236620 w 429799"/>
              <a:gd name="connsiteY36" fmla="*/ 370559 h 394299"/>
              <a:gd name="connsiteX37" fmla="*/ 350577 w 429799"/>
              <a:gd name="connsiteY37" fmla="*/ 272429 h 394299"/>
              <a:gd name="connsiteX38" fmla="*/ 356908 w 429799"/>
              <a:gd name="connsiteY38" fmla="*/ 262141 h 394299"/>
              <a:gd name="connsiteX39" fmla="*/ 356908 w 429799"/>
              <a:gd name="connsiteY39" fmla="*/ 83292 h 394299"/>
              <a:gd name="connsiteX40" fmla="*/ 406764 w 429799"/>
              <a:gd name="connsiteY40" fmla="*/ 83292 h 394299"/>
              <a:gd name="connsiteX41" fmla="*/ 406764 w 429799"/>
              <a:gd name="connsiteY41" fmla="*/ 370559 h 394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29799" h="394299">
                <a:moveTo>
                  <a:pt x="418634" y="58759"/>
                </a:moveTo>
                <a:lnTo>
                  <a:pt x="356908" y="58759"/>
                </a:lnTo>
                <a:lnTo>
                  <a:pt x="356908" y="12068"/>
                </a:lnTo>
                <a:cubicBezTo>
                  <a:pt x="356908" y="8112"/>
                  <a:pt x="354534" y="4155"/>
                  <a:pt x="351368" y="1781"/>
                </a:cubicBezTo>
                <a:cubicBezTo>
                  <a:pt x="348202" y="-594"/>
                  <a:pt x="343454" y="-594"/>
                  <a:pt x="339498" y="1781"/>
                </a:cubicBezTo>
                <a:cubicBezTo>
                  <a:pt x="286476" y="29479"/>
                  <a:pt x="243742" y="66673"/>
                  <a:pt x="215253" y="110198"/>
                </a:cubicBezTo>
                <a:cubicBezTo>
                  <a:pt x="186764" y="66673"/>
                  <a:pt x="144030" y="29479"/>
                  <a:pt x="91007" y="1781"/>
                </a:cubicBezTo>
                <a:cubicBezTo>
                  <a:pt x="87051" y="198"/>
                  <a:pt x="83094" y="198"/>
                  <a:pt x="79137" y="1781"/>
                </a:cubicBezTo>
                <a:cubicBezTo>
                  <a:pt x="75972" y="4155"/>
                  <a:pt x="73598" y="8112"/>
                  <a:pt x="73598" y="12068"/>
                </a:cubicBezTo>
                <a:lnTo>
                  <a:pt x="73598" y="58759"/>
                </a:lnTo>
                <a:lnTo>
                  <a:pt x="11871" y="58759"/>
                </a:lnTo>
                <a:cubicBezTo>
                  <a:pt x="5540" y="58759"/>
                  <a:pt x="0" y="64299"/>
                  <a:pt x="0" y="70630"/>
                </a:cubicBezTo>
                <a:lnTo>
                  <a:pt x="0" y="382429"/>
                </a:lnTo>
                <a:cubicBezTo>
                  <a:pt x="0" y="388760"/>
                  <a:pt x="5540" y="394300"/>
                  <a:pt x="11871" y="394300"/>
                </a:cubicBezTo>
                <a:lnTo>
                  <a:pt x="417843" y="394300"/>
                </a:lnTo>
                <a:cubicBezTo>
                  <a:pt x="424175" y="394300"/>
                  <a:pt x="429714" y="388760"/>
                  <a:pt x="429714" y="382429"/>
                </a:cubicBezTo>
                <a:lnTo>
                  <a:pt x="429714" y="70630"/>
                </a:lnTo>
                <a:cubicBezTo>
                  <a:pt x="430505" y="64299"/>
                  <a:pt x="425757" y="58759"/>
                  <a:pt x="418634" y="58759"/>
                </a:cubicBezTo>
                <a:close/>
                <a:moveTo>
                  <a:pt x="333958" y="32644"/>
                </a:moveTo>
                <a:lnTo>
                  <a:pt x="333958" y="255019"/>
                </a:lnTo>
                <a:cubicBezTo>
                  <a:pt x="290433" y="278760"/>
                  <a:pt x="254821" y="308040"/>
                  <a:pt x="227915" y="342861"/>
                </a:cubicBezTo>
                <a:lnTo>
                  <a:pt x="227915" y="136313"/>
                </a:lnTo>
                <a:cubicBezTo>
                  <a:pt x="250865" y="95162"/>
                  <a:pt x="287267" y="59551"/>
                  <a:pt x="333958" y="32644"/>
                </a:cubicBezTo>
                <a:close/>
                <a:moveTo>
                  <a:pt x="98130" y="32644"/>
                </a:moveTo>
                <a:cubicBezTo>
                  <a:pt x="144030" y="59551"/>
                  <a:pt x="180433" y="95162"/>
                  <a:pt x="204174" y="136313"/>
                </a:cubicBezTo>
                <a:lnTo>
                  <a:pt x="204174" y="342861"/>
                </a:lnTo>
                <a:cubicBezTo>
                  <a:pt x="177267" y="308040"/>
                  <a:pt x="141655" y="277968"/>
                  <a:pt x="98130" y="255019"/>
                </a:cubicBezTo>
                <a:lnTo>
                  <a:pt x="98130" y="32644"/>
                </a:lnTo>
                <a:close/>
                <a:moveTo>
                  <a:pt x="25324" y="82500"/>
                </a:moveTo>
                <a:lnTo>
                  <a:pt x="75180" y="82500"/>
                </a:lnTo>
                <a:lnTo>
                  <a:pt x="75180" y="261350"/>
                </a:lnTo>
                <a:cubicBezTo>
                  <a:pt x="75180" y="266098"/>
                  <a:pt x="77555" y="270055"/>
                  <a:pt x="81511" y="271637"/>
                </a:cubicBezTo>
                <a:cubicBezTo>
                  <a:pt x="129785" y="296961"/>
                  <a:pt x="169353" y="330199"/>
                  <a:pt x="195469" y="369767"/>
                </a:cubicBezTo>
                <a:lnTo>
                  <a:pt x="25324" y="369767"/>
                </a:lnTo>
                <a:lnTo>
                  <a:pt x="25324" y="82500"/>
                </a:lnTo>
                <a:close/>
                <a:moveTo>
                  <a:pt x="406764" y="370559"/>
                </a:moveTo>
                <a:lnTo>
                  <a:pt x="236620" y="370559"/>
                </a:lnTo>
                <a:cubicBezTo>
                  <a:pt x="262735" y="330990"/>
                  <a:pt x="302304" y="297753"/>
                  <a:pt x="350577" y="272429"/>
                </a:cubicBezTo>
                <a:cubicBezTo>
                  <a:pt x="354534" y="270055"/>
                  <a:pt x="356908" y="266098"/>
                  <a:pt x="356908" y="262141"/>
                </a:cubicBezTo>
                <a:lnTo>
                  <a:pt x="356908" y="83292"/>
                </a:lnTo>
                <a:lnTo>
                  <a:pt x="406764" y="83292"/>
                </a:lnTo>
                <a:lnTo>
                  <a:pt x="406764" y="370559"/>
                </a:lnTo>
                <a:close/>
              </a:path>
            </a:pathLst>
          </a:custGeom>
          <a:solidFill>
            <a:schemeClr val="bg1"/>
          </a:solidFill>
          <a:ln w="7908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8425F1C-63D8-4E7B-ABE2-1E7AEF1C7C59}"/>
              </a:ext>
            </a:extLst>
          </p:cNvPr>
          <p:cNvSpPr/>
          <p:nvPr/>
        </p:nvSpPr>
        <p:spPr>
          <a:xfrm>
            <a:off x="6799989" y="4329289"/>
            <a:ext cx="1077976" cy="879252"/>
          </a:xfrm>
          <a:custGeom>
            <a:avLst/>
            <a:gdLst>
              <a:gd name="connsiteX0" fmla="*/ 454246 w 455037"/>
              <a:gd name="connsiteY0" fmla="*/ 124245 h 371152"/>
              <a:gd name="connsiteX1" fmla="*/ 455037 w 455037"/>
              <a:gd name="connsiteY1" fmla="*/ 121079 h 371152"/>
              <a:gd name="connsiteX2" fmla="*/ 455037 w 455037"/>
              <a:gd name="connsiteY2" fmla="*/ 120288 h 371152"/>
              <a:gd name="connsiteX3" fmla="*/ 455037 w 455037"/>
              <a:gd name="connsiteY3" fmla="*/ 119497 h 371152"/>
              <a:gd name="connsiteX4" fmla="*/ 454246 w 455037"/>
              <a:gd name="connsiteY4" fmla="*/ 116331 h 371152"/>
              <a:gd name="connsiteX5" fmla="*/ 454246 w 455037"/>
              <a:gd name="connsiteY5" fmla="*/ 115540 h 371152"/>
              <a:gd name="connsiteX6" fmla="*/ 452664 w 455037"/>
              <a:gd name="connsiteY6" fmla="*/ 112375 h 371152"/>
              <a:gd name="connsiteX7" fmla="*/ 452664 w 455037"/>
              <a:gd name="connsiteY7" fmla="*/ 112375 h 371152"/>
              <a:gd name="connsiteX8" fmla="*/ 373527 w 455037"/>
              <a:gd name="connsiteY8" fmla="*/ 4748 h 371152"/>
              <a:gd name="connsiteX9" fmla="*/ 364030 w 455037"/>
              <a:gd name="connsiteY9" fmla="*/ 0 h 371152"/>
              <a:gd name="connsiteX10" fmla="*/ 91007 w 455037"/>
              <a:gd name="connsiteY10" fmla="*/ 0 h 371152"/>
              <a:gd name="connsiteX11" fmla="*/ 81511 w 455037"/>
              <a:gd name="connsiteY11" fmla="*/ 4748 h 371152"/>
              <a:gd name="connsiteX12" fmla="*/ 2374 w 455037"/>
              <a:gd name="connsiteY12" fmla="*/ 112375 h 371152"/>
              <a:gd name="connsiteX13" fmla="*/ 2374 w 455037"/>
              <a:gd name="connsiteY13" fmla="*/ 112375 h 371152"/>
              <a:gd name="connsiteX14" fmla="*/ 791 w 455037"/>
              <a:gd name="connsiteY14" fmla="*/ 115540 h 371152"/>
              <a:gd name="connsiteX15" fmla="*/ 791 w 455037"/>
              <a:gd name="connsiteY15" fmla="*/ 116331 h 371152"/>
              <a:gd name="connsiteX16" fmla="*/ 0 w 455037"/>
              <a:gd name="connsiteY16" fmla="*/ 119497 h 371152"/>
              <a:gd name="connsiteX17" fmla="*/ 0 w 455037"/>
              <a:gd name="connsiteY17" fmla="*/ 119497 h 371152"/>
              <a:gd name="connsiteX18" fmla="*/ 0 w 455037"/>
              <a:gd name="connsiteY18" fmla="*/ 120288 h 371152"/>
              <a:gd name="connsiteX19" fmla="*/ 791 w 455037"/>
              <a:gd name="connsiteY19" fmla="*/ 123454 h 371152"/>
              <a:gd name="connsiteX20" fmla="*/ 791 w 455037"/>
              <a:gd name="connsiteY20" fmla="*/ 123454 h 371152"/>
              <a:gd name="connsiteX21" fmla="*/ 2374 w 455037"/>
              <a:gd name="connsiteY21" fmla="*/ 126619 h 371152"/>
              <a:gd name="connsiteX22" fmla="*/ 2374 w 455037"/>
              <a:gd name="connsiteY22" fmla="*/ 126619 h 371152"/>
              <a:gd name="connsiteX23" fmla="*/ 213670 w 455037"/>
              <a:gd name="connsiteY23" fmla="*/ 367195 h 371152"/>
              <a:gd name="connsiteX24" fmla="*/ 214461 w 455037"/>
              <a:gd name="connsiteY24" fmla="*/ 367987 h 371152"/>
              <a:gd name="connsiteX25" fmla="*/ 215253 w 455037"/>
              <a:gd name="connsiteY25" fmla="*/ 368778 h 371152"/>
              <a:gd name="connsiteX26" fmla="*/ 216044 w 455037"/>
              <a:gd name="connsiteY26" fmla="*/ 368778 h 371152"/>
              <a:gd name="connsiteX27" fmla="*/ 216044 w 455037"/>
              <a:gd name="connsiteY27" fmla="*/ 368778 h 371152"/>
              <a:gd name="connsiteX28" fmla="*/ 216044 w 455037"/>
              <a:gd name="connsiteY28" fmla="*/ 368778 h 371152"/>
              <a:gd name="connsiteX29" fmla="*/ 216835 w 455037"/>
              <a:gd name="connsiteY29" fmla="*/ 369569 h 371152"/>
              <a:gd name="connsiteX30" fmla="*/ 217627 w 455037"/>
              <a:gd name="connsiteY30" fmla="*/ 370361 h 371152"/>
              <a:gd name="connsiteX31" fmla="*/ 218418 w 455037"/>
              <a:gd name="connsiteY31" fmla="*/ 370361 h 371152"/>
              <a:gd name="connsiteX32" fmla="*/ 218418 w 455037"/>
              <a:gd name="connsiteY32" fmla="*/ 370361 h 371152"/>
              <a:gd name="connsiteX33" fmla="*/ 218418 w 455037"/>
              <a:gd name="connsiteY33" fmla="*/ 370361 h 371152"/>
              <a:gd name="connsiteX34" fmla="*/ 221583 w 455037"/>
              <a:gd name="connsiteY34" fmla="*/ 371152 h 371152"/>
              <a:gd name="connsiteX35" fmla="*/ 221583 w 455037"/>
              <a:gd name="connsiteY35" fmla="*/ 371152 h 371152"/>
              <a:gd name="connsiteX36" fmla="*/ 224749 w 455037"/>
              <a:gd name="connsiteY36" fmla="*/ 370361 h 371152"/>
              <a:gd name="connsiteX37" fmla="*/ 225540 w 455037"/>
              <a:gd name="connsiteY37" fmla="*/ 370361 h 371152"/>
              <a:gd name="connsiteX38" fmla="*/ 225540 w 455037"/>
              <a:gd name="connsiteY38" fmla="*/ 370361 h 371152"/>
              <a:gd name="connsiteX39" fmla="*/ 225540 w 455037"/>
              <a:gd name="connsiteY39" fmla="*/ 370361 h 371152"/>
              <a:gd name="connsiteX40" fmla="*/ 226331 w 455037"/>
              <a:gd name="connsiteY40" fmla="*/ 370361 h 371152"/>
              <a:gd name="connsiteX41" fmla="*/ 227124 w 455037"/>
              <a:gd name="connsiteY41" fmla="*/ 369569 h 371152"/>
              <a:gd name="connsiteX42" fmla="*/ 228706 w 455037"/>
              <a:gd name="connsiteY42" fmla="*/ 368778 h 371152"/>
              <a:gd name="connsiteX43" fmla="*/ 229497 w 455037"/>
              <a:gd name="connsiteY43" fmla="*/ 368778 h 371152"/>
              <a:gd name="connsiteX44" fmla="*/ 229497 w 455037"/>
              <a:gd name="connsiteY44" fmla="*/ 368778 h 371152"/>
              <a:gd name="connsiteX45" fmla="*/ 229497 w 455037"/>
              <a:gd name="connsiteY45" fmla="*/ 368778 h 371152"/>
              <a:gd name="connsiteX46" fmla="*/ 230288 w 455037"/>
              <a:gd name="connsiteY46" fmla="*/ 367987 h 371152"/>
              <a:gd name="connsiteX47" fmla="*/ 231080 w 455037"/>
              <a:gd name="connsiteY47" fmla="*/ 367195 h 371152"/>
              <a:gd name="connsiteX48" fmla="*/ 451080 w 455037"/>
              <a:gd name="connsiteY48" fmla="*/ 126619 h 371152"/>
              <a:gd name="connsiteX49" fmla="*/ 451080 w 455037"/>
              <a:gd name="connsiteY49" fmla="*/ 126619 h 371152"/>
              <a:gd name="connsiteX50" fmla="*/ 454246 w 455037"/>
              <a:gd name="connsiteY50" fmla="*/ 124245 h 371152"/>
              <a:gd name="connsiteX51" fmla="*/ 454246 w 455037"/>
              <a:gd name="connsiteY51" fmla="*/ 124245 h 371152"/>
              <a:gd name="connsiteX52" fmla="*/ 139281 w 455037"/>
              <a:gd name="connsiteY52" fmla="*/ 131367 h 371152"/>
              <a:gd name="connsiteX53" fmla="*/ 194677 w 455037"/>
              <a:gd name="connsiteY53" fmla="*/ 310217 h 371152"/>
              <a:gd name="connsiteX54" fmla="*/ 37195 w 455037"/>
              <a:gd name="connsiteY54" fmla="*/ 131367 h 371152"/>
              <a:gd name="connsiteX55" fmla="*/ 139281 w 455037"/>
              <a:gd name="connsiteY55" fmla="*/ 131367 h 371152"/>
              <a:gd name="connsiteX56" fmla="*/ 285684 w 455037"/>
              <a:gd name="connsiteY56" fmla="*/ 131367 h 371152"/>
              <a:gd name="connsiteX57" fmla="*/ 223167 w 455037"/>
              <a:gd name="connsiteY57" fmla="*/ 321296 h 371152"/>
              <a:gd name="connsiteX58" fmla="*/ 163814 w 455037"/>
              <a:gd name="connsiteY58" fmla="*/ 131367 h 371152"/>
              <a:gd name="connsiteX59" fmla="*/ 285684 w 455037"/>
              <a:gd name="connsiteY59" fmla="*/ 131367 h 371152"/>
              <a:gd name="connsiteX60" fmla="*/ 171728 w 455037"/>
              <a:gd name="connsiteY60" fmla="*/ 107626 h 371152"/>
              <a:gd name="connsiteX61" fmla="*/ 225540 w 455037"/>
              <a:gd name="connsiteY61" fmla="*/ 34820 h 371152"/>
              <a:gd name="connsiteX62" fmla="*/ 279354 w 455037"/>
              <a:gd name="connsiteY62" fmla="*/ 107626 h 371152"/>
              <a:gd name="connsiteX63" fmla="*/ 171728 w 455037"/>
              <a:gd name="connsiteY63" fmla="*/ 107626 h 371152"/>
              <a:gd name="connsiteX64" fmla="*/ 311008 w 455037"/>
              <a:gd name="connsiteY64" fmla="*/ 131367 h 371152"/>
              <a:gd name="connsiteX65" fmla="*/ 416260 w 455037"/>
              <a:gd name="connsiteY65" fmla="*/ 131367 h 371152"/>
              <a:gd name="connsiteX66" fmla="*/ 251656 w 455037"/>
              <a:gd name="connsiteY66" fmla="*/ 311799 h 371152"/>
              <a:gd name="connsiteX67" fmla="*/ 311008 w 455037"/>
              <a:gd name="connsiteY67" fmla="*/ 131367 h 371152"/>
              <a:gd name="connsiteX68" fmla="*/ 419426 w 455037"/>
              <a:gd name="connsiteY68" fmla="*/ 107626 h 371152"/>
              <a:gd name="connsiteX69" fmla="*/ 307843 w 455037"/>
              <a:gd name="connsiteY69" fmla="*/ 107626 h 371152"/>
              <a:gd name="connsiteX70" fmla="*/ 246116 w 455037"/>
              <a:gd name="connsiteY70" fmla="*/ 23741 h 371152"/>
              <a:gd name="connsiteX71" fmla="*/ 357699 w 455037"/>
              <a:gd name="connsiteY71" fmla="*/ 23741 h 371152"/>
              <a:gd name="connsiteX72" fmla="*/ 419426 w 455037"/>
              <a:gd name="connsiteY72" fmla="*/ 107626 h 371152"/>
              <a:gd name="connsiteX73" fmla="*/ 96548 w 455037"/>
              <a:gd name="connsiteY73" fmla="*/ 23741 h 371152"/>
              <a:gd name="connsiteX74" fmla="*/ 203382 w 455037"/>
              <a:gd name="connsiteY74" fmla="*/ 23741 h 371152"/>
              <a:gd name="connsiteX75" fmla="*/ 141655 w 455037"/>
              <a:gd name="connsiteY75" fmla="*/ 107626 h 371152"/>
              <a:gd name="connsiteX76" fmla="*/ 34820 w 455037"/>
              <a:gd name="connsiteY76" fmla="*/ 107626 h 371152"/>
              <a:gd name="connsiteX77" fmla="*/ 96548 w 455037"/>
              <a:gd name="connsiteY77" fmla="*/ 23741 h 37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455037" h="371152">
                <a:moveTo>
                  <a:pt x="454246" y="124245"/>
                </a:moveTo>
                <a:cubicBezTo>
                  <a:pt x="455037" y="123454"/>
                  <a:pt x="455037" y="121871"/>
                  <a:pt x="455037" y="121079"/>
                </a:cubicBezTo>
                <a:cubicBezTo>
                  <a:pt x="455037" y="121079"/>
                  <a:pt x="455037" y="121079"/>
                  <a:pt x="455037" y="120288"/>
                </a:cubicBezTo>
                <a:cubicBezTo>
                  <a:pt x="455037" y="120288"/>
                  <a:pt x="455037" y="120288"/>
                  <a:pt x="455037" y="119497"/>
                </a:cubicBezTo>
                <a:cubicBezTo>
                  <a:pt x="455037" y="118705"/>
                  <a:pt x="455037" y="117123"/>
                  <a:pt x="454246" y="116331"/>
                </a:cubicBezTo>
                <a:cubicBezTo>
                  <a:pt x="454246" y="116331"/>
                  <a:pt x="454246" y="116331"/>
                  <a:pt x="454246" y="115540"/>
                </a:cubicBezTo>
                <a:cubicBezTo>
                  <a:pt x="454246" y="114749"/>
                  <a:pt x="453455" y="113166"/>
                  <a:pt x="452664" y="112375"/>
                </a:cubicBezTo>
                <a:cubicBezTo>
                  <a:pt x="452664" y="112375"/>
                  <a:pt x="452664" y="112375"/>
                  <a:pt x="452664" y="112375"/>
                </a:cubicBezTo>
                <a:lnTo>
                  <a:pt x="373527" y="4748"/>
                </a:lnTo>
                <a:cubicBezTo>
                  <a:pt x="371152" y="1583"/>
                  <a:pt x="367987" y="0"/>
                  <a:pt x="364030" y="0"/>
                </a:cubicBezTo>
                <a:lnTo>
                  <a:pt x="91007" y="0"/>
                </a:lnTo>
                <a:cubicBezTo>
                  <a:pt x="87051" y="0"/>
                  <a:pt x="83885" y="1583"/>
                  <a:pt x="81511" y="4748"/>
                </a:cubicBezTo>
                <a:lnTo>
                  <a:pt x="2374" y="112375"/>
                </a:lnTo>
                <a:cubicBezTo>
                  <a:pt x="2374" y="112375"/>
                  <a:pt x="2374" y="112375"/>
                  <a:pt x="2374" y="112375"/>
                </a:cubicBezTo>
                <a:cubicBezTo>
                  <a:pt x="1583" y="113166"/>
                  <a:pt x="791" y="114749"/>
                  <a:pt x="791" y="115540"/>
                </a:cubicBezTo>
                <a:cubicBezTo>
                  <a:pt x="791" y="115540"/>
                  <a:pt x="791" y="116331"/>
                  <a:pt x="791" y="116331"/>
                </a:cubicBezTo>
                <a:cubicBezTo>
                  <a:pt x="791" y="117123"/>
                  <a:pt x="0" y="118705"/>
                  <a:pt x="0" y="119497"/>
                </a:cubicBezTo>
                <a:cubicBezTo>
                  <a:pt x="0" y="119497"/>
                  <a:pt x="0" y="119497"/>
                  <a:pt x="0" y="119497"/>
                </a:cubicBezTo>
                <a:cubicBezTo>
                  <a:pt x="0" y="119497"/>
                  <a:pt x="0" y="119497"/>
                  <a:pt x="0" y="120288"/>
                </a:cubicBezTo>
                <a:cubicBezTo>
                  <a:pt x="0" y="121079"/>
                  <a:pt x="0" y="122662"/>
                  <a:pt x="791" y="123454"/>
                </a:cubicBezTo>
                <a:cubicBezTo>
                  <a:pt x="791" y="123454"/>
                  <a:pt x="791" y="123454"/>
                  <a:pt x="791" y="123454"/>
                </a:cubicBezTo>
                <a:cubicBezTo>
                  <a:pt x="1583" y="124245"/>
                  <a:pt x="1583" y="125828"/>
                  <a:pt x="2374" y="126619"/>
                </a:cubicBezTo>
                <a:cubicBezTo>
                  <a:pt x="2374" y="126619"/>
                  <a:pt x="2374" y="126619"/>
                  <a:pt x="2374" y="126619"/>
                </a:cubicBezTo>
                <a:lnTo>
                  <a:pt x="213670" y="367195"/>
                </a:lnTo>
                <a:cubicBezTo>
                  <a:pt x="213670" y="367195"/>
                  <a:pt x="213670" y="367195"/>
                  <a:pt x="214461" y="367987"/>
                </a:cubicBezTo>
                <a:cubicBezTo>
                  <a:pt x="214461" y="367987"/>
                  <a:pt x="215253" y="368778"/>
                  <a:pt x="215253" y="368778"/>
                </a:cubicBezTo>
                <a:cubicBezTo>
                  <a:pt x="215253" y="368778"/>
                  <a:pt x="215253" y="368778"/>
                  <a:pt x="216044" y="368778"/>
                </a:cubicBezTo>
                <a:cubicBezTo>
                  <a:pt x="216044" y="368778"/>
                  <a:pt x="216044" y="368778"/>
                  <a:pt x="216044" y="368778"/>
                </a:cubicBezTo>
                <a:cubicBezTo>
                  <a:pt x="216044" y="368778"/>
                  <a:pt x="216044" y="368778"/>
                  <a:pt x="216044" y="368778"/>
                </a:cubicBezTo>
                <a:cubicBezTo>
                  <a:pt x="216044" y="368778"/>
                  <a:pt x="216835" y="369569"/>
                  <a:pt x="216835" y="369569"/>
                </a:cubicBezTo>
                <a:cubicBezTo>
                  <a:pt x="216835" y="369569"/>
                  <a:pt x="217627" y="369569"/>
                  <a:pt x="217627" y="370361"/>
                </a:cubicBezTo>
                <a:cubicBezTo>
                  <a:pt x="217627" y="370361"/>
                  <a:pt x="217627" y="370361"/>
                  <a:pt x="218418" y="370361"/>
                </a:cubicBezTo>
                <a:cubicBezTo>
                  <a:pt x="218418" y="370361"/>
                  <a:pt x="218418" y="370361"/>
                  <a:pt x="218418" y="370361"/>
                </a:cubicBezTo>
                <a:cubicBezTo>
                  <a:pt x="218418" y="370361"/>
                  <a:pt x="218418" y="370361"/>
                  <a:pt x="218418" y="370361"/>
                </a:cubicBezTo>
                <a:cubicBezTo>
                  <a:pt x="219210" y="370361"/>
                  <a:pt x="220792" y="371152"/>
                  <a:pt x="221583" y="371152"/>
                </a:cubicBezTo>
                <a:cubicBezTo>
                  <a:pt x="221583" y="371152"/>
                  <a:pt x="221583" y="371152"/>
                  <a:pt x="221583" y="371152"/>
                </a:cubicBezTo>
                <a:cubicBezTo>
                  <a:pt x="222375" y="371152"/>
                  <a:pt x="223958" y="371152"/>
                  <a:pt x="224749" y="370361"/>
                </a:cubicBezTo>
                <a:cubicBezTo>
                  <a:pt x="224749" y="370361"/>
                  <a:pt x="224749" y="370361"/>
                  <a:pt x="225540" y="370361"/>
                </a:cubicBezTo>
                <a:cubicBezTo>
                  <a:pt x="225540" y="370361"/>
                  <a:pt x="225540" y="370361"/>
                  <a:pt x="225540" y="370361"/>
                </a:cubicBezTo>
                <a:cubicBezTo>
                  <a:pt x="225540" y="370361"/>
                  <a:pt x="225540" y="370361"/>
                  <a:pt x="225540" y="370361"/>
                </a:cubicBezTo>
                <a:cubicBezTo>
                  <a:pt x="225540" y="370361"/>
                  <a:pt x="225540" y="370361"/>
                  <a:pt x="226331" y="370361"/>
                </a:cubicBezTo>
                <a:cubicBezTo>
                  <a:pt x="226331" y="370361"/>
                  <a:pt x="227124" y="370361"/>
                  <a:pt x="227124" y="369569"/>
                </a:cubicBezTo>
                <a:cubicBezTo>
                  <a:pt x="227915" y="369569"/>
                  <a:pt x="227915" y="368778"/>
                  <a:pt x="228706" y="368778"/>
                </a:cubicBezTo>
                <a:cubicBezTo>
                  <a:pt x="228706" y="368778"/>
                  <a:pt x="228706" y="368778"/>
                  <a:pt x="229497" y="368778"/>
                </a:cubicBezTo>
                <a:cubicBezTo>
                  <a:pt x="229497" y="368778"/>
                  <a:pt x="229497" y="368778"/>
                  <a:pt x="229497" y="368778"/>
                </a:cubicBezTo>
                <a:cubicBezTo>
                  <a:pt x="229497" y="368778"/>
                  <a:pt x="229497" y="368778"/>
                  <a:pt x="229497" y="368778"/>
                </a:cubicBezTo>
                <a:cubicBezTo>
                  <a:pt x="229497" y="368778"/>
                  <a:pt x="230288" y="367987"/>
                  <a:pt x="230288" y="367987"/>
                </a:cubicBezTo>
                <a:cubicBezTo>
                  <a:pt x="230288" y="367987"/>
                  <a:pt x="230288" y="367987"/>
                  <a:pt x="231080" y="367195"/>
                </a:cubicBezTo>
                <a:lnTo>
                  <a:pt x="451080" y="126619"/>
                </a:lnTo>
                <a:cubicBezTo>
                  <a:pt x="451080" y="126619"/>
                  <a:pt x="451080" y="126619"/>
                  <a:pt x="451080" y="126619"/>
                </a:cubicBezTo>
                <a:cubicBezTo>
                  <a:pt x="452664" y="126619"/>
                  <a:pt x="453455" y="125036"/>
                  <a:pt x="454246" y="124245"/>
                </a:cubicBezTo>
                <a:cubicBezTo>
                  <a:pt x="453455" y="124245"/>
                  <a:pt x="453455" y="124245"/>
                  <a:pt x="454246" y="124245"/>
                </a:cubicBezTo>
                <a:close/>
                <a:moveTo>
                  <a:pt x="139281" y="131367"/>
                </a:moveTo>
                <a:lnTo>
                  <a:pt x="194677" y="310217"/>
                </a:lnTo>
                <a:lnTo>
                  <a:pt x="37195" y="131367"/>
                </a:lnTo>
                <a:lnTo>
                  <a:pt x="139281" y="131367"/>
                </a:lnTo>
                <a:close/>
                <a:moveTo>
                  <a:pt x="285684" y="131367"/>
                </a:moveTo>
                <a:lnTo>
                  <a:pt x="223167" y="321296"/>
                </a:lnTo>
                <a:lnTo>
                  <a:pt x="163814" y="131367"/>
                </a:lnTo>
                <a:lnTo>
                  <a:pt x="285684" y="131367"/>
                </a:lnTo>
                <a:close/>
                <a:moveTo>
                  <a:pt x="171728" y="107626"/>
                </a:moveTo>
                <a:lnTo>
                  <a:pt x="225540" y="34820"/>
                </a:lnTo>
                <a:lnTo>
                  <a:pt x="279354" y="107626"/>
                </a:lnTo>
                <a:lnTo>
                  <a:pt x="171728" y="107626"/>
                </a:lnTo>
                <a:close/>
                <a:moveTo>
                  <a:pt x="311008" y="131367"/>
                </a:moveTo>
                <a:lnTo>
                  <a:pt x="416260" y="131367"/>
                </a:lnTo>
                <a:lnTo>
                  <a:pt x="251656" y="311799"/>
                </a:lnTo>
                <a:lnTo>
                  <a:pt x="311008" y="131367"/>
                </a:lnTo>
                <a:close/>
                <a:moveTo>
                  <a:pt x="419426" y="107626"/>
                </a:moveTo>
                <a:lnTo>
                  <a:pt x="307843" y="107626"/>
                </a:lnTo>
                <a:lnTo>
                  <a:pt x="246116" y="23741"/>
                </a:lnTo>
                <a:lnTo>
                  <a:pt x="357699" y="23741"/>
                </a:lnTo>
                <a:lnTo>
                  <a:pt x="419426" y="107626"/>
                </a:lnTo>
                <a:close/>
                <a:moveTo>
                  <a:pt x="96548" y="23741"/>
                </a:moveTo>
                <a:lnTo>
                  <a:pt x="203382" y="23741"/>
                </a:lnTo>
                <a:lnTo>
                  <a:pt x="141655" y="107626"/>
                </a:lnTo>
                <a:lnTo>
                  <a:pt x="34820" y="107626"/>
                </a:lnTo>
                <a:lnTo>
                  <a:pt x="96548" y="23741"/>
                </a:lnTo>
                <a:close/>
              </a:path>
            </a:pathLst>
          </a:custGeom>
          <a:solidFill>
            <a:schemeClr val="bg1"/>
          </a:solidFill>
          <a:ln w="7908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B4E06EA-D4A0-45A2-8C5F-B513836B813D}"/>
              </a:ext>
            </a:extLst>
          </p:cNvPr>
          <p:cNvSpPr/>
          <p:nvPr/>
        </p:nvSpPr>
        <p:spPr>
          <a:xfrm>
            <a:off x="5967128" y="2327725"/>
            <a:ext cx="753040" cy="768706"/>
          </a:xfrm>
          <a:custGeom>
            <a:avLst/>
            <a:gdLst>
              <a:gd name="connsiteX0" fmla="*/ 367195 w 422506"/>
              <a:gd name="connsiteY0" fmla="*/ 166979 h 431296"/>
              <a:gd name="connsiteX1" fmla="*/ 421008 w 422506"/>
              <a:gd name="connsiteY1" fmla="*/ 68849 h 431296"/>
              <a:gd name="connsiteX2" fmla="*/ 421008 w 422506"/>
              <a:gd name="connsiteY2" fmla="*/ 56979 h 431296"/>
              <a:gd name="connsiteX3" fmla="*/ 410721 w 422506"/>
              <a:gd name="connsiteY3" fmla="*/ 51439 h 431296"/>
              <a:gd name="connsiteX4" fmla="*/ 257195 w 422506"/>
              <a:gd name="connsiteY4" fmla="*/ 51439 h 431296"/>
              <a:gd name="connsiteX5" fmla="*/ 257195 w 422506"/>
              <a:gd name="connsiteY5" fmla="*/ 11871 h 431296"/>
              <a:gd name="connsiteX6" fmla="*/ 245324 w 422506"/>
              <a:gd name="connsiteY6" fmla="*/ 0 h 431296"/>
              <a:gd name="connsiteX7" fmla="*/ 58562 w 422506"/>
              <a:gd name="connsiteY7" fmla="*/ 0 h 431296"/>
              <a:gd name="connsiteX8" fmla="*/ 11871 w 422506"/>
              <a:gd name="connsiteY8" fmla="*/ 0 h 431296"/>
              <a:gd name="connsiteX9" fmla="*/ 0 w 422506"/>
              <a:gd name="connsiteY9" fmla="*/ 11871 h 431296"/>
              <a:gd name="connsiteX10" fmla="*/ 0 w 422506"/>
              <a:gd name="connsiteY10" fmla="*/ 419426 h 431296"/>
              <a:gd name="connsiteX11" fmla="*/ 11871 w 422506"/>
              <a:gd name="connsiteY11" fmla="*/ 431296 h 431296"/>
              <a:gd name="connsiteX12" fmla="*/ 58562 w 422506"/>
              <a:gd name="connsiteY12" fmla="*/ 431296 h 431296"/>
              <a:gd name="connsiteX13" fmla="*/ 70432 w 422506"/>
              <a:gd name="connsiteY13" fmla="*/ 419426 h 431296"/>
              <a:gd name="connsiteX14" fmla="*/ 70432 w 422506"/>
              <a:gd name="connsiteY14" fmla="*/ 231080 h 431296"/>
              <a:gd name="connsiteX15" fmla="*/ 159856 w 422506"/>
              <a:gd name="connsiteY15" fmla="*/ 231080 h 431296"/>
              <a:gd name="connsiteX16" fmla="*/ 159856 w 422506"/>
              <a:gd name="connsiteY16" fmla="*/ 270648 h 431296"/>
              <a:gd name="connsiteX17" fmla="*/ 159856 w 422506"/>
              <a:gd name="connsiteY17" fmla="*/ 270648 h 431296"/>
              <a:gd name="connsiteX18" fmla="*/ 159856 w 422506"/>
              <a:gd name="connsiteY18" fmla="*/ 273022 h 431296"/>
              <a:gd name="connsiteX19" fmla="*/ 159856 w 422506"/>
              <a:gd name="connsiteY19" fmla="*/ 273022 h 431296"/>
              <a:gd name="connsiteX20" fmla="*/ 160648 w 422506"/>
              <a:gd name="connsiteY20" fmla="*/ 274605 h 431296"/>
              <a:gd name="connsiteX21" fmla="*/ 160648 w 422506"/>
              <a:gd name="connsiteY21" fmla="*/ 275397 h 431296"/>
              <a:gd name="connsiteX22" fmla="*/ 160648 w 422506"/>
              <a:gd name="connsiteY22" fmla="*/ 276188 h 431296"/>
              <a:gd name="connsiteX23" fmla="*/ 161439 w 422506"/>
              <a:gd name="connsiteY23" fmla="*/ 277771 h 431296"/>
              <a:gd name="connsiteX24" fmla="*/ 161439 w 422506"/>
              <a:gd name="connsiteY24" fmla="*/ 277771 h 431296"/>
              <a:gd name="connsiteX25" fmla="*/ 161439 w 422506"/>
              <a:gd name="connsiteY25" fmla="*/ 277771 h 431296"/>
              <a:gd name="connsiteX26" fmla="*/ 163022 w 422506"/>
              <a:gd name="connsiteY26" fmla="*/ 279353 h 431296"/>
              <a:gd name="connsiteX27" fmla="*/ 163813 w 422506"/>
              <a:gd name="connsiteY27" fmla="*/ 280145 h 431296"/>
              <a:gd name="connsiteX28" fmla="*/ 165396 w 422506"/>
              <a:gd name="connsiteY28" fmla="*/ 280936 h 431296"/>
              <a:gd name="connsiteX29" fmla="*/ 166188 w 422506"/>
              <a:gd name="connsiteY29" fmla="*/ 281727 h 431296"/>
              <a:gd name="connsiteX30" fmla="*/ 167770 w 422506"/>
              <a:gd name="connsiteY30" fmla="*/ 282519 h 431296"/>
              <a:gd name="connsiteX31" fmla="*/ 168562 w 422506"/>
              <a:gd name="connsiteY31" fmla="*/ 282519 h 431296"/>
              <a:gd name="connsiteX32" fmla="*/ 170936 w 422506"/>
              <a:gd name="connsiteY32" fmla="*/ 282519 h 431296"/>
              <a:gd name="connsiteX33" fmla="*/ 409930 w 422506"/>
              <a:gd name="connsiteY33" fmla="*/ 282519 h 431296"/>
              <a:gd name="connsiteX34" fmla="*/ 420217 w 422506"/>
              <a:gd name="connsiteY34" fmla="*/ 276979 h 431296"/>
              <a:gd name="connsiteX35" fmla="*/ 420217 w 422506"/>
              <a:gd name="connsiteY35" fmla="*/ 265109 h 431296"/>
              <a:gd name="connsiteX36" fmla="*/ 367195 w 422506"/>
              <a:gd name="connsiteY36" fmla="*/ 166979 h 431296"/>
              <a:gd name="connsiteX37" fmla="*/ 46691 w 422506"/>
              <a:gd name="connsiteY37" fmla="*/ 407555 h 431296"/>
              <a:gd name="connsiteX38" fmla="*/ 23741 w 422506"/>
              <a:gd name="connsiteY38" fmla="*/ 407555 h 431296"/>
              <a:gd name="connsiteX39" fmla="*/ 23741 w 422506"/>
              <a:gd name="connsiteY39" fmla="*/ 23741 h 431296"/>
              <a:gd name="connsiteX40" fmla="*/ 46691 w 422506"/>
              <a:gd name="connsiteY40" fmla="*/ 23741 h 431296"/>
              <a:gd name="connsiteX41" fmla="*/ 46691 w 422506"/>
              <a:gd name="connsiteY41" fmla="*/ 219209 h 431296"/>
              <a:gd name="connsiteX42" fmla="*/ 46691 w 422506"/>
              <a:gd name="connsiteY42" fmla="*/ 407555 h 431296"/>
              <a:gd name="connsiteX43" fmla="*/ 70432 w 422506"/>
              <a:gd name="connsiteY43" fmla="*/ 23741 h 431296"/>
              <a:gd name="connsiteX44" fmla="*/ 233454 w 422506"/>
              <a:gd name="connsiteY44" fmla="*/ 23741 h 431296"/>
              <a:gd name="connsiteX45" fmla="*/ 233454 w 422506"/>
              <a:gd name="connsiteY45" fmla="*/ 207339 h 431296"/>
              <a:gd name="connsiteX46" fmla="*/ 70432 w 422506"/>
              <a:gd name="connsiteY46" fmla="*/ 207339 h 431296"/>
              <a:gd name="connsiteX47" fmla="*/ 70432 w 422506"/>
              <a:gd name="connsiteY47" fmla="*/ 23741 h 431296"/>
              <a:gd name="connsiteX48" fmla="*/ 207338 w 422506"/>
              <a:gd name="connsiteY48" fmla="*/ 231080 h 431296"/>
              <a:gd name="connsiteX49" fmla="*/ 183597 w 422506"/>
              <a:gd name="connsiteY49" fmla="*/ 247699 h 431296"/>
              <a:gd name="connsiteX50" fmla="*/ 183597 w 422506"/>
              <a:gd name="connsiteY50" fmla="*/ 231080 h 431296"/>
              <a:gd name="connsiteX51" fmla="*/ 207338 w 422506"/>
              <a:gd name="connsiteY51" fmla="*/ 231080 h 431296"/>
              <a:gd name="connsiteX52" fmla="*/ 209713 w 422506"/>
              <a:gd name="connsiteY52" fmla="*/ 258778 h 431296"/>
              <a:gd name="connsiteX53" fmla="*/ 252447 w 422506"/>
              <a:gd name="connsiteY53" fmla="*/ 229497 h 431296"/>
              <a:gd name="connsiteX54" fmla="*/ 253238 w 422506"/>
              <a:gd name="connsiteY54" fmla="*/ 228706 h 431296"/>
              <a:gd name="connsiteX55" fmla="*/ 254029 w 422506"/>
              <a:gd name="connsiteY55" fmla="*/ 227914 h 431296"/>
              <a:gd name="connsiteX56" fmla="*/ 254820 w 422506"/>
              <a:gd name="connsiteY56" fmla="*/ 227123 h 431296"/>
              <a:gd name="connsiteX57" fmla="*/ 255613 w 422506"/>
              <a:gd name="connsiteY57" fmla="*/ 226332 h 431296"/>
              <a:gd name="connsiteX58" fmla="*/ 256404 w 422506"/>
              <a:gd name="connsiteY58" fmla="*/ 225540 h 431296"/>
              <a:gd name="connsiteX59" fmla="*/ 257195 w 422506"/>
              <a:gd name="connsiteY59" fmla="*/ 224749 h 431296"/>
              <a:gd name="connsiteX60" fmla="*/ 257195 w 422506"/>
              <a:gd name="connsiteY60" fmla="*/ 223166 h 431296"/>
              <a:gd name="connsiteX61" fmla="*/ 257195 w 422506"/>
              <a:gd name="connsiteY61" fmla="*/ 222375 h 431296"/>
              <a:gd name="connsiteX62" fmla="*/ 257195 w 422506"/>
              <a:gd name="connsiteY62" fmla="*/ 220792 h 431296"/>
              <a:gd name="connsiteX63" fmla="*/ 257195 w 422506"/>
              <a:gd name="connsiteY63" fmla="*/ 220001 h 431296"/>
              <a:gd name="connsiteX64" fmla="*/ 257195 w 422506"/>
              <a:gd name="connsiteY64" fmla="*/ 220001 h 431296"/>
              <a:gd name="connsiteX65" fmla="*/ 257195 w 422506"/>
              <a:gd name="connsiteY65" fmla="*/ 220001 h 431296"/>
              <a:gd name="connsiteX66" fmla="*/ 257195 w 422506"/>
              <a:gd name="connsiteY66" fmla="*/ 75180 h 431296"/>
              <a:gd name="connsiteX67" fmla="*/ 390937 w 422506"/>
              <a:gd name="connsiteY67" fmla="*/ 75180 h 431296"/>
              <a:gd name="connsiteX68" fmla="*/ 343454 w 422506"/>
              <a:gd name="connsiteY68" fmla="*/ 161439 h 431296"/>
              <a:gd name="connsiteX69" fmla="*/ 343454 w 422506"/>
              <a:gd name="connsiteY69" fmla="*/ 172519 h 431296"/>
              <a:gd name="connsiteX70" fmla="*/ 390937 w 422506"/>
              <a:gd name="connsiteY70" fmla="*/ 258778 h 431296"/>
              <a:gd name="connsiteX71" fmla="*/ 209713 w 422506"/>
              <a:gd name="connsiteY71" fmla="*/ 258778 h 431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22506" h="431296">
                <a:moveTo>
                  <a:pt x="367195" y="166979"/>
                </a:moveTo>
                <a:lnTo>
                  <a:pt x="421008" y="68849"/>
                </a:lnTo>
                <a:cubicBezTo>
                  <a:pt x="423382" y="64892"/>
                  <a:pt x="422591" y="60936"/>
                  <a:pt x="421008" y="56979"/>
                </a:cubicBezTo>
                <a:cubicBezTo>
                  <a:pt x="419426" y="53022"/>
                  <a:pt x="414678" y="51439"/>
                  <a:pt x="410721" y="51439"/>
                </a:cubicBezTo>
                <a:lnTo>
                  <a:pt x="257195" y="51439"/>
                </a:lnTo>
                <a:lnTo>
                  <a:pt x="257195" y="11871"/>
                </a:lnTo>
                <a:cubicBezTo>
                  <a:pt x="257195" y="5540"/>
                  <a:pt x="251656" y="0"/>
                  <a:pt x="245324" y="0"/>
                </a:cubicBezTo>
                <a:lnTo>
                  <a:pt x="58562" y="0"/>
                </a:lnTo>
                <a:lnTo>
                  <a:pt x="11871" y="0"/>
                </a:lnTo>
                <a:cubicBezTo>
                  <a:pt x="5539" y="0"/>
                  <a:pt x="0" y="5540"/>
                  <a:pt x="0" y="11871"/>
                </a:cubicBezTo>
                <a:lnTo>
                  <a:pt x="0" y="419426"/>
                </a:lnTo>
                <a:cubicBezTo>
                  <a:pt x="0" y="425757"/>
                  <a:pt x="5539" y="431296"/>
                  <a:pt x="11871" y="431296"/>
                </a:cubicBezTo>
                <a:lnTo>
                  <a:pt x="58562" y="431296"/>
                </a:lnTo>
                <a:cubicBezTo>
                  <a:pt x="64892" y="431296"/>
                  <a:pt x="70432" y="425757"/>
                  <a:pt x="70432" y="419426"/>
                </a:cubicBezTo>
                <a:lnTo>
                  <a:pt x="70432" y="231080"/>
                </a:lnTo>
                <a:lnTo>
                  <a:pt x="159856" y="231080"/>
                </a:lnTo>
                <a:lnTo>
                  <a:pt x="159856" y="270648"/>
                </a:lnTo>
                <a:cubicBezTo>
                  <a:pt x="159856" y="270648"/>
                  <a:pt x="159856" y="270648"/>
                  <a:pt x="159856" y="270648"/>
                </a:cubicBezTo>
                <a:cubicBezTo>
                  <a:pt x="159856" y="271440"/>
                  <a:pt x="159856" y="272231"/>
                  <a:pt x="159856" y="273022"/>
                </a:cubicBezTo>
                <a:cubicBezTo>
                  <a:pt x="159856" y="273022"/>
                  <a:pt x="159856" y="273022"/>
                  <a:pt x="159856" y="273022"/>
                </a:cubicBezTo>
                <a:cubicBezTo>
                  <a:pt x="159856" y="273814"/>
                  <a:pt x="159856" y="273814"/>
                  <a:pt x="160648" y="274605"/>
                </a:cubicBezTo>
                <a:cubicBezTo>
                  <a:pt x="160648" y="274605"/>
                  <a:pt x="160648" y="274605"/>
                  <a:pt x="160648" y="275397"/>
                </a:cubicBezTo>
                <a:cubicBezTo>
                  <a:pt x="160648" y="275397"/>
                  <a:pt x="160648" y="276188"/>
                  <a:pt x="160648" y="276188"/>
                </a:cubicBezTo>
                <a:cubicBezTo>
                  <a:pt x="160648" y="276979"/>
                  <a:pt x="161439" y="276979"/>
                  <a:pt x="161439" y="277771"/>
                </a:cubicBezTo>
                <a:cubicBezTo>
                  <a:pt x="161439" y="277771"/>
                  <a:pt x="161439" y="277771"/>
                  <a:pt x="161439" y="277771"/>
                </a:cubicBezTo>
                <a:cubicBezTo>
                  <a:pt x="161439" y="277771"/>
                  <a:pt x="161439" y="277771"/>
                  <a:pt x="161439" y="277771"/>
                </a:cubicBezTo>
                <a:cubicBezTo>
                  <a:pt x="162231" y="278562"/>
                  <a:pt x="162231" y="278562"/>
                  <a:pt x="163022" y="279353"/>
                </a:cubicBezTo>
                <a:cubicBezTo>
                  <a:pt x="163022" y="279353"/>
                  <a:pt x="163813" y="280145"/>
                  <a:pt x="163813" y="280145"/>
                </a:cubicBezTo>
                <a:cubicBezTo>
                  <a:pt x="164605" y="280145"/>
                  <a:pt x="164605" y="280936"/>
                  <a:pt x="165396" y="280936"/>
                </a:cubicBezTo>
                <a:cubicBezTo>
                  <a:pt x="165396" y="280936"/>
                  <a:pt x="166188" y="280936"/>
                  <a:pt x="166188" y="281727"/>
                </a:cubicBezTo>
                <a:cubicBezTo>
                  <a:pt x="166979" y="281727"/>
                  <a:pt x="166979" y="282519"/>
                  <a:pt x="167770" y="282519"/>
                </a:cubicBezTo>
                <a:cubicBezTo>
                  <a:pt x="167770" y="282519"/>
                  <a:pt x="168562" y="282519"/>
                  <a:pt x="168562" y="282519"/>
                </a:cubicBezTo>
                <a:cubicBezTo>
                  <a:pt x="169353" y="282519"/>
                  <a:pt x="170144" y="282519"/>
                  <a:pt x="170936" y="282519"/>
                </a:cubicBezTo>
                <a:lnTo>
                  <a:pt x="409930" y="282519"/>
                </a:lnTo>
                <a:cubicBezTo>
                  <a:pt x="413886" y="282519"/>
                  <a:pt x="417843" y="280145"/>
                  <a:pt x="420217" y="276979"/>
                </a:cubicBezTo>
                <a:cubicBezTo>
                  <a:pt x="422591" y="273814"/>
                  <a:pt x="422591" y="269065"/>
                  <a:pt x="420217" y="265109"/>
                </a:cubicBezTo>
                <a:lnTo>
                  <a:pt x="367195" y="166979"/>
                </a:lnTo>
                <a:close/>
                <a:moveTo>
                  <a:pt x="46691" y="407555"/>
                </a:moveTo>
                <a:lnTo>
                  <a:pt x="23741" y="407555"/>
                </a:lnTo>
                <a:lnTo>
                  <a:pt x="23741" y="23741"/>
                </a:lnTo>
                <a:lnTo>
                  <a:pt x="46691" y="23741"/>
                </a:lnTo>
                <a:lnTo>
                  <a:pt x="46691" y="219209"/>
                </a:lnTo>
                <a:lnTo>
                  <a:pt x="46691" y="407555"/>
                </a:lnTo>
                <a:close/>
                <a:moveTo>
                  <a:pt x="70432" y="23741"/>
                </a:moveTo>
                <a:lnTo>
                  <a:pt x="233454" y="23741"/>
                </a:lnTo>
                <a:lnTo>
                  <a:pt x="233454" y="207339"/>
                </a:lnTo>
                <a:lnTo>
                  <a:pt x="70432" y="207339"/>
                </a:lnTo>
                <a:lnTo>
                  <a:pt x="70432" y="23741"/>
                </a:lnTo>
                <a:close/>
                <a:moveTo>
                  <a:pt x="207338" y="231080"/>
                </a:moveTo>
                <a:lnTo>
                  <a:pt x="183597" y="247699"/>
                </a:lnTo>
                <a:lnTo>
                  <a:pt x="183597" y="231080"/>
                </a:lnTo>
                <a:lnTo>
                  <a:pt x="207338" y="231080"/>
                </a:lnTo>
                <a:close/>
                <a:moveTo>
                  <a:pt x="209713" y="258778"/>
                </a:moveTo>
                <a:lnTo>
                  <a:pt x="252447" y="229497"/>
                </a:lnTo>
                <a:cubicBezTo>
                  <a:pt x="252447" y="229497"/>
                  <a:pt x="253238" y="228706"/>
                  <a:pt x="253238" y="228706"/>
                </a:cubicBezTo>
                <a:cubicBezTo>
                  <a:pt x="253238" y="228706"/>
                  <a:pt x="254029" y="227914"/>
                  <a:pt x="254029" y="227914"/>
                </a:cubicBezTo>
                <a:cubicBezTo>
                  <a:pt x="254029" y="227914"/>
                  <a:pt x="254820" y="227123"/>
                  <a:pt x="254820" y="227123"/>
                </a:cubicBezTo>
                <a:cubicBezTo>
                  <a:pt x="254820" y="227123"/>
                  <a:pt x="255613" y="226332"/>
                  <a:pt x="255613" y="226332"/>
                </a:cubicBezTo>
                <a:cubicBezTo>
                  <a:pt x="255613" y="226332"/>
                  <a:pt x="256404" y="225540"/>
                  <a:pt x="256404" y="225540"/>
                </a:cubicBezTo>
                <a:cubicBezTo>
                  <a:pt x="256404" y="225540"/>
                  <a:pt x="256404" y="224749"/>
                  <a:pt x="257195" y="224749"/>
                </a:cubicBezTo>
                <a:cubicBezTo>
                  <a:pt x="257195" y="223958"/>
                  <a:pt x="257195" y="223958"/>
                  <a:pt x="257195" y="223166"/>
                </a:cubicBezTo>
                <a:cubicBezTo>
                  <a:pt x="257195" y="223166"/>
                  <a:pt x="257195" y="222375"/>
                  <a:pt x="257195" y="222375"/>
                </a:cubicBezTo>
                <a:cubicBezTo>
                  <a:pt x="257195" y="221583"/>
                  <a:pt x="257195" y="221583"/>
                  <a:pt x="257195" y="220792"/>
                </a:cubicBezTo>
                <a:cubicBezTo>
                  <a:pt x="257195" y="220792"/>
                  <a:pt x="257195" y="220001"/>
                  <a:pt x="257195" y="220001"/>
                </a:cubicBezTo>
                <a:lnTo>
                  <a:pt x="257195" y="220001"/>
                </a:lnTo>
                <a:cubicBezTo>
                  <a:pt x="257195" y="220001"/>
                  <a:pt x="257195" y="220001"/>
                  <a:pt x="257195" y="220001"/>
                </a:cubicBezTo>
                <a:lnTo>
                  <a:pt x="257195" y="75180"/>
                </a:lnTo>
                <a:lnTo>
                  <a:pt x="390937" y="75180"/>
                </a:lnTo>
                <a:lnTo>
                  <a:pt x="343454" y="161439"/>
                </a:lnTo>
                <a:cubicBezTo>
                  <a:pt x="341871" y="165396"/>
                  <a:pt x="341871" y="169353"/>
                  <a:pt x="343454" y="172519"/>
                </a:cubicBezTo>
                <a:lnTo>
                  <a:pt x="390937" y="258778"/>
                </a:lnTo>
                <a:lnTo>
                  <a:pt x="209713" y="258778"/>
                </a:lnTo>
                <a:close/>
              </a:path>
            </a:pathLst>
          </a:custGeom>
          <a:solidFill>
            <a:schemeClr val="bg1"/>
          </a:solidFill>
          <a:ln w="7908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4847202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3C6E86-0BA6-4AB6-9072-DC3B4C9291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6AC701-2FDC-4A3E-8ED6-77B3E7726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Business Proposal | 2021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1330A9-856B-434B-8AC6-D60FD355EFE8}"/>
              </a:ext>
            </a:extLst>
          </p:cNvPr>
          <p:cNvSpPr/>
          <p:nvPr/>
        </p:nvSpPr>
        <p:spPr>
          <a:xfrm>
            <a:off x="375919" y="3676851"/>
            <a:ext cx="2868329" cy="27683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0C7258-509F-442B-9A43-BA3EBAD5B81B}"/>
              </a:ext>
            </a:extLst>
          </p:cNvPr>
          <p:cNvSpPr/>
          <p:nvPr/>
        </p:nvSpPr>
        <p:spPr>
          <a:xfrm>
            <a:off x="3244248" y="3676851"/>
            <a:ext cx="2868329" cy="27683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4F03B4-54A3-47E7-88AB-4273A378560C}"/>
              </a:ext>
            </a:extLst>
          </p:cNvPr>
          <p:cNvSpPr/>
          <p:nvPr/>
        </p:nvSpPr>
        <p:spPr>
          <a:xfrm>
            <a:off x="6096000" y="3676851"/>
            <a:ext cx="2868329" cy="27683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77397E-80C3-4675-B8CD-AB9264AADD2F}"/>
              </a:ext>
            </a:extLst>
          </p:cNvPr>
          <p:cNvSpPr/>
          <p:nvPr/>
        </p:nvSpPr>
        <p:spPr>
          <a:xfrm>
            <a:off x="8947752" y="3676851"/>
            <a:ext cx="2868329" cy="27683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3B23D0-D0BD-4DAB-AFC5-526FF5A071D9}"/>
              </a:ext>
            </a:extLst>
          </p:cNvPr>
          <p:cNvSpPr txBox="1"/>
          <p:nvPr/>
        </p:nvSpPr>
        <p:spPr>
          <a:xfrm>
            <a:off x="4201919" y="820279"/>
            <a:ext cx="3788162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Business Focus</a:t>
            </a:r>
            <a:endParaRPr lang="en-US" sz="5400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960489-7A37-4984-B18E-AF2CFD8C0EB6}"/>
              </a:ext>
            </a:extLst>
          </p:cNvPr>
          <p:cNvSpPr txBox="1"/>
          <p:nvPr/>
        </p:nvSpPr>
        <p:spPr>
          <a:xfrm>
            <a:off x="2494013" y="1343499"/>
            <a:ext cx="7237128" cy="1108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spc="200" dirty="0"/>
              <a:t>Dolor sit </a:t>
            </a:r>
            <a:r>
              <a:rPr lang="en-US" sz="1400" spc="200" dirty="0" err="1"/>
              <a:t>amet</a:t>
            </a:r>
            <a:r>
              <a:rPr lang="en-US" sz="1400" spc="200" dirty="0"/>
              <a:t>, </a:t>
            </a:r>
            <a:r>
              <a:rPr lang="en-US" sz="1400" spc="200" dirty="0" err="1"/>
              <a:t>consectetuer</a:t>
            </a:r>
            <a:r>
              <a:rPr lang="en-US" sz="1400" spc="200" dirty="0"/>
              <a:t> </a:t>
            </a:r>
            <a:r>
              <a:rPr lang="en-US" sz="1400" spc="200" dirty="0" err="1"/>
              <a:t>adipiscing</a:t>
            </a:r>
            <a:r>
              <a:rPr lang="en-US" sz="1400" spc="200" dirty="0"/>
              <a:t> </a:t>
            </a:r>
            <a:r>
              <a:rPr lang="en-US" sz="1400" spc="200" dirty="0" err="1"/>
              <a:t>elit</a:t>
            </a:r>
            <a:r>
              <a:rPr lang="en-US" sz="1400" spc="200" dirty="0"/>
              <a:t>. </a:t>
            </a:r>
            <a:r>
              <a:rPr lang="en-US" sz="1400" spc="200" dirty="0" err="1"/>
              <a:t>Commodo</a:t>
            </a:r>
            <a:r>
              <a:rPr lang="en-US" sz="1400" spc="200" dirty="0"/>
              <a:t> ligula </a:t>
            </a:r>
            <a:r>
              <a:rPr lang="en-US" sz="1400" spc="200" dirty="0" err="1"/>
              <a:t>eget</a:t>
            </a:r>
            <a:r>
              <a:rPr lang="en-US" sz="1400" spc="200" dirty="0"/>
              <a:t> dolor. Aenean </a:t>
            </a:r>
            <a:r>
              <a:rPr lang="en-US" sz="1400" spc="200" dirty="0" err="1"/>
              <a:t>massa</a:t>
            </a:r>
            <a:r>
              <a:rPr lang="en-US" sz="1400" spc="200" dirty="0"/>
              <a:t> cum sociis </a:t>
            </a:r>
            <a:r>
              <a:rPr lang="en-US" sz="1400" spc="200" dirty="0" err="1"/>
              <a:t>natoque</a:t>
            </a:r>
            <a:r>
              <a:rPr lang="en-US" sz="1400" spc="200" dirty="0"/>
              <a:t> </a:t>
            </a:r>
            <a:r>
              <a:rPr lang="en-US" sz="1400" spc="200" dirty="0" err="1"/>
              <a:t>penatibus</a:t>
            </a:r>
            <a:r>
              <a:rPr lang="en-US" sz="1400" spc="200" dirty="0"/>
              <a:t> et </a:t>
            </a:r>
            <a:r>
              <a:rPr lang="en-US" sz="1400" spc="200" dirty="0" err="1"/>
              <a:t>magnis</a:t>
            </a:r>
            <a:r>
              <a:rPr lang="en-US" sz="1400" spc="200" dirty="0"/>
              <a:t> dis parturient </a:t>
            </a:r>
            <a:r>
              <a:rPr lang="en-US" sz="1400" spc="200" dirty="0" err="1"/>
              <a:t>montes</a:t>
            </a:r>
            <a:r>
              <a:rPr lang="en-US" sz="1400" spc="200" dirty="0"/>
              <a:t>. Vestibulum </a:t>
            </a:r>
            <a:r>
              <a:rPr lang="en-US" sz="1400" spc="200" dirty="0" err="1"/>
              <a:t>purus</a:t>
            </a:r>
            <a:r>
              <a:rPr lang="en-US" sz="1400" spc="200" dirty="0"/>
              <a:t> </a:t>
            </a:r>
            <a:r>
              <a:rPr lang="en-US" sz="1400" spc="200" dirty="0" err="1"/>
              <a:t>quam</a:t>
            </a:r>
            <a:r>
              <a:rPr lang="en-US" sz="1400" spc="200" dirty="0"/>
              <a:t>, </a:t>
            </a:r>
            <a:r>
              <a:rPr lang="en-US" sz="1400" spc="200" dirty="0" err="1"/>
              <a:t>scelerisque</a:t>
            </a:r>
            <a:r>
              <a:rPr lang="en-US" sz="1400" spc="200" dirty="0"/>
              <a:t> </a:t>
            </a:r>
            <a:r>
              <a:rPr lang="en-US" sz="1400" spc="200" dirty="0" err="1"/>
              <a:t>ut</a:t>
            </a:r>
            <a:r>
              <a:rPr lang="en-US" sz="1400" spc="200" dirty="0"/>
              <a:t>, </a:t>
            </a:r>
            <a:r>
              <a:rPr lang="en-US" sz="1400" spc="200" dirty="0" err="1"/>
              <a:t>mollis</a:t>
            </a:r>
            <a:r>
              <a:rPr lang="en-US" sz="1400" spc="200" dirty="0"/>
              <a:t> sed </a:t>
            </a:r>
            <a:r>
              <a:rPr lang="en-US" sz="1400" spc="200" dirty="0" err="1"/>
              <a:t>nonummy</a:t>
            </a:r>
            <a:r>
              <a:rPr lang="en-US" sz="1400" spc="200" dirty="0"/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F8B858-3F72-4F9C-97EB-61AECCB1F683}"/>
              </a:ext>
            </a:extLst>
          </p:cNvPr>
          <p:cNvSpPr txBox="1"/>
          <p:nvPr/>
        </p:nvSpPr>
        <p:spPr>
          <a:xfrm>
            <a:off x="597833" y="4974300"/>
            <a:ext cx="2424500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Fashion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ABA5D0-DEF0-4E80-AE2E-6CB69AE433CF}"/>
              </a:ext>
            </a:extLst>
          </p:cNvPr>
          <p:cNvSpPr txBox="1"/>
          <p:nvPr/>
        </p:nvSpPr>
        <p:spPr>
          <a:xfrm>
            <a:off x="665210" y="5387053"/>
            <a:ext cx="2289746" cy="741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spc="200" dirty="0">
                <a:solidFill>
                  <a:schemeClr val="bg1"/>
                </a:solidFill>
              </a:rPr>
              <a:t>Lorem ipsum dolor sit </a:t>
            </a:r>
            <a:r>
              <a:rPr lang="en-US" sz="1200" spc="200" dirty="0" err="1">
                <a:solidFill>
                  <a:schemeClr val="bg1"/>
                </a:solidFill>
              </a:rPr>
              <a:t>amet</a:t>
            </a:r>
            <a:r>
              <a:rPr lang="en-US" sz="1200" spc="200" dirty="0">
                <a:solidFill>
                  <a:schemeClr val="bg1"/>
                </a:solidFill>
              </a:rPr>
              <a:t>, </a:t>
            </a:r>
            <a:r>
              <a:rPr lang="en-US" sz="1200" spc="200" dirty="0" err="1">
                <a:solidFill>
                  <a:schemeClr val="bg1"/>
                </a:solidFill>
              </a:rPr>
              <a:t>consectetuer</a:t>
            </a:r>
            <a:r>
              <a:rPr lang="en-US" sz="1200" spc="200" dirty="0">
                <a:solidFill>
                  <a:schemeClr val="bg1"/>
                </a:solidFill>
              </a:rPr>
              <a:t> </a:t>
            </a:r>
            <a:r>
              <a:rPr lang="en-US" sz="1200" spc="200" dirty="0" err="1">
                <a:solidFill>
                  <a:schemeClr val="bg1"/>
                </a:solidFill>
              </a:rPr>
              <a:t>adipiscing</a:t>
            </a:r>
            <a:r>
              <a:rPr lang="en-US" sz="1200" spc="200" dirty="0">
                <a:solidFill>
                  <a:schemeClr val="bg1"/>
                </a:solidFill>
              </a:rPr>
              <a:t> </a:t>
            </a:r>
            <a:r>
              <a:rPr lang="en-US" sz="1200" spc="200" dirty="0" err="1">
                <a:solidFill>
                  <a:schemeClr val="bg1"/>
                </a:solidFill>
              </a:rPr>
              <a:t>elit</a:t>
            </a:r>
            <a:endParaRPr lang="en-US" sz="1200" spc="2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43C064-C716-460C-BE97-56A38991A838}"/>
              </a:ext>
            </a:extLst>
          </p:cNvPr>
          <p:cNvSpPr txBox="1"/>
          <p:nvPr/>
        </p:nvSpPr>
        <p:spPr>
          <a:xfrm>
            <a:off x="3446107" y="4974300"/>
            <a:ext cx="2424500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Luxury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89D5EBA-FDBF-4D77-B3A0-9BE2718A83B6}"/>
              </a:ext>
            </a:extLst>
          </p:cNvPr>
          <p:cNvSpPr txBox="1"/>
          <p:nvPr/>
        </p:nvSpPr>
        <p:spPr>
          <a:xfrm>
            <a:off x="3513484" y="5387053"/>
            <a:ext cx="2289746" cy="741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spc="200" dirty="0">
                <a:solidFill>
                  <a:schemeClr val="bg1"/>
                </a:solidFill>
              </a:rPr>
              <a:t>Lorem ipsum dolor sit </a:t>
            </a:r>
            <a:r>
              <a:rPr lang="en-US" sz="1200" spc="200" dirty="0" err="1">
                <a:solidFill>
                  <a:schemeClr val="bg1"/>
                </a:solidFill>
              </a:rPr>
              <a:t>amet</a:t>
            </a:r>
            <a:r>
              <a:rPr lang="en-US" sz="1200" spc="200" dirty="0">
                <a:solidFill>
                  <a:schemeClr val="bg1"/>
                </a:solidFill>
              </a:rPr>
              <a:t>, </a:t>
            </a:r>
            <a:r>
              <a:rPr lang="en-US" sz="1200" spc="200" dirty="0" err="1">
                <a:solidFill>
                  <a:schemeClr val="bg1"/>
                </a:solidFill>
              </a:rPr>
              <a:t>consectetuer</a:t>
            </a:r>
            <a:r>
              <a:rPr lang="en-US" sz="1200" spc="200" dirty="0">
                <a:solidFill>
                  <a:schemeClr val="bg1"/>
                </a:solidFill>
              </a:rPr>
              <a:t> </a:t>
            </a:r>
            <a:r>
              <a:rPr lang="en-US" sz="1200" spc="200" dirty="0" err="1">
                <a:solidFill>
                  <a:schemeClr val="bg1"/>
                </a:solidFill>
              </a:rPr>
              <a:t>adipiscing</a:t>
            </a:r>
            <a:r>
              <a:rPr lang="en-US" sz="1200" spc="200" dirty="0">
                <a:solidFill>
                  <a:schemeClr val="bg1"/>
                </a:solidFill>
              </a:rPr>
              <a:t> </a:t>
            </a:r>
            <a:r>
              <a:rPr lang="en-US" sz="1200" spc="200" dirty="0" err="1">
                <a:solidFill>
                  <a:schemeClr val="bg1"/>
                </a:solidFill>
              </a:rPr>
              <a:t>elit</a:t>
            </a:r>
            <a:endParaRPr lang="en-US" sz="1200" spc="2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949B3C-C0B3-472B-8EA5-5EBB922144B8}"/>
              </a:ext>
            </a:extLst>
          </p:cNvPr>
          <p:cNvSpPr txBox="1"/>
          <p:nvPr/>
        </p:nvSpPr>
        <p:spPr>
          <a:xfrm>
            <a:off x="6297859" y="4974300"/>
            <a:ext cx="2424500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Food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B7B5A5-57CF-4066-A555-0789A0C75122}"/>
              </a:ext>
            </a:extLst>
          </p:cNvPr>
          <p:cNvSpPr txBox="1"/>
          <p:nvPr/>
        </p:nvSpPr>
        <p:spPr>
          <a:xfrm>
            <a:off x="6365236" y="5387053"/>
            <a:ext cx="2289746" cy="741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spc="200" dirty="0">
                <a:solidFill>
                  <a:schemeClr val="bg1"/>
                </a:solidFill>
              </a:rPr>
              <a:t>Lorem ipsum dolor sit </a:t>
            </a:r>
            <a:r>
              <a:rPr lang="en-US" sz="1200" spc="200" dirty="0" err="1">
                <a:solidFill>
                  <a:schemeClr val="bg1"/>
                </a:solidFill>
              </a:rPr>
              <a:t>amet</a:t>
            </a:r>
            <a:r>
              <a:rPr lang="en-US" sz="1200" spc="200" dirty="0">
                <a:solidFill>
                  <a:schemeClr val="bg1"/>
                </a:solidFill>
              </a:rPr>
              <a:t>, </a:t>
            </a:r>
            <a:r>
              <a:rPr lang="en-US" sz="1200" spc="200" dirty="0" err="1">
                <a:solidFill>
                  <a:schemeClr val="bg1"/>
                </a:solidFill>
              </a:rPr>
              <a:t>consectetuer</a:t>
            </a:r>
            <a:r>
              <a:rPr lang="en-US" sz="1200" spc="200" dirty="0">
                <a:solidFill>
                  <a:schemeClr val="bg1"/>
                </a:solidFill>
              </a:rPr>
              <a:t> </a:t>
            </a:r>
            <a:r>
              <a:rPr lang="en-US" sz="1200" spc="200" dirty="0" err="1">
                <a:solidFill>
                  <a:schemeClr val="bg1"/>
                </a:solidFill>
              </a:rPr>
              <a:t>adipiscing</a:t>
            </a:r>
            <a:r>
              <a:rPr lang="en-US" sz="1200" spc="200" dirty="0">
                <a:solidFill>
                  <a:schemeClr val="bg1"/>
                </a:solidFill>
              </a:rPr>
              <a:t> </a:t>
            </a:r>
            <a:r>
              <a:rPr lang="en-US" sz="1200" spc="200" dirty="0" err="1">
                <a:solidFill>
                  <a:schemeClr val="bg1"/>
                </a:solidFill>
              </a:rPr>
              <a:t>elit</a:t>
            </a:r>
            <a:endParaRPr lang="en-US" sz="1200" spc="200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D73551-8A9F-4392-9C6B-2C9DC89CD248}"/>
              </a:ext>
            </a:extLst>
          </p:cNvPr>
          <p:cNvSpPr txBox="1"/>
          <p:nvPr/>
        </p:nvSpPr>
        <p:spPr>
          <a:xfrm>
            <a:off x="9169667" y="4974300"/>
            <a:ext cx="2424500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Property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C14539-8395-47C2-83D0-0EA15E8ECA6F}"/>
              </a:ext>
            </a:extLst>
          </p:cNvPr>
          <p:cNvSpPr txBox="1"/>
          <p:nvPr/>
        </p:nvSpPr>
        <p:spPr>
          <a:xfrm>
            <a:off x="9237044" y="5387053"/>
            <a:ext cx="2289746" cy="741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spc="200" dirty="0">
                <a:solidFill>
                  <a:schemeClr val="bg1"/>
                </a:solidFill>
              </a:rPr>
              <a:t>Lorem ipsum dolor sit </a:t>
            </a:r>
            <a:r>
              <a:rPr lang="en-US" sz="1200" spc="200" dirty="0" err="1">
                <a:solidFill>
                  <a:schemeClr val="bg1"/>
                </a:solidFill>
              </a:rPr>
              <a:t>amet</a:t>
            </a:r>
            <a:r>
              <a:rPr lang="en-US" sz="1200" spc="200" dirty="0">
                <a:solidFill>
                  <a:schemeClr val="bg1"/>
                </a:solidFill>
              </a:rPr>
              <a:t>, </a:t>
            </a:r>
            <a:r>
              <a:rPr lang="en-US" sz="1200" spc="200" dirty="0" err="1">
                <a:solidFill>
                  <a:schemeClr val="bg1"/>
                </a:solidFill>
              </a:rPr>
              <a:t>consectetuer</a:t>
            </a:r>
            <a:r>
              <a:rPr lang="en-US" sz="1200" spc="200" dirty="0">
                <a:solidFill>
                  <a:schemeClr val="bg1"/>
                </a:solidFill>
              </a:rPr>
              <a:t> </a:t>
            </a:r>
            <a:r>
              <a:rPr lang="en-US" sz="1200" spc="200" dirty="0" err="1">
                <a:solidFill>
                  <a:schemeClr val="bg1"/>
                </a:solidFill>
              </a:rPr>
              <a:t>adipiscing</a:t>
            </a:r>
            <a:r>
              <a:rPr lang="en-US" sz="1200" spc="200" dirty="0">
                <a:solidFill>
                  <a:schemeClr val="bg1"/>
                </a:solidFill>
              </a:rPr>
              <a:t> </a:t>
            </a:r>
            <a:r>
              <a:rPr lang="en-US" sz="1200" spc="200" dirty="0" err="1">
                <a:solidFill>
                  <a:schemeClr val="bg1"/>
                </a:solidFill>
              </a:rPr>
              <a:t>elit</a:t>
            </a:r>
            <a:endParaRPr lang="en-US" sz="1200" spc="200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DE22B5-0CA4-4992-BDED-EC59EB02B309}"/>
              </a:ext>
            </a:extLst>
          </p:cNvPr>
          <p:cNvSpPr txBox="1"/>
          <p:nvPr/>
        </p:nvSpPr>
        <p:spPr>
          <a:xfrm>
            <a:off x="597833" y="3973678"/>
            <a:ext cx="24245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j-lt"/>
              </a:rPr>
              <a:t>32 %</a:t>
            </a:r>
            <a:endParaRPr lang="en-US" sz="5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155D3F-3B09-455D-AE56-BA5E29C16623}"/>
              </a:ext>
            </a:extLst>
          </p:cNvPr>
          <p:cNvSpPr txBox="1"/>
          <p:nvPr/>
        </p:nvSpPr>
        <p:spPr>
          <a:xfrm>
            <a:off x="3446107" y="3973678"/>
            <a:ext cx="24245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j-lt"/>
              </a:rPr>
              <a:t>13 %</a:t>
            </a:r>
            <a:endParaRPr lang="en-US" sz="5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3EDCE7C-5599-42C6-89D3-1F7EE0228556}"/>
              </a:ext>
            </a:extLst>
          </p:cNvPr>
          <p:cNvSpPr txBox="1"/>
          <p:nvPr/>
        </p:nvSpPr>
        <p:spPr>
          <a:xfrm>
            <a:off x="6297859" y="3973678"/>
            <a:ext cx="24245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j-lt"/>
              </a:rPr>
              <a:t>48 %</a:t>
            </a:r>
            <a:endParaRPr lang="en-US" sz="5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6CD3C91-61AC-4A08-8F71-7DA5A2A50956}"/>
              </a:ext>
            </a:extLst>
          </p:cNvPr>
          <p:cNvSpPr txBox="1"/>
          <p:nvPr/>
        </p:nvSpPr>
        <p:spPr>
          <a:xfrm>
            <a:off x="9169667" y="3973678"/>
            <a:ext cx="24245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+mj-lt"/>
              </a:rPr>
              <a:t>7 %</a:t>
            </a:r>
            <a:endParaRPr lang="en-US" sz="5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E071D2-0747-49D2-A343-53B46981664C}"/>
              </a:ext>
            </a:extLst>
          </p:cNvPr>
          <p:cNvSpPr/>
          <p:nvPr/>
        </p:nvSpPr>
        <p:spPr>
          <a:xfrm flipV="1">
            <a:off x="1141504" y="4689879"/>
            <a:ext cx="1337159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195F9A-B03E-4727-9288-5B10F398D719}"/>
              </a:ext>
            </a:extLst>
          </p:cNvPr>
          <p:cNvSpPr/>
          <p:nvPr/>
        </p:nvSpPr>
        <p:spPr>
          <a:xfrm flipV="1">
            <a:off x="4009833" y="4689879"/>
            <a:ext cx="1337159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16EC0E3-5A35-4919-9657-36BBC84680BF}"/>
              </a:ext>
            </a:extLst>
          </p:cNvPr>
          <p:cNvSpPr/>
          <p:nvPr/>
        </p:nvSpPr>
        <p:spPr>
          <a:xfrm flipV="1">
            <a:off x="6839163" y="4689879"/>
            <a:ext cx="1337159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FA7960E-A4B6-4B0C-B7CA-31145A245833}"/>
              </a:ext>
            </a:extLst>
          </p:cNvPr>
          <p:cNvSpPr/>
          <p:nvPr/>
        </p:nvSpPr>
        <p:spPr>
          <a:xfrm flipV="1">
            <a:off x="9731141" y="4689879"/>
            <a:ext cx="1337159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8656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030AA6-2920-4EF4-AC7B-31137DB70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5D9B4B-8323-4219-8795-4E4BC433801B}"/>
              </a:ext>
            </a:extLst>
          </p:cNvPr>
          <p:cNvSpPr/>
          <p:nvPr/>
        </p:nvSpPr>
        <p:spPr>
          <a:xfrm>
            <a:off x="2884370" y="0"/>
            <a:ext cx="64232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05C6A9-FB48-4B2A-9DFE-38BB00ECF114}"/>
              </a:ext>
            </a:extLst>
          </p:cNvPr>
          <p:cNvSpPr txBox="1"/>
          <p:nvPr/>
        </p:nvSpPr>
        <p:spPr>
          <a:xfrm>
            <a:off x="4282904" y="1697296"/>
            <a:ext cx="362619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Product Features</a:t>
            </a:r>
            <a:endParaRPr lang="en-US" sz="54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7BE052-2FE6-4028-B07E-5B7077C25EDB}"/>
              </a:ext>
            </a:extLst>
          </p:cNvPr>
          <p:cNvSpPr txBox="1"/>
          <p:nvPr/>
        </p:nvSpPr>
        <p:spPr>
          <a:xfrm>
            <a:off x="3574181" y="2220516"/>
            <a:ext cx="5043638" cy="1108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spc="200" dirty="0" err="1"/>
              <a:t>Commodo</a:t>
            </a:r>
            <a:r>
              <a:rPr lang="en-US" sz="1400" spc="200" dirty="0"/>
              <a:t> ligula </a:t>
            </a:r>
            <a:r>
              <a:rPr lang="en-US" sz="1400" spc="200" dirty="0" err="1"/>
              <a:t>eget</a:t>
            </a:r>
            <a:r>
              <a:rPr lang="en-US" sz="1400" spc="200" dirty="0"/>
              <a:t> dolor. Aenean </a:t>
            </a:r>
            <a:r>
              <a:rPr lang="en-US" sz="1400" spc="200" dirty="0" err="1"/>
              <a:t>massa</a:t>
            </a:r>
            <a:r>
              <a:rPr lang="en-US" sz="1400" spc="200" dirty="0"/>
              <a:t> cum sociis </a:t>
            </a:r>
            <a:r>
              <a:rPr lang="en-US" sz="1400" spc="200" dirty="0" err="1"/>
              <a:t>natoque</a:t>
            </a:r>
            <a:r>
              <a:rPr lang="en-US" sz="1400" spc="200" dirty="0"/>
              <a:t> </a:t>
            </a:r>
            <a:r>
              <a:rPr lang="en-US" sz="1400" spc="200" dirty="0" err="1"/>
              <a:t>penatibus</a:t>
            </a:r>
            <a:r>
              <a:rPr lang="en-US" sz="1400" spc="200" dirty="0"/>
              <a:t> et </a:t>
            </a:r>
            <a:r>
              <a:rPr lang="en-US" sz="1400" spc="200" dirty="0" err="1"/>
              <a:t>magnis</a:t>
            </a:r>
            <a:r>
              <a:rPr lang="en-US" sz="1400" spc="200" dirty="0"/>
              <a:t> dis parturient </a:t>
            </a:r>
            <a:r>
              <a:rPr lang="en-US" sz="1400" spc="200" dirty="0" err="1"/>
              <a:t>montes</a:t>
            </a:r>
            <a:r>
              <a:rPr lang="en-US" sz="1400" spc="200" dirty="0"/>
              <a:t>. Vestibulum </a:t>
            </a:r>
            <a:r>
              <a:rPr lang="en-US" sz="1400" spc="200" dirty="0" err="1"/>
              <a:t>purus</a:t>
            </a:r>
            <a:r>
              <a:rPr lang="en-US" sz="1400" spc="200" dirty="0"/>
              <a:t> </a:t>
            </a:r>
            <a:r>
              <a:rPr lang="en-US" sz="1400" spc="200" dirty="0" err="1"/>
              <a:t>quam</a:t>
            </a:r>
            <a:r>
              <a:rPr lang="en-US" sz="1400" spc="200" dirty="0"/>
              <a:t>, </a:t>
            </a:r>
            <a:r>
              <a:rPr lang="en-US" sz="1400" spc="200" dirty="0" err="1"/>
              <a:t>scelerisque</a:t>
            </a:r>
            <a:r>
              <a:rPr lang="en-US" sz="1400" spc="200" dirty="0"/>
              <a:t> </a:t>
            </a:r>
            <a:r>
              <a:rPr lang="en-US" sz="1400" spc="200" dirty="0" err="1"/>
              <a:t>ut</a:t>
            </a:r>
            <a:r>
              <a:rPr lang="en-US" sz="1400" spc="200" dirty="0"/>
              <a:t>, </a:t>
            </a:r>
            <a:r>
              <a:rPr lang="en-US" sz="1400" spc="200" dirty="0" err="1"/>
              <a:t>mollis</a:t>
            </a:r>
            <a:r>
              <a:rPr lang="en-US" sz="1400" spc="200" dirty="0"/>
              <a:t> sed </a:t>
            </a:r>
            <a:r>
              <a:rPr lang="en-US" sz="1400" spc="200" dirty="0" err="1"/>
              <a:t>nonummy</a:t>
            </a:r>
            <a:r>
              <a:rPr lang="en-US" sz="1400" spc="200" dirty="0"/>
              <a:t> </a:t>
            </a:r>
            <a:r>
              <a:rPr lang="en-US" sz="1400" spc="200" dirty="0" err="1"/>
              <a:t>idmetus</a:t>
            </a:r>
            <a:r>
              <a:rPr lang="en-US" sz="1400" spc="200" dirty="0"/>
              <a:t>.</a:t>
            </a:r>
          </a:p>
        </p:txBody>
      </p:sp>
      <p:grpSp>
        <p:nvGrpSpPr>
          <p:cNvPr id="10" name="Graphic 1">
            <a:extLst>
              <a:ext uri="{FF2B5EF4-FFF2-40B4-BE49-F238E27FC236}">
                <a16:creationId xmlns:a16="http://schemas.microsoft.com/office/drawing/2014/main" id="{BBB4DFE2-8391-43DC-9557-C2D7513EBB58}"/>
              </a:ext>
            </a:extLst>
          </p:cNvPr>
          <p:cNvGrpSpPr/>
          <p:nvPr/>
        </p:nvGrpSpPr>
        <p:grpSpPr>
          <a:xfrm>
            <a:off x="5704570" y="547261"/>
            <a:ext cx="782858" cy="782854"/>
            <a:chOff x="2970883" y="1991872"/>
            <a:chExt cx="466907" cy="466907"/>
          </a:xfrm>
          <a:solidFill>
            <a:schemeClr val="accent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E5BC4F2-3280-4227-BA9F-5A209D191F1D}"/>
                </a:ext>
              </a:extLst>
            </p:cNvPr>
            <p:cNvSpPr/>
            <p:nvPr/>
          </p:nvSpPr>
          <p:spPr>
            <a:xfrm>
              <a:off x="2970883" y="1991872"/>
              <a:ext cx="466907" cy="466907"/>
            </a:xfrm>
            <a:custGeom>
              <a:avLst/>
              <a:gdLst>
                <a:gd name="connsiteX0" fmla="*/ 233454 w 466907"/>
                <a:gd name="connsiteY0" fmla="*/ 466908 h 466907"/>
                <a:gd name="connsiteX1" fmla="*/ 0 w 466907"/>
                <a:gd name="connsiteY1" fmla="*/ 233454 h 466907"/>
                <a:gd name="connsiteX2" fmla="*/ 233454 w 466907"/>
                <a:gd name="connsiteY2" fmla="*/ 0 h 466907"/>
                <a:gd name="connsiteX3" fmla="*/ 466908 w 466907"/>
                <a:gd name="connsiteY3" fmla="*/ 233454 h 466907"/>
                <a:gd name="connsiteX4" fmla="*/ 447124 w 466907"/>
                <a:gd name="connsiteY4" fmla="*/ 301512 h 466907"/>
                <a:gd name="connsiteX5" fmla="*/ 391728 w 466907"/>
                <a:gd name="connsiteY5" fmla="*/ 311799 h 466907"/>
                <a:gd name="connsiteX6" fmla="*/ 351368 w 466907"/>
                <a:gd name="connsiteY6" fmla="*/ 318922 h 466907"/>
                <a:gd name="connsiteX7" fmla="*/ 345037 w 466907"/>
                <a:gd name="connsiteY7" fmla="*/ 370361 h 466907"/>
                <a:gd name="connsiteX8" fmla="*/ 332375 w 466907"/>
                <a:gd name="connsiteY8" fmla="*/ 439210 h 466907"/>
                <a:gd name="connsiteX9" fmla="*/ 233454 w 466907"/>
                <a:gd name="connsiteY9" fmla="*/ 466908 h 466907"/>
                <a:gd name="connsiteX10" fmla="*/ 233454 w 466907"/>
                <a:gd name="connsiteY10" fmla="*/ 24532 h 466907"/>
                <a:gd name="connsiteX11" fmla="*/ 23741 w 466907"/>
                <a:gd name="connsiteY11" fmla="*/ 234245 h 466907"/>
                <a:gd name="connsiteX12" fmla="*/ 233454 w 466907"/>
                <a:gd name="connsiteY12" fmla="*/ 443958 h 466907"/>
                <a:gd name="connsiteX13" fmla="*/ 314173 w 466907"/>
                <a:gd name="connsiteY13" fmla="*/ 424174 h 466907"/>
                <a:gd name="connsiteX14" fmla="*/ 320504 w 466907"/>
                <a:gd name="connsiteY14" fmla="*/ 373526 h 466907"/>
                <a:gd name="connsiteX15" fmla="*/ 332375 w 466907"/>
                <a:gd name="connsiteY15" fmla="*/ 303886 h 466907"/>
                <a:gd name="connsiteX16" fmla="*/ 392519 w 466907"/>
                <a:gd name="connsiteY16" fmla="*/ 288850 h 466907"/>
                <a:gd name="connsiteX17" fmla="*/ 429713 w 466907"/>
                <a:gd name="connsiteY17" fmla="*/ 284102 h 466907"/>
                <a:gd name="connsiteX18" fmla="*/ 442375 w 466907"/>
                <a:gd name="connsiteY18" fmla="*/ 233454 h 466907"/>
                <a:gd name="connsiteX19" fmla="*/ 233454 w 466907"/>
                <a:gd name="connsiteY19" fmla="*/ 24532 h 466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66907" h="466907">
                  <a:moveTo>
                    <a:pt x="233454" y="466908"/>
                  </a:moveTo>
                  <a:cubicBezTo>
                    <a:pt x="105252" y="466908"/>
                    <a:pt x="0" y="362447"/>
                    <a:pt x="0" y="233454"/>
                  </a:cubicBezTo>
                  <a:cubicBezTo>
                    <a:pt x="0" y="104461"/>
                    <a:pt x="104461" y="0"/>
                    <a:pt x="233454" y="0"/>
                  </a:cubicBezTo>
                  <a:cubicBezTo>
                    <a:pt x="362447" y="0"/>
                    <a:pt x="466908" y="104461"/>
                    <a:pt x="466908" y="233454"/>
                  </a:cubicBezTo>
                  <a:cubicBezTo>
                    <a:pt x="466908" y="267483"/>
                    <a:pt x="460577" y="288850"/>
                    <a:pt x="447124" y="301512"/>
                  </a:cubicBezTo>
                  <a:cubicBezTo>
                    <a:pt x="431296" y="315756"/>
                    <a:pt x="409929" y="314174"/>
                    <a:pt x="391728" y="311799"/>
                  </a:cubicBezTo>
                  <a:cubicBezTo>
                    <a:pt x="371943" y="310217"/>
                    <a:pt x="359282" y="309425"/>
                    <a:pt x="351368" y="318922"/>
                  </a:cubicBezTo>
                  <a:cubicBezTo>
                    <a:pt x="341080" y="331584"/>
                    <a:pt x="342663" y="350577"/>
                    <a:pt x="345037" y="370361"/>
                  </a:cubicBezTo>
                  <a:cubicBezTo>
                    <a:pt x="347411" y="393311"/>
                    <a:pt x="350576" y="419426"/>
                    <a:pt x="332375" y="439210"/>
                  </a:cubicBezTo>
                  <a:cubicBezTo>
                    <a:pt x="314965" y="458203"/>
                    <a:pt x="284101" y="466908"/>
                    <a:pt x="233454" y="466908"/>
                  </a:cubicBezTo>
                  <a:close/>
                  <a:moveTo>
                    <a:pt x="233454" y="24532"/>
                  </a:moveTo>
                  <a:cubicBezTo>
                    <a:pt x="117914" y="24532"/>
                    <a:pt x="23741" y="118705"/>
                    <a:pt x="23741" y="234245"/>
                  </a:cubicBezTo>
                  <a:cubicBezTo>
                    <a:pt x="23741" y="349785"/>
                    <a:pt x="117914" y="443958"/>
                    <a:pt x="233454" y="443958"/>
                  </a:cubicBezTo>
                  <a:cubicBezTo>
                    <a:pt x="275396" y="443958"/>
                    <a:pt x="302303" y="437627"/>
                    <a:pt x="314173" y="424174"/>
                  </a:cubicBezTo>
                  <a:cubicBezTo>
                    <a:pt x="325253" y="412303"/>
                    <a:pt x="322879" y="394102"/>
                    <a:pt x="320504" y="373526"/>
                  </a:cubicBezTo>
                  <a:cubicBezTo>
                    <a:pt x="318130" y="350577"/>
                    <a:pt x="314965" y="324461"/>
                    <a:pt x="332375" y="303886"/>
                  </a:cubicBezTo>
                  <a:cubicBezTo>
                    <a:pt x="348994" y="284893"/>
                    <a:pt x="373526" y="287267"/>
                    <a:pt x="392519" y="288850"/>
                  </a:cubicBezTo>
                  <a:cubicBezTo>
                    <a:pt x="408347" y="290433"/>
                    <a:pt x="421800" y="292015"/>
                    <a:pt x="429713" y="284102"/>
                  </a:cubicBezTo>
                  <a:cubicBezTo>
                    <a:pt x="437627" y="276979"/>
                    <a:pt x="442375" y="259569"/>
                    <a:pt x="442375" y="233454"/>
                  </a:cubicBezTo>
                  <a:cubicBezTo>
                    <a:pt x="443167" y="117914"/>
                    <a:pt x="348994" y="24532"/>
                    <a:pt x="233454" y="24532"/>
                  </a:cubicBez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221160-E7BB-4B09-9DF9-319FF781E7C9}"/>
                </a:ext>
              </a:extLst>
            </p:cNvPr>
            <p:cNvSpPr/>
            <p:nvPr/>
          </p:nvSpPr>
          <p:spPr>
            <a:xfrm>
              <a:off x="3120452" y="2063096"/>
              <a:ext cx="91798" cy="91798"/>
            </a:xfrm>
            <a:custGeom>
              <a:avLst/>
              <a:gdLst>
                <a:gd name="connsiteX0" fmla="*/ 45899 w 91798"/>
                <a:gd name="connsiteY0" fmla="*/ 91799 h 91798"/>
                <a:gd name="connsiteX1" fmla="*/ 0 w 91798"/>
                <a:gd name="connsiteY1" fmla="*/ 45899 h 91798"/>
                <a:gd name="connsiteX2" fmla="*/ 45899 w 91798"/>
                <a:gd name="connsiteY2" fmla="*/ 0 h 91798"/>
                <a:gd name="connsiteX3" fmla="*/ 91799 w 91798"/>
                <a:gd name="connsiteY3" fmla="*/ 45899 h 91798"/>
                <a:gd name="connsiteX4" fmla="*/ 45899 w 91798"/>
                <a:gd name="connsiteY4" fmla="*/ 91799 h 91798"/>
                <a:gd name="connsiteX5" fmla="*/ 45899 w 91798"/>
                <a:gd name="connsiteY5" fmla="*/ 22950 h 91798"/>
                <a:gd name="connsiteX6" fmla="*/ 23741 w 91798"/>
                <a:gd name="connsiteY6" fmla="*/ 45108 h 91798"/>
                <a:gd name="connsiteX7" fmla="*/ 45899 w 91798"/>
                <a:gd name="connsiteY7" fmla="*/ 67266 h 91798"/>
                <a:gd name="connsiteX8" fmla="*/ 68058 w 91798"/>
                <a:gd name="connsiteY8" fmla="*/ 45108 h 91798"/>
                <a:gd name="connsiteX9" fmla="*/ 45899 w 91798"/>
                <a:gd name="connsiteY9" fmla="*/ 22950 h 91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798" h="91798">
                  <a:moveTo>
                    <a:pt x="45899" y="91799"/>
                  </a:moveTo>
                  <a:cubicBezTo>
                    <a:pt x="20576" y="91799"/>
                    <a:pt x="0" y="71223"/>
                    <a:pt x="0" y="45899"/>
                  </a:cubicBezTo>
                  <a:cubicBezTo>
                    <a:pt x="0" y="20576"/>
                    <a:pt x="20576" y="0"/>
                    <a:pt x="45899" y="0"/>
                  </a:cubicBezTo>
                  <a:cubicBezTo>
                    <a:pt x="71223" y="0"/>
                    <a:pt x="91799" y="20576"/>
                    <a:pt x="91799" y="45899"/>
                  </a:cubicBezTo>
                  <a:cubicBezTo>
                    <a:pt x="91799" y="71223"/>
                    <a:pt x="71223" y="91799"/>
                    <a:pt x="45899" y="91799"/>
                  </a:cubicBezTo>
                  <a:close/>
                  <a:moveTo>
                    <a:pt x="45899" y="22950"/>
                  </a:moveTo>
                  <a:cubicBezTo>
                    <a:pt x="33238" y="22950"/>
                    <a:pt x="23741" y="33238"/>
                    <a:pt x="23741" y="45108"/>
                  </a:cubicBezTo>
                  <a:cubicBezTo>
                    <a:pt x="23741" y="56979"/>
                    <a:pt x="34029" y="67266"/>
                    <a:pt x="45899" y="67266"/>
                  </a:cubicBezTo>
                  <a:cubicBezTo>
                    <a:pt x="57770" y="67266"/>
                    <a:pt x="68058" y="56979"/>
                    <a:pt x="68058" y="45108"/>
                  </a:cubicBezTo>
                  <a:cubicBezTo>
                    <a:pt x="68058" y="33238"/>
                    <a:pt x="58561" y="22950"/>
                    <a:pt x="45899" y="22950"/>
                  </a:cubicBez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1C777B0-84CF-457C-868B-8AD406813F97}"/>
                </a:ext>
              </a:extLst>
            </p:cNvPr>
            <p:cNvSpPr/>
            <p:nvPr/>
          </p:nvSpPr>
          <p:spPr>
            <a:xfrm>
              <a:off x="3246279" y="2091585"/>
              <a:ext cx="91798" cy="91798"/>
            </a:xfrm>
            <a:custGeom>
              <a:avLst/>
              <a:gdLst>
                <a:gd name="connsiteX0" fmla="*/ 45900 w 91798"/>
                <a:gd name="connsiteY0" fmla="*/ 91799 h 91798"/>
                <a:gd name="connsiteX1" fmla="*/ 0 w 91798"/>
                <a:gd name="connsiteY1" fmla="*/ 45899 h 91798"/>
                <a:gd name="connsiteX2" fmla="*/ 45900 w 91798"/>
                <a:gd name="connsiteY2" fmla="*/ 0 h 91798"/>
                <a:gd name="connsiteX3" fmla="*/ 91799 w 91798"/>
                <a:gd name="connsiteY3" fmla="*/ 45899 h 91798"/>
                <a:gd name="connsiteX4" fmla="*/ 45900 w 91798"/>
                <a:gd name="connsiteY4" fmla="*/ 91799 h 91798"/>
                <a:gd name="connsiteX5" fmla="*/ 45900 w 91798"/>
                <a:gd name="connsiteY5" fmla="*/ 22950 h 91798"/>
                <a:gd name="connsiteX6" fmla="*/ 23741 w 91798"/>
                <a:gd name="connsiteY6" fmla="*/ 45108 h 91798"/>
                <a:gd name="connsiteX7" fmla="*/ 45900 w 91798"/>
                <a:gd name="connsiteY7" fmla="*/ 67266 h 91798"/>
                <a:gd name="connsiteX8" fmla="*/ 68058 w 91798"/>
                <a:gd name="connsiteY8" fmla="*/ 45108 h 91798"/>
                <a:gd name="connsiteX9" fmla="*/ 45900 w 91798"/>
                <a:gd name="connsiteY9" fmla="*/ 22950 h 91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798" h="91798">
                  <a:moveTo>
                    <a:pt x="45900" y="91799"/>
                  </a:moveTo>
                  <a:cubicBezTo>
                    <a:pt x="20576" y="91799"/>
                    <a:pt x="0" y="71223"/>
                    <a:pt x="0" y="45899"/>
                  </a:cubicBezTo>
                  <a:cubicBezTo>
                    <a:pt x="0" y="20576"/>
                    <a:pt x="20576" y="0"/>
                    <a:pt x="45900" y="0"/>
                  </a:cubicBezTo>
                  <a:cubicBezTo>
                    <a:pt x="71223" y="0"/>
                    <a:pt x="91799" y="20576"/>
                    <a:pt x="91799" y="45899"/>
                  </a:cubicBezTo>
                  <a:cubicBezTo>
                    <a:pt x="91799" y="71223"/>
                    <a:pt x="71223" y="91799"/>
                    <a:pt x="45900" y="91799"/>
                  </a:cubicBezTo>
                  <a:close/>
                  <a:moveTo>
                    <a:pt x="45900" y="22950"/>
                  </a:moveTo>
                  <a:cubicBezTo>
                    <a:pt x="33238" y="22950"/>
                    <a:pt x="23741" y="33237"/>
                    <a:pt x="23741" y="45108"/>
                  </a:cubicBezTo>
                  <a:cubicBezTo>
                    <a:pt x="23741" y="56979"/>
                    <a:pt x="34029" y="67266"/>
                    <a:pt x="45900" y="67266"/>
                  </a:cubicBezTo>
                  <a:cubicBezTo>
                    <a:pt x="57770" y="67266"/>
                    <a:pt x="68058" y="56979"/>
                    <a:pt x="68058" y="45108"/>
                  </a:cubicBezTo>
                  <a:cubicBezTo>
                    <a:pt x="68058" y="33237"/>
                    <a:pt x="57770" y="22950"/>
                    <a:pt x="45900" y="22950"/>
                  </a:cubicBez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8BF8B8E-7A95-42D1-8A95-59E0DAC3D27E}"/>
                </a:ext>
              </a:extLst>
            </p:cNvPr>
            <p:cNvSpPr/>
            <p:nvPr/>
          </p:nvSpPr>
          <p:spPr>
            <a:xfrm>
              <a:off x="3031818" y="2155686"/>
              <a:ext cx="91798" cy="91798"/>
            </a:xfrm>
            <a:custGeom>
              <a:avLst/>
              <a:gdLst>
                <a:gd name="connsiteX0" fmla="*/ 45900 w 91798"/>
                <a:gd name="connsiteY0" fmla="*/ 91799 h 91798"/>
                <a:gd name="connsiteX1" fmla="*/ 0 w 91798"/>
                <a:gd name="connsiteY1" fmla="*/ 45899 h 91798"/>
                <a:gd name="connsiteX2" fmla="*/ 45900 w 91798"/>
                <a:gd name="connsiteY2" fmla="*/ 0 h 91798"/>
                <a:gd name="connsiteX3" fmla="*/ 91799 w 91798"/>
                <a:gd name="connsiteY3" fmla="*/ 45899 h 91798"/>
                <a:gd name="connsiteX4" fmla="*/ 45900 w 91798"/>
                <a:gd name="connsiteY4" fmla="*/ 91799 h 91798"/>
                <a:gd name="connsiteX5" fmla="*/ 45900 w 91798"/>
                <a:gd name="connsiteY5" fmla="*/ 22950 h 91798"/>
                <a:gd name="connsiteX6" fmla="*/ 23741 w 91798"/>
                <a:gd name="connsiteY6" fmla="*/ 45108 h 91798"/>
                <a:gd name="connsiteX7" fmla="*/ 45900 w 91798"/>
                <a:gd name="connsiteY7" fmla="*/ 67266 h 91798"/>
                <a:gd name="connsiteX8" fmla="*/ 68058 w 91798"/>
                <a:gd name="connsiteY8" fmla="*/ 45108 h 91798"/>
                <a:gd name="connsiteX9" fmla="*/ 45900 w 91798"/>
                <a:gd name="connsiteY9" fmla="*/ 22950 h 91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798" h="91798">
                  <a:moveTo>
                    <a:pt x="45900" y="91799"/>
                  </a:moveTo>
                  <a:cubicBezTo>
                    <a:pt x="20576" y="91799"/>
                    <a:pt x="0" y="71223"/>
                    <a:pt x="0" y="45899"/>
                  </a:cubicBezTo>
                  <a:cubicBezTo>
                    <a:pt x="0" y="20576"/>
                    <a:pt x="20576" y="0"/>
                    <a:pt x="45900" y="0"/>
                  </a:cubicBezTo>
                  <a:cubicBezTo>
                    <a:pt x="71223" y="0"/>
                    <a:pt x="91799" y="20576"/>
                    <a:pt x="91799" y="45899"/>
                  </a:cubicBezTo>
                  <a:cubicBezTo>
                    <a:pt x="91799" y="71223"/>
                    <a:pt x="71223" y="91799"/>
                    <a:pt x="45900" y="91799"/>
                  </a:cubicBezTo>
                  <a:close/>
                  <a:moveTo>
                    <a:pt x="45900" y="22950"/>
                  </a:moveTo>
                  <a:cubicBezTo>
                    <a:pt x="33238" y="22950"/>
                    <a:pt x="23741" y="33237"/>
                    <a:pt x="23741" y="45108"/>
                  </a:cubicBezTo>
                  <a:cubicBezTo>
                    <a:pt x="23741" y="56979"/>
                    <a:pt x="34029" y="67266"/>
                    <a:pt x="45900" y="67266"/>
                  </a:cubicBezTo>
                  <a:cubicBezTo>
                    <a:pt x="57770" y="67266"/>
                    <a:pt x="68058" y="56979"/>
                    <a:pt x="68058" y="45108"/>
                  </a:cubicBezTo>
                  <a:cubicBezTo>
                    <a:pt x="68058" y="33237"/>
                    <a:pt x="58562" y="22950"/>
                    <a:pt x="45900" y="22950"/>
                  </a:cubicBez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1F5CFF6-9CAD-401C-9A1F-7005B4E9D2CC}"/>
                </a:ext>
              </a:extLst>
            </p:cNvPr>
            <p:cNvSpPr/>
            <p:nvPr/>
          </p:nvSpPr>
          <p:spPr>
            <a:xfrm>
              <a:off x="3079300" y="2281513"/>
              <a:ext cx="91798" cy="91798"/>
            </a:xfrm>
            <a:custGeom>
              <a:avLst/>
              <a:gdLst>
                <a:gd name="connsiteX0" fmla="*/ 45900 w 91798"/>
                <a:gd name="connsiteY0" fmla="*/ 91799 h 91798"/>
                <a:gd name="connsiteX1" fmla="*/ 0 w 91798"/>
                <a:gd name="connsiteY1" fmla="*/ 45899 h 91798"/>
                <a:gd name="connsiteX2" fmla="*/ 45900 w 91798"/>
                <a:gd name="connsiteY2" fmla="*/ 0 h 91798"/>
                <a:gd name="connsiteX3" fmla="*/ 91799 w 91798"/>
                <a:gd name="connsiteY3" fmla="*/ 45899 h 91798"/>
                <a:gd name="connsiteX4" fmla="*/ 45900 w 91798"/>
                <a:gd name="connsiteY4" fmla="*/ 91799 h 91798"/>
                <a:gd name="connsiteX5" fmla="*/ 45900 w 91798"/>
                <a:gd name="connsiteY5" fmla="*/ 22950 h 91798"/>
                <a:gd name="connsiteX6" fmla="*/ 23741 w 91798"/>
                <a:gd name="connsiteY6" fmla="*/ 45108 h 91798"/>
                <a:gd name="connsiteX7" fmla="*/ 45900 w 91798"/>
                <a:gd name="connsiteY7" fmla="*/ 67266 h 91798"/>
                <a:gd name="connsiteX8" fmla="*/ 68058 w 91798"/>
                <a:gd name="connsiteY8" fmla="*/ 45108 h 91798"/>
                <a:gd name="connsiteX9" fmla="*/ 45900 w 91798"/>
                <a:gd name="connsiteY9" fmla="*/ 22950 h 91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798" h="91798">
                  <a:moveTo>
                    <a:pt x="45900" y="91799"/>
                  </a:moveTo>
                  <a:cubicBezTo>
                    <a:pt x="20576" y="91799"/>
                    <a:pt x="0" y="71223"/>
                    <a:pt x="0" y="45899"/>
                  </a:cubicBezTo>
                  <a:cubicBezTo>
                    <a:pt x="0" y="20576"/>
                    <a:pt x="20576" y="0"/>
                    <a:pt x="45900" y="0"/>
                  </a:cubicBezTo>
                  <a:cubicBezTo>
                    <a:pt x="71223" y="0"/>
                    <a:pt x="91799" y="20576"/>
                    <a:pt x="91799" y="45899"/>
                  </a:cubicBezTo>
                  <a:cubicBezTo>
                    <a:pt x="91799" y="71223"/>
                    <a:pt x="71223" y="91799"/>
                    <a:pt x="45900" y="91799"/>
                  </a:cubicBezTo>
                  <a:close/>
                  <a:moveTo>
                    <a:pt x="45900" y="22950"/>
                  </a:moveTo>
                  <a:cubicBezTo>
                    <a:pt x="33238" y="22950"/>
                    <a:pt x="23741" y="33237"/>
                    <a:pt x="23741" y="45108"/>
                  </a:cubicBezTo>
                  <a:cubicBezTo>
                    <a:pt x="23741" y="56979"/>
                    <a:pt x="34029" y="67266"/>
                    <a:pt x="45900" y="67266"/>
                  </a:cubicBezTo>
                  <a:cubicBezTo>
                    <a:pt x="57770" y="67266"/>
                    <a:pt x="68058" y="56979"/>
                    <a:pt x="68058" y="45108"/>
                  </a:cubicBezTo>
                  <a:cubicBezTo>
                    <a:pt x="68058" y="33237"/>
                    <a:pt x="58562" y="22950"/>
                    <a:pt x="45900" y="22950"/>
                  </a:cubicBez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47F9C4C-BAB1-4002-AB29-246C5358B8EF}"/>
              </a:ext>
            </a:extLst>
          </p:cNvPr>
          <p:cNvSpPr/>
          <p:nvPr/>
        </p:nvSpPr>
        <p:spPr>
          <a:xfrm>
            <a:off x="4580640" y="4219105"/>
            <a:ext cx="3030720" cy="7291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3CE96F-B473-4A23-B475-1DF6D6236B20}"/>
              </a:ext>
            </a:extLst>
          </p:cNvPr>
          <p:cNvSpPr/>
          <p:nvPr/>
        </p:nvSpPr>
        <p:spPr>
          <a:xfrm>
            <a:off x="4580640" y="5193074"/>
            <a:ext cx="3030720" cy="7291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BDF740-A6C8-4275-B899-9A24F1DA80B5}"/>
              </a:ext>
            </a:extLst>
          </p:cNvPr>
          <p:cNvSpPr txBox="1"/>
          <p:nvPr/>
        </p:nvSpPr>
        <p:spPr>
          <a:xfrm>
            <a:off x="5416550" y="4383607"/>
            <a:ext cx="2032000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+mj-lt"/>
              </a:rPr>
              <a:t>Features 01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E68D07E-FDFA-46CB-A7EC-FA398FEB5E57}"/>
              </a:ext>
            </a:extLst>
          </p:cNvPr>
          <p:cNvSpPr txBox="1"/>
          <p:nvPr/>
        </p:nvSpPr>
        <p:spPr>
          <a:xfrm>
            <a:off x="5416550" y="5357576"/>
            <a:ext cx="2032000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+mj-lt"/>
              </a:rPr>
              <a:t>Features 02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1BB8EA6-6428-4CD0-8AB9-4F4C4D094BC8}"/>
              </a:ext>
            </a:extLst>
          </p:cNvPr>
          <p:cNvSpPr/>
          <p:nvPr/>
        </p:nvSpPr>
        <p:spPr>
          <a:xfrm>
            <a:off x="4786833" y="4397888"/>
            <a:ext cx="466907" cy="371547"/>
          </a:xfrm>
          <a:custGeom>
            <a:avLst/>
            <a:gdLst>
              <a:gd name="connsiteX0" fmla="*/ 197446 w 466907"/>
              <a:gd name="connsiteY0" fmla="*/ 371548 h 371547"/>
              <a:gd name="connsiteX1" fmla="*/ 188742 w 466907"/>
              <a:gd name="connsiteY1" fmla="*/ 368382 h 371547"/>
              <a:gd name="connsiteX2" fmla="*/ 3561 w 466907"/>
              <a:gd name="connsiteY2" fmla="*/ 182411 h 371547"/>
              <a:gd name="connsiteX3" fmla="*/ 3561 w 466907"/>
              <a:gd name="connsiteY3" fmla="*/ 165792 h 371547"/>
              <a:gd name="connsiteX4" fmla="*/ 92194 w 466907"/>
              <a:gd name="connsiteY4" fmla="*/ 77158 h 371547"/>
              <a:gd name="connsiteX5" fmla="*/ 108813 w 466907"/>
              <a:gd name="connsiteY5" fmla="*/ 77158 h 371547"/>
              <a:gd name="connsiteX6" fmla="*/ 196655 w 466907"/>
              <a:gd name="connsiteY6" fmla="*/ 165000 h 371547"/>
              <a:gd name="connsiteX7" fmla="*/ 358094 w 466907"/>
              <a:gd name="connsiteY7" fmla="*/ 3561 h 371547"/>
              <a:gd name="connsiteX8" fmla="*/ 374713 w 466907"/>
              <a:gd name="connsiteY8" fmla="*/ 3561 h 371547"/>
              <a:gd name="connsiteX9" fmla="*/ 463347 w 466907"/>
              <a:gd name="connsiteY9" fmla="*/ 92195 h 371547"/>
              <a:gd name="connsiteX10" fmla="*/ 463347 w 466907"/>
              <a:gd name="connsiteY10" fmla="*/ 108813 h 371547"/>
              <a:gd name="connsiteX11" fmla="*/ 204569 w 466907"/>
              <a:gd name="connsiteY11" fmla="*/ 367591 h 371547"/>
              <a:gd name="connsiteX12" fmla="*/ 197446 w 466907"/>
              <a:gd name="connsiteY12" fmla="*/ 371548 h 371547"/>
              <a:gd name="connsiteX13" fmla="*/ 28094 w 466907"/>
              <a:gd name="connsiteY13" fmla="*/ 173705 h 371547"/>
              <a:gd name="connsiteX14" fmla="*/ 196655 w 466907"/>
              <a:gd name="connsiteY14" fmla="*/ 342267 h 371547"/>
              <a:gd name="connsiteX15" fmla="*/ 438023 w 466907"/>
              <a:gd name="connsiteY15" fmla="*/ 100900 h 371547"/>
              <a:gd name="connsiteX16" fmla="*/ 366008 w 466907"/>
              <a:gd name="connsiteY16" fmla="*/ 28885 h 371547"/>
              <a:gd name="connsiteX17" fmla="*/ 205360 w 466907"/>
              <a:gd name="connsiteY17" fmla="*/ 190324 h 371547"/>
              <a:gd name="connsiteX18" fmla="*/ 188742 w 466907"/>
              <a:gd name="connsiteY18" fmla="*/ 190324 h 371547"/>
              <a:gd name="connsiteX19" fmla="*/ 100899 w 466907"/>
              <a:gd name="connsiteY19" fmla="*/ 102482 h 371547"/>
              <a:gd name="connsiteX20" fmla="*/ 28094 w 466907"/>
              <a:gd name="connsiteY20" fmla="*/ 173705 h 371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66907" h="371547">
                <a:moveTo>
                  <a:pt x="197446" y="371548"/>
                </a:moveTo>
                <a:cubicBezTo>
                  <a:pt x="194281" y="371548"/>
                  <a:pt x="191116" y="370756"/>
                  <a:pt x="188742" y="368382"/>
                </a:cubicBezTo>
                <a:lnTo>
                  <a:pt x="3561" y="182411"/>
                </a:lnTo>
                <a:cubicBezTo>
                  <a:pt x="-1187" y="177662"/>
                  <a:pt x="-1187" y="170540"/>
                  <a:pt x="3561" y="165792"/>
                </a:cubicBezTo>
                <a:lnTo>
                  <a:pt x="92194" y="77158"/>
                </a:lnTo>
                <a:cubicBezTo>
                  <a:pt x="96942" y="72410"/>
                  <a:pt x="104856" y="72410"/>
                  <a:pt x="108813" y="77158"/>
                </a:cubicBezTo>
                <a:lnTo>
                  <a:pt x="196655" y="165000"/>
                </a:lnTo>
                <a:lnTo>
                  <a:pt x="358094" y="3561"/>
                </a:lnTo>
                <a:cubicBezTo>
                  <a:pt x="362843" y="-1187"/>
                  <a:pt x="369965" y="-1187"/>
                  <a:pt x="374713" y="3561"/>
                </a:cubicBezTo>
                <a:lnTo>
                  <a:pt x="463347" y="92195"/>
                </a:lnTo>
                <a:cubicBezTo>
                  <a:pt x="468095" y="96943"/>
                  <a:pt x="468095" y="104065"/>
                  <a:pt x="463347" y="108813"/>
                </a:cubicBezTo>
                <a:lnTo>
                  <a:pt x="204569" y="367591"/>
                </a:lnTo>
                <a:cubicBezTo>
                  <a:pt x="202986" y="369965"/>
                  <a:pt x="199820" y="371548"/>
                  <a:pt x="197446" y="371548"/>
                </a:cubicBezTo>
                <a:close/>
                <a:moveTo>
                  <a:pt x="28094" y="173705"/>
                </a:moveTo>
                <a:lnTo>
                  <a:pt x="196655" y="342267"/>
                </a:lnTo>
                <a:lnTo>
                  <a:pt x="438023" y="100900"/>
                </a:lnTo>
                <a:lnTo>
                  <a:pt x="366008" y="28885"/>
                </a:lnTo>
                <a:lnTo>
                  <a:pt x="205360" y="190324"/>
                </a:lnTo>
                <a:cubicBezTo>
                  <a:pt x="200612" y="195073"/>
                  <a:pt x="193490" y="195073"/>
                  <a:pt x="188742" y="190324"/>
                </a:cubicBezTo>
                <a:lnTo>
                  <a:pt x="100899" y="102482"/>
                </a:lnTo>
                <a:lnTo>
                  <a:pt x="28094" y="173705"/>
                </a:lnTo>
                <a:close/>
              </a:path>
            </a:pathLst>
          </a:custGeom>
          <a:solidFill>
            <a:schemeClr val="tx2"/>
          </a:solidFill>
          <a:ln w="7908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F0ABCB7-3B8C-4D8D-85B9-50B183701FD6}"/>
              </a:ext>
            </a:extLst>
          </p:cNvPr>
          <p:cNvSpPr/>
          <p:nvPr/>
        </p:nvSpPr>
        <p:spPr>
          <a:xfrm>
            <a:off x="4786833" y="5357576"/>
            <a:ext cx="466907" cy="371547"/>
          </a:xfrm>
          <a:custGeom>
            <a:avLst/>
            <a:gdLst>
              <a:gd name="connsiteX0" fmla="*/ 197446 w 466907"/>
              <a:gd name="connsiteY0" fmla="*/ 371548 h 371547"/>
              <a:gd name="connsiteX1" fmla="*/ 188742 w 466907"/>
              <a:gd name="connsiteY1" fmla="*/ 368382 h 371547"/>
              <a:gd name="connsiteX2" fmla="*/ 3561 w 466907"/>
              <a:gd name="connsiteY2" fmla="*/ 182411 h 371547"/>
              <a:gd name="connsiteX3" fmla="*/ 3561 w 466907"/>
              <a:gd name="connsiteY3" fmla="*/ 165792 h 371547"/>
              <a:gd name="connsiteX4" fmla="*/ 92194 w 466907"/>
              <a:gd name="connsiteY4" fmla="*/ 77158 h 371547"/>
              <a:gd name="connsiteX5" fmla="*/ 108813 w 466907"/>
              <a:gd name="connsiteY5" fmla="*/ 77158 h 371547"/>
              <a:gd name="connsiteX6" fmla="*/ 196655 w 466907"/>
              <a:gd name="connsiteY6" fmla="*/ 165000 h 371547"/>
              <a:gd name="connsiteX7" fmla="*/ 358094 w 466907"/>
              <a:gd name="connsiteY7" fmla="*/ 3561 h 371547"/>
              <a:gd name="connsiteX8" fmla="*/ 374713 w 466907"/>
              <a:gd name="connsiteY8" fmla="*/ 3561 h 371547"/>
              <a:gd name="connsiteX9" fmla="*/ 463347 w 466907"/>
              <a:gd name="connsiteY9" fmla="*/ 92195 h 371547"/>
              <a:gd name="connsiteX10" fmla="*/ 463347 w 466907"/>
              <a:gd name="connsiteY10" fmla="*/ 108813 h 371547"/>
              <a:gd name="connsiteX11" fmla="*/ 204569 w 466907"/>
              <a:gd name="connsiteY11" fmla="*/ 367591 h 371547"/>
              <a:gd name="connsiteX12" fmla="*/ 197446 w 466907"/>
              <a:gd name="connsiteY12" fmla="*/ 371548 h 371547"/>
              <a:gd name="connsiteX13" fmla="*/ 28094 w 466907"/>
              <a:gd name="connsiteY13" fmla="*/ 173705 h 371547"/>
              <a:gd name="connsiteX14" fmla="*/ 196655 w 466907"/>
              <a:gd name="connsiteY14" fmla="*/ 342267 h 371547"/>
              <a:gd name="connsiteX15" fmla="*/ 438023 w 466907"/>
              <a:gd name="connsiteY15" fmla="*/ 100900 h 371547"/>
              <a:gd name="connsiteX16" fmla="*/ 366008 w 466907"/>
              <a:gd name="connsiteY16" fmla="*/ 28885 h 371547"/>
              <a:gd name="connsiteX17" fmla="*/ 205360 w 466907"/>
              <a:gd name="connsiteY17" fmla="*/ 190324 h 371547"/>
              <a:gd name="connsiteX18" fmla="*/ 188742 w 466907"/>
              <a:gd name="connsiteY18" fmla="*/ 190324 h 371547"/>
              <a:gd name="connsiteX19" fmla="*/ 100899 w 466907"/>
              <a:gd name="connsiteY19" fmla="*/ 102482 h 371547"/>
              <a:gd name="connsiteX20" fmla="*/ 28094 w 466907"/>
              <a:gd name="connsiteY20" fmla="*/ 173705 h 371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66907" h="371547">
                <a:moveTo>
                  <a:pt x="197446" y="371548"/>
                </a:moveTo>
                <a:cubicBezTo>
                  <a:pt x="194281" y="371548"/>
                  <a:pt x="191116" y="370756"/>
                  <a:pt x="188742" y="368382"/>
                </a:cubicBezTo>
                <a:lnTo>
                  <a:pt x="3561" y="182411"/>
                </a:lnTo>
                <a:cubicBezTo>
                  <a:pt x="-1187" y="177662"/>
                  <a:pt x="-1187" y="170540"/>
                  <a:pt x="3561" y="165792"/>
                </a:cubicBezTo>
                <a:lnTo>
                  <a:pt x="92194" y="77158"/>
                </a:lnTo>
                <a:cubicBezTo>
                  <a:pt x="96942" y="72410"/>
                  <a:pt x="104856" y="72410"/>
                  <a:pt x="108813" y="77158"/>
                </a:cubicBezTo>
                <a:lnTo>
                  <a:pt x="196655" y="165000"/>
                </a:lnTo>
                <a:lnTo>
                  <a:pt x="358094" y="3561"/>
                </a:lnTo>
                <a:cubicBezTo>
                  <a:pt x="362843" y="-1187"/>
                  <a:pt x="369965" y="-1187"/>
                  <a:pt x="374713" y="3561"/>
                </a:cubicBezTo>
                <a:lnTo>
                  <a:pt x="463347" y="92195"/>
                </a:lnTo>
                <a:cubicBezTo>
                  <a:pt x="468095" y="96943"/>
                  <a:pt x="468095" y="104065"/>
                  <a:pt x="463347" y="108813"/>
                </a:cubicBezTo>
                <a:lnTo>
                  <a:pt x="204569" y="367591"/>
                </a:lnTo>
                <a:cubicBezTo>
                  <a:pt x="202986" y="369965"/>
                  <a:pt x="199820" y="371548"/>
                  <a:pt x="197446" y="371548"/>
                </a:cubicBezTo>
                <a:close/>
                <a:moveTo>
                  <a:pt x="28094" y="173705"/>
                </a:moveTo>
                <a:lnTo>
                  <a:pt x="196655" y="342267"/>
                </a:lnTo>
                <a:lnTo>
                  <a:pt x="438023" y="100900"/>
                </a:lnTo>
                <a:lnTo>
                  <a:pt x="366008" y="28885"/>
                </a:lnTo>
                <a:lnTo>
                  <a:pt x="205360" y="190324"/>
                </a:lnTo>
                <a:cubicBezTo>
                  <a:pt x="200612" y="195073"/>
                  <a:pt x="193490" y="195073"/>
                  <a:pt x="188742" y="190324"/>
                </a:cubicBezTo>
                <a:lnTo>
                  <a:pt x="100899" y="102482"/>
                </a:lnTo>
                <a:lnTo>
                  <a:pt x="28094" y="173705"/>
                </a:lnTo>
                <a:close/>
              </a:path>
            </a:pathLst>
          </a:custGeom>
          <a:solidFill>
            <a:schemeClr val="accent1"/>
          </a:solidFill>
          <a:ln w="7908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686DE41-846A-4422-BAF9-2465420A145B}"/>
              </a:ext>
            </a:extLst>
          </p:cNvPr>
          <p:cNvSpPr/>
          <p:nvPr/>
        </p:nvSpPr>
        <p:spPr>
          <a:xfrm>
            <a:off x="-10278" y="540944"/>
            <a:ext cx="2385662" cy="4531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836C916-DA47-48CB-8AB7-9A3C54AE02B2}"/>
              </a:ext>
            </a:extLst>
          </p:cNvPr>
          <p:cNvSpPr/>
          <p:nvPr/>
        </p:nvSpPr>
        <p:spPr>
          <a:xfrm>
            <a:off x="9806338" y="5922188"/>
            <a:ext cx="2385662" cy="453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7BB109D-C555-4CD1-9F6D-3EA38A1232C3}"/>
              </a:ext>
            </a:extLst>
          </p:cNvPr>
          <p:cNvSpPr/>
          <p:nvPr/>
        </p:nvSpPr>
        <p:spPr>
          <a:xfrm>
            <a:off x="9806338" y="5098821"/>
            <a:ext cx="2385662" cy="4531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949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9658233-4FB3-4872-A2EC-F4931740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8CC1655-9F1F-437A-9860-9959464853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1758CD-A1E5-47A5-8176-B331C95B4205}"/>
              </a:ext>
            </a:extLst>
          </p:cNvPr>
          <p:cNvSpPr/>
          <p:nvPr/>
        </p:nvSpPr>
        <p:spPr>
          <a:xfrm>
            <a:off x="0" y="927100"/>
            <a:ext cx="4927600" cy="26864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6E2892-566B-4690-A37E-560DEB9787D3}"/>
              </a:ext>
            </a:extLst>
          </p:cNvPr>
          <p:cNvSpPr txBox="1"/>
          <p:nvPr/>
        </p:nvSpPr>
        <p:spPr>
          <a:xfrm>
            <a:off x="584200" y="1696644"/>
            <a:ext cx="379730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+mj-lt"/>
              </a:rPr>
              <a:t>Features</a:t>
            </a:r>
            <a:endParaRPr lang="en-US" sz="5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4B9B5B-072F-4E4E-8AEE-DD48CAAC4F94}"/>
              </a:ext>
            </a:extLst>
          </p:cNvPr>
          <p:cNvGrpSpPr/>
          <p:nvPr/>
        </p:nvGrpSpPr>
        <p:grpSpPr>
          <a:xfrm>
            <a:off x="623112" y="5011174"/>
            <a:ext cx="3222238" cy="894547"/>
            <a:chOff x="892626" y="3565216"/>
            <a:chExt cx="2259876" cy="89454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29CF915-DD91-4DC8-925D-B1BB5DC4EF24}"/>
                </a:ext>
              </a:extLst>
            </p:cNvPr>
            <p:cNvSpPr txBox="1"/>
            <p:nvPr/>
          </p:nvSpPr>
          <p:spPr>
            <a:xfrm>
              <a:off x="892626" y="3565216"/>
              <a:ext cx="2259876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Secure</a:t>
              </a:r>
              <a:endParaRPr lang="en-US" sz="4400" dirty="0">
                <a:latin typeface="+mj-lt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73BF857-3E7B-4833-AFC2-60E19ED5CDEC}"/>
                </a:ext>
              </a:extLst>
            </p:cNvPr>
            <p:cNvSpPr txBox="1"/>
            <p:nvPr/>
          </p:nvSpPr>
          <p:spPr>
            <a:xfrm>
              <a:off x="892626" y="3936543"/>
              <a:ext cx="22598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spc="200" dirty="0"/>
                <a:t>Lorem ipsum dolor sit </a:t>
              </a:r>
              <a:r>
                <a:rPr lang="en-US" sz="1400" spc="200" dirty="0" err="1"/>
                <a:t>amet</a:t>
              </a:r>
              <a:r>
                <a:rPr lang="en-US" sz="1400" spc="200" dirty="0"/>
                <a:t> </a:t>
              </a:r>
              <a:r>
                <a:rPr lang="en-US" sz="1400" spc="200" dirty="0" err="1"/>
                <a:t>adispici</a:t>
              </a:r>
              <a:r>
                <a:rPr lang="en-US" sz="1400" spc="200" dirty="0"/>
                <a:t> </a:t>
              </a:r>
              <a:r>
                <a:rPr lang="en-US" sz="1400" spc="200" dirty="0" err="1"/>
                <a:t>agueras</a:t>
              </a:r>
              <a:endParaRPr lang="en-US" sz="1400" spc="200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F94880-F457-4847-BA40-A083AD943F4D}"/>
              </a:ext>
            </a:extLst>
          </p:cNvPr>
          <p:cNvGrpSpPr/>
          <p:nvPr/>
        </p:nvGrpSpPr>
        <p:grpSpPr>
          <a:xfrm>
            <a:off x="4468463" y="5011174"/>
            <a:ext cx="3222238" cy="894547"/>
            <a:chOff x="892626" y="3565216"/>
            <a:chExt cx="2259876" cy="89454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84A5E16-BC93-48DE-9B03-796454C3D440}"/>
                </a:ext>
              </a:extLst>
            </p:cNvPr>
            <p:cNvSpPr txBox="1"/>
            <p:nvPr/>
          </p:nvSpPr>
          <p:spPr>
            <a:xfrm>
              <a:off x="892626" y="3565216"/>
              <a:ext cx="2259876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Chat</a:t>
              </a:r>
              <a:endParaRPr lang="en-US" sz="4400" dirty="0">
                <a:latin typeface="+mj-lt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1F6A1D6-E874-417D-BD30-F53E272F64C2}"/>
                </a:ext>
              </a:extLst>
            </p:cNvPr>
            <p:cNvSpPr txBox="1"/>
            <p:nvPr/>
          </p:nvSpPr>
          <p:spPr>
            <a:xfrm>
              <a:off x="892626" y="3936543"/>
              <a:ext cx="22598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spc="200" dirty="0"/>
                <a:t>Lorem ipsum dolor sit </a:t>
              </a:r>
              <a:r>
                <a:rPr lang="en-US" sz="1400" spc="200" dirty="0" err="1"/>
                <a:t>amet</a:t>
              </a:r>
              <a:r>
                <a:rPr lang="en-US" sz="1400" spc="200" dirty="0"/>
                <a:t> </a:t>
              </a:r>
              <a:r>
                <a:rPr lang="en-US" sz="1400" spc="200" dirty="0" err="1"/>
                <a:t>adispici</a:t>
              </a:r>
              <a:r>
                <a:rPr lang="en-US" sz="1400" spc="200" dirty="0"/>
                <a:t> </a:t>
              </a:r>
              <a:r>
                <a:rPr lang="en-US" sz="1400" spc="200" dirty="0" err="1"/>
                <a:t>agueras</a:t>
              </a:r>
              <a:endParaRPr lang="en-US" sz="1400" spc="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07C19E5-A2D8-4EAF-84B7-37AF15401E78}"/>
              </a:ext>
            </a:extLst>
          </p:cNvPr>
          <p:cNvGrpSpPr/>
          <p:nvPr/>
        </p:nvGrpSpPr>
        <p:grpSpPr>
          <a:xfrm>
            <a:off x="8346649" y="5011174"/>
            <a:ext cx="3222238" cy="894547"/>
            <a:chOff x="892626" y="3565216"/>
            <a:chExt cx="2259876" cy="89454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001C260-3BE9-49E8-9DC1-2D0990BAF38A}"/>
                </a:ext>
              </a:extLst>
            </p:cNvPr>
            <p:cNvSpPr txBox="1"/>
            <p:nvPr/>
          </p:nvSpPr>
          <p:spPr>
            <a:xfrm>
              <a:off x="892626" y="3565216"/>
              <a:ext cx="2259876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Multimedia</a:t>
              </a:r>
              <a:endParaRPr lang="en-US" sz="4400" dirty="0">
                <a:latin typeface="+mj-lt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3D076F8-495B-4396-86CD-FD5C6C19917A}"/>
                </a:ext>
              </a:extLst>
            </p:cNvPr>
            <p:cNvSpPr txBox="1"/>
            <p:nvPr/>
          </p:nvSpPr>
          <p:spPr>
            <a:xfrm>
              <a:off x="892626" y="3936543"/>
              <a:ext cx="22598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spc="200" dirty="0"/>
                <a:t>Lorem ipsum dolor sit </a:t>
              </a:r>
              <a:r>
                <a:rPr lang="en-US" sz="1400" spc="200" dirty="0" err="1"/>
                <a:t>amet</a:t>
              </a:r>
              <a:r>
                <a:rPr lang="en-US" sz="1400" spc="200" dirty="0"/>
                <a:t> </a:t>
              </a:r>
              <a:r>
                <a:rPr lang="en-US" sz="1400" spc="200" dirty="0" err="1"/>
                <a:t>adispici</a:t>
              </a:r>
              <a:r>
                <a:rPr lang="en-US" sz="1400" spc="200" dirty="0"/>
                <a:t> </a:t>
              </a:r>
              <a:r>
                <a:rPr lang="en-US" sz="1400" spc="200" dirty="0" err="1"/>
                <a:t>agueras</a:t>
              </a:r>
              <a:endParaRPr lang="en-US" sz="1400" spc="200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CBBBD02A-30FC-4DB6-B5BC-DFD7943E0B8E}"/>
              </a:ext>
            </a:extLst>
          </p:cNvPr>
          <p:cNvSpPr/>
          <p:nvPr/>
        </p:nvSpPr>
        <p:spPr>
          <a:xfrm>
            <a:off x="9806338" y="6404851"/>
            <a:ext cx="2385662" cy="453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aphic 1">
            <a:extLst>
              <a:ext uri="{FF2B5EF4-FFF2-40B4-BE49-F238E27FC236}">
                <a16:creationId xmlns:a16="http://schemas.microsoft.com/office/drawing/2014/main" id="{BCB19242-3932-4634-B482-D3716FB1E4E8}"/>
              </a:ext>
            </a:extLst>
          </p:cNvPr>
          <p:cNvGrpSpPr/>
          <p:nvPr/>
        </p:nvGrpSpPr>
        <p:grpSpPr>
          <a:xfrm>
            <a:off x="9731041" y="4372018"/>
            <a:ext cx="453454" cy="374317"/>
            <a:chOff x="661668" y="2038563"/>
            <a:chExt cx="453454" cy="374317"/>
          </a:xfrm>
          <a:solidFill>
            <a:schemeClr val="accent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60F23F3-EEC3-42E4-91B4-DE72FA17F07B}"/>
                </a:ext>
              </a:extLst>
            </p:cNvPr>
            <p:cNvSpPr/>
            <p:nvPr/>
          </p:nvSpPr>
          <p:spPr>
            <a:xfrm>
              <a:off x="661668" y="2038563"/>
              <a:ext cx="453454" cy="374317"/>
            </a:xfrm>
            <a:custGeom>
              <a:avLst/>
              <a:gdLst>
                <a:gd name="connsiteX0" fmla="*/ 441584 w 453454"/>
                <a:gd name="connsiteY0" fmla="*/ 374318 h 374317"/>
                <a:gd name="connsiteX1" fmla="*/ 11871 w 453454"/>
                <a:gd name="connsiteY1" fmla="*/ 374318 h 374317"/>
                <a:gd name="connsiteX2" fmla="*/ 0 w 453454"/>
                <a:gd name="connsiteY2" fmla="*/ 362447 h 374317"/>
                <a:gd name="connsiteX3" fmla="*/ 0 w 453454"/>
                <a:gd name="connsiteY3" fmla="*/ 11871 h 374317"/>
                <a:gd name="connsiteX4" fmla="*/ 11871 w 453454"/>
                <a:gd name="connsiteY4" fmla="*/ 0 h 374317"/>
                <a:gd name="connsiteX5" fmla="*/ 441584 w 453454"/>
                <a:gd name="connsiteY5" fmla="*/ 0 h 374317"/>
                <a:gd name="connsiteX6" fmla="*/ 453454 w 453454"/>
                <a:gd name="connsiteY6" fmla="*/ 11871 h 374317"/>
                <a:gd name="connsiteX7" fmla="*/ 453454 w 453454"/>
                <a:gd name="connsiteY7" fmla="*/ 362447 h 374317"/>
                <a:gd name="connsiteX8" fmla="*/ 441584 w 453454"/>
                <a:gd name="connsiteY8" fmla="*/ 374318 h 374317"/>
                <a:gd name="connsiteX9" fmla="*/ 23741 w 453454"/>
                <a:gd name="connsiteY9" fmla="*/ 350577 h 374317"/>
                <a:gd name="connsiteX10" fmla="*/ 429713 w 453454"/>
                <a:gd name="connsiteY10" fmla="*/ 350577 h 374317"/>
                <a:gd name="connsiteX11" fmla="*/ 429713 w 453454"/>
                <a:gd name="connsiteY11" fmla="*/ 23741 h 374317"/>
                <a:gd name="connsiteX12" fmla="*/ 23741 w 453454"/>
                <a:gd name="connsiteY12" fmla="*/ 23741 h 374317"/>
                <a:gd name="connsiteX13" fmla="*/ 23741 w 453454"/>
                <a:gd name="connsiteY13" fmla="*/ 350577 h 374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53454" h="374317">
                  <a:moveTo>
                    <a:pt x="441584" y="374318"/>
                  </a:moveTo>
                  <a:lnTo>
                    <a:pt x="11871" y="374318"/>
                  </a:lnTo>
                  <a:cubicBezTo>
                    <a:pt x="5540" y="374318"/>
                    <a:pt x="0" y="368778"/>
                    <a:pt x="0" y="362447"/>
                  </a:cubicBezTo>
                  <a:lnTo>
                    <a:pt x="0" y="11871"/>
                  </a:lnTo>
                  <a:cubicBezTo>
                    <a:pt x="0" y="5540"/>
                    <a:pt x="5540" y="0"/>
                    <a:pt x="11871" y="0"/>
                  </a:cubicBezTo>
                  <a:lnTo>
                    <a:pt x="441584" y="0"/>
                  </a:lnTo>
                  <a:cubicBezTo>
                    <a:pt x="447915" y="0"/>
                    <a:pt x="453454" y="5540"/>
                    <a:pt x="453454" y="11871"/>
                  </a:cubicBezTo>
                  <a:lnTo>
                    <a:pt x="453454" y="362447"/>
                  </a:lnTo>
                  <a:cubicBezTo>
                    <a:pt x="453454" y="368778"/>
                    <a:pt x="448706" y="374318"/>
                    <a:pt x="441584" y="374318"/>
                  </a:cubicBezTo>
                  <a:close/>
                  <a:moveTo>
                    <a:pt x="23741" y="350577"/>
                  </a:moveTo>
                  <a:lnTo>
                    <a:pt x="429713" y="350577"/>
                  </a:lnTo>
                  <a:lnTo>
                    <a:pt x="429713" y="23741"/>
                  </a:lnTo>
                  <a:lnTo>
                    <a:pt x="23741" y="23741"/>
                  </a:lnTo>
                  <a:lnTo>
                    <a:pt x="23741" y="350577"/>
                  </a:ln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grpSp>
          <p:nvGrpSpPr>
            <p:cNvPr id="19" name="Graphic 1">
              <a:extLst>
                <a:ext uri="{FF2B5EF4-FFF2-40B4-BE49-F238E27FC236}">
                  <a16:creationId xmlns:a16="http://schemas.microsoft.com/office/drawing/2014/main" id="{A8DE8E65-1DC6-4474-8E63-EE3DF584840D}"/>
                </a:ext>
              </a:extLst>
            </p:cNvPr>
            <p:cNvGrpSpPr/>
            <p:nvPr/>
          </p:nvGrpSpPr>
          <p:grpSpPr>
            <a:xfrm>
              <a:off x="718647" y="2100290"/>
              <a:ext cx="340288" cy="23741"/>
              <a:chOff x="718647" y="2100290"/>
              <a:chExt cx="340288" cy="23741"/>
            </a:xfrm>
            <a:grp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7A01523E-BDEB-4A38-AE43-BC1D0858D616}"/>
                  </a:ext>
                </a:extLst>
              </p:cNvPr>
              <p:cNvSpPr/>
              <p:nvPr/>
            </p:nvSpPr>
            <p:spPr>
              <a:xfrm>
                <a:off x="1007496" y="2100290"/>
                <a:ext cx="51438" cy="23741"/>
              </a:xfrm>
              <a:custGeom>
                <a:avLst/>
                <a:gdLst>
                  <a:gd name="connsiteX0" fmla="*/ 39568 w 51438"/>
                  <a:gd name="connsiteY0" fmla="*/ 23741 h 23741"/>
                  <a:gd name="connsiteX1" fmla="*/ 11871 w 51438"/>
                  <a:gd name="connsiteY1" fmla="*/ 23741 h 23741"/>
                  <a:gd name="connsiteX2" fmla="*/ 0 w 51438"/>
                  <a:gd name="connsiteY2" fmla="*/ 11871 h 23741"/>
                  <a:gd name="connsiteX3" fmla="*/ 11871 w 51438"/>
                  <a:gd name="connsiteY3" fmla="*/ 0 h 23741"/>
                  <a:gd name="connsiteX4" fmla="*/ 39568 w 51438"/>
                  <a:gd name="connsiteY4" fmla="*/ 0 h 23741"/>
                  <a:gd name="connsiteX5" fmla="*/ 51439 w 51438"/>
                  <a:gd name="connsiteY5" fmla="*/ 11871 h 23741"/>
                  <a:gd name="connsiteX6" fmla="*/ 39568 w 51438"/>
                  <a:gd name="connsiteY6" fmla="*/ 23741 h 23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438" h="23741">
                    <a:moveTo>
                      <a:pt x="39568" y="23741"/>
                    </a:moveTo>
                    <a:lnTo>
                      <a:pt x="11871" y="23741"/>
                    </a:lnTo>
                    <a:cubicBezTo>
                      <a:pt x="5540" y="23741"/>
                      <a:pt x="0" y="18201"/>
                      <a:pt x="0" y="11871"/>
                    </a:cubicBezTo>
                    <a:cubicBezTo>
                      <a:pt x="0" y="5540"/>
                      <a:pt x="5540" y="0"/>
                      <a:pt x="11871" y="0"/>
                    </a:cubicBezTo>
                    <a:lnTo>
                      <a:pt x="39568" y="0"/>
                    </a:lnTo>
                    <a:cubicBezTo>
                      <a:pt x="45899" y="0"/>
                      <a:pt x="51439" y="5540"/>
                      <a:pt x="51439" y="11871"/>
                    </a:cubicBezTo>
                    <a:cubicBezTo>
                      <a:pt x="51439" y="18201"/>
                      <a:pt x="45899" y="23741"/>
                      <a:pt x="39568" y="23741"/>
                    </a:cubicBezTo>
                    <a:close/>
                  </a:path>
                </a:pathLst>
              </a:custGeom>
              <a:grpFill/>
              <a:ln w="790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95A41BE0-006F-48BC-9D9F-F195B227176D}"/>
                  </a:ext>
                </a:extLst>
              </p:cNvPr>
              <p:cNvSpPr/>
              <p:nvPr/>
            </p:nvSpPr>
            <p:spPr>
              <a:xfrm>
                <a:off x="910949" y="2100290"/>
                <a:ext cx="51438" cy="23741"/>
              </a:xfrm>
              <a:custGeom>
                <a:avLst/>
                <a:gdLst>
                  <a:gd name="connsiteX0" fmla="*/ 39568 w 51438"/>
                  <a:gd name="connsiteY0" fmla="*/ 23741 h 23741"/>
                  <a:gd name="connsiteX1" fmla="*/ 11871 w 51438"/>
                  <a:gd name="connsiteY1" fmla="*/ 23741 h 23741"/>
                  <a:gd name="connsiteX2" fmla="*/ 0 w 51438"/>
                  <a:gd name="connsiteY2" fmla="*/ 11871 h 23741"/>
                  <a:gd name="connsiteX3" fmla="*/ 11871 w 51438"/>
                  <a:gd name="connsiteY3" fmla="*/ 0 h 23741"/>
                  <a:gd name="connsiteX4" fmla="*/ 39568 w 51438"/>
                  <a:gd name="connsiteY4" fmla="*/ 0 h 23741"/>
                  <a:gd name="connsiteX5" fmla="*/ 51439 w 51438"/>
                  <a:gd name="connsiteY5" fmla="*/ 11871 h 23741"/>
                  <a:gd name="connsiteX6" fmla="*/ 39568 w 51438"/>
                  <a:gd name="connsiteY6" fmla="*/ 23741 h 23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438" h="23741">
                    <a:moveTo>
                      <a:pt x="39568" y="23741"/>
                    </a:moveTo>
                    <a:lnTo>
                      <a:pt x="11871" y="23741"/>
                    </a:lnTo>
                    <a:cubicBezTo>
                      <a:pt x="5540" y="23741"/>
                      <a:pt x="0" y="18201"/>
                      <a:pt x="0" y="11871"/>
                    </a:cubicBezTo>
                    <a:cubicBezTo>
                      <a:pt x="0" y="5540"/>
                      <a:pt x="5540" y="0"/>
                      <a:pt x="11871" y="0"/>
                    </a:cubicBezTo>
                    <a:lnTo>
                      <a:pt x="39568" y="0"/>
                    </a:lnTo>
                    <a:cubicBezTo>
                      <a:pt x="45899" y="0"/>
                      <a:pt x="51439" y="5540"/>
                      <a:pt x="51439" y="11871"/>
                    </a:cubicBezTo>
                    <a:cubicBezTo>
                      <a:pt x="51439" y="18201"/>
                      <a:pt x="46691" y="23741"/>
                      <a:pt x="39568" y="23741"/>
                    </a:cubicBezTo>
                    <a:close/>
                  </a:path>
                </a:pathLst>
              </a:custGeom>
              <a:grpFill/>
              <a:ln w="790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9BBE1736-9FEB-4203-B1B9-1FDE8B1F88C4}"/>
                  </a:ext>
                </a:extLst>
              </p:cNvPr>
              <p:cNvSpPr/>
              <p:nvPr/>
            </p:nvSpPr>
            <p:spPr>
              <a:xfrm>
                <a:off x="815194" y="2100290"/>
                <a:ext cx="51438" cy="23741"/>
              </a:xfrm>
              <a:custGeom>
                <a:avLst/>
                <a:gdLst>
                  <a:gd name="connsiteX0" fmla="*/ 39568 w 51438"/>
                  <a:gd name="connsiteY0" fmla="*/ 23741 h 23741"/>
                  <a:gd name="connsiteX1" fmla="*/ 11871 w 51438"/>
                  <a:gd name="connsiteY1" fmla="*/ 23741 h 23741"/>
                  <a:gd name="connsiteX2" fmla="*/ 0 w 51438"/>
                  <a:gd name="connsiteY2" fmla="*/ 11871 h 23741"/>
                  <a:gd name="connsiteX3" fmla="*/ 11871 w 51438"/>
                  <a:gd name="connsiteY3" fmla="*/ 0 h 23741"/>
                  <a:gd name="connsiteX4" fmla="*/ 39568 w 51438"/>
                  <a:gd name="connsiteY4" fmla="*/ 0 h 23741"/>
                  <a:gd name="connsiteX5" fmla="*/ 51439 w 51438"/>
                  <a:gd name="connsiteY5" fmla="*/ 11871 h 23741"/>
                  <a:gd name="connsiteX6" fmla="*/ 39568 w 51438"/>
                  <a:gd name="connsiteY6" fmla="*/ 23741 h 23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438" h="23741">
                    <a:moveTo>
                      <a:pt x="39568" y="23741"/>
                    </a:moveTo>
                    <a:lnTo>
                      <a:pt x="11871" y="23741"/>
                    </a:lnTo>
                    <a:cubicBezTo>
                      <a:pt x="5540" y="23741"/>
                      <a:pt x="0" y="18201"/>
                      <a:pt x="0" y="11871"/>
                    </a:cubicBezTo>
                    <a:cubicBezTo>
                      <a:pt x="0" y="5540"/>
                      <a:pt x="5540" y="0"/>
                      <a:pt x="11871" y="0"/>
                    </a:cubicBezTo>
                    <a:lnTo>
                      <a:pt x="39568" y="0"/>
                    </a:lnTo>
                    <a:cubicBezTo>
                      <a:pt x="45899" y="0"/>
                      <a:pt x="51439" y="5540"/>
                      <a:pt x="51439" y="11871"/>
                    </a:cubicBezTo>
                    <a:cubicBezTo>
                      <a:pt x="51439" y="18201"/>
                      <a:pt x="45899" y="23741"/>
                      <a:pt x="39568" y="23741"/>
                    </a:cubicBezTo>
                    <a:close/>
                  </a:path>
                </a:pathLst>
              </a:custGeom>
              <a:grpFill/>
              <a:ln w="790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FDC9BCA-295B-4DF4-BA2A-4DA2308B3AE7}"/>
                  </a:ext>
                </a:extLst>
              </p:cNvPr>
              <p:cNvSpPr/>
              <p:nvPr/>
            </p:nvSpPr>
            <p:spPr>
              <a:xfrm>
                <a:off x="718647" y="2100290"/>
                <a:ext cx="51438" cy="23741"/>
              </a:xfrm>
              <a:custGeom>
                <a:avLst/>
                <a:gdLst>
                  <a:gd name="connsiteX0" fmla="*/ 39568 w 51438"/>
                  <a:gd name="connsiteY0" fmla="*/ 23741 h 23741"/>
                  <a:gd name="connsiteX1" fmla="*/ 11871 w 51438"/>
                  <a:gd name="connsiteY1" fmla="*/ 23741 h 23741"/>
                  <a:gd name="connsiteX2" fmla="*/ 0 w 51438"/>
                  <a:gd name="connsiteY2" fmla="*/ 11871 h 23741"/>
                  <a:gd name="connsiteX3" fmla="*/ 11871 w 51438"/>
                  <a:gd name="connsiteY3" fmla="*/ 0 h 23741"/>
                  <a:gd name="connsiteX4" fmla="*/ 39568 w 51438"/>
                  <a:gd name="connsiteY4" fmla="*/ 0 h 23741"/>
                  <a:gd name="connsiteX5" fmla="*/ 51439 w 51438"/>
                  <a:gd name="connsiteY5" fmla="*/ 11871 h 23741"/>
                  <a:gd name="connsiteX6" fmla="*/ 39568 w 51438"/>
                  <a:gd name="connsiteY6" fmla="*/ 23741 h 23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438" h="23741">
                    <a:moveTo>
                      <a:pt x="39568" y="23741"/>
                    </a:moveTo>
                    <a:lnTo>
                      <a:pt x="11871" y="23741"/>
                    </a:lnTo>
                    <a:cubicBezTo>
                      <a:pt x="5540" y="23741"/>
                      <a:pt x="0" y="18201"/>
                      <a:pt x="0" y="11871"/>
                    </a:cubicBezTo>
                    <a:cubicBezTo>
                      <a:pt x="0" y="5540"/>
                      <a:pt x="5540" y="0"/>
                      <a:pt x="11871" y="0"/>
                    </a:cubicBezTo>
                    <a:lnTo>
                      <a:pt x="39568" y="0"/>
                    </a:lnTo>
                    <a:cubicBezTo>
                      <a:pt x="45899" y="0"/>
                      <a:pt x="51439" y="5540"/>
                      <a:pt x="51439" y="11871"/>
                    </a:cubicBezTo>
                    <a:cubicBezTo>
                      <a:pt x="51439" y="18201"/>
                      <a:pt x="45899" y="23741"/>
                      <a:pt x="39568" y="23741"/>
                    </a:cubicBezTo>
                    <a:close/>
                  </a:path>
                </a:pathLst>
              </a:custGeom>
              <a:grpFill/>
              <a:ln w="790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20" name="Graphic 1">
              <a:extLst>
                <a:ext uri="{FF2B5EF4-FFF2-40B4-BE49-F238E27FC236}">
                  <a16:creationId xmlns:a16="http://schemas.microsoft.com/office/drawing/2014/main" id="{A75DF46C-B5DC-4BBE-96F5-DB05F3662156}"/>
                </a:ext>
              </a:extLst>
            </p:cNvPr>
            <p:cNvGrpSpPr/>
            <p:nvPr/>
          </p:nvGrpSpPr>
          <p:grpSpPr>
            <a:xfrm>
              <a:off x="718647" y="2326621"/>
              <a:ext cx="340288" cy="23741"/>
              <a:chOff x="718647" y="2326621"/>
              <a:chExt cx="340288" cy="23741"/>
            </a:xfrm>
            <a:grpFill/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0B9DD2C1-3F78-4B61-A31A-2669F3AEDE76}"/>
                  </a:ext>
                </a:extLst>
              </p:cNvPr>
              <p:cNvSpPr/>
              <p:nvPr/>
            </p:nvSpPr>
            <p:spPr>
              <a:xfrm>
                <a:off x="1007496" y="2326621"/>
                <a:ext cx="51438" cy="23741"/>
              </a:xfrm>
              <a:custGeom>
                <a:avLst/>
                <a:gdLst>
                  <a:gd name="connsiteX0" fmla="*/ 39568 w 51438"/>
                  <a:gd name="connsiteY0" fmla="*/ 23741 h 23741"/>
                  <a:gd name="connsiteX1" fmla="*/ 11871 w 51438"/>
                  <a:gd name="connsiteY1" fmla="*/ 23741 h 23741"/>
                  <a:gd name="connsiteX2" fmla="*/ 0 w 51438"/>
                  <a:gd name="connsiteY2" fmla="*/ 11871 h 23741"/>
                  <a:gd name="connsiteX3" fmla="*/ 11871 w 51438"/>
                  <a:gd name="connsiteY3" fmla="*/ 0 h 23741"/>
                  <a:gd name="connsiteX4" fmla="*/ 39568 w 51438"/>
                  <a:gd name="connsiteY4" fmla="*/ 0 h 23741"/>
                  <a:gd name="connsiteX5" fmla="*/ 51439 w 51438"/>
                  <a:gd name="connsiteY5" fmla="*/ 11871 h 23741"/>
                  <a:gd name="connsiteX6" fmla="*/ 39568 w 51438"/>
                  <a:gd name="connsiteY6" fmla="*/ 23741 h 23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438" h="23741">
                    <a:moveTo>
                      <a:pt x="39568" y="23741"/>
                    </a:moveTo>
                    <a:lnTo>
                      <a:pt x="11871" y="23741"/>
                    </a:lnTo>
                    <a:cubicBezTo>
                      <a:pt x="5540" y="23741"/>
                      <a:pt x="0" y="18202"/>
                      <a:pt x="0" y="11871"/>
                    </a:cubicBezTo>
                    <a:cubicBezTo>
                      <a:pt x="0" y="5540"/>
                      <a:pt x="5540" y="0"/>
                      <a:pt x="11871" y="0"/>
                    </a:cubicBezTo>
                    <a:lnTo>
                      <a:pt x="39568" y="0"/>
                    </a:lnTo>
                    <a:cubicBezTo>
                      <a:pt x="45899" y="0"/>
                      <a:pt x="51439" y="5540"/>
                      <a:pt x="51439" y="11871"/>
                    </a:cubicBezTo>
                    <a:cubicBezTo>
                      <a:pt x="51439" y="18202"/>
                      <a:pt x="45899" y="23741"/>
                      <a:pt x="39568" y="23741"/>
                    </a:cubicBezTo>
                    <a:close/>
                  </a:path>
                </a:pathLst>
              </a:custGeom>
              <a:grpFill/>
              <a:ln w="790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888E0ED-2957-4B26-931F-D9CECD909C7A}"/>
                  </a:ext>
                </a:extLst>
              </p:cNvPr>
              <p:cNvSpPr/>
              <p:nvPr/>
            </p:nvSpPr>
            <p:spPr>
              <a:xfrm>
                <a:off x="910949" y="2326621"/>
                <a:ext cx="51438" cy="23741"/>
              </a:xfrm>
              <a:custGeom>
                <a:avLst/>
                <a:gdLst>
                  <a:gd name="connsiteX0" fmla="*/ 39568 w 51438"/>
                  <a:gd name="connsiteY0" fmla="*/ 23741 h 23741"/>
                  <a:gd name="connsiteX1" fmla="*/ 11871 w 51438"/>
                  <a:gd name="connsiteY1" fmla="*/ 23741 h 23741"/>
                  <a:gd name="connsiteX2" fmla="*/ 0 w 51438"/>
                  <a:gd name="connsiteY2" fmla="*/ 11871 h 23741"/>
                  <a:gd name="connsiteX3" fmla="*/ 11871 w 51438"/>
                  <a:gd name="connsiteY3" fmla="*/ 0 h 23741"/>
                  <a:gd name="connsiteX4" fmla="*/ 39568 w 51438"/>
                  <a:gd name="connsiteY4" fmla="*/ 0 h 23741"/>
                  <a:gd name="connsiteX5" fmla="*/ 51439 w 51438"/>
                  <a:gd name="connsiteY5" fmla="*/ 11871 h 23741"/>
                  <a:gd name="connsiteX6" fmla="*/ 39568 w 51438"/>
                  <a:gd name="connsiteY6" fmla="*/ 23741 h 23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438" h="23741">
                    <a:moveTo>
                      <a:pt x="39568" y="23741"/>
                    </a:moveTo>
                    <a:lnTo>
                      <a:pt x="11871" y="23741"/>
                    </a:lnTo>
                    <a:cubicBezTo>
                      <a:pt x="5540" y="23741"/>
                      <a:pt x="0" y="18202"/>
                      <a:pt x="0" y="11871"/>
                    </a:cubicBezTo>
                    <a:cubicBezTo>
                      <a:pt x="0" y="5540"/>
                      <a:pt x="5540" y="0"/>
                      <a:pt x="11871" y="0"/>
                    </a:cubicBezTo>
                    <a:lnTo>
                      <a:pt x="39568" y="0"/>
                    </a:lnTo>
                    <a:cubicBezTo>
                      <a:pt x="45899" y="0"/>
                      <a:pt x="51439" y="5540"/>
                      <a:pt x="51439" y="11871"/>
                    </a:cubicBezTo>
                    <a:cubicBezTo>
                      <a:pt x="51439" y="18202"/>
                      <a:pt x="46691" y="23741"/>
                      <a:pt x="39568" y="23741"/>
                    </a:cubicBezTo>
                    <a:close/>
                  </a:path>
                </a:pathLst>
              </a:custGeom>
              <a:grpFill/>
              <a:ln w="790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6B4CC396-C622-48EA-80C2-637377392F96}"/>
                  </a:ext>
                </a:extLst>
              </p:cNvPr>
              <p:cNvSpPr/>
              <p:nvPr/>
            </p:nvSpPr>
            <p:spPr>
              <a:xfrm>
                <a:off x="815194" y="2326621"/>
                <a:ext cx="51438" cy="23741"/>
              </a:xfrm>
              <a:custGeom>
                <a:avLst/>
                <a:gdLst>
                  <a:gd name="connsiteX0" fmla="*/ 39568 w 51438"/>
                  <a:gd name="connsiteY0" fmla="*/ 23741 h 23741"/>
                  <a:gd name="connsiteX1" fmla="*/ 11871 w 51438"/>
                  <a:gd name="connsiteY1" fmla="*/ 23741 h 23741"/>
                  <a:gd name="connsiteX2" fmla="*/ 0 w 51438"/>
                  <a:gd name="connsiteY2" fmla="*/ 11871 h 23741"/>
                  <a:gd name="connsiteX3" fmla="*/ 11871 w 51438"/>
                  <a:gd name="connsiteY3" fmla="*/ 0 h 23741"/>
                  <a:gd name="connsiteX4" fmla="*/ 39568 w 51438"/>
                  <a:gd name="connsiteY4" fmla="*/ 0 h 23741"/>
                  <a:gd name="connsiteX5" fmla="*/ 51439 w 51438"/>
                  <a:gd name="connsiteY5" fmla="*/ 11871 h 23741"/>
                  <a:gd name="connsiteX6" fmla="*/ 39568 w 51438"/>
                  <a:gd name="connsiteY6" fmla="*/ 23741 h 23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438" h="23741">
                    <a:moveTo>
                      <a:pt x="39568" y="23741"/>
                    </a:moveTo>
                    <a:lnTo>
                      <a:pt x="11871" y="23741"/>
                    </a:lnTo>
                    <a:cubicBezTo>
                      <a:pt x="5540" y="23741"/>
                      <a:pt x="0" y="18202"/>
                      <a:pt x="0" y="11871"/>
                    </a:cubicBezTo>
                    <a:cubicBezTo>
                      <a:pt x="0" y="5540"/>
                      <a:pt x="5540" y="0"/>
                      <a:pt x="11871" y="0"/>
                    </a:cubicBezTo>
                    <a:lnTo>
                      <a:pt x="39568" y="0"/>
                    </a:lnTo>
                    <a:cubicBezTo>
                      <a:pt x="45899" y="0"/>
                      <a:pt x="51439" y="5540"/>
                      <a:pt x="51439" y="11871"/>
                    </a:cubicBezTo>
                    <a:cubicBezTo>
                      <a:pt x="51439" y="18202"/>
                      <a:pt x="45899" y="23741"/>
                      <a:pt x="39568" y="23741"/>
                    </a:cubicBezTo>
                    <a:close/>
                  </a:path>
                </a:pathLst>
              </a:custGeom>
              <a:grpFill/>
              <a:ln w="790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60B4A6D1-40C3-4D45-B70B-693C37D881D8}"/>
                  </a:ext>
                </a:extLst>
              </p:cNvPr>
              <p:cNvSpPr/>
              <p:nvPr/>
            </p:nvSpPr>
            <p:spPr>
              <a:xfrm>
                <a:off x="718647" y="2326621"/>
                <a:ext cx="51438" cy="23741"/>
              </a:xfrm>
              <a:custGeom>
                <a:avLst/>
                <a:gdLst>
                  <a:gd name="connsiteX0" fmla="*/ 39568 w 51438"/>
                  <a:gd name="connsiteY0" fmla="*/ 23741 h 23741"/>
                  <a:gd name="connsiteX1" fmla="*/ 11871 w 51438"/>
                  <a:gd name="connsiteY1" fmla="*/ 23741 h 23741"/>
                  <a:gd name="connsiteX2" fmla="*/ 0 w 51438"/>
                  <a:gd name="connsiteY2" fmla="*/ 11871 h 23741"/>
                  <a:gd name="connsiteX3" fmla="*/ 11871 w 51438"/>
                  <a:gd name="connsiteY3" fmla="*/ 0 h 23741"/>
                  <a:gd name="connsiteX4" fmla="*/ 39568 w 51438"/>
                  <a:gd name="connsiteY4" fmla="*/ 0 h 23741"/>
                  <a:gd name="connsiteX5" fmla="*/ 51439 w 51438"/>
                  <a:gd name="connsiteY5" fmla="*/ 11871 h 23741"/>
                  <a:gd name="connsiteX6" fmla="*/ 39568 w 51438"/>
                  <a:gd name="connsiteY6" fmla="*/ 23741 h 23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438" h="23741">
                    <a:moveTo>
                      <a:pt x="39568" y="23741"/>
                    </a:moveTo>
                    <a:lnTo>
                      <a:pt x="11871" y="23741"/>
                    </a:lnTo>
                    <a:cubicBezTo>
                      <a:pt x="5540" y="23741"/>
                      <a:pt x="0" y="18202"/>
                      <a:pt x="0" y="11871"/>
                    </a:cubicBezTo>
                    <a:cubicBezTo>
                      <a:pt x="0" y="5540"/>
                      <a:pt x="5540" y="0"/>
                      <a:pt x="11871" y="0"/>
                    </a:cubicBezTo>
                    <a:lnTo>
                      <a:pt x="39568" y="0"/>
                    </a:lnTo>
                    <a:cubicBezTo>
                      <a:pt x="45899" y="0"/>
                      <a:pt x="51439" y="5540"/>
                      <a:pt x="51439" y="11871"/>
                    </a:cubicBezTo>
                    <a:cubicBezTo>
                      <a:pt x="51439" y="18202"/>
                      <a:pt x="45899" y="23741"/>
                      <a:pt x="39568" y="23741"/>
                    </a:cubicBezTo>
                    <a:close/>
                  </a:path>
                </a:pathLst>
              </a:custGeom>
              <a:grpFill/>
              <a:ln w="790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9C7F9C-C024-4A75-B6C1-0B6D5D79C85B}"/>
                </a:ext>
              </a:extLst>
            </p:cNvPr>
            <p:cNvSpPr/>
            <p:nvPr/>
          </p:nvSpPr>
          <p:spPr>
            <a:xfrm>
              <a:off x="841309" y="2167358"/>
              <a:ext cx="103669" cy="115737"/>
            </a:xfrm>
            <a:custGeom>
              <a:avLst/>
              <a:gdLst>
                <a:gd name="connsiteX0" fmla="*/ 12662 w 103669"/>
                <a:gd name="connsiteY0" fmla="*/ 115738 h 115737"/>
                <a:gd name="connsiteX1" fmla="*/ 6331 w 103669"/>
                <a:gd name="connsiteY1" fmla="*/ 114155 h 115737"/>
                <a:gd name="connsiteX2" fmla="*/ 0 w 103669"/>
                <a:gd name="connsiteY2" fmla="*/ 103867 h 115737"/>
                <a:gd name="connsiteX3" fmla="*/ 0 w 103669"/>
                <a:gd name="connsiteY3" fmla="*/ 12068 h 115737"/>
                <a:gd name="connsiteX4" fmla="*/ 6331 w 103669"/>
                <a:gd name="connsiteY4" fmla="*/ 1781 h 115737"/>
                <a:gd name="connsiteX5" fmla="*/ 18201 w 103669"/>
                <a:gd name="connsiteY5" fmla="*/ 1781 h 115737"/>
                <a:gd name="connsiteX6" fmla="*/ 97338 w 103669"/>
                <a:gd name="connsiteY6" fmla="*/ 47680 h 115737"/>
                <a:gd name="connsiteX7" fmla="*/ 103669 w 103669"/>
                <a:gd name="connsiteY7" fmla="*/ 57968 h 115737"/>
                <a:gd name="connsiteX8" fmla="*/ 97338 w 103669"/>
                <a:gd name="connsiteY8" fmla="*/ 68256 h 115737"/>
                <a:gd name="connsiteX9" fmla="*/ 18201 w 103669"/>
                <a:gd name="connsiteY9" fmla="*/ 114155 h 115737"/>
                <a:gd name="connsiteX10" fmla="*/ 12662 w 103669"/>
                <a:gd name="connsiteY10" fmla="*/ 115738 h 115737"/>
                <a:gd name="connsiteX11" fmla="*/ 24532 w 103669"/>
                <a:gd name="connsiteY11" fmla="*/ 32644 h 115737"/>
                <a:gd name="connsiteX12" fmla="*/ 24532 w 103669"/>
                <a:gd name="connsiteY12" fmla="*/ 83292 h 115737"/>
                <a:gd name="connsiteX13" fmla="*/ 68058 w 103669"/>
                <a:gd name="connsiteY13" fmla="*/ 57968 h 115737"/>
                <a:gd name="connsiteX14" fmla="*/ 24532 w 103669"/>
                <a:gd name="connsiteY14" fmla="*/ 32644 h 115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3669" h="115737">
                  <a:moveTo>
                    <a:pt x="12662" y="115738"/>
                  </a:moveTo>
                  <a:cubicBezTo>
                    <a:pt x="10288" y="115738"/>
                    <a:pt x="8705" y="114946"/>
                    <a:pt x="6331" y="114155"/>
                  </a:cubicBezTo>
                  <a:cubicBezTo>
                    <a:pt x="2374" y="111781"/>
                    <a:pt x="0" y="107824"/>
                    <a:pt x="0" y="103867"/>
                  </a:cubicBezTo>
                  <a:lnTo>
                    <a:pt x="0" y="12068"/>
                  </a:lnTo>
                  <a:cubicBezTo>
                    <a:pt x="0" y="8112"/>
                    <a:pt x="2374" y="4155"/>
                    <a:pt x="6331" y="1781"/>
                  </a:cubicBezTo>
                  <a:cubicBezTo>
                    <a:pt x="10288" y="-594"/>
                    <a:pt x="14245" y="-594"/>
                    <a:pt x="18201" y="1781"/>
                  </a:cubicBezTo>
                  <a:lnTo>
                    <a:pt x="97338" y="47680"/>
                  </a:lnTo>
                  <a:cubicBezTo>
                    <a:pt x="101295" y="50054"/>
                    <a:pt x="103669" y="54011"/>
                    <a:pt x="103669" y="57968"/>
                  </a:cubicBezTo>
                  <a:cubicBezTo>
                    <a:pt x="103669" y="61925"/>
                    <a:pt x="101295" y="65881"/>
                    <a:pt x="97338" y="68256"/>
                  </a:cubicBezTo>
                  <a:lnTo>
                    <a:pt x="18201" y="114155"/>
                  </a:lnTo>
                  <a:cubicBezTo>
                    <a:pt x="16619" y="114946"/>
                    <a:pt x="14245" y="115738"/>
                    <a:pt x="12662" y="115738"/>
                  </a:cubicBezTo>
                  <a:close/>
                  <a:moveTo>
                    <a:pt x="24532" y="32644"/>
                  </a:moveTo>
                  <a:lnTo>
                    <a:pt x="24532" y="83292"/>
                  </a:lnTo>
                  <a:lnTo>
                    <a:pt x="68058" y="57968"/>
                  </a:lnTo>
                  <a:lnTo>
                    <a:pt x="24532" y="32644"/>
                  </a:ln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30" name="Graphic 1">
            <a:extLst>
              <a:ext uri="{FF2B5EF4-FFF2-40B4-BE49-F238E27FC236}">
                <a16:creationId xmlns:a16="http://schemas.microsoft.com/office/drawing/2014/main" id="{AB837302-ACDC-4F7A-AB9B-0F0C595E7CCC}"/>
              </a:ext>
            </a:extLst>
          </p:cNvPr>
          <p:cNvGrpSpPr/>
          <p:nvPr/>
        </p:nvGrpSpPr>
        <p:grpSpPr>
          <a:xfrm>
            <a:off x="1961390" y="4346830"/>
            <a:ext cx="485900" cy="483558"/>
            <a:chOff x="9909607" y="3179685"/>
            <a:chExt cx="485900" cy="483558"/>
          </a:xfrm>
          <a:solidFill>
            <a:schemeClr val="accent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A9E11F0-A15B-4538-B731-D4AA29DAEA62}"/>
                </a:ext>
              </a:extLst>
            </p:cNvPr>
            <p:cNvSpPr/>
            <p:nvPr/>
          </p:nvSpPr>
          <p:spPr>
            <a:xfrm>
              <a:off x="9909607" y="3179685"/>
              <a:ext cx="485900" cy="483558"/>
            </a:xfrm>
            <a:custGeom>
              <a:avLst/>
              <a:gdLst>
                <a:gd name="connsiteX0" fmla="*/ 479569 w 485900"/>
                <a:gd name="connsiteY0" fmla="*/ 10320 h 483558"/>
                <a:gd name="connsiteX1" fmla="*/ 472447 w 485900"/>
                <a:gd name="connsiteY1" fmla="*/ 823 h 483558"/>
                <a:gd name="connsiteX2" fmla="*/ 460576 w 485900"/>
                <a:gd name="connsiteY2" fmla="*/ 2406 h 483558"/>
                <a:gd name="connsiteX3" fmla="*/ 347411 w 485900"/>
                <a:gd name="connsiteY3" fmla="*/ 40392 h 483558"/>
                <a:gd name="connsiteX4" fmla="*/ 242159 w 485900"/>
                <a:gd name="connsiteY4" fmla="*/ 7946 h 483558"/>
                <a:gd name="connsiteX5" fmla="*/ 136906 w 485900"/>
                <a:gd name="connsiteY5" fmla="*/ 40392 h 483558"/>
                <a:gd name="connsiteX6" fmla="*/ 23741 w 485900"/>
                <a:gd name="connsiteY6" fmla="*/ 2406 h 483558"/>
                <a:gd name="connsiteX7" fmla="*/ 11871 w 485900"/>
                <a:gd name="connsiteY7" fmla="*/ 823 h 483558"/>
                <a:gd name="connsiteX8" fmla="*/ 4748 w 485900"/>
                <a:gd name="connsiteY8" fmla="*/ 10320 h 483558"/>
                <a:gd name="connsiteX9" fmla="*/ 0 w 485900"/>
                <a:gd name="connsiteY9" fmla="*/ 79960 h 483558"/>
                <a:gd name="connsiteX10" fmla="*/ 237411 w 485900"/>
                <a:gd name="connsiteY10" fmla="*/ 481976 h 483558"/>
                <a:gd name="connsiteX11" fmla="*/ 242950 w 485900"/>
                <a:gd name="connsiteY11" fmla="*/ 483559 h 483558"/>
                <a:gd name="connsiteX12" fmla="*/ 248490 w 485900"/>
                <a:gd name="connsiteY12" fmla="*/ 481976 h 483558"/>
                <a:gd name="connsiteX13" fmla="*/ 485901 w 485900"/>
                <a:gd name="connsiteY13" fmla="*/ 79960 h 483558"/>
                <a:gd name="connsiteX14" fmla="*/ 479569 w 485900"/>
                <a:gd name="connsiteY14" fmla="*/ 10320 h 483558"/>
                <a:gd name="connsiteX15" fmla="*/ 242159 w 485900"/>
                <a:gd name="connsiteY15" fmla="*/ 458235 h 483558"/>
                <a:gd name="connsiteX16" fmla="*/ 23741 w 485900"/>
                <a:gd name="connsiteY16" fmla="*/ 79960 h 483558"/>
                <a:gd name="connsiteX17" fmla="*/ 26115 w 485900"/>
                <a:gd name="connsiteY17" fmla="*/ 32478 h 483558"/>
                <a:gd name="connsiteX18" fmla="*/ 136906 w 485900"/>
                <a:gd name="connsiteY18" fmla="*/ 64133 h 483558"/>
                <a:gd name="connsiteX19" fmla="*/ 242159 w 485900"/>
                <a:gd name="connsiteY19" fmla="*/ 36435 h 483558"/>
                <a:gd name="connsiteX20" fmla="*/ 347411 w 485900"/>
                <a:gd name="connsiteY20" fmla="*/ 64133 h 483558"/>
                <a:gd name="connsiteX21" fmla="*/ 458203 w 485900"/>
                <a:gd name="connsiteY21" fmla="*/ 32478 h 483558"/>
                <a:gd name="connsiteX22" fmla="*/ 460576 w 485900"/>
                <a:gd name="connsiteY22" fmla="*/ 79960 h 483558"/>
                <a:gd name="connsiteX23" fmla="*/ 242159 w 485900"/>
                <a:gd name="connsiteY23" fmla="*/ 458235 h 483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85900" h="483558">
                  <a:moveTo>
                    <a:pt x="479569" y="10320"/>
                  </a:moveTo>
                  <a:cubicBezTo>
                    <a:pt x="478778" y="6363"/>
                    <a:pt x="476404" y="2406"/>
                    <a:pt x="472447" y="823"/>
                  </a:cubicBezTo>
                  <a:cubicBezTo>
                    <a:pt x="468490" y="-759"/>
                    <a:pt x="464533" y="32"/>
                    <a:pt x="460576" y="2406"/>
                  </a:cubicBezTo>
                  <a:cubicBezTo>
                    <a:pt x="427339" y="26939"/>
                    <a:pt x="387771" y="40392"/>
                    <a:pt x="347411" y="40392"/>
                  </a:cubicBezTo>
                  <a:cubicBezTo>
                    <a:pt x="310216" y="40392"/>
                    <a:pt x="273814" y="29313"/>
                    <a:pt x="242159" y="7946"/>
                  </a:cubicBezTo>
                  <a:cubicBezTo>
                    <a:pt x="210504" y="29313"/>
                    <a:pt x="174101" y="40392"/>
                    <a:pt x="136906" y="40392"/>
                  </a:cubicBezTo>
                  <a:cubicBezTo>
                    <a:pt x="96547" y="40392"/>
                    <a:pt x="56978" y="26939"/>
                    <a:pt x="23741" y="2406"/>
                  </a:cubicBezTo>
                  <a:cubicBezTo>
                    <a:pt x="20575" y="32"/>
                    <a:pt x="15827" y="-759"/>
                    <a:pt x="11871" y="823"/>
                  </a:cubicBezTo>
                  <a:cubicBezTo>
                    <a:pt x="7914" y="2406"/>
                    <a:pt x="5539" y="5572"/>
                    <a:pt x="4748" y="10320"/>
                  </a:cubicBezTo>
                  <a:cubicBezTo>
                    <a:pt x="1582" y="33270"/>
                    <a:pt x="0" y="57011"/>
                    <a:pt x="0" y="79960"/>
                  </a:cubicBezTo>
                  <a:cubicBezTo>
                    <a:pt x="0" y="252479"/>
                    <a:pt x="93381" y="409961"/>
                    <a:pt x="237411" y="481976"/>
                  </a:cubicBezTo>
                  <a:cubicBezTo>
                    <a:pt x="238993" y="482767"/>
                    <a:pt x="240576" y="483559"/>
                    <a:pt x="242950" y="483559"/>
                  </a:cubicBezTo>
                  <a:cubicBezTo>
                    <a:pt x="245324" y="483559"/>
                    <a:pt x="246907" y="482767"/>
                    <a:pt x="248490" y="481976"/>
                  </a:cubicBezTo>
                  <a:cubicBezTo>
                    <a:pt x="392519" y="409961"/>
                    <a:pt x="485901" y="252479"/>
                    <a:pt x="485901" y="79960"/>
                  </a:cubicBezTo>
                  <a:cubicBezTo>
                    <a:pt x="484318" y="57011"/>
                    <a:pt x="482735" y="33270"/>
                    <a:pt x="479569" y="10320"/>
                  </a:cubicBezTo>
                  <a:close/>
                  <a:moveTo>
                    <a:pt x="242159" y="458235"/>
                  </a:moveTo>
                  <a:cubicBezTo>
                    <a:pt x="109208" y="389386"/>
                    <a:pt x="23741" y="241400"/>
                    <a:pt x="23741" y="79960"/>
                  </a:cubicBezTo>
                  <a:cubicBezTo>
                    <a:pt x="23741" y="64133"/>
                    <a:pt x="24532" y="48306"/>
                    <a:pt x="26115" y="32478"/>
                  </a:cubicBezTo>
                  <a:cubicBezTo>
                    <a:pt x="60144" y="53054"/>
                    <a:pt x="98130" y="64133"/>
                    <a:pt x="136906" y="64133"/>
                  </a:cubicBezTo>
                  <a:cubicBezTo>
                    <a:pt x="173310" y="64133"/>
                    <a:pt x="209713" y="54636"/>
                    <a:pt x="242159" y="36435"/>
                  </a:cubicBezTo>
                  <a:cubicBezTo>
                    <a:pt x="274605" y="54636"/>
                    <a:pt x="310216" y="64133"/>
                    <a:pt x="347411" y="64133"/>
                  </a:cubicBezTo>
                  <a:cubicBezTo>
                    <a:pt x="386980" y="64133"/>
                    <a:pt x="424965" y="53054"/>
                    <a:pt x="458203" y="32478"/>
                  </a:cubicBezTo>
                  <a:cubicBezTo>
                    <a:pt x="459785" y="48306"/>
                    <a:pt x="460576" y="64133"/>
                    <a:pt x="460576" y="79960"/>
                  </a:cubicBezTo>
                  <a:cubicBezTo>
                    <a:pt x="460576" y="241400"/>
                    <a:pt x="375109" y="388594"/>
                    <a:pt x="242159" y="458235"/>
                  </a:cubicBez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235BFAC-636D-4157-97FE-47F552C82AE2}"/>
                </a:ext>
              </a:extLst>
            </p:cNvPr>
            <p:cNvSpPr/>
            <p:nvPr/>
          </p:nvSpPr>
          <p:spPr>
            <a:xfrm>
              <a:off x="10057582" y="3285427"/>
              <a:ext cx="188995" cy="213212"/>
            </a:xfrm>
            <a:custGeom>
              <a:avLst/>
              <a:gdLst>
                <a:gd name="connsiteX0" fmla="*/ 136127 w 188995"/>
                <a:gd name="connsiteY0" fmla="*/ 116665 h 213212"/>
                <a:gd name="connsiteX1" fmla="*/ 149580 w 188995"/>
                <a:gd name="connsiteY1" fmla="*/ 101630 h 213212"/>
                <a:gd name="connsiteX2" fmla="*/ 57781 w 188995"/>
                <a:gd name="connsiteY2" fmla="*/ 9831 h 213212"/>
                <a:gd name="connsiteX3" fmla="*/ 38788 w 188995"/>
                <a:gd name="connsiteY3" fmla="*/ 28823 h 213212"/>
                <a:gd name="connsiteX4" fmla="*/ 53824 w 188995"/>
                <a:gd name="connsiteY4" fmla="*/ 115874 h 213212"/>
                <a:gd name="connsiteX5" fmla="*/ 802 w 188995"/>
                <a:gd name="connsiteY5" fmla="*/ 213212 h 213212"/>
                <a:gd name="connsiteX6" fmla="*/ 802 w 188995"/>
                <a:gd name="connsiteY6" fmla="*/ 213212 h 213212"/>
                <a:gd name="connsiteX7" fmla="*/ 188357 w 188995"/>
                <a:gd name="connsiteY7" fmla="*/ 213212 h 213212"/>
                <a:gd name="connsiteX8" fmla="*/ 188357 w 188995"/>
                <a:gd name="connsiteY8" fmla="*/ 213212 h 213212"/>
                <a:gd name="connsiteX9" fmla="*/ 136127 w 188995"/>
                <a:gd name="connsiteY9" fmla="*/ 116665 h 213212"/>
                <a:gd name="connsiteX10" fmla="*/ 117925 w 188995"/>
                <a:gd name="connsiteY10" fmla="*/ 29615 h 213212"/>
                <a:gd name="connsiteX11" fmla="*/ 129796 w 188995"/>
                <a:gd name="connsiteY11" fmla="*/ 41485 h 213212"/>
                <a:gd name="connsiteX12" fmla="*/ 71234 w 188995"/>
                <a:gd name="connsiteY12" fmla="*/ 100047 h 213212"/>
                <a:gd name="connsiteX13" fmla="*/ 59364 w 188995"/>
                <a:gd name="connsiteY13" fmla="*/ 88176 h 213212"/>
                <a:gd name="connsiteX14" fmla="*/ 117925 w 188995"/>
                <a:gd name="connsiteY14" fmla="*/ 29615 h 213212"/>
                <a:gd name="connsiteX15" fmla="*/ 24543 w 188995"/>
                <a:gd name="connsiteY15" fmla="*/ 189471 h 213212"/>
                <a:gd name="connsiteX16" fmla="*/ 94184 w 188995"/>
                <a:gd name="connsiteY16" fmla="*/ 130119 h 213212"/>
                <a:gd name="connsiteX17" fmla="*/ 163825 w 188995"/>
                <a:gd name="connsiteY17" fmla="*/ 189471 h 213212"/>
                <a:gd name="connsiteX18" fmla="*/ 24543 w 188995"/>
                <a:gd name="connsiteY18" fmla="*/ 189471 h 213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88995" h="213212">
                  <a:moveTo>
                    <a:pt x="136127" y="116665"/>
                  </a:moveTo>
                  <a:cubicBezTo>
                    <a:pt x="141666" y="112709"/>
                    <a:pt x="146414" y="107169"/>
                    <a:pt x="149580" y="101630"/>
                  </a:cubicBezTo>
                  <a:cubicBezTo>
                    <a:pt x="184400" y="39111"/>
                    <a:pt x="120300" y="-24990"/>
                    <a:pt x="57781" y="9831"/>
                  </a:cubicBezTo>
                  <a:cubicBezTo>
                    <a:pt x="49868" y="14579"/>
                    <a:pt x="42745" y="20910"/>
                    <a:pt x="38788" y="28823"/>
                  </a:cubicBezTo>
                  <a:cubicBezTo>
                    <a:pt x="19795" y="62852"/>
                    <a:pt x="30083" y="97673"/>
                    <a:pt x="53824" y="115874"/>
                  </a:cubicBezTo>
                  <a:cubicBezTo>
                    <a:pt x="19004" y="132493"/>
                    <a:pt x="-4737" y="170478"/>
                    <a:pt x="802" y="213212"/>
                  </a:cubicBezTo>
                  <a:cubicBezTo>
                    <a:pt x="802" y="213212"/>
                    <a:pt x="802" y="213212"/>
                    <a:pt x="802" y="213212"/>
                  </a:cubicBezTo>
                  <a:lnTo>
                    <a:pt x="188357" y="213212"/>
                  </a:lnTo>
                  <a:cubicBezTo>
                    <a:pt x="188357" y="213212"/>
                    <a:pt x="188357" y="213212"/>
                    <a:pt x="188357" y="213212"/>
                  </a:cubicBezTo>
                  <a:cubicBezTo>
                    <a:pt x="193105" y="171270"/>
                    <a:pt x="170946" y="133284"/>
                    <a:pt x="136127" y="116665"/>
                  </a:cubicBezTo>
                  <a:close/>
                  <a:moveTo>
                    <a:pt x="117925" y="29615"/>
                  </a:moveTo>
                  <a:cubicBezTo>
                    <a:pt x="122673" y="31989"/>
                    <a:pt x="126630" y="36737"/>
                    <a:pt x="129796" y="41485"/>
                  </a:cubicBezTo>
                  <a:cubicBezTo>
                    <a:pt x="152746" y="81845"/>
                    <a:pt x="111594" y="122996"/>
                    <a:pt x="71234" y="100047"/>
                  </a:cubicBezTo>
                  <a:cubicBezTo>
                    <a:pt x="66486" y="97673"/>
                    <a:pt x="62529" y="92924"/>
                    <a:pt x="59364" y="88176"/>
                  </a:cubicBezTo>
                  <a:cubicBezTo>
                    <a:pt x="36414" y="47816"/>
                    <a:pt x="77565" y="6665"/>
                    <a:pt x="117925" y="29615"/>
                  </a:cubicBezTo>
                  <a:close/>
                  <a:moveTo>
                    <a:pt x="24543" y="189471"/>
                  </a:moveTo>
                  <a:cubicBezTo>
                    <a:pt x="30083" y="156234"/>
                    <a:pt x="59364" y="130119"/>
                    <a:pt x="94184" y="130119"/>
                  </a:cubicBezTo>
                  <a:cubicBezTo>
                    <a:pt x="129004" y="130119"/>
                    <a:pt x="158285" y="155443"/>
                    <a:pt x="163825" y="189471"/>
                  </a:cubicBezTo>
                  <a:lnTo>
                    <a:pt x="24543" y="189471"/>
                  </a:ln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33" name="Graphic 1">
            <a:extLst>
              <a:ext uri="{FF2B5EF4-FFF2-40B4-BE49-F238E27FC236}">
                <a16:creationId xmlns:a16="http://schemas.microsoft.com/office/drawing/2014/main" id="{9CC805C4-3828-476D-9717-A70455B9DC05}"/>
              </a:ext>
            </a:extLst>
          </p:cNvPr>
          <p:cNvGrpSpPr/>
          <p:nvPr/>
        </p:nvGrpSpPr>
        <p:grpSpPr>
          <a:xfrm>
            <a:off x="5851863" y="4318206"/>
            <a:ext cx="488274" cy="481943"/>
            <a:chOff x="644258" y="3180509"/>
            <a:chExt cx="488274" cy="481943"/>
          </a:xfrm>
          <a:solidFill>
            <a:schemeClr val="accent1"/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7089407F-6193-47E1-9648-7A17577550F4}"/>
                </a:ext>
              </a:extLst>
            </p:cNvPr>
            <p:cNvSpPr/>
            <p:nvPr/>
          </p:nvSpPr>
          <p:spPr>
            <a:xfrm>
              <a:off x="644258" y="3180509"/>
              <a:ext cx="488274" cy="481943"/>
            </a:xfrm>
            <a:custGeom>
              <a:avLst/>
              <a:gdLst>
                <a:gd name="connsiteX0" fmla="*/ 476404 w 488274"/>
                <a:gd name="connsiteY0" fmla="*/ 481944 h 481943"/>
                <a:gd name="connsiteX1" fmla="*/ 468491 w 488274"/>
                <a:gd name="connsiteY1" fmla="*/ 479570 h 481943"/>
                <a:gd name="connsiteX2" fmla="*/ 383023 w 488274"/>
                <a:gd name="connsiteY2" fmla="*/ 409138 h 481943"/>
                <a:gd name="connsiteX3" fmla="*/ 75180 w 488274"/>
                <a:gd name="connsiteY3" fmla="*/ 409138 h 481943"/>
                <a:gd name="connsiteX4" fmla="*/ 0 w 488274"/>
                <a:gd name="connsiteY4" fmla="*/ 333958 h 481943"/>
                <a:gd name="connsiteX5" fmla="*/ 0 w 488274"/>
                <a:gd name="connsiteY5" fmla="*/ 75180 h 481943"/>
                <a:gd name="connsiteX6" fmla="*/ 75180 w 488274"/>
                <a:gd name="connsiteY6" fmla="*/ 0 h 481943"/>
                <a:gd name="connsiteX7" fmla="*/ 413095 w 488274"/>
                <a:gd name="connsiteY7" fmla="*/ 0 h 481943"/>
                <a:gd name="connsiteX8" fmla="*/ 488275 w 488274"/>
                <a:gd name="connsiteY8" fmla="*/ 75180 h 481943"/>
                <a:gd name="connsiteX9" fmla="*/ 488275 w 488274"/>
                <a:gd name="connsiteY9" fmla="*/ 470865 h 481943"/>
                <a:gd name="connsiteX10" fmla="*/ 481152 w 488274"/>
                <a:gd name="connsiteY10" fmla="*/ 481944 h 481943"/>
                <a:gd name="connsiteX11" fmla="*/ 476404 w 488274"/>
                <a:gd name="connsiteY11" fmla="*/ 481944 h 481943"/>
                <a:gd name="connsiteX12" fmla="*/ 75180 w 488274"/>
                <a:gd name="connsiteY12" fmla="*/ 22950 h 481943"/>
                <a:gd name="connsiteX13" fmla="*/ 23741 w 488274"/>
                <a:gd name="connsiteY13" fmla="*/ 74389 h 481943"/>
                <a:gd name="connsiteX14" fmla="*/ 23741 w 488274"/>
                <a:gd name="connsiteY14" fmla="*/ 333166 h 481943"/>
                <a:gd name="connsiteX15" fmla="*/ 75180 w 488274"/>
                <a:gd name="connsiteY15" fmla="*/ 384605 h 481943"/>
                <a:gd name="connsiteX16" fmla="*/ 387771 w 488274"/>
                <a:gd name="connsiteY16" fmla="*/ 384605 h 481943"/>
                <a:gd name="connsiteX17" fmla="*/ 395685 w 488274"/>
                <a:gd name="connsiteY17" fmla="*/ 386979 h 481943"/>
                <a:gd name="connsiteX18" fmla="*/ 464534 w 488274"/>
                <a:gd name="connsiteY18" fmla="*/ 443958 h 481943"/>
                <a:gd name="connsiteX19" fmla="*/ 464534 w 488274"/>
                <a:gd name="connsiteY19" fmla="*/ 73597 h 481943"/>
                <a:gd name="connsiteX20" fmla="*/ 413095 w 488274"/>
                <a:gd name="connsiteY20" fmla="*/ 22158 h 481943"/>
                <a:gd name="connsiteX21" fmla="*/ 75180 w 488274"/>
                <a:gd name="connsiteY21" fmla="*/ 22158 h 481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8274" h="481943">
                  <a:moveTo>
                    <a:pt x="476404" y="481944"/>
                  </a:moveTo>
                  <a:cubicBezTo>
                    <a:pt x="474030" y="481944"/>
                    <a:pt x="470865" y="481152"/>
                    <a:pt x="468491" y="479570"/>
                  </a:cubicBezTo>
                  <a:lnTo>
                    <a:pt x="383023" y="409138"/>
                  </a:lnTo>
                  <a:lnTo>
                    <a:pt x="75180" y="409138"/>
                  </a:lnTo>
                  <a:cubicBezTo>
                    <a:pt x="34029" y="409138"/>
                    <a:pt x="0" y="375109"/>
                    <a:pt x="0" y="333958"/>
                  </a:cubicBezTo>
                  <a:lnTo>
                    <a:pt x="0" y="75180"/>
                  </a:lnTo>
                  <a:cubicBezTo>
                    <a:pt x="0" y="34029"/>
                    <a:pt x="34029" y="0"/>
                    <a:pt x="75180" y="0"/>
                  </a:cubicBezTo>
                  <a:lnTo>
                    <a:pt x="413095" y="0"/>
                  </a:lnTo>
                  <a:cubicBezTo>
                    <a:pt x="454246" y="0"/>
                    <a:pt x="488275" y="34029"/>
                    <a:pt x="488275" y="75180"/>
                  </a:cubicBezTo>
                  <a:lnTo>
                    <a:pt x="488275" y="470865"/>
                  </a:lnTo>
                  <a:cubicBezTo>
                    <a:pt x="488275" y="475613"/>
                    <a:pt x="485901" y="479570"/>
                    <a:pt x="481152" y="481944"/>
                  </a:cubicBezTo>
                  <a:cubicBezTo>
                    <a:pt x="480361" y="481944"/>
                    <a:pt x="477987" y="481944"/>
                    <a:pt x="476404" y="481944"/>
                  </a:cubicBezTo>
                  <a:close/>
                  <a:moveTo>
                    <a:pt x="75180" y="22950"/>
                  </a:moveTo>
                  <a:cubicBezTo>
                    <a:pt x="46691" y="22950"/>
                    <a:pt x="23741" y="45899"/>
                    <a:pt x="23741" y="74389"/>
                  </a:cubicBezTo>
                  <a:lnTo>
                    <a:pt x="23741" y="333166"/>
                  </a:lnTo>
                  <a:cubicBezTo>
                    <a:pt x="23741" y="361656"/>
                    <a:pt x="46691" y="384605"/>
                    <a:pt x="75180" y="384605"/>
                  </a:cubicBezTo>
                  <a:lnTo>
                    <a:pt x="387771" y="384605"/>
                  </a:lnTo>
                  <a:cubicBezTo>
                    <a:pt x="390145" y="384605"/>
                    <a:pt x="393310" y="385397"/>
                    <a:pt x="395685" y="386979"/>
                  </a:cubicBezTo>
                  <a:lnTo>
                    <a:pt x="464534" y="443958"/>
                  </a:lnTo>
                  <a:lnTo>
                    <a:pt x="464534" y="73597"/>
                  </a:lnTo>
                  <a:cubicBezTo>
                    <a:pt x="464534" y="45108"/>
                    <a:pt x="441584" y="22158"/>
                    <a:pt x="413095" y="22158"/>
                  </a:cubicBezTo>
                  <a:lnTo>
                    <a:pt x="75180" y="22158"/>
                  </a:ln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grpSp>
          <p:nvGrpSpPr>
            <p:cNvPr id="35" name="Graphic 1">
              <a:extLst>
                <a:ext uri="{FF2B5EF4-FFF2-40B4-BE49-F238E27FC236}">
                  <a16:creationId xmlns:a16="http://schemas.microsoft.com/office/drawing/2014/main" id="{9EE0D460-0672-4980-84DA-BEB06F33E626}"/>
                </a:ext>
              </a:extLst>
            </p:cNvPr>
            <p:cNvGrpSpPr/>
            <p:nvPr/>
          </p:nvGrpSpPr>
          <p:grpSpPr>
            <a:xfrm>
              <a:off x="720229" y="3342739"/>
              <a:ext cx="337123" cy="93381"/>
              <a:chOff x="720229" y="3342739"/>
              <a:chExt cx="337123" cy="93381"/>
            </a:xfrm>
            <a:grpFill/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E1DEE121-00A7-45CC-823A-81DB150849AC}"/>
                  </a:ext>
                </a:extLst>
              </p:cNvPr>
              <p:cNvSpPr/>
              <p:nvPr/>
            </p:nvSpPr>
            <p:spPr>
              <a:xfrm>
                <a:off x="720229" y="3342739"/>
                <a:ext cx="93381" cy="93381"/>
              </a:xfrm>
              <a:custGeom>
                <a:avLst/>
                <a:gdLst>
                  <a:gd name="connsiteX0" fmla="*/ 46691 w 93381"/>
                  <a:gd name="connsiteY0" fmla="*/ 93381 h 93381"/>
                  <a:gd name="connsiteX1" fmla="*/ 0 w 93381"/>
                  <a:gd name="connsiteY1" fmla="*/ 46691 h 93381"/>
                  <a:gd name="connsiteX2" fmla="*/ 46691 w 93381"/>
                  <a:gd name="connsiteY2" fmla="*/ 0 h 93381"/>
                  <a:gd name="connsiteX3" fmla="*/ 93382 w 93381"/>
                  <a:gd name="connsiteY3" fmla="*/ 46691 h 93381"/>
                  <a:gd name="connsiteX4" fmla="*/ 46691 w 93381"/>
                  <a:gd name="connsiteY4" fmla="*/ 93381 h 93381"/>
                  <a:gd name="connsiteX5" fmla="*/ 46691 w 93381"/>
                  <a:gd name="connsiteY5" fmla="*/ 24532 h 93381"/>
                  <a:gd name="connsiteX6" fmla="*/ 23741 w 93381"/>
                  <a:gd name="connsiteY6" fmla="*/ 47482 h 93381"/>
                  <a:gd name="connsiteX7" fmla="*/ 46691 w 93381"/>
                  <a:gd name="connsiteY7" fmla="*/ 70432 h 93381"/>
                  <a:gd name="connsiteX8" fmla="*/ 69640 w 93381"/>
                  <a:gd name="connsiteY8" fmla="*/ 47482 h 93381"/>
                  <a:gd name="connsiteX9" fmla="*/ 46691 w 93381"/>
                  <a:gd name="connsiteY9" fmla="*/ 24532 h 93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3381" h="93381">
                    <a:moveTo>
                      <a:pt x="46691" y="93381"/>
                    </a:moveTo>
                    <a:cubicBezTo>
                      <a:pt x="21367" y="93381"/>
                      <a:pt x="0" y="72806"/>
                      <a:pt x="0" y="46691"/>
                    </a:cubicBezTo>
                    <a:cubicBezTo>
                      <a:pt x="0" y="20576"/>
                      <a:pt x="20576" y="0"/>
                      <a:pt x="46691" y="0"/>
                    </a:cubicBezTo>
                    <a:cubicBezTo>
                      <a:pt x="72806" y="0"/>
                      <a:pt x="93382" y="20576"/>
                      <a:pt x="93382" y="46691"/>
                    </a:cubicBezTo>
                    <a:cubicBezTo>
                      <a:pt x="93382" y="72806"/>
                      <a:pt x="72015" y="93381"/>
                      <a:pt x="46691" y="93381"/>
                    </a:cubicBezTo>
                    <a:close/>
                    <a:moveTo>
                      <a:pt x="46691" y="24532"/>
                    </a:moveTo>
                    <a:cubicBezTo>
                      <a:pt x="34029" y="24532"/>
                      <a:pt x="23741" y="34820"/>
                      <a:pt x="23741" y="47482"/>
                    </a:cubicBezTo>
                    <a:cubicBezTo>
                      <a:pt x="23741" y="60144"/>
                      <a:pt x="34029" y="70432"/>
                      <a:pt x="46691" y="70432"/>
                    </a:cubicBezTo>
                    <a:cubicBezTo>
                      <a:pt x="59353" y="70432"/>
                      <a:pt x="69640" y="60144"/>
                      <a:pt x="69640" y="47482"/>
                    </a:cubicBezTo>
                    <a:cubicBezTo>
                      <a:pt x="69640" y="34820"/>
                      <a:pt x="59353" y="24532"/>
                      <a:pt x="46691" y="24532"/>
                    </a:cubicBezTo>
                    <a:close/>
                  </a:path>
                </a:pathLst>
              </a:custGeom>
              <a:grpFill/>
              <a:ln w="790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64C90033-2944-40E7-9E11-FA3FC09F08EE}"/>
                  </a:ext>
                </a:extLst>
              </p:cNvPr>
              <p:cNvSpPr/>
              <p:nvPr/>
            </p:nvSpPr>
            <p:spPr>
              <a:xfrm>
                <a:off x="842100" y="3342739"/>
                <a:ext cx="93381" cy="93381"/>
              </a:xfrm>
              <a:custGeom>
                <a:avLst/>
                <a:gdLst>
                  <a:gd name="connsiteX0" fmla="*/ 46691 w 93381"/>
                  <a:gd name="connsiteY0" fmla="*/ 93381 h 93381"/>
                  <a:gd name="connsiteX1" fmla="*/ 0 w 93381"/>
                  <a:gd name="connsiteY1" fmla="*/ 46691 h 93381"/>
                  <a:gd name="connsiteX2" fmla="*/ 46691 w 93381"/>
                  <a:gd name="connsiteY2" fmla="*/ 0 h 93381"/>
                  <a:gd name="connsiteX3" fmla="*/ 93382 w 93381"/>
                  <a:gd name="connsiteY3" fmla="*/ 46691 h 93381"/>
                  <a:gd name="connsiteX4" fmla="*/ 46691 w 93381"/>
                  <a:gd name="connsiteY4" fmla="*/ 93381 h 93381"/>
                  <a:gd name="connsiteX5" fmla="*/ 46691 w 93381"/>
                  <a:gd name="connsiteY5" fmla="*/ 24532 h 93381"/>
                  <a:gd name="connsiteX6" fmla="*/ 23741 w 93381"/>
                  <a:gd name="connsiteY6" fmla="*/ 47482 h 93381"/>
                  <a:gd name="connsiteX7" fmla="*/ 46691 w 93381"/>
                  <a:gd name="connsiteY7" fmla="*/ 70432 h 93381"/>
                  <a:gd name="connsiteX8" fmla="*/ 69640 w 93381"/>
                  <a:gd name="connsiteY8" fmla="*/ 47482 h 93381"/>
                  <a:gd name="connsiteX9" fmla="*/ 46691 w 93381"/>
                  <a:gd name="connsiteY9" fmla="*/ 24532 h 93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3381" h="93381">
                    <a:moveTo>
                      <a:pt x="46691" y="93381"/>
                    </a:moveTo>
                    <a:cubicBezTo>
                      <a:pt x="21367" y="93381"/>
                      <a:pt x="0" y="72806"/>
                      <a:pt x="0" y="46691"/>
                    </a:cubicBezTo>
                    <a:cubicBezTo>
                      <a:pt x="0" y="20576"/>
                      <a:pt x="20576" y="0"/>
                      <a:pt x="46691" y="0"/>
                    </a:cubicBezTo>
                    <a:cubicBezTo>
                      <a:pt x="72806" y="0"/>
                      <a:pt x="93382" y="20576"/>
                      <a:pt x="93382" y="46691"/>
                    </a:cubicBezTo>
                    <a:cubicBezTo>
                      <a:pt x="93382" y="72806"/>
                      <a:pt x="72015" y="93381"/>
                      <a:pt x="46691" y="93381"/>
                    </a:cubicBezTo>
                    <a:close/>
                    <a:moveTo>
                      <a:pt x="46691" y="24532"/>
                    </a:moveTo>
                    <a:cubicBezTo>
                      <a:pt x="34029" y="24532"/>
                      <a:pt x="23741" y="34820"/>
                      <a:pt x="23741" y="47482"/>
                    </a:cubicBezTo>
                    <a:cubicBezTo>
                      <a:pt x="23741" y="60144"/>
                      <a:pt x="34029" y="70432"/>
                      <a:pt x="46691" y="70432"/>
                    </a:cubicBezTo>
                    <a:cubicBezTo>
                      <a:pt x="59353" y="70432"/>
                      <a:pt x="69640" y="60144"/>
                      <a:pt x="69640" y="47482"/>
                    </a:cubicBezTo>
                    <a:cubicBezTo>
                      <a:pt x="69640" y="34820"/>
                      <a:pt x="59353" y="24532"/>
                      <a:pt x="46691" y="24532"/>
                    </a:cubicBezTo>
                    <a:close/>
                  </a:path>
                </a:pathLst>
              </a:custGeom>
              <a:grpFill/>
              <a:ln w="790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51E5DB98-D27C-44F1-807D-4968755D9DE5}"/>
                  </a:ext>
                </a:extLst>
              </p:cNvPr>
              <p:cNvSpPr/>
              <p:nvPr/>
            </p:nvSpPr>
            <p:spPr>
              <a:xfrm>
                <a:off x="963971" y="3342739"/>
                <a:ext cx="93381" cy="93381"/>
              </a:xfrm>
              <a:custGeom>
                <a:avLst/>
                <a:gdLst>
                  <a:gd name="connsiteX0" fmla="*/ 46691 w 93381"/>
                  <a:gd name="connsiteY0" fmla="*/ 93381 h 93381"/>
                  <a:gd name="connsiteX1" fmla="*/ 0 w 93381"/>
                  <a:gd name="connsiteY1" fmla="*/ 46691 h 93381"/>
                  <a:gd name="connsiteX2" fmla="*/ 46691 w 93381"/>
                  <a:gd name="connsiteY2" fmla="*/ 0 h 93381"/>
                  <a:gd name="connsiteX3" fmla="*/ 93382 w 93381"/>
                  <a:gd name="connsiteY3" fmla="*/ 46691 h 93381"/>
                  <a:gd name="connsiteX4" fmla="*/ 46691 w 93381"/>
                  <a:gd name="connsiteY4" fmla="*/ 93381 h 93381"/>
                  <a:gd name="connsiteX5" fmla="*/ 46691 w 93381"/>
                  <a:gd name="connsiteY5" fmla="*/ 24532 h 93381"/>
                  <a:gd name="connsiteX6" fmla="*/ 23741 w 93381"/>
                  <a:gd name="connsiteY6" fmla="*/ 47482 h 93381"/>
                  <a:gd name="connsiteX7" fmla="*/ 46691 w 93381"/>
                  <a:gd name="connsiteY7" fmla="*/ 70432 h 93381"/>
                  <a:gd name="connsiteX8" fmla="*/ 69640 w 93381"/>
                  <a:gd name="connsiteY8" fmla="*/ 47482 h 93381"/>
                  <a:gd name="connsiteX9" fmla="*/ 46691 w 93381"/>
                  <a:gd name="connsiteY9" fmla="*/ 24532 h 93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3381" h="93381">
                    <a:moveTo>
                      <a:pt x="46691" y="93381"/>
                    </a:moveTo>
                    <a:cubicBezTo>
                      <a:pt x="21367" y="93381"/>
                      <a:pt x="0" y="72806"/>
                      <a:pt x="0" y="46691"/>
                    </a:cubicBezTo>
                    <a:cubicBezTo>
                      <a:pt x="0" y="20576"/>
                      <a:pt x="20576" y="0"/>
                      <a:pt x="46691" y="0"/>
                    </a:cubicBezTo>
                    <a:cubicBezTo>
                      <a:pt x="72806" y="0"/>
                      <a:pt x="93382" y="20576"/>
                      <a:pt x="93382" y="46691"/>
                    </a:cubicBezTo>
                    <a:cubicBezTo>
                      <a:pt x="93382" y="72806"/>
                      <a:pt x="72015" y="93381"/>
                      <a:pt x="46691" y="93381"/>
                    </a:cubicBezTo>
                    <a:close/>
                    <a:moveTo>
                      <a:pt x="46691" y="24532"/>
                    </a:moveTo>
                    <a:cubicBezTo>
                      <a:pt x="34029" y="24532"/>
                      <a:pt x="23741" y="34820"/>
                      <a:pt x="23741" y="47482"/>
                    </a:cubicBezTo>
                    <a:cubicBezTo>
                      <a:pt x="23741" y="60144"/>
                      <a:pt x="34029" y="70432"/>
                      <a:pt x="46691" y="70432"/>
                    </a:cubicBezTo>
                    <a:cubicBezTo>
                      <a:pt x="59353" y="70432"/>
                      <a:pt x="69640" y="60144"/>
                      <a:pt x="69640" y="47482"/>
                    </a:cubicBezTo>
                    <a:cubicBezTo>
                      <a:pt x="69640" y="34820"/>
                      <a:pt x="59353" y="24532"/>
                      <a:pt x="46691" y="24532"/>
                    </a:cubicBezTo>
                    <a:close/>
                  </a:path>
                </a:pathLst>
              </a:custGeom>
              <a:grpFill/>
              <a:ln w="790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7193939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B8F1FB22-4721-4EAB-94D3-8A85F559709C}"/>
              </a:ext>
            </a:extLst>
          </p:cNvPr>
          <p:cNvSpPr/>
          <p:nvPr/>
        </p:nvSpPr>
        <p:spPr>
          <a:xfrm>
            <a:off x="1" y="1"/>
            <a:ext cx="13699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1CADDB3-987C-4C7A-8CC3-4F0C207B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D691D15-F2AF-4B0D-8AE8-E08A41D3EE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3135F2-19D2-48FB-982D-7737553F1157}"/>
              </a:ext>
            </a:extLst>
          </p:cNvPr>
          <p:cNvSpPr txBox="1"/>
          <p:nvPr/>
        </p:nvSpPr>
        <p:spPr>
          <a:xfrm>
            <a:off x="3817921" y="718351"/>
            <a:ext cx="546608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Marketing Strategy</a:t>
            </a:r>
            <a:endParaRPr lang="en-US" sz="5400" dirty="0">
              <a:latin typeface="+mj-l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F266736-B68F-4271-BB1B-1065C0CB0EAA}"/>
              </a:ext>
            </a:extLst>
          </p:cNvPr>
          <p:cNvCxnSpPr>
            <a:cxnSpLocks/>
          </p:cNvCxnSpPr>
          <p:nvPr/>
        </p:nvCxnSpPr>
        <p:spPr>
          <a:xfrm>
            <a:off x="3241040" y="3429000"/>
            <a:ext cx="11912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1CB5DDF-2EC3-4CE8-B8E1-EB420C86937F}"/>
              </a:ext>
            </a:extLst>
          </p:cNvPr>
          <p:cNvSpPr txBox="1"/>
          <p:nvPr/>
        </p:nvSpPr>
        <p:spPr>
          <a:xfrm>
            <a:off x="3591068" y="3859672"/>
            <a:ext cx="1869932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dirty="0">
                <a:latin typeface="+mj-lt"/>
              </a:rPr>
              <a:t>Quarter 1</a:t>
            </a:r>
            <a:endParaRPr lang="en-US" sz="4400" dirty="0"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AE12F4-093C-42D2-936B-797D546354C6}"/>
              </a:ext>
            </a:extLst>
          </p:cNvPr>
          <p:cNvSpPr txBox="1"/>
          <p:nvPr/>
        </p:nvSpPr>
        <p:spPr>
          <a:xfrm>
            <a:off x="3591068" y="4241647"/>
            <a:ext cx="1869932" cy="8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100" spc="200" dirty="0"/>
              <a:t>Lorem ipsum dolor sit </a:t>
            </a:r>
            <a:r>
              <a:rPr lang="en-US" sz="1100" spc="200" dirty="0" err="1"/>
              <a:t>amet</a:t>
            </a:r>
            <a:r>
              <a:rPr lang="en-US" sz="1100" spc="200" dirty="0"/>
              <a:t>, </a:t>
            </a:r>
            <a:r>
              <a:rPr lang="en-US" sz="1100" spc="200" dirty="0" err="1"/>
              <a:t>consectetuer</a:t>
            </a:r>
            <a:r>
              <a:rPr lang="en-US" sz="1100" spc="200" dirty="0"/>
              <a:t> </a:t>
            </a:r>
            <a:r>
              <a:rPr lang="en-US" sz="1100" spc="200" dirty="0" err="1"/>
              <a:t>adipiscing</a:t>
            </a:r>
            <a:r>
              <a:rPr lang="en-US" sz="1100" spc="200" dirty="0"/>
              <a:t> </a:t>
            </a:r>
            <a:r>
              <a:rPr lang="en-US" sz="1100" spc="200" dirty="0" err="1"/>
              <a:t>elit</a:t>
            </a:r>
            <a:endParaRPr lang="en-US" sz="1100" spc="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9CDB13C-8809-45EA-8158-F2A1334EF2EE}"/>
              </a:ext>
            </a:extLst>
          </p:cNvPr>
          <p:cNvSpPr txBox="1"/>
          <p:nvPr/>
        </p:nvSpPr>
        <p:spPr>
          <a:xfrm>
            <a:off x="5741427" y="3859672"/>
            <a:ext cx="1869932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dirty="0">
                <a:latin typeface="+mj-lt"/>
              </a:rPr>
              <a:t>Quarter 2</a:t>
            </a:r>
            <a:endParaRPr lang="en-US" sz="4400" dirty="0">
              <a:latin typeface="+mj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2E56DD4-3798-478F-8F52-C1332DB0C62C}"/>
              </a:ext>
            </a:extLst>
          </p:cNvPr>
          <p:cNvSpPr txBox="1"/>
          <p:nvPr/>
        </p:nvSpPr>
        <p:spPr>
          <a:xfrm>
            <a:off x="5741427" y="4241647"/>
            <a:ext cx="1869932" cy="8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100" spc="200" dirty="0"/>
              <a:t>Lorem ipsum dolor sit </a:t>
            </a:r>
            <a:r>
              <a:rPr lang="en-US" sz="1100" spc="200" dirty="0" err="1"/>
              <a:t>amet</a:t>
            </a:r>
            <a:r>
              <a:rPr lang="en-US" sz="1100" spc="200" dirty="0"/>
              <a:t>, </a:t>
            </a:r>
            <a:r>
              <a:rPr lang="en-US" sz="1100" spc="200" dirty="0" err="1"/>
              <a:t>consectetuer</a:t>
            </a:r>
            <a:r>
              <a:rPr lang="en-US" sz="1100" spc="200" dirty="0"/>
              <a:t> </a:t>
            </a:r>
            <a:r>
              <a:rPr lang="en-US" sz="1100" spc="200" dirty="0" err="1"/>
              <a:t>adipiscing</a:t>
            </a:r>
            <a:r>
              <a:rPr lang="en-US" sz="1100" spc="200" dirty="0"/>
              <a:t> </a:t>
            </a:r>
            <a:r>
              <a:rPr lang="en-US" sz="1100" spc="200" dirty="0" err="1"/>
              <a:t>elit</a:t>
            </a:r>
            <a:endParaRPr lang="en-US" sz="1100" spc="2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0D1EB77-67C3-4731-9B9A-E74067B50B0C}"/>
              </a:ext>
            </a:extLst>
          </p:cNvPr>
          <p:cNvSpPr txBox="1"/>
          <p:nvPr/>
        </p:nvSpPr>
        <p:spPr>
          <a:xfrm>
            <a:off x="7894074" y="3859672"/>
            <a:ext cx="1869932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dirty="0">
                <a:latin typeface="+mj-lt"/>
              </a:rPr>
              <a:t>Quarter 3</a:t>
            </a:r>
            <a:endParaRPr lang="en-US" sz="4400" dirty="0">
              <a:latin typeface="+mj-lt"/>
            </a:endParaRPr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37940CDE-1529-471B-83BE-B133E5A4B2B4}"/>
              </a:ext>
            </a:extLst>
          </p:cNvPr>
          <p:cNvSpPr/>
          <p:nvPr/>
        </p:nvSpPr>
        <p:spPr>
          <a:xfrm>
            <a:off x="4394801" y="3297767"/>
            <a:ext cx="262466" cy="262466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4316189-0566-4B69-963D-8C081E1EE8B2}"/>
              </a:ext>
            </a:extLst>
          </p:cNvPr>
          <p:cNvSpPr txBox="1"/>
          <p:nvPr/>
        </p:nvSpPr>
        <p:spPr>
          <a:xfrm>
            <a:off x="7894074" y="4241647"/>
            <a:ext cx="1869932" cy="8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100" spc="200" dirty="0"/>
              <a:t>Lorem ipsum dolor sit </a:t>
            </a:r>
            <a:r>
              <a:rPr lang="en-US" sz="1100" spc="200" dirty="0" err="1"/>
              <a:t>amet</a:t>
            </a:r>
            <a:r>
              <a:rPr lang="en-US" sz="1100" spc="200" dirty="0"/>
              <a:t>, </a:t>
            </a:r>
            <a:r>
              <a:rPr lang="en-US" sz="1100" spc="200" dirty="0" err="1"/>
              <a:t>consectetuer</a:t>
            </a:r>
            <a:r>
              <a:rPr lang="en-US" sz="1100" spc="200" dirty="0"/>
              <a:t> </a:t>
            </a:r>
            <a:r>
              <a:rPr lang="en-US" sz="1100" spc="200" dirty="0" err="1"/>
              <a:t>adipiscing</a:t>
            </a:r>
            <a:r>
              <a:rPr lang="en-US" sz="1100" spc="200" dirty="0"/>
              <a:t> </a:t>
            </a:r>
            <a:r>
              <a:rPr lang="en-US" sz="1100" spc="200" dirty="0" err="1"/>
              <a:t>elit</a:t>
            </a:r>
            <a:endParaRPr lang="en-US" sz="1100" spc="2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BA3569A-71AB-48F6-B0FF-C0666FDE58C9}"/>
              </a:ext>
            </a:extLst>
          </p:cNvPr>
          <p:cNvSpPr txBox="1"/>
          <p:nvPr/>
        </p:nvSpPr>
        <p:spPr>
          <a:xfrm>
            <a:off x="10046721" y="3859672"/>
            <a:ext cx="1869932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dirty="0">
                <a:latin typeface="+mj-lt"/>
              </a:rPr>
              <a:t>Quarter 4</a:t>
            </a:r>
            <a:endParaRPr lang="en-US" sz="4400" dirty="0">
              <a:latin typeface="+mj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8F672AD-B6A6-4998-AFA0-3302C21ABB33}"/>
              </a:ext>
            </a:extLst>
          </p:cNvPr>
          <p:cNvSpPr txBox="1"/>
          <p:nvPr/>
        </p:nvSpPr>
        <p:spPr>
          <a:xfrm>
            <a:off x="10046721" y="4241647"/>
            <a:ext cx="1869932" cy="8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100" spc="200" dirty="0"/>
              <a:t>Lorem ipsum dolor sit </a:t>
            </a:r>
            <a:r>
              <a:rPr lang="en-US" sz="1100" spc="200" dirty="0" err="1"/>
              <a:t>amet</a:t>
            </a:r>
            <a:r>
              <a:rPr lang="en-US" sz="1100" spc="200" dirty="0"/>
              <a:t>, </a:t>
            </a:r>
            <a:r>
              <a:rPr lang="en-US" sz="1100" spc="200" dirty="0" err="1"/>
              <a:t>consectetuer</a:t>
            </a:r>
            <a:r>
              <a:rPr lang="en-US" sz="1100" spc="200" dirty="0"/>
              <a:t> </a:t>
            </a:r>
            <a:r>
              <a:rPr lang="en-US" sz="1100" spc="200" dirty="0" err="1"/>
              <a:t>adipiscing</a:t>
            </a:r>
            <a:r>
              <a:rPr lang="en-US" sz="1100" spc="200" dirty="0"/>
              <a:t> </a:t>
            </a:r>
            <a:r>
              <a:rPr lang="en-US" sz="1100" spc="200" dirty="0" err="1"/>
              <a:t>elit</a:t>
            </a:r>
            <a:endParaRPr lang="en-US" sz="1100" spc="200" dirty="0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6861470-5D5B-4E50-BA31-03BAD853E082}"/>
              </a:ext>
            </a:extLst>
          </p:cNvPr>
          <p:cNvCxnSpPr>
            <a:cxnSpLocks/>
          </p:cNvCxnSpPr>
          <p:nvPr/>
        </p:nvCxnSpPr>
        <p:spPr>
          <a:xfrm>
            <a:off x="4638217" y="3429000"/>
            <a:ext cx="192768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AACDE68-DB29-4655-993D-689EFD276A12}"/>
              </a:ext>
            </a:extLst>
          </p:cNvPr>
          <p:cNvCxnSpPr>
            <a:cxnSpLocks/>
          </p:cNvCxnSpPr>
          <p:nvPr/>
        </p:nvCxnSpPr>
        <p:spPr>
          <a:xfrm>
            <a:off x="6771817" y="3429000"/>
            <a:ext cx="192768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879CE17-C896-44F0-BFFE-E12CC6CB4891}"/>
              </a:ext>
            </a:extLst>
          </p:cNvPr>
          <p:cNvCxnSpPr>
            <a:cxnSpLocks/>
          </p:cNvCxnSpPr>
          <p:nvPr/>
        </p:nvCxnSpPr>
        <p:spPr>
          <a:xfrm>
            <a:off x="8905417" y="3429000"/>
            <a:ext cx="192768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Diamond 60">
            <a:extLst>
              <a:ext uri="{FF2B5EF4-FFF2-40B4-BE49-F238E27FC236}">
                <a16:creationId xmlns:a16="http://schemas.microsoft.com/office/drawing/2014/main" id="{C00CDDD9-38E7-4A92-9DB8-36E49F0D96AE}"/>
              </a:ext>
            </a:extLst>
          </p:cNvPr>
          <p:cNvSpPr/>
          <p:nvPr/>
        </p:nvSpPr>
        <p:spPr>
          <a:xfrm>
            <a:off x="10812360" y="3297767"/>
            <a:ext cx="262466" cy="262466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8">
            <a:extLst>
              <a:ext uri="{FF2B5EF4-FFF2-40B4-BE49-F238E27FC236}">
                <a16:creationId xmlns:a16="http://schemas.microsoft.com/office/drawing/2014/main" id="{54195D6D-84D8-4CA5-B12C-F1E7E65DDDF5}"/>
              </a:ext>
            </a:extLst>
          </p:cNvPr>
          <p:cNvSpPr/>
          <p:nvPr/>
        </p:nvSpPr>
        <p:spPr>
          <a:xfrm>
            <a:off x="8678760" y="3297767"/>
            <a:ext cx="262466" cy="262466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iamond 49">
            <a:extLst>
              <a:ext uri="{FF2B5EF4-FFF2-40B4-BE49-F238E27FC236}">
                <a16:creationId xmlns:a16="http://schemas.microsoft.com/office/drawing/2014/main" id="{C676E500-E0E2-49F6-BFC7-ECD5B88D7EBC}"/>
              </a:ext>
            </a:extLst>
          </p:cNvPr>
          <p:cNvSpPr/>
          <p:nvPr/>
        </p:nvSpPr>
        <p:spPr>
          <a:xfrm>
            <a:off x="6545160" y="3297767"/>
            <a:ext cx="262466" cy="262466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3990975-41DA-4BE4-B3A5-9A944B2D22BC}"/>
              </a:ext>
            </a:extLst>
          </p:cNvPr>
          <p:cNvSpPr/>
          <p:nvPr/>
        </p:nvSpPr>
        <p:spPr>
          <a:xfrm>
            <a:off x="2625090" y="5899420"/>
            <a:ext cx="2385662" cy="4531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aphic 1">
            <a:extLst>
              <a:ext uri="{FF2B5EF4-FFF2-40B4-BE49-F238E27FC236}">
                <a16:creationId xmlns:a16="http://schemas.microsoft.com/office/drawing/2014/main" id="{1ACA812D-67CC-4A7B-B781-E6E405019841}"/>
              </a:ext>
            </a:extLst>
          </p:cNvPr>
          <p:cNvGrpSpPr/>
          <p:nvPr/>
        </p:nvGrpSpPr>
        <p:grpSpPr>
          <a:xfrm>
            <a:off x="6444339" y="1816912"/>
            <a:ext cx="464107" cy="461392"/>
            <a:chOff x="1816156" y="878259"/>
            <a:chExt cx="464107" cy="461392"/>
          </a:xfrm>
          <a:solidFill>
            <a:schemeClr val="accent1"/>
          </a:solidFill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444BF7A-48C5-4E61-850C-680D6E17EE58}"/>
                </a:ext>
              </a:extLst>
            </p:cNvPr>
            <p:cNvSpPr/>
            <p:nvPr/>
          </p:nvSpPr>
          <p:spPr>
            <a:xfrm>
              <a:off x="2004624" y="1017240"/>
              <a:ext cx="136313" cy="135918"/>
            </a:xfrm>
            <a:custGeom>
              <a:avLst/>
              <a:gdLst>
                <a:gd name="connsiteX0" fmla="*/ 20151 w 136313"/>
                <a:gd name="connsiteY0" fmla="*/ 116163 h 135918"/>
                <a:gd name="connsiteX1" fmla="*/ 68354 w 136313"/>
                <a:gd name="connsiteY1" fmla="*/ 135918 h 135918"/>
                <a:gd name="connsiteX2" fmla="*/ 116558 w 136313"/>
                <a:gd name="connsiteY2" fmla="*/ 116163 h 135918"/>
                <a:gd name="connsiteX3" fmla="*/ 136313 w 136313"/>
                <a:gd name="connsiteY3" fmla="*/ 67959 h 135918"/>
                <a:gd name="connsiteX4" fmla="*/ 116558 w 136313"/>
                <a:gd name="connsiteY4" fmla="*/ 19756 h 135918"/>
                <a:gd name="connsiteX5" fmla="*/ 68354 w 136313"/>
                <a:gd name="connsiteY5" fmla="*/ 0 h 135918"/>
                <a:gd name="connsiteX6" fmla="*/ 20151 w 136313"/>
                <a:gd name="connsiteY6" fmla="*/ 19756 h 135918"/>
                <a:gd name="connsiteX7" fmla="*/ 20151 w 136313"/>
                <a:gd name="connsiteY7" fmla="*/ 116163 h 135918"/>
                <a:gd name="connsiteX8" fmla="*/ 36745 w 136313"/>
                <a:gd name="connsiteY8" fmla="*/ 37140 h 135918"/>
                <a:gd name="connsiteX9" fmla="*/ 67564 w 136313"/>
                <a:gd name="connsiteY9" fmla="*/ 24497 h 135918"/>
                <a:gd name="connsiteX10" fmla="*/ 98383 w 136313"/>
                <a:gd name="connsiteY10" fmla="*/ 37140 h 135918"/>
                <a:gd name="connsiteX11" fmla="*/ 111026 w 136313"/>
                <a:gd name="connsiteY11" fmla="*/ 67959 h 135918"/>
                <a:gd name="connsiteX12" fmla="*/ 98383 w 136313"/>
                <a:gd name="connsiteY12" fmla="*/ 98778 h 135918"/>
                <a:gd name="connsiteX13" fmla="*/ 67564 w 136313"/>
                <a:gd name="connsiteY13" fmla="*/ 111421 h 135918"/>
                <a:gd name="connsiteX14" fmla="*/ 36745 w 136313"/>
                <a:gd name="connsiteY14" fmla="*/ 98778 h 135918"/>
                <a:gd name="connsiteX15" fmla="*/ 36745 w 136313"/>
                <a:gd name="connsiteY15" fmla="*/ 37140 h 135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6313" h="135918">
                  <a:moveTo>
                    <a:pt x="20151" y="116163"/>
                  </a:moveTo>
                  <a:cubicBezTo>
                    <a:pt x="32794" y="128806"/>
                    <a:pt x="50179" y="135918"/>
                    <a:pt x="68354" y="135918"/>
                  </a:cubicBezTo>
                  <a:cubicBezTo>
                    <a:pt x="86529" y="135918"/>
                    <a:pt x="103124" y="128806"/>
                    <a:pt x="116558" y="116163"/>
                  </a:cubicBezTo>
                  <a:cubicBezTo>
                    <a:pt x="129201" y="103519"/>
                    <a:pt x="136313" y="86134"/>
                    <a:pt x="136313" y="67959"/>
                  </a:cubicBezTo>
                  <a:cubicBezTo>
                    <a:pt x="136313" y="49784"/>
                    <a:pt x="129201" y="33189"/>
                    <a:pt x="116558" y="19756"/>
                  </a:cubicBezTo>
                  <a:cubicBezTo>
                    <a:pt x="103914" y="7112"/>
                    <a:pt x="86529" y="0"/>
                    <a:pt x="68354" y="0"/>
                  </a:cubicBezTo>
                  <a:cubicBezTo>
                    <a:pt x="50179" y="0"/>
                    <a:pt x="33584" y="7112"/>
                    <a:pt x="20151" y="19756"/>
                  </a:cubicBezTo>
                  <a:cubicBezTo>
                    <a:pt x="-6717" y="46623"/>
                    <a:pt x="-6717" y="89295"/>
                    <a:pt x="20151" y="116163"/>
                  </a:cubicBezTo>
                  <a:close/>
                  <a:moveTo>
                    <a:pt x="36745" y="37140"/>
                  </a:moveTo>
                  <a:cubicBezTo>
                    <a:pt x="45438" y="28448"/>
                    <a:pt x="56501" y="24497"/>
                    <a:pt x="67564" y="24497"/>
                  </a:cubicBezTo>
                  <a:cubicBezTo>
                    <a:pt x="78627" y="24497"/>
                    <a:pt x="90480" y="29238"/>
                    <a:pt x="98383" y="37140"/>
                  </a:cubicBezTo>
                  <a:cubicBezTo>
                    <a:pt x="106285" y="45043"/>
                    <a:pt x="111026" y="56896"/>
                    <a:pt x="111026" y="67959"/>
                  </a:cubicBezTo>
                  <a:cubicBezTo>
                    <a:pt x="111026" y="79812"/>
                    <a:pt x="106285" y="90876"/>
                    <a:pt x="98383" y="98778"/>
                  </a:cubicBezTo>
                  <a:cubicBezTo>
                    <a:pt x="90480" y="106680"/>
                    <a:pt x="78627" y="111421"/>
                    <a:pt x="67564" y="111421"/>
                  </a:cubicBezTo>
                  <a:cubicBezTo>
                    <a:pt x="56501" y="111421"/>
                    <a:pt x="44648" y="106680"/>
                    <a:pt x="36745" y="98778"/>
                  </a:cubicBezTo>
                  <a:cubicBezTo>
                    <a:pt x="19360" y="82183"/>
                    <a:pt x="19360" y="54525"/>
                    <a:pt x="36745" y="37140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53B4298-9536-4B97-9833-47EC2F8F707D}"/>
                </a:ext>
              </a:extLst>
            </p:cNvPr>
            <p:cNvSpPr/>
            <p:nvPr/>
          </p:nvSpPr>
          <p:spPr>
            <a:xfrm>
              <a:off x="1816156" y="878259"/>
              <a:ext cx="464107" cy="461392"/>
            </a:xfrm>
            <a:custGeom>
              <a:avLst/>
              <a:gdLst>
                <a:gd name="connsiteX0" fmla="*/ 448056 w 464107"/>
                <a:gd name="connsiteY0" fmla="*/ 14917 h 461392"/>
                <a:gd name="connsiteX1" fmla="*/ 330313 w 464107"/>
                <a:gd name="connsiteY1" fmla="*/ 14127 h 461392"/>
                <a:gd name="connsiteX2" fmla="*/ 280529 w 464107"/>
                <a:gd name="connsiteY2" fmla="*/ 35463 h 461392"/>
                <a:gd name="connsiteX3" fmla="*/ 276578 w 464107"/>
                <a:gd name="connsiteY3" fmla="*/ 37043 h 461392"/>
                <a:gd name="connsiteX4" fmla="*/ 274207 w 464107"/>
                <a:gd name="connsiteY4" fmla="*/ 38624 h 461392"/>
                <a:gd name="connsiteX5" fmla="*/ 182541 w 464107"/>
                <a:gd name="connsiteY5" fmla="*/ 105002 h 461392"/>
                <a:gd name="connsiteX6" fmla="*/ 41882 w 464107"/>
                <a:gd name="connsiteY6" fmla="*/ 123968 h 461392"/>
                <a:gd name="connsiteX7" fmla="*/ 12644 w 464107"/>
                <a:gd name="connsiteY7" fmla="*/ 176122 h 461392"/>
                <a:gd name="connsiteX8" fmla="*/ 15804 w 464107"/>
                <a:gd name="connsiteY8" fmla="*/ 187185 h 461392"/>
                <a:gd name="connsiteX9" fmla="*/ 27658 w 464107"/>
                <a:gd name="connsiteY9" fmla="*/ 190346 h 461392"/>
                <a:gd name="connsiteX10" fmla="*/ 106680 w 464107"/>
                <a:gd name="connsiteY10" fmla="*/ 205361 h 461392"/>
                <a:gd name="connsiteX11" fmla="*/ 82973 w 464107"/>
                <a:gd name="connsiteY11" fmla="*/ 262257 h 461392"/>
                <a:gd name="connsiteX12" fmla="*/ 16595 w 464107"/>
                <a:gd name="connsiteY12" fmla="*/ 302558 h 461392"/>
                <a:gd name="connsiteX13" fmla="*/ 11063 w 464107"/>
                <a:gd name="connsiteY13" fmla="*/ 311250 h 461392"/>
                <a:gd name="connsiteX14" fmla="*/ 14224 w 464107"/>
                <a:gd name="connsiteY14" fmla="*/ 320733 h 461392"/>
                <a:gd name="connsiteX15" fmla="*/ 37931 w 464107"/>
                <a:gd name="connsiteY15" fmla="*/ 344440 h 461392"/>
                <a:gd name="connsiteX16" fmla="*/ 790 w 464107"/>
                <a:gd name="connsiteY16" fmla="*/ 445588 h 461392"/>
                <a:gd name="connsiteX17" fmla="*/ 3161 w 464107"/>
                <a:gd name="connsiteY17" fmla="*/ 458232 h 461392"/>
                <a:gd name="connsiteX18" fmla="*/ 11853 w 464107"/>
                <a:gd name="connsiteY18" fmla="*/ 461392 h 461392"/>
                <a:gd name="connsiteX19" fmla="*/ 15804 w 464107"/>
                <a:gd name="connsiteY19" fmla="*/ 460602 h 461392"/>
                <a:gd name="connsiteX20" fmla="*/ 116953 w 464107"/>
                <a:gd name="connsiteY20" fmla="*/ 423462 h 461392"/>
                <a:gd name="connsiteX21" fmla="*/ 140660 w 464107"/>
                <a:gd name="connsiteY21" fmla="*/ 447168 h 461392"/>
                <a:gd name="connsiteX22" fmla="*/ 149352 w 464107"/>
                <a:gd name="connsiteY22" fmla="*/ 450329 h 461392"/>
                <a:gd name="connsiteX23" fmla="*/ 150932 w 464107"/>
                <a:gd name="connsiteY23" fmla="*/ 450329 h 461392"/>
                <a:gd name="connsiteX24" fmla="*/ 159625 w 464107"/>
                <a:gd name="connsiteY24" fmla="*/ 444798 h 461392"/>
                <a:gd name="connsiteX25" fmla="*/ 199926 w 464107"/>
                <a:gd name="connsiteY25" fmla="*/ 378419 h 461392"/>
                <a:gd name="connsiteX26" fmla="*/ 256822 w 464107"/>
                <a:gd name="connsiteY26" fmla="*/ 354712 h 461392"/>
                <a:gd name="connsiteX27" fmla="*/ 271836 w 464107"/>
                <a:gd name="connsiteY27" fmla="*/ 434525 h 461392"/>
                <a:gd name="connsiteX28" fmla="*/ 274997 w 464107"/>
                <a:gd name="connsiteY28" fmla="*/ 446378 h 461392"/>
                <a:gd name="connsiteX29" fmla="*/ 283690 w 464107"/>
                <a:gd name="connsiteY29" fmla="*/ 450329 h 461392"/>
                <a:gd name="connsiteX30" fmla="*/ 286851 w 464107"/>
                <a:gd name="connsiteY30" fmla="*/ 450329 h 461392"/>
                <a:gd name="connsiteX31" fmla="*/ 339005 w 464107"/>
                <a:gd name="connsiteY31" fmla="*/ 421091 h 461392"/>
                <a:gd name="connsiteX32" fmla="*/ 357971 w 464107"/>
                <a:gd name="connsiteY32" fmla="*/ 279641 h 461392"/>
                <a:gd name="connsiteX33" fmla="*/ 448056 w 464107"/>
                <a:gd name="connsiteY33" fmla="*/ 14917 h 461392"/>
                <a:gd name="connsiteX34" fmla="*/ 338215 w 464107"/>
                <a:gd name="connsiteY34" fmla="*/ 37043 h 461392"/>
                <a:gd name="connsiteX35" fmla="*/ 431461 w 464107"/>
                <a:gd name="connsiteY35" fmla="*/ 32302 h 461392"/>
                <a:gd name="connsiteX36" fmla="*/ 411706 w 464107"/>
                <a:gd name="connsiteY36" fmla="*/ 164269 h 461392"/>
                <a:gd name="connsiteX37" fmla="*/ 349278 w 464107"/>
                <a:gd name="connsiteY37" fmla="*/ 113695 h 461392"/>
                <a:gd name="connsiteX38" fmla="*/ 300284 w 464107"/>
                <a:gd name="connsiteY38" fmla="*/ 52848 h 461392"/>
                <a:gd name="connsiteX39" fmla="*/ 338215 w 464107"/>
                <a:gd name="connsiteY39" fmla="*/ 37043 h 461392"/>
                <a:gd name="connsiteX40" fmla="*/ 278948 w 464107"/>
                <a:gd name="connsiteY40" fmla="*/ 63911 h 461392"/>
                <a:gd name="connsiteX41" fmla="*/ 332684 w 464107"/>
                <a:gd name="connsiteY41" fmla="*/ 130289 h 461392"/>
                <a:gd name="connsiteX42" fmla="*/ 400643 w 464107"/>
                <a:gd name="connsiteY42" fmla="*/ 184815 h 461392"/>
                <a:gd name="connsiteX43" fmla="*/ 339005 w 464107"/>
                <a:gd name="connsiteY43" fmla="*/ 265417 h 461392"/>
                <a:gd name="connsiteX44" fmla="*/ 195975 w 464107"/>
                <a:gd name="connsiteY44" fmla="*/ 355503 h 461392"/>
                <a:gd name="connsiteX45" fmla="*/ 107470 w 464107"/>
                <a:gd name="connsiteY45" fmla="*/ 266998 h 461392"/>
                <a:gd name="connsiteX46" fmla="*/ 131967 w 464107"/>
                <a:gd name="connsiteY46" fmla="*/ 210102 h 461392"/>
                <a:gd name="connsiteX47" fmla="*/ 132757 w 464107"/>
                <a:gd name="connsiteY47" fmla="*/ 208521 h 461392"/>
                <a:gd name="connsiteX48" fmla="*/ 156464 w 464107"/>
                <a:gd name="connsiteY48" fmla="*/ 172171 h 461392"/>
                <a:gd name="connsiteX49" fmla="*/ 156464 w 464107"/>
                <a:gd name="connsiteY49" fmla="*/ 172171 h 461392"/>
                <a:gd name="connsiteX50" fmla="*/ 158044 w 464107"/>
                <a:gd name="connsiteY50" fmla="*/ 170591 h 461392"/>
                <a:gd name="connsiteX51" fmla="*/ 171478 w 464107"/>
                <a:gd name="connsiteY51" fmla="*/ 153996 h 461392"/>
                <a:gd name="connsiteX52" fmla="*/ 173059 w 464107"/>
                <a:gd name="connsiteY52" fmla="*/ 151625 h 461392"/>
                <a:gd name="connsiteX53" fmla="*/ 193604 w 464107"/>
                <a:gd name="connsiteY53" fmla="*/ 128709 h 461392"/>
                <a:gd name="connsiteX54" fmla="*/ 193604 w 464107"/>
                <a:gd name="connsiteY54" fmla="*/ 128709 h 461392"/>
                <a:gd name="connsiteX55" fmla="*/ 198346 w 464107"/>
                <a:gd name="connsiteY55" fmla="*/ 123968 h 461392"/>
                <a:gd name="connsiteX56" fmla="*/ 278948 w 464107"/>
                <a:gd name="connsiteY56" fmla="*/ 63911 h 461392"/>
                <a:gd name="connsiteX57" fmla="*/ 52945 w 464107"/>
                <a:gd name="connsiteY57" fmla="*/ 164269 h 461392"/>
                <a:gd name="connsiteX58" fmla="*/ 42672 w 464107"/>
                <a:gd name="connsiteY58" fmla="*/ 165059 h 461392"/>
                <a:gd name="connsiteX59" fmla="*/ 59267 w 464107"/>
                <a:gd name="connsiteY59" fmla="*/ 142143 h 461392"/>
                <a:gd name="connsiteX60" fmla="*/ 165947 w 464107"/>
                <a:gd name="connsiteY60" fmla="*/ 123968 h 461392"/>
                <a:gd name="connsiteX61" fmla="*/ 119324 w 464107"/>
                <a:gd name="connsiteY61" fmla="*/ 185605 h 461392"/>
                <a:gd name="connsiteX62" fmla="*/ 52945 w 464107"/>
                <a:gd name="connsiteY62" fmla="*/ 164269 h 461392"/>
                <a:gd name="connsiteX63" fmla="*/ 99568 w 464107"/>
                <a:gd name="connsiteY63" fmla="*/ 406077 h 461392"/>
                <a:gd name="connsiteX64" fmla="*/ 32399 w 464107"/>
                <a:gd name="connsiteY64" fmla="*/ 430574 h 461392"/>
                <a:gd name="connsiteX65" fmla="*/ 43462 w 464107"/>
                <a:gd name="connsiteY65" fmla="*/ 400545 h 461392"/>
                <a:gd name="connsiteX66" fmla="*/ 56896 w 464107"/>
                <a:gd name="connsiteY66" fmla="*/ 363405 h 461392"/>
                <a:gd name="connsiteX67" fmla="*/ 99568 w 464107"/>
                <a:gd name="connsiteY67" fmla="*/ 406077 h 461392"/>
                <a:gd name="connsiteX68" fmla="*/ 147772 w 464107"/>
                <a:gd name="connsiteY68" fmla="*/ 421091 h 461392"/>
                <a:gd name="connsiteX69" fmla="*/ 42672 w 464107"/>
                <a:gd name="connsiteY69" fmla="*/ 315992 h 461392"/>
                <a:gd name="connsiteX70" fmla="*/ 92456 w 464107"/>
                <a:gd name="connsiteY70" fmla="*/ 285963 h 461392"/>
                <a:gd name="connsiteX71" fmla="*/ 178590 w 464107"/>
                <a:gd name="connsiteY71" fmla="*/ 372097 h 461392"/>
                <a:gd name="connsiteX72" fmla="*/ 147772 w 464107"/>
                <a:gd name="connsiteY72" fmla="*/ 421091 h 461392"/>
                <a:gd name="connsiteX73" fmla="*/ 322411 w 464107"/>
                <a:gd name="connsiteY73" fmla="*/ 404497 h 461392"/>
                <a:gd name="connsiteX74" fmla="*/ 299494 w 464107"/>
                <a:gd name="connsiteY74" fmla="*/ 421091 h 461392"/>
                <a:gd name="connsiteX75" fmla="*/ 278948 w 464107"/>
                <a:gd name="connsiteY75" fmla="*/ 344440 h 461392"/>
                <a:gd name="connsiteX76" fmla="*/ 305816 w 464107"/>
                <a:gd name="connsiteY76" fmla="*/ 326264 h 461392"/>
                <a:gd name="connsiteX77" fmla="*/ 307396 w 464107"/>
                <a:gd name="connsiteY77" fmla="*/ 324684 h 461392"/>
                <a:gd name="connsiteX78" fmla="*/ 324781 w 464107"/>
                <a:gd name="connsiteY78" fmla="*/ 311250 h 461392"/>
                <a:gd name="connsiteX79" fmla="*/ 327152 w 464107"/>
                <a:gd name="connsiteY79" fmla="*/ 308880 h 461392"/>
                <a:gd name="connsiteX80" fmla="*/ 340586 w 464107"/>
                <a:gd name="connsiteY80" fmla="*/ 297817 h 461392"/>
                <a:gd name="connsiteX81" fmla="*/ 322411 w 464107"/>
                <a:gd name="connsiteY81" fmla="*/ 404497 h 461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464107" h="461392">
                  <a:moveTo>
                    <a:pt x="448056" y="14917"/>
                  </a:moveTo>
                  <a:cubicBezTo>
                    <a:pt x="428300" y="-4839"/>
                    <a:pt x="385628" y="-4839"/>
                    <a:pt x="330313" y="14127"/>
                  </a:cubicBezTo>
                  <a:cubicBezTo>
                    <a:pt x="313718" y="19658"/>
                    <a:pt x="296333" y="27561"/>
                    <a:pt x="280529" y="35463"/>
                  </a:cubicBezTo>
                  <a:cubicBezTo>
                    <a:pt x="278948" y="35463"/>
                    <a:pt x="278158" y="36253"/>
                    <a:pt x="276578" y="37043"/>
                  </a:cubicBezTo>
                  <a:cubicBezTo>
                    <a:pt x="275788" y="37833"/>
                    <a:pt x="274997" y="37833"/>
                    <a:pt x="274207" y="38624"/>
                  </a:cubicBezTo>
                  <a:cubicBezTo>
                    <a:pt x="240228" y="56799"/>
                    <a:pt x="208619" y="79715"/>
                    <a:pt x="182541" y="105002"/>
                  </a:cubicBezTo>
                  <a:cubicBezTo>
                    <a:pt x="136708" y="78135"/>
                    <a:pt x="79022" y="85247"/>
                    <a:pt x="41882" y="123968"/>
                  </a:cubicBezTo>
                  <a:cubicBezTo>
                    <a:pt x="27658" y="138192"/>
                    <a:pt x="18175" y="156367"/>
                    <a:pt x="12644" y="176122"/>
                  </a:cubicBezTo>
                  <a:cubicBezTo>
                    <a:pt x="11853" y="180073"/>
                    <a:pt x="12644" y="184815"/>
                    <a:pt x="15804" y="187185"/>
                  </a:cubicBezTo>
                  <a:cubicBezTo>
                    <a:pt x="18965" y="190346"/>
                    <a:pt x="22916" y="191137"/>
                    <a:pt x="27658" y="190346"/>
                  </a:cubicBezTo>
                  <a:cubicBezTo>
                    <a:pt x="55316" y="182444"/>
                    <a:pt x="84554" y="187976"/>
                    <a:pt x="106680" y="205361"/>
                  </a:cubicBezTo>
                  <a:cubicBezTo>
                    <a:pt x="96407" y="224326"/>
                    <a:pt x="88505" y="243291"/>
                    <a:pt x="82973" y="262257"/>
                  </a:cubicBezTo>
                  <a:lnTo>
                    <a:pt x="16595" y="302558"/>
                  </a:lnTo>
                  <a:cubicBezTo>
                    <a:pt x="13434" y="304138"/>
                    <a:pt x="11063" y="307299"/>
                    <a:pt x="11063" y="311250"/>
                  </a:cubicBezTo>
                  <a:cubicBezTo>
                    <a:pt x="10273" y="315201"/>
                    <a:pt x="11853" y="318362"/>
                    <a:pt x="14224" y="320733"/>
                  </a:cubicBezTo>
                  <a:lnTo>
                    <a:pt x="37931" y="344440"/>
                  </a:lnTo>
                  <a:lnTo>
                    <a:pt x="790" y="445588"/>
                  </a:lnTo>
                  <a:cubicBezTo>
                    <a:pt x="-790" y="449539"/>
                    <a:pt x="0" y="455071"/>
                    <a:pt x="3161" y="458232"/>
                  </a:cubicBezTo>
                  <a:cubicBezTo>
                    <a:pt x="5532" y="460602"/>
                    <a:pt x="8692" y="461392"/>
                    <a:pt x="11853" y="461392"/>
                  </a:cubicBezTo>
                  <a:cubicBezTo>
                    <a:pt x="13434" y="461392"/>
                    <a:pt x="15014" y="461392"/>
                    <a:pt x="15804" y="460602"/>
                  </a:cubicBezTo>
                  <a:lnTo>
                    <a:pt x="116953" y="423462"/>
                  </a:lnTo>
                  <a:lnTo>
                    <a:pt x="140660" y="447168"/>
                  </a:lnTo>
                  <a:cubicBezTo>
                    <a:pt x="143030" y="449539"/>
                    <a:pt x="146191" y="450329"/>
                    <a:pt x="149352" y="450329"/>
                  </a:cubicBezTo>
                  <a:cubicBezTo>
                    <a:pt x="150142" y="450329"/>
                    <a:pt x="150142" y="450329"/>
                    <a:pt x="150932" y="450329"/>
                  </a:cubicBezTo>
                  <a:cubicBezTo>
                    <a:pt x="154884" y="449539"/>
                    <a:pt x="158044" y="447959"/>
                    <a:pt x="159625" y="444798"/>
                  </a:cubicBezTo>
                  <a:lnTo>
                    <a:pt x="199926" y="378419"/>
                  </a:lnTo>
                  <a:cubicBezTo>
                    <a:pt x="218892" y="372888"/>
                    <a:pt x="237857" y="364985"/>
                    <a:pt x="256822" y="354712"/>
                  </a:cubicBezTo>
                  <a:cubicBezTo>
                    <a:pt x="274207" y="377629"/>
                    <a:pt x="279739" y="406867"/>
                    <a:pt x="271836" y="434525"/>
                  </a:cubicBezTo>
                  <a:cubicBezTo>
                    <a:pt x="271046" y="438476"/>
                    <a:pt x="271836" y="443217"/>
                    <a:pt x="274997" y="446378"/>
                  </a:cubicBezTo>
                  <a:cubicBezTo>
                    <a:pt x="277368" y="448749"/>
                    <a:pt x="280529" y="450329"/>
                    <a:pt x="283690" y="450329"/>
                  </a:cubicBezTo>
                  <a:cubicBezTo>
                    <a:pt x="284480" y="450329"/>
                    <a:pt x="285270" y="450329"/>
                    <a:pt x="286851" y="450329"/>
                  </a:cubicBezTo>
                  <a:cubicBezTo>
                    <a:pt x="306606" y="445588"/>
                    <a:pt x="324781" y="435315"/>
                    <a:pt x="339005" y="421091"/>
                  </a:cubicBezTo>
                  <a:cubicBezTo>
                    <a:pt x="377726" y="383161"/>
                    <a:pt x="384838" y="325474"/>
                    <a:pt x="357971" y="279641"/>
                  </a:cubicBezTo>
                  <a:cubicBezTo>
                    <a:pt x="444105" y="192717"/>
                    <a:pt x="490728" y="57589"/>
                    <a:pt x="448056" y="14917"/>
                  </a:cubicBezTo>
                  <a:close/>
                  <a:moveTo>
                    <a:pt x="338215" y="37043"/>
                  </a:moveTo>
                  <a:cubicBezTo>
                    <a:pt x="388789" y="19658"/>
                    <a:pt x="421188" y="22029"/>
                    <a:pt x="431461" y="32302"/>
                  </a:cubicBezTo>
                  <a:cubicBezTo>
                    <a:pt x="448056" y="48897"/>
                    <a:pt x="441734" y="104212"/>
                    <a:pt x="411706" y="164269"/>
                  </a:cubicBezTo>
                  <a:cubicBezTo>
                    <a:pt x="389580" y="150045"/>
                    <a:pt x="368244" y="133450"/>
                    <a:pt x="349278" y="113695"/>
                  </a:cubicBezTo>
                  <a:cubicBezTo>
                    <a:pt x="330313" y="94729"/>
                    <a:pt x="314508" y="74184"/>
                    <a:pt x="300284" y="52848"/>
                  </a:cubicBezTo>
                  <a:cubicBezTo>
                    <a:pt x="312928" y="46526"/>
                    <a:pt x="325572" y="41785"/>
                    <a:pt x="338215" y="37043"/>
                  </a:cubicBezTo>
                  <a:close/>
                  <a:moveTo>
                    <a:pt x="278948" y="63911"/>
                  </a:moveTo>
                  <a:cubicBezTo>
                    <a:pt x="293963" y="87617"/>
                    <a:pt x="312138" y="109744"/>
                    <a:pt x="332684" y="130289"/>
                  </a:cubicBezTo>
                  <a:cubicBezTo>
                    <a:pt x="353229" y="150835"/>
                    <a:pt x="376146" y="169010"/>
                    <a:pt x="400643" y="184815"/>
                  </a:cubicBezTo>
                  <a:cubicBezTo>
                    <a:pt x="384838" y="212473"/>
                    <a:pt x="364292" y="240130"/>
                    <a:pt x="339005" y="265417"/>
                  </a:cubicBezTo>
                  <a:cubicBezTo>
                    <a:pt x="294753" y="309670"/>
                    <a:pt x="244969" y="341279"/>
                    <a:pt x="195975" y="355503"/>
                  </a:cubicBezTo>
                  <a:lnTo>
                    <a:pt x="107470" y="266998"/>
                  </a:lnTo>
                  <a:cubicBezTo>
                    <a:pt x="113002" y="248032"/>
                    <a:pt x="121694" y="229067"/>
                    <a:pt x="131967" y="210102"/>
                  </a:cubicBezTo>
                  <a:cubicBezTo>
                    <a:pt x="131967" y="209312"/>
                    <a:pt x="132757" y="209312"/>
                    <a:pt x="132757" y="208521"/>
                  </a:cubicBezTo>
                  <a:cubicBezTo>
                    <a:pt x="139869" y="195878"/>
                    <a:pt x="147772" y="184025"/>
                    <a:pt x="156464" y="172171"/>
                  </a:cubicBezTo>
                  <a:cubicBezTo>
                    <a:pt x="156464" y="172171"/>
                    <a:pt x="156464" y="172171"/>
                    <a:pt x="156464" y="172171"/>
                  </a:cubicBezTo>
                  <a:lnTo>
                    <a:pt x="158044" y="170591"/>
                  </a:lnTo>
                  <a:cubicBezTo>
                    <a:pt x="161996" y="165059"/>
                    <a:pt x="166737" y="159528"/>
                    <a:pt x="171478" y="153996"/>
                  </a:cubicBezTo>
                  <a:lnTo>
                    <a:pt x="173059" y="151625"/>
                  </a:lnTo>
                  <a:cubicBezTo>
                    <a:pt x="179380" y="143723"/>
                    <a:pt x="186492" y="135821"/>
                    <a:pt x="193604" y="128709"/>
                  </a:cubicBezTo>
                  <a:cubicBezTo>
                    <a:pt x="193604" y="128709"/>
                    <a:pt x="193604" y="128709"/>
                    <a:pt x="193604" y="128709"/>
                  </a:cubicBezTo>
                  <a:cubicBezTo>
                    <a:pt x="195185" y="127128"/>
                    <a:pt x="196765" y="125548"/>
                    <a:pt x="198346" y="123968"/>
                  </a:cubicBezTo>
                  <a:cubicBezTo>
                    <a:pt x="220472" y="101051"/>
                    <a:pt x="248920" y="80505"/>
                    <a:pt x="278948" y="63911"/>
                  </a:cubicBezTo>
                  <a:close/>
                  <a:moveTo>
                    <a:pt x="52945" y="164269"/>
                  </a:moveTo>
                  <a:cubicBezTo>
                    <a:pt x="49784" y="164269"/>
                    <a:pt x="45833" y="164269"/>
                    <a:pt x="42672" y="165059"/>
                  </a:cubicBezTo>
                  <a:cubicBezTo>
                    <a:pt x="46623" y="156367"/>
                    <a:pt x="52155" y="148465"/>
                    <a:pt x="59267" y="142143"/>
                  </a:cubicBezTo>
                  <a:cubicBezTo>
                    <a:pt x="86924" y="113695"/>
                    <a:pt x="131177" y="106583"/>
                    <a:pt x="165947" y="123968"/>
                  </a:cubicBezTo>
                  <a:cubicBezTo>
                    <a:pt x="147772" y="143723"/>
                    <a:pt x="131967" y="164269"/>
                    <a:pt x="119324" y="185605"/>
                  </a:cubicBezTo>
                  <a:cubicBezTo>
                    <a:pt x="99568" y="171381"/>
                    <a:pt x="76652" y="164269"/>
                    <a:pt x="52945" y="164269"/>
                  </a:cubicBezTo>
                  <a:close/>
                  <a:moveTo>
                    <a:pt x="99568" y="406077"/>
                  </a:moveTo>
                  <a:lnTo>
                    <a:pt x="32399" y="430574"/>
                  </a:lnTo>
                  <a:lnTo>
                    <a:pt x="43462" y="400545"/>
                  </a:lnTo>
                  <a:lnTo>
                    <a:pt x="56896" y="363405"/>
                  </a:lnTo>
                  <a:lnTo>
                    <a:pt x="99568" y="406077"/>
                  </a:lnTo>
                  <a:close/>
                  <a:moveTo>
                    <a:pt x="147772" y="421091"/>
                  </a:moveTo>
                  <a:lnTo>
                    <a:pt x="42672" y="315992"/>
                  </a:lnTo>
                  <a:lnTo>
                    <a:pt x="92456" y="285963"/>
                  </a:lnTo>
                  <a:lnTo>
                    <a:pt x="178590" y="372097"/>
                  </a:lnTo>
                  <a:lnTo>
                    <a:pt x="147772" y="421091"/>
                  </a:lnTo>
                  <a:close/>
                  <a:moveTo>
                    <a:pt x="322411" y="404497"/>
                  </a:moveTo>
                  <a:cubicBezTo>
                    <a:pt x="315299" y="410818"/>
                    <a:pt x="307396" y="416350"/>
                    <a:pt x="299494" y="421091"/>
                  </a:cubicBezTo>
                  <a:cubicBezTo>
                    <a:pt x="301865" y="394224"/>
                    <a:pt x="294753" y="366566"/>
                    <a:pt x="278948" y="344440"/>
                  </a:cubicBezTo>
                  <a:cubicBezTo>
                    <a:pt x="288431" y="338908"/>
                    <a:pt x="297124" y="332586"/>
                    <a:pt x="305816" y="326264"/>
                  </a:cubicBezTo>
                  <a:lnTo>
                    <a:pt x="307396" y="324684"/>
                  </a:lnTo>
                  <a:cubicBezTo>
                    <a:pt x="312928" y="320733"/>
                    <a:pt x="319250" y="315992"/>
                    <a:pt x="324781" y="311250"/>
                  </a:cubicBezTo>
                  <a:lnTo>
                    <a:pt x="327152" y="308880"/>
                  </a:lnTo>
                  <a:cubicBezTo>
                    <a:pt x="331893" y="304928"/>
                    <a:pt x="335844" y="300977"/>
                    <a:pt x="340586" y="297817"/>
                  </a:cubicBezTo>
                  <a:cubicBezTo>
                    <a:pt x="357971" y="332586"/>
                    <a:pt x="351649" y="376839"/>
                    <a:pt x="322411" y="404497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70" name="Graphic 1">
            <a:extLst>
              <a:ext uri="{FF2B5EF4-FFF2-40B4-BE49-F238E27FC236}">
                <a16:creationId xmlns:a16="http://schemas.microsoft.com/office/drawing/2014/main" id="{818A8CE3-6A45-4404-B1F0-773C714A4E8F}"/>
              </a:ext>
            </a:extLst>
          </p:cNvPr>
          <p:cNvGrpSpPr/>
          <p:nvPr/>
        </p:nvGrpSpPr>
        <p:grpSpPr>
          <a:xfrm>
            <a:off x="4277490" y="1821189"/>
            <a:ext cx="497087" cy="497839"/>
            <a:chOff x="6424732" y="860777"/>
            <a:chExt cx="497087" cy="497839"/>
          </a:xfrm>
          <a:solidFill>
            <a:schemeClr val="accent1"/>
          </a:solidFill>
        </p:grpSpPr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0CE906C0-8835-421C-9731-9239A03E6FB5}"/>
                </a:ext>
              </a:extLst>
            </p:cNvPr>
            <p:cNvSpPr/>
            <p:nvPr/>
          </p:nvSpPr>
          <p:spPr>
            <a:xfrm>
              <a:off x="6424732" y="860777"/>
              <a:ext cx="497087" cy="497839"/>
            </a:xfrm>
            <a:custGeom>
              <a:avLst/>
              <a:gdLst>
                <a:gd name="connsiteX0" fmla="*/ 470973 w 497087"/>
                <a:gd name="connsiteY0" fmla="*/ 184912 h 497839"/>
                <a:gd name="connsiteX1" fmla="*/ 412496 w 497087"/>
                <a:gd name="connsiteY1" fmla="*/ 184912 h 497839"/>
                <a:gd name="connsiteX2" fmla="*/ 409335 w 497087"/>
                <a:gd name="connsiteY2" fmla="*/ 182541 h 497839"/>
                <a:gd name="connsiteX3" fmla="*/ 410126 w 497087"/>
                <a:gd name="connsiteY3" fmla="*/ 179380 h 497839"/>
                <a:gd name="connsiteX4" fmla="*/ 452007 w 497087"/>
                <a:gd name="connsiteY4" fmla="*/ 137499 h 497839"/>
                <a:gd name="connsiteX5" fmla="*/ 459909 w 497087"/>
                <a:gd name="connsiteY5" fmla="*/ 118533 h 497839"/>
                <a:gd name="connsiteX6" fmla="*/ 452007 w 497087"/>
                <a:gd name="connsiteY6" fmla="*/ 99568 h 497839"/>
                <a:gd name="connsiteX7" fmla="*/ 398272 w 497087"/>
                <a:gd name="connsiteY7" fmla="*/ 46623 h 497839"/>
                <a:gd name="connsiteX8" fmla="*/ 360342 w 497087"/>
                <a:gd name="connsiteY8" fmla="*/ 46623 h 497839"/>
                <a:gd name="connsiteX9" fmla="*/ 318460 w 497087"/>
                <a:gd name="connsiteY9" fmla="*/ 88505 h 497839"/>
                <a:gd name="connsiteX10" fmla="*/ 315299 w 497087"/>
                <a:gd name="connsiteY10" fmla="*/ 89295 h 497839"/>
                <a:gd name="connsiteX11" fmla="*/ 312928 w 497087"/>
                <a:gd name="connsiteY11" fmla="*/ 86134 h 497839"/>
                <a:gd name="connsiteX12" fmla="*/ 312928 w 497087"/>
                <a:gd name="connsiteY12" fmla="*/ 26868 h 497839"/>
                <a:gd name="connsiteX13" fmla="*/ 286061 w 497087"/>
                <a:gd name="connsiteY13" fmla="*/ 0 h 497839"/>
                <a:gd name="connsiteX14" fmla="*/ 210989 w 497087"/>
                <a:gd name="connsiteY14" fmla="*/ 0 h 497839"/>
                <a:gd name="connsiteX15" fmla="*/ 184122 w 497087"/>
                <a:gd name="connsiteY15" fmla="*/ 26868 h 497839"/>
                <a:gd name="connsiteX16" fmla="*/ 184122 w 497087"/>
                <a:gd name="connsiteY16" fmla="*/ 85344 h 497839"/>
                <a:gd name="connsiteX17" fmla="*/ 181751 w 497087"/>
                <a:gd name="connsiteY17" fmla="*/ 88505 h 497839"/>
                <a:gd name="connsiteX18" fmla="*/ 178591 w 497087"/>
                <a:gd name="connsiteY18" fmla="*/ 87715 h 497839"/>
                <a:gd name="connsiteX19" fmla="*/ 137499 w 497087"/>
                <a:gd name="connsiteY19" fmla="*/ 46623 h 497839"/>
                <a:gd name="connsiteX20" fmla="*/ 99568 w 497087"/>
                <a:gd name="connsiteY20" fmla="*/ 46623 h 497839"/>
                <a:gd name="connsiteX21" fmla="*/ 46623 w 497087"/>
                <a:gd name="connsiteY21" fmla="*/ 99568 h 497839"/>
                <a:gd name="connsiteX22" fmla="*/ 38721 w 497087"/>
                <a:gd name="connsiteY22" fmla="*/ 118533 h 497839"/>
                <a:gd name="connsiteX23" fmla="*/ 46623 w 497087"/>
                <a:gd name="connsiteY23" fmla="*/ 137499 h 497839"/>
                <a:gd name="connsiteX24" fmla="*/ 88505 w 497087"/>
                <a:gd name="connsiteY24" fmla="*/ 179380 h 497839"/>
                <a:gd name="connsiteX25" fmla="*/ 89295 w 497087"/>
                <a:gd name="connsiteY25" fmla="*/ 182541 h 497839"/>
                <a:gd name="connsiteX26" fmla="*/ 86134 w 497087"/>
                <a:gd name="connsiteY26" fmla="*/ 184912 h 497839"/>
                <a:gd name="connsiteX27" fmla="*/ 26868 w 497087"/>
                <a:gd name="connsiteY27" fmla="*/ 184912 h 497839"/>
                <a:gd name="connsiteX28" fmla="*/ 0 w 497087"/>
                <a:gd name="connsiteY28" fmla="*/ 211780 h 497839"/>
                <a:gd name="connsiteX29" fmla="*/ 0 w 497087"/>
                <a:gd name="connsiteY29" fmla="*/ 286851 h 497839"/>
                <a:gd name="connsiteX30" fmla="*/ 26868 w 497087"/>
                <a:gd name="connsiteY30" fmla="*/ 313718 h 497839"/>
                <a:gd name="connsiteX31" fmla="*/ 85344 w 497087"/>
                <a:gd name="connsiteY31" fmla="*/ 313718 h 497839"/>
                <a:gd name="connsiteX32" fmla="*/ 88505 w 497087"/>
                <a:gd name="connsiteY32" fmla="*/ 316089 h 497839"/>
                <a:gd name="connsiteX33" fmla="*/ 87715 w 497087"/>
                <a:gd name="connsiteY33" fmla="*/ 319250 h 497839"/>
                <a:gd name="connsiteX34" fmla="*/ 45833 w 497087"/>
                <a:gd name="connsiteY34" fmla="*/ 361132 h 497839"/>
                <a:gd name="connsiteX35" fmla="*/ 37931 w 497087"/>
                <a:gd name="connsiteY35" fmla="*/ 380097 h 497839"/>
                <a:gd name="connsiteX36" fmla="*/ 45833 w 497087"/>
                <a:gd name="connsiteY36" fmla="*/ 399062 h 497839"/>
                <a:gd name="connsiteX37" fmla="*/ 98778 w 497087"/>
                <a:gd name="connsiteY37" fmla="*/ 452007 h 497839"/>
                <a:gd name="connsiteX38" fmla="*/ 136709 w 497087"/>
                <a:gd name="connsiteY38" fmla="*/ 452007 h 497839"/>
                <a:gd name="connsiteX39" fmla="*/ 178591 w 497087"/>
                <a:gd name="connsiteY39" fmla="*/ 410125 h 497839"/>
                <a:gd name="connsiteX40" fmla="*/ 181751 w 497087"/>
                <a:gd name="connsiteY40" fmla="*/ 409335 h 497839"/>
                <a:gd name="connsiteX41" fmla="*/ 184122 w 497087"/>
                <a:gd name="connsiteY41" fmla="*/ 412496 h 497839"/>
                <a:gd name="connsiteX42" fmla="*/ 184122 w 497087"/>
                <a:gd name="connsiteY42" fmla="*/ 470972 h 497839"/>
                <a:gd name="connsiteX43" fmla="*/ 210989 w 497087"/>
                <a:gd name="connsiteY43" fmla="*/ 497840 h 497839"/>
                <a:gd name="connsiteX44" fmla="*/ 286061 w 497087"/>
                <a:gd name="connsiteY44" fmla="*/ 497840 h 497839"/>
                <a:gd name="connsiteX45" fmla="*/ 312928 w 497087"/>
                <a:gd name="connsiteY45" fmla="*/ 470972 h 497839"/>
                <a:gd name="connsiteX46" fmla="*/ 312928 w 497087"/>
                <a:gd name="connsiteY46" fmla="*/ 412496 h 497839"/>
                <a:gd name="connsiteX47" fmla="*/ 315299 w 497087"/>
                <a:gd name="connsiteY47" fmla="*/ 409335 h 497839"/>
                <a:gd name="connsiteX48" fmla="*/ 318460 w 497087"/>
                <a:gd name="connsiteY48" fmla="*/ 410125 h 497839"/>
                <a:gd name="connsiteX49" fmla="*/ 360342 w 497087"/>
                <a:gd name="connsiteY49" fmla="*/ 452007 h 497839"/>
                <a:gd name="connsiteX50" fmla="*/ 398272 w 497087"/>
                <a:gd name="connsiteY50" fmla="*/ 452007 h 497839"/>
                <a:gd name="connsiteX51" fmla="*/ 451217 w 497087"/>
                <a:gd name="connsiteY51" fmla="*/ 399062 h 497839"/>
                <a:gd name="connsiteX52" fmla="*/ 459119 w 497087"/>
                <a:gd name="connsiteY52" fmla="*/ 380097 h 497839"/>
                <a:gd name="connsiteX53" fmla="*/ 451217 w 497087"/>
                <a:gd name="connsiteY53" fmla="*/ 361132 h 497839"/>
                <a:gd name="connsiteX54" fmla="*/ 409335 w 497087"/>
                <a:gd name="connsiteY54" fmla="*/ 319250 h 497839"/>
                <a:gd name="connsiteX55" fmla="*/ 408545 w 497087"/>
                <a:gd name="connsiteY55" fmla="*/ 316089 h 497839"/>
                <a:gd name="connsiteX56" fmla="*/ 411706 w 497087"/>
                <a:gd name="connsiteY56" fmla="*/ 313718 h 497839"/>
                <a:gd name="connsiteX57" fmla="*/ 470182 w 497087"/>
                <a:gd name="connsiteY57" fmla="*/ 313718 h 497839"/>
                <a:gd name="connsiteX58" fmla="*/ 497050 w 497087"/>
                <a:gd name="connsiteY58" fmla="*/ 286851 h 497839"/>
                <a:gd name="connsiteX59" fmla="*/ 497050 w 497087"/>
                <a:gd name="connsiteY59" fmla="*/ 211780 h 497839"/>
                <a:gd name="connsiteX60" fmla="*/ 470973 w 497087"/>
                <a:gd name="connsiteY60" fmla="*/ 184912 h 497839"/>
                <a:gd name="connsiteX61" fmla="*/ 474133 w 497087"/>
                <a:gd name="connsiteY61" fmla="*/ 286851 h 497839"/>
                <a:gd name="connsiteX62" fmla="*/ 470973 w 497087"/>
                <a:gd name="connsiteY62" fmla="*/ 290012 h 497839"/>
                <a:gd name="connsiteX63" fmla="*/ 412496 w 497087"/>
                <a:gd name="connsiteY63" fmla="*/ 290012 h 497839"/>
                <a:gd name="connsiteX64" fmla="*/ 387209 w 497087"/>
                <a:gd name="connsiteY64" fmla="*/ 306606 h 497839"/>
                <a:gd name="connsiteX65" fmla="*/ 392741 w 497087"/>
                <a:gd name="connsiteY65" fmla="*/ 335844 h 497839"/>
                <a:gd name="connsiteX66" fmla="*/ 434622 w 497087"/>
                <a:gd name="connsiteY66" fmla="*/ 377726 h 497839"/>
                <a:gd name="connsiteX67" fmla="*/ 435413 w 497087"/>
                <a:gd name="connsiteY67" fmla="*/ 380097 h 497839"/>
                <a:gd name="connsiteX68" fmla="*/ 434622 w 497087"/>
                <a:gd name="connsiteY68" fmla="*/ 382468 h 497839"/>
                <a:gd name="connsiteX69" fmla="*/ 381678 w 497087"/>
                <a:gd name="connsiteY69" fmla="*/ 435412 h 497839"/>
                <a:gd name="connsiteX70" fmla="*/ 376936 w 497087"/>
                <a:gd name="connsiteY70" fmla="*/ 435412 h 497839"/>
                <a:gd name="connsiteX71" fmla="*/ 335054 w 497087"/>
                <a:gd name="connsiteY71" fmla="*/ 393531 h 497839"/>
                <a:gd name="connsiteX72" fmla="*/ 305816 w 497087"/>
                <a:gd name="connsiteY72" fmla="*/ 387999 h 497839"/>
                <a:gd name="connsiteX73" fmla="*/ 289222 w 497087"/>
                <a:gd name="connsiteY73" fmla="*/ 413286 h 497839"/>
                <a:gd name="connsiteX74" fmla="*/ 289222 w 497087"/>
                <a:gd name="connsiteY74" fmla="*/ 471763 h 497839"/>
                <a:gd name="connsiteX75" fmla="*/ 286061 w 497087"/>
                <a:gd name="connsiteY75" fmla="*/ 474924 h 497839"/>
                <a:gd name="connsiteX76" fmla="*/ 210989 w 497087"/>
                <a:gd name="connsiteY76" fmla="*/ 474924 h 497839"/>
                <a:gd name="connsiteX77" fmla="*/ 207829 w 497087"/>
                <a:gd name="connsiteY77" fmla="*/ 471763 h 497839"/>
                <a:gd name="connsiteX78" fmla="*/ 207829 w 497087"/>
                <a:gd name="connsiteY78" fmla="*/ 413286 h 497839"/>
                <a:gd name="connsiteX79" fmla="*/ 191234 w 497087"/>
                <a:gd name="connsiteY79" fmla="*/ 387999 h 497839"/>
                <a:gd name="connsiteX80" fmla="*/ 180961 w 497087"/>
                <a:gd name="connsiteY80" fmla="*/ 385628 h 497839"/>
                <a:gd name="connsiteX81" fmla="*/ 161996 w 497087"/>
                <a:gd name="connsiteY81" fmla="*/ 393531 h 497839"/>
                <a:gd name="connsiteX82" fmla="*/ 120114 w 497087"/>
                <a:gd name="connsiteY82" fmla="*/ 435412 h 497839"/>
                <a:gd name="connsiteX83" fmla="*/ 115373 w 497087"/>
                <a:gd name="connsiteY83" fmla="*/ 435412 h 497839"/>
                <a:gd name="connsiteX84" fmla="*/ 62428 w 497087"/>
                <a:gd name="connsiteY84" fmla="*/ 382468 h 497839"/>
                <a:gd name="connsiteX85" fmla="*/ 61638 w 497087"/>
                <a:gd name="connsiteY85" fmla="*/ 380097 h 497839"/>
                <a:gd name="connsiteX86" fmla="*/ 62428 w 497087"/>
                <a:gd name="connsiteY86" fmla="*/ 377726 h 497839"/>
                <a:gd name="connsiteX87" fmla="*/ 104309 w 497087"/>
                <a:gd name="connsiteY87" fmla="*/ 335844 h 497839"/>
                <a:gd name="connsiteX88" fmla="*/ 109841 w 497087"/>
                <a:gd name="connsiteY88" fmla="*/ 306606 h 497839"/>
                <a:gd name="connsiteX89" fmla="*/ 84554 w 497087"/>
                <a:gd name="connsiteY89" fmla="*/ 290012 h 497839"/>
                <a:gd name="connsiteX90" fmla="*/ 26868 w 497087"/>
                <a:gd name="connsiteY90" fmla="*/ 290012 h 497839"/>
                <a:gd name="connsiteX91" fmla="*/ 23707 w 497087"/>
                <a:gd name="connsiteY91" fmla="*/ 286851 h 497839"/>
                <a:gd name="connsiteX92" fmla="*/ 23707 w 497087"/>
                <a:gd name="connsiteY92" fmla="*/ 211780 h 497839"/>
                <a:gd name="connsiteX93" fmla="*/ 26868 w 497087"/>
                <a:gd name="connsiteY93" fmla="*/ 208619 h 497839"/>
                <a:gd name="connsiteX94" fmla="*/ 85344 w 497087"/>
                <a:gd name="connsiteY94" fmla="*/ 208619 h 497839"/>
                <a:gd name="connsiteX95" fmla="*/ 110631 w 497087"/>
                <a:gd name="connsiteY95" fmla="*/ 192024 h 497839"/>
                <a:gd name="connsiteX96" fmla="*/ 105100 w 497087"/>
                <a:gd name="connsiteY96" fmla="*/ 162786 h 497839"/>
                <a:gd name="connsiteX97" fmla="*/ 63218 w 497087"/>
                <a:gd name="connsiteY97" fmla="*/ 120904 h 497839"/>
                <a:gd name="connsiteX98" fmla="*/ 62428 w 497087"/>
                <a:gd name="connsiteY98" fmla="*/ 118533 h 497839"/>
                <a:gd name="connsiteX99" fmla="*/ 63218 w 497087"/>
                <a:gd name="connsiteY99" fmla="*/ 116163 h 497839"/>
                <a:gd name="connsiteX100" fmla="*/ 116163 w 497087"/>
                <a:gd name="connsiteY100" fmla="*/ 63218 h 497839"/>
                <a:gd name="connsiteX101" fmla="*/ 120904 w 497087"/>
                <a:gd name="connsiteY101" fmla="*/ 63218 h 497839"/>
                <a:gd name="connsiteX102" fmla="*/ 162786 w 497087"/>
                <a:gd name="connsiteY102" fmla="*/ 105100 h 497839"/>
                <a:gd name="connsiteX103" fmla="*/ 192024 w 497087"/>
                <a:gd name="connsiteY103" fmla="*/ 110631 h 497839"/>
                <a:gd name="connsiteX104" fmla="*/ 208619 w 497087"/>
                <a:gd name="connsiteY104" fmla="*/ 85344 h 497839"/>
                <a:gd name="connsiteX105" fmla="*/ 208619 w 497087"/>
                <a:gd name="connsiteY105" fmla="*/ 26868 h 497839"/>
                <a:gd name="connsiteX106" fmla="*/ 211780 w 497087"/>
                <a:gd name="connsiteY106" fmla="*/ 23707 h 497839"/>
                <a:gd name="connsiteX107" fmla="*/ 286851 w 497087"/>
                <a:gd name="connsiteY107" fmla="*/ 23707 h 497839"/>
                <a:gd name="connsiteX108" fmla="*/ 290012 w 497087"/>
                <a:gd name="connsiteY108" fmla="*/ 26868 h 497839"/>
                <a:gd name="connsiteX109" fmla="*/ 290012 w 497087"/>
                <a:gd name="connsiteY109" fmla="*/ 85344 h 497839"/>
                <a:gd name="connsiteX110" fmla="*/ 306607 w 497087"/>
                <a:gd name="connsiteY110" fmla="*/ 110631 h 497839"/>
                <a:gd name="connsiteX111" fmla="*/ 335844 w 497087"/>
                <a:gd name="connsiteY111" fmla="*/ 105100 h 497839"/>
                <a:gd name="connsiteX112" fmla="*/ 377727 w 497087"/>
                <a:gd name="connsiteY112" fmla="*/ 63218 h 497839"/>
                <a:gd name="connsiteX113" fmla="*/ 382468 w 497087"/>
                <a:gd name="connsiteY113" fmla="*/ 63218 h 497839"/>
                <a:gd name="connsiteX114" fmla="*/ 435413 w 497087"/>
                <a:gd name="connsiteY114" fmla="*/ 116163 h 497839"/>
                <a:gd name="connsiteX115" fmla="*/ 436203 w 497087"/>
                <a:gd name="connsiteY115" fmla="*/ 118533 h 497839"/>
                <a:gd name="connsiteX116" fmla="*/ 435413 w 497087"/>
                <a:gd name="connsiteY116" fmla="*/ 120904 h 497839"/>
                <a:gd name="connsiteX117" fmla="*/ 393531 w 497087"/>
                <a:gd name="connsiteY117" fmla="*/ 162786 h 497839"/>
                <a:gd name="connsiteX118" fmla="*/ 387999 w 497087"/>
                <a:gd name="connsiteY118" fmla="*/ 192024 h 497839"/>
                <a:gd name="connsiteX119" fmla="*/ 413287 w 497087"/>
                <a:gd name="connsiteY119" fmla="*/ 208619 h 497839"/>
                <a:gd name="connsiteX120" fmla="*/ 471763 w 497087"/>
                <a:gd name="connsiteY120" fmla="*/ 208619 h 497839"/>
                <a:gd name="connsiteX121" fmla="*/ 474924 w 497087"/>
                <a:gd name="connsiteY121" fmla="*/ 211780 h 497839"/>
                <a:gd name="connsiteX122" fmla="*/ 474924 w 497087"/>
                <a:gd name="connsiteY122" fmla="*/ 286851 h 497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497087" h="497839">
                  <a:moveTo>
                    <a:pt x="470973" y="184912"/>
                  </a:moveTo>
                  <a:lnTo>
                    <a:pt x="412496" y="184912"/>
                  </a:lnTo>
                  <a:cubicBezTo>
                    <a:pt x="410916" y="184912"/>
                    <a:pt x="410126" y="184122"/>
                    <a:pt x="409335" y="182541"/>
                  </a:cubicBezTo>
                  <a:cubicBezTo>
                    <a:pt x="409335" y="181751"/>
                    <a:pt x="408545" y="180171"/>
                    <a:pt x="410126" y="179380"/>
                  </a:cubicBezTo>
                  <a:lnTo>
                    <a:pt x="452007" y="137499"/>
                  </a:lnTo>
                  <a:cubicBezTo>
                    <a:pt x="456749" y="132757"/>
                    <a:pt x="459909" y="125645"/>
                    <a:pt x="459909" y="118533"/>
                  </a:cubicBezTo>
                  <a:cubicBezTo>
                    <a:pt x="459909" y="111421"/>
                    <a:pt x="456749" y="104309"/>
                    <a:pt x="452007" y="99568"/>
                  </a:cubicBezTo>
                  <a:lnTo>
                    <a:pt x="398272" y="46623"/>
                  </a:lnTo>
                  <a:cubicBezTo>
                    <a:pt x="387999" y="36350"/>
                    <a:pt x="370614" y="36350"/>
                    <a:pt x="360342" y="46623"/>
                  </a:cubicBezTo>
                  <a:lnTo>
                    <a:pt x="318460" y="88505"/>
                  </a:lnTo>
                  <a:cubicBezTo>
                    <a:pt x="316879" y="90085"/>
                    <a:pt x="316089" y="89295"/>
                    <a:pt x="315299" y="89295"/>
                  </a:cubicBezTo>
                  <a:cubicBezTo>
                    <a:pt x="314509" y="89295"/>
                    <a:pt x="312928" y="87715"/>
                    <a:pt x="312928" y="86134"/>
                  </a:cubicBezTo>
                  <a:lnTo>
                    <a:pt x="312928" y="26868"/>
                  </a:lnTo>
                  <a:cubicBezTo>
                    <a:pt x="312928" y="11853"/>
                    <a:pt x="301075" y="0"/>
                    <a:pt x="286061" y="0"/>
                  </a:cubicBezTo>
                  <a:lnTo>
                    <a:pt x="210989" y="0"/>
                  </a:lnTo>
                  <a:cubicBezTo>
                    <a:pt x="195975" y="0"/>
                    <a:pt x="184122" y="11853"/>
                    <a:pt x="184122" y="26868"/>
                  </a:cubicBezTo>
                  <a:lnTo>
                    <a:pt x="184122" y="85344"/>
                  </a:lnTo>
                  <a:cubicBezTo>
                    <a:pt x="184122" y="86924"/>
                    <a:pt x="183332" y="87715"/>
                    <a:pt x="181751" y="88505"/>
                  </a:cubicBezTo>
                  <a:cubicBezTo>
                    <a:pt x="180961" y="88505"/>
                    <a:pt x="179381" y="89295"/>
                    <a:pt x="178591" y="87715"/>
                  </a:cubicBezTo>
                  <a:lnTo>
                    <a:pt x="137499" y="46623"/>
                  </a:lnTo>
                  <a:cubicBezTo>
                    <a:pt x="127226" y="36350"/>
                    <a:pt x="109841" y="36350"/>
                    <a:pt x="99568" y="46623"/>
                  </a:cubicBezTo>
                  <a:lnTo>
                    <a:pt x="46623" y="99568"/>
                  </a:lnTo>
                  <a:cubicBezTo>
                    <a:pt x="41882" y="104309"/>
                    <a:pt x="38721" y="111421"/>
                    <a:pt x="38721" y="118533"/>
                  </a:cubicBezTo>
                  <a:cubicBezTo>
                    <a:pt x="38721" y="125645"/>
                    <a:pt x="41882" y="132757"/>
                    <a:pt x="46623" y="137499"/>
                  </a:cubicBezTo>
                  <a:lnTo>
                    <a:pt x="88505" y="179380"/>
                  </a:lnTo>
                  <a:cubicBezTo>
                    <a:pt x="90086" y="180961"/>
                    <a:pt x="89295" y="181751"/>
                    <a:pt x="89295" y="182541"/>
                  </a:cubicBezTo>
                  <a:cubicBezTo>
                    <a:pt x="89295" y="183332"/>
                    <a:pt x="87715" y="184912"/>
                    <a:pt x="86134" y="184912"/>
                  </a:cubicBezTo>
                  <a:lnTo>
                    <a:pt x="26868" y="184912"/>
                  </a:lnTo>
                  <a:cubicBezTo>
                    <a:pt x="11853" y="184912"/>
                    <a:pt x="0" y="196765"/>
                    <a:pt x="0" y="211780"/>
                  </a:cubicBezTo>
                  <a:lnTo>
                    <a:pt x="0" y="286851"/>
                  </a:lnTo>
                  <a:cubicBezTo>
                    <a:pt x="0" y="301865"/>
                    <a:pt x="11853" y="313718"/>
                    <a:pt x="26868" y="313718"/>
                  </a:cubicBezTo>
                  <a:lnTo>
                    <a:pt x="85344" y="313718"/>
                  </a:lnTo>
                  <a:cubicBezTo>
                    <a:pt x="86924" y="313718"/>
                    <a:pt x="87715" y="314508"/>
                    <a:pt x="88505" y="316089"/>
                  </a:cubicBezTo>
                  <a:cubicBezTo>
                    <a:pt x="88505" y="316879"/>
                    <a:pt x="89295" y="318460"/>
                    <a:pt x="87715" y="319250"/>
                  </a:cubicBezTo>
                  <a:lnTo>
                    <a:pt x="45833" y="361132"/>
                  </a:lnTo>
                  <a:cubicBezTo>
                    <a:pt x="41092" y="365873"/>
                    <a:pt x="37931" y="372985"/>
                    <a:pt x="37931" y="380097"/>
                  </a:cubicBezTo>
                  <a:cubicBezTo>
                    <a:pt x="37931" y="387209"/>
                    <a:pt x="41092" y="394321"/>
                    <a:pt x="45833" y="399062"/>
                  </a:cubicBezTo>
                  <a:lnTo>
                    <a:pt x="98778" y="452007"/>
                  </a:lnTo>
                  <a:cubicBezTo>
                    <a:pt x="109051" y="462280"/>
                    <a:pt x="126436" y="462280"/>
                    <a:pt x="136709" y="452007"/>
                  </a:cubicBezTo>
                  <a:lnTo>
                    <a:pt x="178591" y="410125"/>
                  </a:lnTo>
                  <a:cubicBezTo>
                    <a:pt x="180171" y="408545"/>
                    <a:pt x="180961" y="409335"/>
                    <a:pt x="181751" y="409335"/>
                  </a:cubicBezTo>
                  <a:cubicBezTo>
                    <a:pt x="182542" y="409335"/>
                    <a:pt x="184122" y="410916"/>
                    <a:pt x="184122" y="412496"/>
                  </a:cubicBezTo>
                  <a:lnTo>
                    <a:pt x="184122" y="470972"/>
                  </a:lnTo>
                  <a:cubicBezTo>
                    <a:pt x="184122" y="485987"/>
                    <a:pt x="195975" y="497840"/>
                    <a:pt x="210989" y="497840"/>
                  </a:cubicBezTo>
                  <a:lnTo>
                    <a:pt x="286061" y="497840"/>
                  </a:lnTo>
                  <a:cubicBezTo>
                    <a:pt x="301075" y="497840"/>
                    <a:pt x="312928" y="485987"/>
                    <a:pt x="312928" y="470972"/>
                  </a:cubicBezTo>
                  <a:lnTo>
                    <a:pt x="312928" y="412496"/>
                  </a:lnTo>
                  <a:cubicBezTo>
                    <a:pt x="312928" y="410916"/>
                    <a:pt x="313718" y="410125"/>
                    <a:pt x="315299" y="409335"/>
                  </a:cubicBezTo>
                  <a:cubicBezTo>
                    <a:pt x="316089" y="409335"/>
                    <a:pt x="317669" y="408545"/>
                    <a:pt x="318460" y="410125"/>
                  </a:cubicBezTo>
                  <a:lnTo>
                    <a:pt x="360342" y="452007"/>
                  </a:lnTo>
                  <a:cubicBezTo>
                    <a:pt x="370614" y="462280"/>
                    <a:pt x="387999" y="462280"/>
                    <a:pt x="398272" y="452007"/>
                  </a:cubicBezTo>
                  <a:lnTo>
                    <a:pt x="451217" y="399062"/>
                  </a:lnTo>
                  <a:cubicBezTo>
                    <a:pt x="455958" y="394321"/>
                    <a:pt x="459119" y="387209"/>
                    <a:pt x="459119" y="380097"/>
                  </a:cubicBezTo>
                  <a:cubicBezTo>
                    <a:pt x="459119" y="372985"/>
                    <a:pt x="455958" y="365873"/>
                    <a:pt x="451217" y="361132"/>
                  </a:cubicBezTo>
                  <a:lnTo>
                    <a:pt x="409335" y="319250"/>
                  </a:lnTo>
                  <a:cubicBezTo>
                    <a:pt x="407755" y="317669"/>
                    <a:pt x="408545" y="316879"/>
                    <a:pt x="408545" y="316089"/>
                  </a:cubicBezTo>
                  <a:cubicBezTo>
                    <a:pt x="408545" y="315299"/>
                    <a:pt x="410126" y="313718"/>
                    <a:pt x="411706" y="313718"/>
                  </a:cubicBezTo>
                  <a:lnTo>
                    <a:pt x="470182" y="313718"/>
                  </a:lnTo>
                  <a:cubicBezTo>
                    <a:pt x="485197" y="313718"/>
                    <a:pt x="497050" y="301865"/>
                    <a:pt x="497050" y="286851"/>
                  </a:cubicBezTo>
                  <a:lnTo>
                    <a:pt x="497050" y="211780"/>
                  </a:lnTo>
                  <a:cubicBezTo>
                    <a:pt x="497840" y="196765"/>
                    <a:pt x="485987" y="184912"/>
                    <a:pt x="470973" y="184912"/>
                  </a:cubicBezTo>
                  <a:close/>
                  <a:moveTo>
                    <a:pt x="474133" y="286851"/>
                  </a:moveTo>
                  <a:cubicBezTo>
                    <a:pt x="474133" y="288431"/>
                    <a:pt x="472553" y="290012"/>
                    <a:pt x="470973" y="290012"/>
                  </a:cubicBezTo>
                  <a:lnTo>
                    <a:pt x="412496" y="290012"/>
                  </a:lnTo>
                  <a:cubicBezTo>
                    <a:pt x="401433" y="290012"/>
                    <a:pt x="391951" y="296333"/>
                    <a:pt x="387209" y="306606"/>
                  </a:cubicBezTo>
                  <a:cubicBezTo>
                    <a:pt x="383258" y="316879"/>
                    <a:pt x="385629" y="327942"/>
                    <a:pt x="392741" y="335844"/>
                  </a:cubicBezTo>
                  <a:lnTo>
                    <a:pt x="434622" y="377726"/>
                  </a:lnTo>
                  <a:cubicBezTo>
                    <a:pt x="435413" y="378516"/>
                    <a:pt x="435413" y="379307"/>
                    <a:pt x="435413" y="380097"/>
                  </a:cubicBezTo>
                  <a:cubicBezTo>
                    <a:pt x="435413" y="380887"/>
                    <a:pt x="435413" y="381677"/>
                    <a:pt x="434622" y="382468"/>
                  </a:cubicBezTo>
                  <a:lnTo>
                    <a:pt x="381678" y="435412"/>
                  </a:lnTo>
                  <a:cubicBezTo>
                    <a:pt x="380097" y="436993"/>
                    <a:pt x="378517" y="436993"/>
                    <a:pt x="376936" y="435412"/>
                  </a:cubicBezTo>
                  <a:lnTo>
                    <a:pt x="335054" y="393531"/>
                  </a:lnTo>
                  <a:cubicBezTo>
                    <a:pt x="327152" y="385628"/>
                    <a:pt x="316089" y="383258"/>
                    <a:pt x="305816" y="387999"/>
                  </a:cubicBezTo>
                  <a:cubicBezTo>
                    <a:pt x="295543" y="391950"/>
                    <a:pt x="289222" y="402223"/>
                    <a:pt x="289222" y="413286"/>
                  </a:cubicBezTo>
                  <a:lnTo>
                    <a:pt x="289222" y="471763"/>
                  </a:lnTo>
                  <a:cubicBezTo>
                    <a:pt x="289222" y="473343"/>
                    <a:pt x="287641" y="474924"/>
                    <a:pt x="286061" y="474924"/>
                  </a:cubicBezTo>
                  <a:lnTo>
                    <a:pt x="210989" y="474924"/>
                  </a:lnTo>
                  <a:cubicBezTo>
                    <a:pt x="209409" y="474924"/>
                    <a:pt x="207829" y="473343"/>
                    <a:pt x="207829" y="471763"/>
                  </a:cubicBezTo>
                  <a:lnTo>
                    <a:pt x="207829" y="413286"/>
                  </a:lnTo>
                  <a:cubicBezTo>
                    <a:pt x="207829" y="402223"/>
                    <a:pt x="201507" y="392740"/>
                    <a:pt x="191234" y="387999"/>
                  </a:cubicBezTo>
                  <a:cubicBezTo>
                    <a:pt x="188073" y="386419"/>
                    <a:pt x="184122" y="385628"/>
                    <a:pt x="180961" y="385628"/>
                  </a:cubicBezTo>
                  <a:cubicBezTo>
                    <a:pt x="173849" y="385628"/>
                    <a:pt x="166737" y="387999"/>
                    <a:pt x="161996" y="393531"/>
                  </a:cubicBezTo>
                  <a:lnTo>
                    <a:pt x="120114" y="435412"/>
                  </a:lnTo>
                  <a:cubicBezTo>
                    <a:pt x="118533" y="436993"/>
                    <a:pt x="116953" y="436993"/>
                    <a:pt x="115373" y="435412"/>
                  </a:cubicBezTo>
                  <a:lnTo>
                    <a:pt x="62428" y="382468"/>
                  </a:lnTo>
                  <a:cubicBezTo>
                    <a:pt x="61638" y="381677"/>
                    <a:pt x="61638" y="380887"/>
                    <a:pt x="61638" y="380097"/>
                  </a:cubicBezTo>
                  <a:cubicBezTo>
                    <a:pt x="61638" y="379307"/>
                    <a:pt x="61638" y="378516"/>
                    <a:pt x="62428" y="377726"/>
                  </a:cubicBezTo>
                  <a:lnTo>
                    <a:pt x="104309" y="335844"/>
                  </a:lnTo>
                  <a:cubicBezTo>
                    <a:pt x="112212" y="327942"/>
                    <a:pt x="114582" y="316879"/>
                    <a:pt x="109841" y="306606"/>
                  </a:cubicBezTo>
                  <a:cubicBezTo>
                    <a:pt x="105890" y="296333"/>
                    <a:pt x="95617" y="290012"/>
                    <a:pt x="84554" y="290012"/>
                  </a:cubicBezTo>
                  <a:lnTo>
                    <a:pt x="26868" y="290012"/>
                  </a:lnTo>
                  <a:cubicBezTo>
                    <a:pt x="25287" y="290012"/>
                    <a:pt x="23707" y="288431"/>
                    <a:pt x="23707" y="286851"/>
                  </a:cubicBezTo>
                  <a:lnTo>
                    <a:pt x="23707" y="211780"/>
                  </a:lnTo>
                  <a:cubicBezTo>
                    <a:pt x="23707" y="210199"/>
                    <a:pt x="25287" y="208619"/>
                    <a:pt x="26868" y="208619"/>
                  </a:cubicBezTo>
                  <a:lnTo>
                    <a:pt x="85344" y="208619"/>
                  </a:lnTo>
                  <a:cubicBezTo>
                    <a:pt x="96407" y="208619"/>
                    <a:pt x="105890" y="202297"/>
                    <a:pt x="110631" y="192024"/>
                  </a:cubicBezTo>
                  <a:cubicBezTo>
                    <a:pt x="114582" y="181751"/>
                    <a:pt x="112212" y="170688"/>
                    <a:pt x="105100" y="162786"/>
                  </a:cubicBezTo>
                  <a:lnTo>
                    <a:pt x="63218" y="120904"/>
                  </a:lnTo>
                  <a:cubicBezTo>
                    <a:pt x="62428" y="120114"/>
                    <a:pt x="62428" y="119324"/>
                    <a:pt x="62428" y="118533"/>
                  </a:cubicBezTo>
                  <a:cubicBezTo>
                    <a:pt x="62428" y="117743"/>
                    <a:pt x="62428" y="116953"/>
                    <a:pt x="63218" y="116163"/>
                  </a:cubicBezTo>
                  <a:lnTo>
                    <a:pt x="116163" y="63218"/>
                  </a:lnTo>
                  <a:cubicBezTo>
                    <a:pt x="117743" y="61637"/>
                    <a:pt x="119324" y="61637"/>
                    <a:pt x="120904" y="63218"/>
                  </a:cubicBezTo>
                  <a:lnTo>
                    <a:pt x="162786" y="105100"/>
                  </a:lnTo>
                  <a:cubicBezTo>
                    <a:pt x="170688" y="113002"/>
                    <a:pt x="181751" y="115372"/>
                    <a:pt x="192024" y="110631"/>
                  </a:cubicBezTo>
                  <a:cubicBezTo>
                    <a:pt x="202297" y="106680"/>
                    <a:pt x="208619" y="96407"/>
                    <a:pt x="208619" y="85344"/>
                  </a:cubicBezTo>
                  <a:lnTo>
                    <a:pt x="208619" y="26868"/>
                  </a:lnTo>
                  <a:cubicBezTo>
                    <a:pt x="208619" y="25287"/>
                    <a:pt x="210199" y="23707"/>
                    <a:pt x="211780" y="23707"/>
                  </a:cubicBezTo>
                  <a:lnTo>
                    <a:pt x="286851" y="23707"/>
                  </a:lnTo>
                  <a:cubicBezTo>
                    <a:pt x="288431" y="23707"/>
                    <a:pt x="290012" y="25287"/>
                    <a:pt x="290012" y="26868"/>
                  </a:cubicBezTo>
                  <a:lnTo>
                    <a:pt x="290012" y="85344"/>
                  </a:lnTo>
                  <a:cubicBezTo>
                    <a:pt x="290012" y="96407"/>
                    <a:pt x="296333" y="105890"/>
                    <a:pt x="306607" y="110631"/>
                  </a:cubicBezTo>
                  <a:cubicBezTo>
                    <a:pt x="316879" y="114582"/>
                    <a:pt x="327942" y="112212"/>
                    <a:pt x="335844" y="105100"/>
                  </a:cubicBezTo>
                  <a:lnTo>
                    <a:pt x="377727" y="63218"/>
                  </a:lnTo>
                  <a:cubicBezTo>
                    <a:pt x="379307" y="61637"/>
                    <a:pt x="380887" y="61637"/>
                    <a:pt x="382468" y="63218"/>
                  </a:cubicBezTo>
                  <a:lnTo>
                    <a:pt x="435413" y="116163"/>
                  </a:lnTo>
                  <a:cubicBezTo>
                    <a:pt x="436203" y="116953"/>
                    <a:pt x="436203" y="117743"/>
                    <a:pt x="436203" y="118533"/>
                  </a:cubicBezTo>
                  <a:cubicBezTo>
                    <a:pt x="436203" y="119324"/>
                    <a:pt x="436203" y="120114"/>
                    <a:pt x="435413" y="120904"/>
                  </a:cubicBezTo>
                  <a:lnTo>
                    <a:pt x="393531" y="162786"/>
                  </a:lnTo>
                  <a:cubicBezTo>
                    <a:pt x="385629" y="170688"/>
                    <a:pt x="383258" y="181751"/>
                    <a:pt x="387999" y="192024"/>
                  </a:cubicBezTo>
                  <a:cubicBezTo>
                    <a:pt x="391951" y="202297"/>
                    <a:pt x="402223" y="208619"/>
                    <a:pt x="413287" y="208619"/>
                  </a:cubicBezTo>
                  <a:lnTo>
                    <a:pt x="471763" y="208619"/>
                  </a:lnTo>
                  <a:cubicBezTo>
                    <a:pt x="473343" y="208619"/>
                    <a:pt x="474924" y="210199"/>
                    <a:pt x="474924" y="211780"/>
                  </a:cubicBezTo>
                  <a:lnTo>
                    <a:pt x="474924" y="286851"/>
                  </a:ln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9DE58D4C-5493-4FD2-B40B-A5B3197DE345}"/>
                </a:ext>
              </a:extLst>
            </p:cNvPr>
            <p:cNvSpPr/>
            <p:nvPr/>
          </p:nvSpPr>
          <p:spPr>
            <a:xfrm>
              <a:off x="6575664" y="1011709"/>
              <a:ext cx="195975" cy="195975"/>
            </a:xfrm>
            <a:custGeom>
              <a:avLst/>
              <a:gdLst>
                <a:gd name="connsiteX0" fmla="*/ 97987 w 195975"/>
                <a:gd name="connsiteY0" fmla="*/ 0 h 195975"/>
                <a:gd name="connsiteX1" fmla="*/ 0 w 195975"/>
                <a:gd name="connsiteY1" fmla="*/ 97988 h 195975"/>
                <a:gd name="connsiteX2" fmla="*/ 97987 w 195975"/>
                <a:gd name="connsiteY2" fmla="*/ 195975 h 195975"/>
                <a:gd name="connsiteX3" fmla="*/ 195975 w 195975"/>
                <a:gd name="connsiteY3" fmla="*/ 97988 h 195975"/>
                <a:gd name="connsiteX4" fmla="*/ 97987 w 195975"/>
                <a:gd name="connsiteY4" fmla="*/ 0 h 195975"/>
                <a:gd name="connsiteX5" fmla="*/ 97987 w 195975"/>
                <a:gd name="connsiteY5" fmla="*/ 172268 h 195975"/>
                <a:gd name="connsiteX6" fmla="*/ 23707 w 195975"/>
                <a:gd name="connsiteY6" fmla="*/ 97988 h 195975"/>
                <a:gd name="connsiteX7" fmla="*/ 97987 w 195975"/>
                <a:gd name="connsiteY7" fmla="*/ 23707 h 195975"/>
                <a:gd name="connsiteX8" fmla="*/ 172268 w 195975"/>
                <a:gd name="connsiteY8" fmla="*/ 97988 h 195975"/>
                <a:gd name="connsiteX9" fmla="*/ 97987 w 195975"/>
                <a:gd name="connsiteY9" fmla="*/ 172268 h 195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5975" h="195975">
                  <a:moveTo>
                    <a:pt x="97987" y="0"/>
                  </a:moveTo>
                  <a:cubicBezTo>
                    <a:pt x="44252" y="0"/>
                    <a:pt x="0" y="44252"/>
                    <a:pt x="0" y="97988"/>
                  </a:cubicBezTo>
                  <a:cubicBezTo>
                    <a:pt x="0" y="151723"/>
                    <a:pt x="44252" y="195975"/>
                    <a:pt x="97987" y="195975"/>
                  </a:cubicBezTo>
                  <a:cubicBezTo>
                    <a:pt x="151723" y="195975"/>
                    <a:pt x="195975" y="151723"/>
                    <a:pt x="195975" y="97988"/>
                  </a:cubicBezTo>
                  <a:cubicBezTo>
                    <a:pt x="195975" y="44252"/>
                    <a:pt x="151723" y="0"/>
                    <a:pt x="97987" y="0"/>
                  </a:cubicBezTo>
                  <a:close/>
                  <a:moveTo>
                    <a:pt x="97987" y="172268"/>
                  </a:moveTo>
                  <a:cubicBezTo>
                    <a:pt x="56896" y="172268"/>
                    <a:pt x="23707" y="139079"/>
                    <a:pt x="23707" y="97988"/>
                  </a:cubicBezTo>
                  <a:cubicBezTo>
                    <a:pt x="23707" y="56896"/>
                    <a:pt x="56896" y="23707"/>
                    <a:pt x="97987" y="23707"/>
                  </a:cubicBezTo>
                  <a:cubicBezTo>
                    <a:pt x="139079" y="23707"/>
                    <a:pt x="172268" y="56896"/>
                    <a:pt x="172268" y="97988"/>
                  </a:cubicBezTo>
                  <a:cubicBezTo>
                    <a:pt x="172268" y="139079"/>
                    <a:pt x="139079" y="172268"/>
                    <a:pt x="97987" y="172268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6E2B571C-3C47-4983-B996-E16886BD955B}"/>
              </a:ext>
            </a:extLst>
          </p:cNvPr>
          <p:cNvSpPr/>
          <p:nvPr/>
        </p:nvSpPr>
        <p:spPr>
          <a:xfrm>
            <a:off x="8561422" y="1801059"/>
            <a:ext cx="488388" cy="493098"/>
          </a:xfrm>
          <a:custGeom>
            <a:avLst/>
            <a:gdLst>
              <a:gd name="connsiteX0" fmla="*/ 487567 w 488388"/>
              <a:gd name="connsiteY0" fmla="*/ 71910 h 493098"/>
              <a:gd name="connsiteX1" fmla="*/ 477293 w 488388"/>
              <a:gd name="connsiteY1" fmla="*/ 64008 h 493098"/>
              <a:gd name="connsiteX2" fmla="*/ 426720 w 488388"/>
              <a:gd name="connsiteY2" fmla="*/ 61637 h 493098"/>
              <a:gd name="connsiteX3" fmla="*/ 424349 w 488388"/>
              <a:gd name="connsiteY3" fmla="*/ 11063 h 493098"/>
              <a:gd name="connsiteX4" fmla="*/ 416447 w 488388"/>
              <a:gd name="connsiteY4" fmla="*/ 790 h 493098"/>
              <a:gd name="connsiteX5" fmla="*/ 403803 w 488388"/>
              <a:gd name="connsiteY5" fmla="*/ 3161 h 493098"/>
              <a:gd name="connsiteX6" fmla="*/ 355600 w 488388"/>
              <a:gd name="connsiteY6" fmla="*/ 51364 h 493098"/>
              <a:gd name="connsiteX7" fmla="*/ 237067 w 488388"/>
              <a:gd name="connsiteY7" fmla="*/ 18965 h 493098"/>
              <a:gd name="connsiteX8" fmla="*/ 0 w 488388"/>
              <a:gd name="connsiteY8" fmla="*/ 256032 h 493098"/>
              <a:gd name="connsiteX9" fmla="*/ 237067 w 488388"/>
              <a:gd name="connsiteY9" fmla="*/ 493099 h 493098"/>
              <a:gd name="connsiteX10" fmla="*/ 474133 w 488388"/>
              <a:gd name="connsiteY10" fmla="*/ 256032 h 493098"/>
              <a:gd name="connsiteX11" fmla="*/ 438573 w 488388"/>
              <a:gd name="connsiteY11" fmla="*/ 131177 h 493098"/>
              <a:gd name="connsiteX12" fmla="*/ 485987 w 488388"/>
              <a:gd name="connsiteY12" fmla="*/ 83763 h 493098"/>
              <a:gd name="connsiteX13" fmla="*/ 487567 w 488388"/>
              <a:gd name="connsiteY13" fmla="*/ 71910 h 493098"/>
              <a:gd name="connsiteX14" fmla="*/ 449636 w 488388"/>
              <a:gd name="connsiteY14" fmla="*/ 256032 h 493098"/>
              <a:gd name="connsiteX15" fmla="*/ 236276 w 488388"/>
              <a:gd name="connsiteY15" fmla="*/ 469392 h 493098"/>
              <a:gd name="connsiteX16" fmla="*/ 22916 w 488388"/>
              <a:gd name="connsiteY16" fmla="*/ 256032 h 493098"/>
              <a:gd name="connsiteX17" fmla="*/ 236276 w 488388"/>
              <a:gd name="connsiteY17" fmla="*/ 42672 h 493098"/>
              <a:gd name="connsiteX18" fmla="*/ 337424 w 488388"/>
              <a:gd name="connsiteY18" fmla="*/ 68749 h 493098"/>
              <a:gd name="connsiteX19" fmla="*/ 316089 w 488388"/>
              <a:gd name="connsiteY19" fmla="*/ 90085 h 493098"/>
              <a:gd name="connsiteX20" fmla="*/ 312928 w 488388"/>
              <a:gd name="connsiteY20" fmla="*/ 98778 h 493098"/>
              <a:gd name="connsiteX21" fmla="*/ 314508 w 488388"/>
              <a:gd name="connsiteY21" fmla="*/ 126435 h 493098"/>
              <a:gd name="connsiteX22" fmla="*/ 237067 w 488388"/>
              <a:gd name="connsiteY22" fmla="*/ 105100 h 493098"/>
              <a:gd name="connsiteX23" fmla="*/ 86133 w 488388"/>
              <a:gd name="connsiteY23" fmla="*/ 256032 h 493098"/>
              <a:gd name="connsiteX24" fmla="*/ 237067 w 488388"/>
              <a:gd name="connsiteY24" fmla="*/ 406964 h 493098"/>
              <a:gd name="connsiteX25" fmla="*/ 387999 w 488388"/>
              <a:gd name="connsiteY25" fmla="*/ 256032 h 493098"/>
              <a:gd name="connsiteX26" fmla="*/ 363502 w 488388"/>
              <a:gd name="connsiteY26" fmla="*/ 173849 h 493098"/>
              <a:gd name="connsiteX27" fmla="*/ 388789 w 488388"/>
              <a:gd name="connsiteY27" fmla="*/ 175429 h 493098"/>
              <a:gd name="connsiteX28" fmla="*/ 397481 w 488388"/>
              <a:gd name="connsiteY28" fmla="*/ 172268 h 493098"/>
              <a:gd name="connsiteX29" fmla="*/ 420398 w 488388"/>
              <a:gd name="connsiteY29" fmla="*/ 149352 h 493098"/>
              <a:gd name="connsiteX30" fmla="*/ 449636 w 488388"/>
              <a:gd name="connsiteY30" fmla="*/ 256032 h 493098"/>
              <a:gd name="connsiteX31" fmla="*/ 193604 w 488388"/>
              <a:gd name="connsiteY31" fmla="*/ 298704 h 493098"/>
              <a:gd name="connsiteX32" fmla="*/ 236276 w 488388"/>
              <a:gd name="connsiteY32" fmla="*/ 316089 h 493098"/>
              <a:gd name="connsiteX33" fmla="*/ 278948 w 488388"/>
              <a:gd name="connsiteY33" fmla="*/ 298704 h 493098"/>
              <a:gd name="connsiteX34" fmla="*/ 293172 w 488388"/>
              <a:gd name="connsiteY34" fmla="*/ 234696 h 493098"/>
              <a:gd name="connsiteX35" fmla="*/ 342166 w 488388"/>
              <a:gd name="connsiteY35" fmla="*/ 185702 h 493098"/>
              <a:gd name="connsiteX36" fmla="*/ 363502 w 488388"/>
              <a:gd name="connsiteY36" fmla="*/ 256032 h 493098"/>
              <a:gd name="connsiteX37" fmla="*/ 236276 w 488388"/>
              <a:gd name="connsiteY37" fmla="*/ 383258 h 493098"/>
              <a:gd name="connsiteX38" fmla="*/ 109050 w 488388"/>
              <a:gd name="connsiteY38" fmla="*/ 256032 h 493098"/>
              <a:gd name="connsiteX39" fmla="*/ 236276 w 488388"/>
              <a:gd name="connsiteY39" fmla="*/ 128806 h 493098"/>
              <a:gd name="connsiteX40" fmla="*/ 300284 w 488388"/>
              <a:gd name="connsiteY40" fmla="*/ 146191 h 493098"/>
              <a:gd name="connsiteX41" fmla="*/ 249710 w 488388"/>
              <a:gd name="connsiteY41" fmla="*/ 196765 h 493098"/>
              <a:gd name="connsiteX42" fmla="*/ 192813 w 488388"/>
              <a:gd name="connsiteY42" fmla="*/ 212570 h 493098"/>
              <a:gd name="connsiteX43" fmla="*/ 193604 w 488388"/>
              <a:gd name="connsiteY43" fmla="*/ 298704 h 493098"/>
              <a:gd name="connsiteX44" fmla="*/ 384838 w 488388"/>
              <a:gd name="connsiteY44" fmla="*/ 151723 h 493098"/>
              <a:gd name="connsiteX45" fmla="*/ 351649 w 488388"/>
              <a:gd name="connsiteY45" fmla="*/ 150142 h 493098"/>
              <a:gd name="connsiteX46" fmla="*/ 342956 w 488388"/>
              <a:gd name="connsiteY46" fmla="*/ 153303 h 493098"/>
              <a:gd name="connsiteX47" fmla="*/ 271836 w 488388"/>
              <a:gd name="connsiteY47" fmla="*/ 224423 h 493098"/>
              <a:gd name="connsiteX48" fmla="*/ 269466 w 488388"/>
              <a:gd name="connsiteY48" fmla="*/ 238647 h 493098"/>
              <a:gd name="connsiteX49" fmla="*/ 263143 w 488388"/>
              <a:gd name="connsiteY49" fmla="*/ 282900 h 493098"/>
              <a:gd name="connsiteX50" fmla="*/ 210989 w 488388"/>
              <a:gd name="connsiteY50" fmla="*/ 282900 h 493098"/>
              <a:gd name="connsiteX51" fmla="*/ 210989 w 488388"/>
              <a:gd name="connsiteY51" fmla="*/ 230745 h 493098"/>
              <a:gd name="connsiteX52" fmla="*/ 237067 w 488388"/>
              <a:gd name="connsiteY52" fmla="*/ 219682 h 493098"/>
              <a:gd name="connsiteX53" fmla="*/ 250500 w 488388"/>
              <a:gd name="connsiteY53" fmla="*/ 222052 h 493098"/>
              <a:gd name="connsiteX54" fmla="*/ 263143 w 488388"/>
              <a:gd name="connsiteY54" fmla="*/ 219682 h 493098"/>
              <a:gd name="connsiteX55" fmla="*/ 335844 w 488388"/>
              <a:gd name="connsiteY55" fmla="*/ 146981 h 493098"/>
              <a:gd name="connsiteX56" fmla="*/ 339005 w 488388"/>
              <a:gd name="connsiteY56" fmla="*/ 138289 h 493098"/>
              <a:gd name="connsiteX57" fmla="*/ 337424 w 488388"/>
              <a:gd name="connsiteY57" fmla="*/ 105100 h 493098"/>
              <a:gd name="connsiteX58" fmla="*/ 402222 w 488388"/>
              <a:gd name="connsiteY58" fmla="*/ 40301 h 493098"/>
              <a:gd name="connsiteX59" fmla="*/ 403803 w 488388"/>
              <a:gd name="connsiteY59" fmla="*/ 75071 h 493098"/>
              <a:gd name="connsiteX60" fmla="*/ 414867 w 488388"/>
              <a:gd name="connsiteY60" fmla="*/ 86134 h 493098"/>
              <a:gd name="connsiteX61" fmla="*/ 449636 w 488388"/>
              <a:gd name="connsiteY61" fmla="*/ 87715 h 493098"/>
              <a:gd name="connsiteX62" fmla="*/ 384838 w 488388"/>
              <a:gd name="connsiteY62" fmla="*/ 151723 h 493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88388" h="493098">
                <a:moveTo>
                  <a:pt x="487567" y="71910"/>
                </a:moveTo>
                <a:cubicBezTo>
                  <a:pt x="485987" y="67169"/>
                  <a:pt x="482036" y="64798"/>
                  <a:pt x="477293" y="64008"/>
                </a:cubicBezTo>
                <a:lnTo>
                  <a:pt x="426720" y="61637"/>
                </a:lnTo>
                <a:lnTo>
                  <a:pt x="424349" y="11063"/>
                </a:lnTo>
                <a:cubicBezTo>
                  <a:pt x="424349" y="6322"/>
                  <a:pt x="421188" y="2371"/>
                  <a:pt x="416447" y="790"/>
                </a:cubicBezTo>
                <a:cubicBezTo>
                  <a:pt x="411706" y="-790"/>
                  <a:pt x="406964" y="0"/>
                  <a:pt x="403803" y="3161"/>
                </a:cubicBezTo>
                <a:lnTo>
                  <a:pt x="355600" y="51364"/>
                </a:lnTo>
                <a:cubicBezTo>
                  <a:pt x="319249" y="30819"/>
                  <a:pt x="278948" y="18965"/>
                  <a:pt x="237067" y="18965"/>
                </a:cubicBezTo>
                <a:cubicBezTo>
                  <a:pt x="106680" y="18965"/>
                  <a:pt x="0" y="124855"/>
                  <a:pt x="0" y="256032"/>
                </a:cubicBezTo>
                <a:cubicBezTo>
                  <a:pt x="0" y="387209"/>
                  <a:pt x="105889" y="493099"/>
                  <a:pt x="237067" y="493099"/>
                </a:cubicBezTo>
                <a:cubicBezTo>
                  <a:pt x="368243" y="493099"/>
                  <a:pt x="474133" y="387209"/>
                  <a:pt x="474133" y="256032"/>
                </a:cubicBezTo>
                <a:cubicBezTo>
                  <a:pt x="474133" y="211780"/>
                  <a:pt x="461489" y="169108"/>
                  <a:pt x="438573" y="131177"/>
                </a:cubicBezTo>
                <a:lnTo>
                  <a:pt x="485987" y="83763"/>
                </a:lnTo>
                <a:cubicBezTo>
                  <a:pt x="488357" y="81393"/>
                  <a:pt x="489147" y="75861"/>
                  <a:pt x="487567" y="71910"/>
                </a:cubicBezTo>
                <a:close/>
                <a:moveTo>
                  <a:pt x="449636" y="256032"/>
                </a:moveTo>
                <a:cubicBezTo>
                  <a:pt x="449636" y="373775"/>
                  <a:pt x="354019" y="469392"/>
                  <a:pt x="236276" y="469392"/>
                </a:cubicBezTo>
                <a:cubicBezTo>
                  <a:pt x="118533" y="469392"/>
                  <a:pt x="22916" y="373775"/>
                  <a:pt x="22916" y="256032"/>
                </a:cubicBezTo>
                <a:cubicBezTo>
                  <a:pt x="22916" y="138289"/>
                  <a:pt x="118533" y="42672"/>
                  <a:pt x="236276" y="42672"/>
                </a:cubicBezTo>
                <a:cubicBezTo>
                  <a:pt x="271836" y="42672"/>
                  <a:pt x="306606" y="51364"/>
                  <a:pt x="337424" y="68749"/>
                </a:cubicBezTo>
                <a:lnTo>
                  <a:pt x="316089" y="90085"/>
                </a:lnTo>
                <a:cubicBezTo>
                  <a:pt x="313718" y="92456"/>
                  <a:pt x="312138" y="95617"/>
                  <a:pt x="312928" y="98778"/>
                </a:cubicBezTo>
                <a:lnTo>
                  <a:pt x="314508" y="126435"/>
                </a:lnTo>
                <a:cubicBezTo>
                  <a:pt x="290801" y="112212"/>
                  <a:pt x="264724" y="105100"/>
                  <a:pt x="237067" y="105100"/>
                </a:cubicBezTo>
                <a:cubicBezTo>
                  <a:pt x="154093" y="105100"/>
                  <a:pt x="86133" y="173059"/>
                  <a:pt x="86133" y="256032"/>
                </a:cubicBezTo>
                <a:cubicBezTo>
                  <a:pt x="86133" y="339005"/>
                  <a:pt x="154093" y="406964"/>
                  <a:pt x="237067" y="406964"/>
                </a:cubicBezTo>
                <a:cubicBezTo>
                  <a:pt x="320040" y="406964"/>
                  <a:pt x="387999" y="339005"/>
                  <a:pt x="387999" y="256032"/>
                </a:cubicBezTo>
                <a:cubicBezTo>
                  <a:pt x="387999" y="226794"/>
                  <a:pt x="379307" y="198346"/>
                  <a:pt x="363502" y="173849"/>
                </a:cubicBezTo>
                <a:lnTo>
                  <a:pt x="388789" y="175429"/>
                </a:lnTo>
                <a:cubicBezTo>
                  <a:pt x="391950" y="175429"/>
                  <a:pt x="395111" y="174639"/>
                  <a:pt x="397481" y="172268"/>
                </a:cubicBezTo>
                <a:lnTo>
                  <a:pt x="420398" y="149352"/>
                </a:lnTo>
                <a:cubicBezTo>
                  <a:pt x="439363" y="180961"/>
                  <a:pt x="449636" y="218101"/>
                  <a:pt x="449636" y="256032"/>
                </a:cubicBezTo>
                <a:close/>
                <a:moveTo>
                  <a:pt x="193604" y="298704"/>
                </a:moveTo>
                <a:cubicBezTo>
                  <a:pt x="205458" y="310557"/>
                  <a:pt x="221262" y="316089"/>
                  <a:pt x="236276" y="316089"/>
                </a:cubicBezTo>
                <a:cubicBezTo>
                  <a:pt x="251290" y="316089"/>
                  <a:pt x="267095" y="310557"/>
                  <a:pt x="278948" y="298704"/>
                </a:cubicBezTo>
                <a:cubicBezTo>
                  <a:pt x="295542" y="282109"/>
                  <a:pt x="301074" y="256822"/>
                  <a:pt x="293172" y="234696"/>
                </a:cubicBezTo>
                <a:lnTo>
                  <a:pt x="342166" y="185702"/>
                </a:lnTo>
                <a:cubicBezTo>
                  <a:pt x="355600" y="206248"/>
                  <a:pt x="363502" y="230745"/>
                  <a:pt x="363502" y="256032"/>
                </a:cubicBezTo>
                <a:cubicBezTo>
                  <a:pt x="363502" y="326362"/>
                  <a:pt x="306606" y="383258"/>
                  <a:pt x="236276" y="383258"/>
                </a:cubicBezTo>
                <a:cubicBezTo>
                  <a:pt x="165947" y="383258"/>
                  <a:pt x="109050" y="326362"/>
                  <a:pt x="109050" y="256032"/>
                </a:cubicBezTo>
                <a:cubicBezTo>
                  <a:pt x="109050" y="185702"/>
                  <a:pt x="165947" y="128806"/>
                  <a:pt x="236276" y="128806"/>
                </a:cubicBezTo>
                <a:cubicBezTo>
                  <a:pt x="259192" y="128806"/>
                  <a:pt x="281319" y="135128"/>
                  <a:pt x="300284" y="146191"/>
                </a:cubicBezTo>
                <a:lnTo>
                  <a:pt x="249710" y="196765"/>
                </a:lnTo>
                <a:cubicBezTo>
                  <a:pt x="229164" y="192024"/>
                  <a:pt x="207828" y="198346"/>
                  <a:pt x="192813" y="212570"/>
                </a:cubicBezTo>
                <a:cubicBezTo>
                  <a:pt x="169898" y="237067"/>
                  <a:pt x="169898" y="274997"/>
                  <a:pt x="193604" y="298704"/>
                </a:cubicBezTo>
                <a:close/>
                <a:moveTo>
                  <a:pt x="384838" y="151723"/>
                </a:moveTo>
                <a:lnTo>
                  <a:pt x="351649" y="150142"/>
                </a:lnTo>
                <a:cubicBezTo>
                  <a:pt x="348488" y="150142"/>
                  <a:pt x="345327" y="150932"/>
                  <a:pt x="342956" y="153303"/>
                </a:cubicBezTo>
                <a:lnTo>
                  <a:pt x="271836" y="224423"/>
                </a:lnTo>
                <a:cubicBezTo>
                  <a:pt x="267885" y="228374"/>
                  <a:pt x="267095" y="233906"/>
                  <a:pt x="269466" y="238647"/>
                </a:cubicBezTo>
                <a:cubicBezTo>
                  <a:pt x="277368" y="252871"/>
                  <a:pt x="274997" y="271046"/>
                  <a:pt x="263143" y="282900"/>
                </a:cubicBezTo>
                <a:cubicBezTo>
                  <a:pt x="248920" y="297123"/>
                  <a:pt x="225213" y="297123"/>
                  <a:pt x="210989" y="282900"/>
                </a:cubicBezTo>
                <a:cubicBezTo>
                  <a:pt x="196765" y="268675"/>
                  <a:pt x="196765" y="244969"/>
                  <a:pt x="210989" y="230745"/>
                </a:cubicBezTo>
                <a:cubicBezTo>
                  <a:pt x="218101" y="223633"/>
                  <a:pt x="227583" y="219682"/>
                  <a:pt x="237067" y="219682"/>
                </a:cubicBezTo>
                <a:cubicBezTo>
                  <a:pt x="241808" y="219682"/>
                  <a:pt x="245759" y="220472"/>
                  <a:pt x="250500" y="222052"/>
                </a:cubicBezTo>
                <a:cubicBezTo>
                  <a:pt x="255241" y="223633"/>
                  <a:pt x="259982" y="222843"/>
                  <a:pt x="263143" y="219682"/>
                </a:cubicBezTo>
                <a:lnTo>
                  <a:pt x="335844" y="146981"/>
                </a:lnTo>
                <a:cubicBezTo>
                  <a:pt x="338215" y="144611"/>
                  <a:pt x="339796" y="141450"/>
                  <a:pt x="339005" y="138289"/>
                </a:cubicBezTo>
                <a:lnTo>
                  <a:pt x="337424" y="105100"/>
                </a:lnTo>
                <a:lnTo>
                  <a:pt x="402222" y="40301"/>
                </a:lnTo>
                <a:lnTo>
                  <a:pt x="403803" y="75071"/>
                </a:lnTo>
                <a:cubicBezTo>
                  <a:pt x="403803" y="81393"/>
                  <a:pt x="409335" y="86134"/>
                  <a:pt x="414867" y="86134"/>
                </a:cubicBezTo>
                <a:lnTo>
                  <a:pt x="449636" y="87715"/>
                </a:lnTo>
                <a:lnTo>
                  <a:pt x="384838" y="151723"/>
                </a:lnTo>
                <a:close/>
              </a:path>
            </a:pathLst>
          </a:custGeom>
          <a:solidFill>
            <a:schemeClr val="accent1"/>
          </a:solidFill>
          <a:ln w="7896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4C99CC4-EB1B-4FC1-B847-0A2978C05290}"/>
              </a:ext>
            </a:extLst>
          </p:cNvPr>
          <p:cNvSpPr txBox="1"/>
          <p:nvPr/>
        </p:nvSpPr>
        <p:spPr>
          <a:xfrm>
            <a:off x="3591068" y="2479811"/>
            <a:ext cx="1869932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dirty="0">
                <a:latin typeface="+mj-lt"/>
              </a:rPr>
              <a:t>Concept</a:t>
            </a:r>
            <a:endParaRPr lang="en-US" sz="4400" dirty="0">
              <a:latin typeface="+mj-lt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98C79B4-C6EE-4240-BB07-796F0D3D4D80}"/>
              </a:ext>
            </a:extLst>
          </p:cNvPr>
          <p:cNvSpPr txBox="1"/>
          <p:nvPr/>
        </p:nvSpPr>
        <p:spPr>
          <a:xfrm>
            <a:off x="5741427" y="2479811"/>
            <a:ext cx="1869932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dirty="0">
                <a:latin typeface="+mj-lt"/>
              </a:rPr>
              <a:t>Production</a:t>
            </a:r>
            <a:endParaRPr lang="en-US" sz="4400" dirty="0">
              <a:latin typeface="+mj-lt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CC49B26-3725-436A-8733-09AB547D7CDB}"/>
              </a:ext>
            </a:extLst>
          </p:cNvPr>
          <p:cNvSpPr txBox="1"/>
          <p:nvPr/>
        </p:nvSpPr>
        <p:spPr>
          <a:xfrm>
            <a:off x="7894074" y="2479811"/>
            <a:ext cx="1869932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dirty="0">
                <a:latin typeface="+mj-lt"/>
              </a:rPr>
              <a:t>Review</a:t>
            </a:r>
            <a:endParaRPr lang="en-US" sz="4400" dirty="0">
              <a:latin typeface="+mj-lt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19AD64D-CF19-450B-8B16-CE6E0F5C24E2}"/>
              </a:ext>
            </a:extLst>
          </p:cNvPr>
          <p:cNvSpPr txBox="1"/>
          <p:nvPr/>
        </p:nvSpPr>
        <p:spPr>
          <a:xfrm>
            <a:off x="10046721" y="2479811"/>
            <a:ext cx="1869932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dirty="0">
                <a:latin typeface="+mj-lt"/>
              </a:rPr>
              <a:t>Result</a:t>
            </a:r>
            <a:endParaRPr lang="en-US" sz="4400" dirty="0">
              <a:latin typeface="+mj-lt"/>
            </a:endParaRPr>
          </a:p>
        </p:txBody>
      </p:sp>
      <p:grpSp>
        <p:nvGrpSpPr>
          <p:cNvPr id="78" name="Graphic 1">
            <a:extLst>
              <a:ext uri="{FF2B5EF4-FFF2-40B4-BE49-F238E27FC236}">
                <a16:creationId xmlns:a16="http://schemas.microsoft.com/office/drawing/2014/main" id="{99DFA8AB-9784-483F-B69B-02BC54839CF4}"/>
              </a:ext>
            </a:extLst>
          </p:cNvPr>
          <p:cNvGrpSpPr/>
          <p:nvPr/>
        </p:nvGrpSpPr>
        <p:grpSpPr>
          <a:xfrm>
            <a:off x="10749475" y="1816912"/>
            <a:ext cx="388236" cy="487566"/>
            <a:chOff x="698269" y="3121602"/>
            <a:chExt cx="388236" cy="487566"/>
          </a:xfrm>
          <a:solidFill>
            <a:schemeClr val="accent1"/>
          </a:solidFill>
        </p:grpSpPr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6A052894-93F6-4C72-9950-04F085EA2C1E}"/>
                </a:ext>
              </a:extLst>
            </p:cNvPr>
            <p:cNvSpPr/>
            <p:nvPr/>
          </p:nvSpPr>
          <p:spPr>
            <a:xfrm>
              <a:off x="849890" y="3178498"/>
              <a:ext cx="81041" cy="179380"/>
            </a:xfrm>
            <a:custGeom>
              <a:avLst/>
              <a:gdLst>
                <a:gd name="connsiteX0" fmla="*/ 54349 w 81041"/>
                <a:gd name="connsiteY0" fmla="*/ 165947 h 179380"/>
                <a:gd name="connsiteX1" fmla="*/ 54349 w 81041"/>
                <a:gd name="connsiteY1" fmla="*/ 151723 h 179380"/>
                <a:gd name="connsiteX2" fmla="*/ 80427 w 81041"/>
                <a:gd name="connsiteY2" fmla="*/ 116163 h 179380"/>
                <a:gd name="connsiteX3" fmla="*/ 48028 w 81041"/>
                <a:gd name="connsiteY3" fmla="*/ 77442 h 179380"/>
                <a:gd name="connsiteX4" fmla="*/ 44077 w 81041"/>
                <a:gd name="connsiteY4" fmla="*/ 76652 h 179380"/>
                <a:gd name="connsiteX5" fmla="*/ 24321 w 81041"/>
                <a:gd name="connsiteY5" fmla="*/ 61637 h 179380"/>
                <a:gd name="connsiteX6" fmla="*/ 44867 w 81041"/>
                <a:gd name="connsiteY6" fmla="*/ 46623 h 179380"/>
                <a:gd name="connsiteX7" fmla="*/ 62252 w 81041"/>
                <a:gd name="connsiteY7" fmla="*/ 50574 h 179380"/>
                <a:gd name="connsiteX8" fmla="*/ 78846 w 81041"/>
                <a:gd name="connsiteY8" fmla="*/ 47413 h 179380"/>
                <a:gd name="connsiteX9" fmla="*/ 75685 w 81041"/>
                <a:gd name="connsiteY9" fmla="*/ 30819 h 179380"/>
                <a:gd name="connsiteX10" fmla="*/ 54349 w 81041"/>
                <a:gd name="connsiteY10" fmla="*/ 23707 h 179380"/>
                <a:gd name="connsiteX11" fmla="*/ 54349 w 81041"/>
                <a:gd name="connsiteY11" fmla="*/ 11853 h 179380"/>
                <a:gd name="connsiteX12" fmla="*/ 42496 w 81041"/>
                <a:gd name="connsiteY12" fmla="*/ 0 h 179380"/>
                <a:gd name="connsiteX13" fmla="*/ 30643 w 81041"/>
                <a:gd name="connsiteY13" fmla="*/ 11853 h 179380"/>
                <a:gd name="connsiteX14" fmla="*/ 30643 w 81041"/>
                <a:gd name="connsiteY14" fmla="*/ 25287 h 179380"/>
                <a:gd name="connsiteX15" fmla="*/ 614 w 81041"/>
                <a:gd name="connsiteY15" fmla="*/ 62428 h 179380"/>
                <a:gd name="connsiteX16" fmla="*/ 38545 w 81041"/>
                <a:gd name="connsiteY16" fmla="*/ 100358 h 179380"/>
                <a:gd name="connsiteX17" fmla="*/ 41706 w 81041"/>
                <a:gd name="connsiteY17" fmla="*/ 101149 h 179380"/>
                <a:gd name="connsiteX18" fmla="*/ 56720 w 81041"/>
                <a:gd name="connsiteY18" fmla="*/ 116953 h 179380"/>
                <a:gd name="connsiteX19" fmla="*/ 36174 w 81041"/>
                <a:gd name="connsiteY19" fmla="*/ 131967 h 179380"/>
                <a:gd name="connsiteX20" fmla="*/ 18789 w 81041"/>
                <a:gd name="connsiteY20" fmla="*/ 128016 h 179380"/>
                <a:gd name="connsiteX21" fmla="*/ 2195 w 81041"/>
                <a:gd name="connsiteY21" fmla="*/ 131177 h 179380"/>
                <a:gd name="connsiteX22" fmla="*/ 5356 w 81041"/>
                <a:gd name="connsiteY22" fmla="*/ 147772 h 179380"/>
                <a:gd name="connsiteX23" fmla="*/ 29853 w 81041"/>
                <a:gd name="connsiteY23" fmla="*/ 155674 h 179380"/>
                <a:gd name="connsiteX24" fmla="*/ 29853 w 81041"/>
                <a:gd name="connsiteY24" fmla="*/ 167527 h 179380"/>
                <a:gd name="connsiteX25" fmla="*/ 41706 w 81041"/>
                <a:gd name="connsiteY25" fmla="*/ 179381 h 179380"/>
                <a:gd name="connsiteX26" fmla="*/ 54349 w 81041"/>
                <a:gd name="connsiteY26" fmla="*/ 165947 h 179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81041" h="179380">
                  <a:moveTo>
                    <a:pt x="54349" y="165947"/>
                  </a:moveTo>
                  <a:lnTo>
                    <a:pt x="54349" y="151723"/>
                  </a:lnTo>
                  <a:cubicBezTo>
                    <a:pt x="72525" y="145401"/>
                    <a:pt x="80427" y="130387"/>
                    <a:pt x="80427" y="116163"/>
                  </a:cubicBezTo>
                  <a:cubicBezTo>
                    <a:pt x="80427" y="102729"/>
                    <a:pt x="74895" y="85344"/>
                    <a:pt x="48028" y="77442"/>
                  </a:cubicBezTo>
                  <a:cubicBezTo>
                    <a:pt x="47237" y="77442"/>
                    <a:pt x="45657" y="76652"/>
                    <a:pt x="44077" y="76652"/>
                  </a:cubicBezTo>
                  <a:cubicBezTo>
                    <a:pt x="28272" y="72701"/>
                    <a:pt x="24321" y="69540"/>
                    <a:pt x="24321" y="61637"/>
                  </a:cubicBezTo>
                  <a:cubicBezTo>
                    <a:pt x="24321" y="52155"/>
                    <a:pt x="32223" y="46623"/>
                    <a:pt x="44867" y="46623"/>
                  </a:cubicBezTo>
                  <a:cubicBezTo>
                    <a:pt x="51979" y="46623"/>
                    <a:pt x="59881" y="48994"/>
                    <a:pt x="62252" y="50574"/>
                  </a:cubicBezTo>
                  <a:cubicBezTo>
                    <a:pt x="67783" y="54526"/>
                    <a:pt x="74895" y="52945"/>
                    <a:pt x="78846" y="47413"/>
                  </a:cubicBezTo>
                  <a:cubicBezTo>
                    <a:pt x="82797" y="41882"/>
                    <a:pt x="81217" y="34770"/>
                    <a:pt x="75685" y="30819"/>
                  </a:cubicBezTo>
                  <a:cubicBezTo>
                    <a:pt x="70944" y="27658"/>
                    <a:pt x="63042" y="24497"/>
                    <a:pt x="54349" y="23707"/>
                  </a:cubicBezTo>
                  <a:lnTo>
                    <a:pt x="54349" y="11853"/>
                  </a:lnTo>
                  <a:cubicBezTo>
                    <a:pt x="54349" y="5532"/>
                    <a:pt x="48818" y="0"/>
                    <a:pt x="42496" y="0"/>
                  </a:cubicBezTo>
                  <a:cubicBezTo>
                    <a:pt x="36174" y="0"/>
                    <a:pt x="30643" y="5532"/>
                    <a:pt x="30643" y="11853"/>
                  </a:cubicBezTo>
                  <a:lnTo>
                    <a:pt x="30643" y="25287"/>
                  </a:lnTo>
                  <a:cubicBezTo>
                    <a:pt x="10097" y="30819"/>
                    <a:pt x="614" y="46623"/>
                    <a:pt x="614" y="62428"/>
                  </a:cubicBezTo>
                  <a:cubicBezTo>
                    <a:pt x="614" y="90876"/>
                    <a:pt x="27482" y="97197"/>
                    <a:pt x="38545" y="100358"/>
                  </a:cubicBezTo>
                  <a:cubicBezTo>
                    <a:pt x="40125" y="100358"/>
                    <a:pt x="40916" y="101149"/>
                    <a:pt x="41706" y="101149"/>
                  </a:cubicBezTo>
                  <a:cubicBezTo>
                    <a:pt x="55930" y="105100"/>
                    <a:pt x="56720" y="111421"/>
                    <a:pt x="56720" y="116953"/>
                  </a:cubicBezTo>
                  <a:cubicBezTo>
                    <a:pt x="56720" y="126436"/>
                    <a:pt x="48818" y="131967"/>
                    <a:pt x="36174" y="131967"/>
                  </a:cubicBezTo>
                  <a:cubicBezTo>
                    <a:pt x="29062" y="131967"/>
                    <a:pt x="21160" y="129597"/>
                    <a:pt x="18789" y="128016"/>
                  </a:cubicBezTo>
                  <a:cubicBezTo>
                    <a:pt x="13258" y="124065"/>
                    <a:pt x="6146" y="125646"/>
                    <a:pt x="2195" y="131177"/>
                  </a:cubicBezTo>
                  <a:cubicBezTo>
                    <a:pt x="-1756" y="136709"/>
                    <a:pt x="-176" y="143821"/>
                    <a:pt x="5356" y="147772"/>
                  </a:cubicBezTo>
                  <a:cubicBezTo>
                    <a:pt x="10887" y="151723"/>
                    <a:pt x="20370" y="154884"/>
                    <a:pt x="29853" y="155674"/>
                  </a:cubicBezTo>
                  <a:lnTo>
                    <a:pt x="29853" y="167527"/>
                  </a:lnTo>
                  <a:cubicBezTo>
                    <a:pt x="29853" y="173849"/>
                    <a:pt x="35384" y="179381"/>
                    <a:pt x="41706" y="179381"/>
                  </a:cubicBezTo>
                  <a:cubicBezTo>
                    <a:pt x="48028" y="179381"/>
                    <a:pt x="54349" y="172269"/>
                    <a:pt x="54349" y="165947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53194869-0086-498E-A1DD-BAA89C75E97B}"/>
                </a:ext>
              </a:extLst>
            </p:cNvPr>
            <p:cNvSpPr/>
            <p:nvPr/>
          </p:nvSpPr>
          <p:spPr>
            <a:xfrm>
              <a:off x="698269" y="3121602"/>
              <a:ext cx="388236" cy="487566"/>
            </a:xfrm>
            <a:custGeom>
              <a:avLst/>
              <a:gdLst>
                <a:gd name="connsiteX0" fmla="*/ 387722 w 388236"/>
                <a:gd name="connsiteY0" fmla="*/ 293172 h 487566"/>
                <a:gd name="connsiteX1" fmla="*/ 386932 w 388236"/>
                <a:gd name="connsiteY1" fmla="*/ 282899 h 487566"/>
                <a:gd name="connsiteX2" fmla="*/ 376659 w 388236"/>
                <a:gd name="connsiteY2" fmla="*/ 282109 h 487566"/>
                <a:gd name="connsiteX3" fmla="*/ 235209 w 388236"/>
                <a:gd name="connsiteY3" fmla="*/ 335054 h 487566"/>
                <a:gd name="connsiteX4" fmla="*/ 203601 w 388236"/>
                <a:gd name="connsiteY4" fmla="*/ 376936 h 487566"/>
                <a:gd name="connsiteX5" fmla="*/ 203601 w 388236"/>
                <a:gd name="connsiteY5" fmla="*/ 290011 h 487566"/>
                <a:gd name="connsiteX6" fmla="*/ 337148 w 388236"/>
                <a:gd name="connsiteY6" fmla="*/ 145401 h 487566"/>
                <a:gd name="connsiteX7" fmla="*/ 191747 w 388236"/>
                <a:gd name="connsiteY7" fmla="*/ 0 h 487566"/>
                <a:gd name="connsiteX8" fmla="*/ 46346 w 388236"/>
                <a:gd name="connsiteY8" fmla="*/ 145401 h 487566"/>
                <a:gd name="connsiteX9" fmla="*/ 179894 w 388236"/>
                <a:gd name="connsiteY9" fmla="*/ 290011 h 487566"/>
                <a:gd name="connsiteX10" fmla="*/ 179894 w 388236"/>
                <a:gd name="connsiteY10" fmla="*/ 370614 h 487566"/>
                <a:gd name="connsiteX11" fmla="*/ 152236 w 388236"/>
                <a:gd name="connsiteY11" fmla="*/ 335054 h 487566"/>
                <a:gd name="connsiteX12" fmla="*/ 10786 w 388236"/>
                <a:gd name="connsiteY12" fmla="*/ 282109 h 487566"/>
                <a:gd name="connsiteX13" fmla="*/ 513 w 388236"/>
                <a:gd name="connsiteY13" fmla="*/ 282899 h 487566"/>
                <a:gd name="connsiteX14" fmla="*/ 513 w 388236"/>
                <a:gd name="connsiteY14" fmla="*/ 293172 h 487566"/>
                <a:gd name="connsiteX15" fmla="*/ 53458 w 388236"/>
                <a:gd name="connsiteY15" fmla="*/ 434622 h 487566"/>
                <a:gd name="connsiteX16" fmla="*/ 182265 w 388236"/>
                <a:gd name="connsiteY16" fmla="*/ 487567 h 487566"/>
                <a:gd name="connsiteX17" fmla="*/ 194908 w 388236"/>
                <a:gd name="connsiteY17" fmla="*/ 486777 h 487566"/>
                <a:gd name="connsiteX18" fmla="*/ 207552 w 388236"/>
                <a:gd name="connsiteY18" fmla="*/ 487567 h 487566"/>
                <a:gd name="connsiteX19" fmla="*/ 336358 w 388236"/>
                <a:gd name="connsiteY19" fmla="*/ 434622 h 487566"/>
                <a:gd name="connsiteX20" fmla="*/ 387722 w 388236"/>
                <a:gd name="connsiteY20" fmla="*/ 293172 h 487566"/>
                <a:gd name="connsiteX21" fmla="*/ 70053 w 388236"/>
                <a:gd name="connsiteY21" fmla="*/ 145401 h 487566"/>
                <a:gd name="connsiteX22" fmla="*/ 191747 w 388236"/>
                <a:gd name="connsiteY22" fmla="*/ 23707 h 487566"/>
                <a:gd name="connsiteX23" fmla="*/ 313441 w 388236"/>
                <a:gd name="connsiteY23" fmla="*/ 145401 h 487566"/>
                <a:gd name="connsiteX24" fmla="*/ 191747 w 388236"/>
                <a:gd name="connsiteY24" fmla="*/ 267095 h 487566"/>
                <a:gd name="connsiteX25" fmla="*/ 70053 w 388236"/>
                <a:gd name="connsiteY25" fmla="*/ 145401 h 487566"/>
                <a:gd name="connsiteX26" fmla="*/ 69263 w 388236"/>
                <a:gd name="connsiteY26" fmla="*/ 418027 h 487566"/>
                <a:gd name="connsiteX27" fmla="*/ 23430 w 388236"/>
                <a:gd name="connsiteY27" fmla="*/ 305026 h 487566"/>
                <a:gd name="connsiteX28" fmla="*/ 24220 w 388236"/>
                <a:gd name="connsiteY28" fmla="*/ 305026 h 487566"/>
                <a:gd name="connsiteX29" fmla="*/ 135641 w 388236"/>
                <a:gd name="connsiteY29" fmla="*/ 350859 h 487566"/>
                <a:gd name="connsiteX30" fmla="*/ 181474 w 388236"/>
                <a:gd name="connsiteY30" fmla="*/ 463860 h 487566"/>
                <a:gd name="connsiteX31" fmla="*/ 69263 w 388236"/>
                <a:gd name="connsiteY31" fmla="*/ 418027 h 487566"/>
                <a:gd name="connsiteX32" fmla="*/ 318973 w 388236"/>
                <a:gd name="connsiteY32" fmla="*/ 418027 h 487566"/>
                <a:gd name="connsiteX33" fmla="*/ 205971 w 388236"/>
                <a:gd name="connsiteY33" fmla="*/ 463860 h 487566"/>
                <a:gd name="connsiteX34" fmla="*/ 251804 w 388236"/>
                <a:gd name="connsiteY34" fmla="*/ 350859 h 487566"/>
                <a:gd name="connsiteX35" fmla="*/ 363225 w 388236"/>
                <a:gd name="connsiteY35" fmla="*/ 305026 h 487566"/>
                <a:gd name="connsiteX36" fmla="*/ 364016 w 388236"/>
                <a:gd name="connsiteY36" fmla="*/ 305026 h 487566"/>
                <a:gd name="connsiteX37" fmla="*/ 318973 w 388236"/>
                <a:gd name="connsiteY37" fmla="*/ 418027 h 487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88236" h="487566">
                  <a:moveTo>
                    <a:pt x="387722" y="293172"/>
                  </a:moveTo>
                  <a:lnTo>
                    <a:pt x="386932" y="282899"/>
                  </a:lnTo>
                  <a:lnTo>
                    <a:pt x="376659" y="282109"/>
                  </a:lnTo>
                  <a:cubicBezTo>
                    <a:pt x="323714" y="278158"/>
                    <a:pt x="272350" y="297124"/>
                    <a:pt x="235209" y="335054"/>
                  </a:cubicBezTo>
                  <a:cubicBezTo>
                    <a:pt x="222566" y="347698"/>
                    <a:pt x="212293" y="361922"/>
                    <a:pt x="203601" y="376936"/>
                  </a:cubicBezTo>
                  <a:lnTo>
                    <a:pt x="203601" y="290011"/>
                  </a:lnTo>
                  <a:cubicBezTo>
                    <a:pt x="278672" y="283690"/>
                    <a:pt x="337148" y="221262"/>
                    <a:pt x="337148" y="145401"/>
                  </a:cubicBezTo>
                  <a:cubicBezTo>
                    <a:pt x="337148" y="64798"/>
                    <a:pt x="271560" y="0"/>
                    <a:pt x="191747" y="0"/>
                  </a:cubicBezTo>
                  <a:cubicBezTo>
                    <a:pt x="111935" y="0"/>
                    <a:pt x="46346" y="65588"/>
                    <a:pt x="46346" y="145401"/>
                  </a:cubicBezTo>
                  <a:cubicBezTo>
                    <a:pt x="46346" y="222052"/>
                    <a:pt x="105613" y="284480"/>
                    <a:pt x="179894" y="290011"/>
                  </a:cubicBezTo>
                  <a:lnTo>
                    <a:pt x="179894" y="370614"/>
                  </a:lnTo>
                  <a:cubicBezTo>
                    <a:pt x="171992" y="357971"/>
                    <a:pt x="163299" y="346117"/>
                    <a:pt x="152236" y="335054"/>
                  </a:cubicBezTo>
                  <a:cubicBezTo>
                    <a:pt x="115096" y="297914"/>
                    <a:pt x="62941" y="278948"/>
                    <a:pt x="10786" y="282109"/>
                  </a:cubicBezTo>
                  <a:lnTo>
                    <a:pt x="513" y="282899"/>
                  </a:lnTo>
                  <a:lnTo>
                    <a:pt x="513" y="293172"/>
                  </a:lnTo>
                  <a:cubicBezTo>
                    <a:pt x="-3438" y="346117"/>
                    <a:pt x="15528" y="397482"/>
                    <a:pt x="53458" y="434622"/>
                  </a:cubicBezTo>
                  <a:cubicBezTo>
                    <a:pt x="87438" y="468602"/>
                    <a:pt x="134061" y="487567"/>
                    <a:pt x="182265" y="487567"/>
                  </a:cubicBezTo>
                  <a:cubicBezTo>
                    <a:pt x="186216" y="487567"/>
                    <a:pt x="190957" y="487567"/>
                    <a:pt x="194908" y="486777"/>
                  </a:cubicBezTo>
                  <a:cubicBezTo>
                    <a:pt x="198859" y="486777"/>
                    <a:pt x="203601" y="487567"/>
                    <a:pt x="207552" y="487567"/>
                  </a:cubicBezTo>
                  <a:cubicBezTo>
                    <a:pt x="255755" y="487567"/>
                    <a:pt x="301588" y="468602"/>
                    <a:pt x="336358" y="434622"/>
                  </a:cubicBezTo>
                  <a:cubicBezTo>
                    <a:pt x="372708" y="397482"/>
                    <a:pt x="391673" y="346117"/>
                    <a:pt x="387722" y="293172"/>
                  </a:cubicBezTo>
                  <a:close/>
                  <a:moveTo>
                    <a:pt x="70053" y="145401"/>
                  </a:moveTo>
                  <a:cubicBezTo>
                    <a:pt x="70053" y="78232"/>
                    <a:pt x="124578" y="23707"/>
                    <a:pt x="191747" y="23707"/>
                  </a:cubicBezTo>
                  <a:cubicBezTo>
                    <a:pt x="258916" y="23707"/>
                    <a:pt x="313441" y="78232"/>
                    <a:pt x="313441" y="145401"/>
                  </a:cubicBezTo>
                  <a:cubicBezTo>
                    <a:pt x="313441" y="212570"/>
                    <a:pt x="258916" y="267095"/>
                    <a:pt x="191747" y="267095"/>
                  </a:cubicBezTo>
                  <a:cubicBezTo>
                    <a:pt x="124578" y="267095"/>
                    <a:pt x="70053" y="212570"/>
                    <a:pt x="70053" y="145401"/>
                  </a:cubicBezTo>
                  <a:close/>
                  <a:moveTo>
                    <a:pt x="69263" y="418027"/>
                  </a:moveTo>
                  <a:cubicBezTo>
                    <a:pt x="39234" y="387999"/>
                    <a:pt x="22640" y="347698"/>
                    <a:pt x="23430" y="305026"/>
                  </a:cubicBezTo>
                  <a:cubicBezTo>
                    <a:pt x="23430" y="305026"/>
                    <a:pt x="24220" y="305026"/>
                    <a:pt x="24220" y="305026"/>
                  </a:cubicBezTo>
                  <a:cubicBezTo>
                    <a:pt x="66102" y="305026"/>
                    <a:pt x="106403" y="321620"/>
                    <a:pt x="135641" y="350859"/>
                  </a:cubicBezTo>
                  <a:cubicBezTo>
                    <a:pt x="165670" y="380887"/>
                    <a:pt x="182265" y="421188"/>
                    <a:pt x="181474" y="463860"/>
                  </a:cubicBezTo>
                  <a:cubicBezTo>
                    <a:pt x="139593" y="464651"/>
                    <a:pt x="99291" y="448056"/>
                    <a:pt x="69263" y="418027"/>
                  </a:cubicBezTo>
                  <a:close/>
                  <a:moveTo>
                    <a:pt x="318973" y="418027"/>
                  </a:moveTo>
                  <a:cubicBezTo>
                    <a:pt x="288945" y="448056"/>
                    <a:pt x="248643" y="464651"/>
                    <a:pt x="205971" y="463860"/>
                  </a:cubicBezTo>
                  <a:cubicBezTo>
                    <a:pt x="205971" y="421979"/>
                    <a:pt x="222566" y="380887"/>
                    <a:pt x="251804" y="350859"/>
                  </a:cubicBezTo>
                  <a:cubicBezTo>
                    <a:pt x="281833" y="320830"/>
                    <a:pt x="321344" y="305026"/>
                    <a:pt x="363225" y="305026"/>
                  </a:cubicBezTo>
                  <a:cubicBezTo>
                    <a:pt x="363225" y="305026"/>
                    <a:pt x="364016" y="305026"/>
                    <a:pt x="364016" y="305026"/>
                  </a:cubicBezTo>
                  <a:cubicBezTo>
                    <a:pt x="364806" y="347698"/>
                    <a:pt x="349001" y="387999"/>
                    <a:pt x="318973" y="418027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259119945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5E1514D-CD78-4496-9C17-45BDC988A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5A5CB7-AFAC-4E41-958F-799E70BAEB2E}"/>
              </a:ext>
            </a:extLst>
          </p:cNvPr>
          <p:cNvSpPr txBox="1"/>
          <p:nvPr/>
        </p:nvSpPr>
        <p:spPr>
          <a:xfrm>
            <a:off x="4201919" y="820279"/>
            <a:ext cx="3788162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Marketing Strategy</a:t>
            </a:r>
            <a:endParaRPr lang="en-US" sz="54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5674BA-EEC7-43CF-BA94-4131018E5EBB}"/>
              </a:ext>
            </a:extLst>
          </p:cNvPr>
          <p:cNvSpPr txBox="1"/>
          <p:nvPr/>
        </p:nvSpPr>
        <p:spPr>
          <a:xfrm>
            <a:off x="2494013" y="1343499"/>
            <a:ext cx="7237128" cy="84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spc="200" dirty="0"/>
              <a:t>Dolor sit </a:t>
            </a:r>
            <a:r>
              <a:rPr lang="en-US" sz="1400" spc="200" dirty="0" err="1"/>
              <a:t>amet</a:t>
            </a:r>
            <a:r>
              <a:rPr lang="en-US" sz="1400" spc="200" dirty="0"/>
              <a:t>, </a:t>
            </a:r>
            <a:r>
              <a:rPr lang="en-US" sz="1400" spc="200" dirty="0" err="1"/>
              <a:t>consectetuer</a:t>
            </a:r>
            <a:r>
              <a:rPr lang="en-US" sz="1400" spc="200" dirty="0"/>
              <a:t> </a:t>
            </a:r>
            <a:r>
              <a:rPr lang="en-US" sz="1400" spc="200" dirty="0" err="1"/>
              <a:t>adipiscing</a:t>
            </a:r>
            <a:r>
              <a:rPr lang="en-US" sz="1400" spc="200" dirty="0"/>
              <a:t> </a:t>
            </a:r>
            <a:r>
              <a:rPr lang="en-US" sz="1400" spc="200" dirty="0" err="1"/>
              <a:t>elit</a:t>
            </a:r>
            <a:r>
              <a:rPr lang="en-US" sz="1400" spc="200" dirty="0"/>
              <a:t>. </a:t>
            </a:r>
            <a:r>
              <a:rPr lang="en-US" sz="1400" spc="200" dirty="0" err="1"/>
              <a:t>Commodo</a:t>
            </a:r>
            <a:r>
              <a:rPr lang="en-US" sz="1400" spc="200" dirty="0"/>
              <a:t> ligula </a:t>
            </a:r>
            <a:r>
              <a:rPr lang="en-US" sz="1400" spc="200" dirty="0" err="1"/>
              <a:t>eget</a:t>
            </a:r>
            <a:r>
              <a:rPr lang="en-US" sz="1400" spc="200" dirty="0"/>
              <a:t> dolor. Aenean </a:t>
            </a:r>
            <a:r>
              <a:rPr lang="en-US" sz="1400" spc="200" dirty="0" err="1"/>
              <a:t>massa</a:t>
            </a:r>
            <a:r>
              <a:rPr lang="en-US" sz="1400" spc="200" dirty="0"/>
              <a:t> cum sociis </a:t>
            </a:r>
            <a:r>
              <a:rPr lang="en-US" sz="1400" spc="200" dirty="0" err="1"/>
              <a:t>natoque</a:t>
            </a:r>
            <a:r>
              <a:rPr lang="en-US" sz="1400" spc="200" dirty="0"/>
              <a:t> </a:t>
            </a:r>
            <a:r>
              <a:rPr lang="en-US" sz="1400" spc="200" dirty="0" err="1"/>
              <a:t>penatibus</a:t>
            </a:r>
            <a:r>
              <a:rPr lang="en-US" sz="1400" spc="200" dirty="0"/>
              <a:t> et </a:t>
            </a:r>
            <a:r>
              <a:rPr lang="en-US" sz="1400" spc="200" dirty="0" err="1"/>
              <a:t>magnis</a:t>
            </a:r>
            <a:r>
              <a:rPr lang="en-US" sz="1400" spc="200" dirty="0"/>
              <a:t> dis parturient </a:t>
            </a:r>
            <a:r>
              <a:rPr lang="en-US" sz="1400" spc="200" dirty="0" err="1"/>
              <a:t>montes</a:t>
            </a:r>
            <a:r>
              <a:rPr lang="en-US" sz="1400" spc="200" dirty="0"/>
              <a:t>. Vestibulum </a:t>
            </a:r>
            <a:r>
              <a:rPr lang="en-US" sz="1400" spc="200" dirty="0" err="1"/>
              <a:t>purus</a:t>
            </a:r>
            <a:r>
              <a:rPr lang="en-US" sz="1400" spc="200" dirty="0"/>
              <a:t> </a:t>
            </a:r>
            <a:r>
              <a:rPr lang="en-US" sz="1400" spc="200" dirty="0" err="1"/>
              <a:t>quam</a:t>
            </a:r>
            <a:r>
              <a:rPr lang="en-US" sz="1400" spc="200" dirty="0"/>
              <a:t>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F00E321-DBC6-4C49-A901-98CC5C18E71D}"/>
              </a:ext>
            </a:extLst>
          </p:cNvPr>
          <p:cNvGrpSpPr/>
          <p:nvPr/>
        </p:nvGrpSpPr>
        <p:grpSpPr>
          <a:xfrm>
            <a:off x="623112" y="4988242"/>
            <a:ext cx="3222238" cy="679104"/>
            <a:chOff x="892626" y="3565216"/>
            <a:chExt cx="2259876" cy="67910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946EF80-B061-41AB-B61B-DBBC23AB3058}"/>
                </a:ext>
              </a:extLst>
            </p:cNvPr>
            <p:cNvSpPr txBox="1"/>
            <p:nvPr/>
          </p:nvSpPr>
          <p:spPr>
            <a:xfrm>
              <a:off x="892626" y="3565216"/>
              <a:ext cx="2259876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Brochure</a:t>
              </a:r>
              <a:endParaRPr lang="en-US" sz="4400" dirty="0">
                <a:latin typeface="+mj-lt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D128139-F699-4BA4-81D0-1AE53FD424AC}"/>
                </a:ext>
              </a:extLst>
            </p:cNvPr>
            <p:cNvSpPr txBox="1"/>
            <p:nvPr/>
          </p:nvSpPr>
          <p:spPr>
            <a:xfrm>
              <a:off x="892626" y="3936543"/>
              <a:ext cx="22598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spc="200" dirty="0"/>
                <a:t>Lorem ipsum dolor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D12B945-BA45-4699-A886-7BF33C32FBE0}"/>
              </a:ext>
            </a:extLst>
          </p:cNvPr>
          <p:cNvGrpSpPr/>
          <p:nvPr/>
        </p:nvGrpSpPr>
        <p:grpSpPr>
          <a:xfrm>
            <a:off x="4468463" y="4988242"/>
            <a:ext cx="3222238" cy="679104"/>
            <a:chOff x="892626" y="3565216"/>
            <a:chExt cx="2259876" cy="67910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9F2581D-C959-4E7D-84AA-9021856CF4C3}"/>
                </a:ext>
              </a:extLst>
            </p:cNvPr>
            <p:cNvSpPr txBox="1"/>
            <p:nvPr/>
          </p:nvSpPr>
          <p:spPr>
            <a:xfrm>
              <a:off x="892626" y="3565216"/>
              <a:ext cx="2259876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Television Ads</a:t>
              </a:r>
              <a:endParaRPr lang="en-US" sz="4400" dirty="0">
                <a:latin typeface="+mj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6386DDC-B1D2-4E43-B16F-8D4AFFFE1F25}"/>
                </a:ext>
              </a:extLst>
            </p:cNvPr>
            <p:cNvSpPr txBox="1"/>
            <p:nvPr/>
          </p:nvSpPr>
          <p:spPr>
            <a:xfrm>
              <a:off x="892626" y="3936543"/>
              <a:ext cx="22598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spc="200" dirty="0"/>
                <a:t>Lorem ipsum dolor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43B7684-66DC-43C2-80B0-5763E7662944}"/>
              </a:ext>
            </a:extLst>
          </p:cNvPr>
          <p:cNvGrpSpPr/>
          <p:nvPr/>
        </p:nvGrpSpPr>
        <p:grpSpPr>
          <a:xfrm>
            <a:off x="8346649" y="4988242"/>
            <a:ext cx="3222238" cy="679104"/>
            <a:chOff x="892626" y="3565216"/>
            <a:chExt cx="2259876" cy="67910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AD11A53-19A4-40D0-ADA7-CF9F848FD741}"/>
                </a:ext>
              </a:extLst>
            </p:cNvPr>
            <p:cNvSpPr txBox="1"/>
            <p:nvPr/>
          </p:nvSpPr>
          <p:spPr>
            <a:xfrm>
              <a:off x="892626" y="3565216"/>
              <a:ext cx="2259876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Videotron</a:t>
              </a:r>
              <a:endParaRPr lang="en-US" sz="4400" dirty="0">
                <a:latin typeface="+mj-lt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8CCF16A-7B7D-4503-AB96-D02BE23F4DED}"/>
                </a:ext>
              </a:extLst>
            </p:cNvPr>
            <p:cNvSpPr txBox="1"/>
            <p:nvPr/>
          </p:nvSpPr>
          <p:spPr>
            <a:xfrm>
              <a:off x="892626" y="3936543"/>
              <a:ext cx="22598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spc="200" dirty="0"/>
                <a:t>Lorem ipsum dolor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681B8538-C1BE-4712-819C-DEF4B3EA97F0}"/>
              </a:ext>
            </a:extLst>
          </p:cNvPr>
          <p:cNvSpPr/>
          <p:nvPr/>
        </p:nvSpPr>
        <p:spPr>
          <a:xfrm>
            <a:off x="340139" y="6457890"/>
            <a:ext cx="11511721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aphic 15">
            <a:extLst>
              <a:ext uri="{FF2B5EF4-FFF2-40B4-BE49-F238E27FC236}">
                <a16:creationId xmlns:a16="http://schemas.microsoft.com/office/drawing/2014/main" id="{8A5CD6D3-2E97-4EC3-8A5A-EBE86BF37FBD}"/>
              </a:ext>
            </a:extLst>
          </p:cNvPr>
          <p:cNvGrpSpPr/>
          <p:nvPr/>
        </p:nvGrpSpPr>
        <p:grpSpPr>
          <a:xfrm>
            <a:off x="1316701" y="2846467"/>
            <a:ext cx="1835060" cy="1882516"/>
            <a:chOff x="1681781" y="2862262"/>
            <a:chExt cx="1104900" cy="1133475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ABB973B-3453-4F38-A68B-770F1AD5BF40}"/>
                </a:ext>
              </a:extLst>
            </p:cNvPr>
            <p:cNvSpPr/>
            <p:nvPr/>
          </p:nvSpPr>
          <p:spPr>
            <a:xfrm>
              <a:off x="1681766" y="2889114"/>
              <a:ext cx="1108173" cy="1108170"/>
            </a:xfrm>
            <a:custGeom>
              <a:avLst/>
              <a:gdLst>
                <a:gd name="connsiteX0" fmla="*/ 653334 w 1108173"/>
                <a:gd name="connsiteY0" fmla="*/ 1099193 h 1108170"/>
                <a:gd name="connsiteX1" fmla="*/ 8968 w 1108173"/>
                <a:gd name="connsiteY1" fmla="*/ 653423 h 1108170"/>
                <a:gd name="connsiteX2" fmla="*/ 455404 w 1108173"/>
                <a:gd name="connsiteY2" fmla="*/ 8961 h 1108170"/>
                <a:gd name="connsiteX3" fmla="*/ 1099199 w 1108173"/>
                <a:gd name="connsiteY3" fmla="*/ 455493 h 1108170"/>
                <a:gd name="connsiteX4" fmla="*/ 653334 w 1108173"/>
                <a:gd name="connsiteY4" fmla="*/ 1099193 h 1108170"/>
                <a:gd name="connsiteX5" fmla="*/ 459976 w 1108173"/>
                <a:gd name="connsiteY5" fmla="*/ 34012 h 1108170"/>
                <a:gd name="connsiteX6" fmla="*/ 34018 w 1108173"/>
                <a:gd name="connsiteY6" fmla="*/ 648851 h 1108170"/>
                <a:gd name="connsiteX7" fmla="*/ 648952 w 1108173"/>
                <a:gd name="connsiteY7" fmla="*/ 1074809 h 1108170"/>
                <a:gd name="connsiteX8" fmla="*/ 1074910 w 1108173"/>
                <a:gd name="connsiteY8" fmla="*/ 459875 h 1108170"/>
                <a:gd name="connsiteX9" fmla="*/ 459976 w 1108173"/>
                <a:gd name="connsiteY9" fmla="*/ 34012 h 1108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8173" h="1108170">
                  <a:moveTo>
                    <a:pt x="653334" y="1099193"/>
                  </a:moveTo>
                  <a:cubicBezTo>
                    <a:pt x="352534" y="1153771"/>
                    <a:pt x="63451" y="953841"/>
                    <a:pt x="8968" y="653423"/>
                  </a:cubicBezTo>
                  <a:cubicBezTo>
                    <a:pt x="-45611" y="352718"/>
                    <a:pt x="154605" y="63539"/>
                    <a:pt x="455404" y="8961"/>
                  </a:cubicBezTo>
                  <a:cubicBezTo>
                    <a:pt x="755823" y="-45617"/>
                    <a:pt x="1044621" y="154789"/>
                    <a:pt x="1099199" y="455493"/>
                  </a:cubicBezTo>
                  <a:cubicBezTo>
                    <a:pt x="1153777" y="755912"/>
                    <a:pt x="953752" y="1044614"/>
                    <a:pt x="653334" y="1099193"/>
                  </a:cubicBezTo>
                  <a:close/>
                  <a:moveTo>
                    <a:pt x="459976" y="34012"/>
                  </a:moveTo>
                  <a:cubicBezTo>
                    <a:pt x="172988" y="86114"/>
                    <a:pt x="-18083" y="361958"/>
                    <a:pt x="34018" y="648851"/>
                  </a:cubicBezTo>
                  <a:cubicBezTo>
                    <a:pt x="86120" y="935744"/>
                    <a:pt x="361964" y="1126910"/>
                    <a:pt x="648952" y="1074809"/>
                  </a:cubicBezTo>
                  <a:cubicBezTo>
                    <a:pt x="935941" y="1022707"/>
                    <a:pt x="1127012" y="746863"/>
                    <a:pt x="1074910" y="459875"/>
                  </a:cubicBezTo>
                  <a:cubicBezTo>
                    <a:pt x="1022809" y="172886"/>
                    <a:pt x="746965" y="-18090"/>
                    <a:pt x="459976" y="34012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9AD4C48-4F52-4DA5-A2FC-939424C83733}"/>
                </a:ext>
              </a:extLst>
            </p:cNvPr>
            <p:cNvSpPr/>
            <p:nvPr/>
          </p:nvSpPr>
          <p:spPr>
            <a:xfrm>
              <a:off x="2198226" y="2862277"/>
              <a:ext cx="576548" cy="399463"/>
            </a:xfrm>
            <a:custGeom>
              <a:avLst/>
              <a:gdLst>
                <a:gd name="connsiteX0" fmla="*/ 562070 w 576548"/>
                <a:gd name="connsiteY0" fmla="*/ 349267 h 399463"/>
                <a:gd name="connsiteX1" fmla="*/ 337471 w 576548"/>
                <a:gd name="connsiteY1" fmla="*/ 87139 h 399463"/>
                <a:gd name="connsiteX2" fmla="*/ 2667 w 576548"/>
                <a:gd name="connsiteY2" fmla="*/ 1033 h 399463"/>
                <a:gd name="connsiteX3" fmla="*/ 0 w 576548"/>
                <a:gd name="connsiteY3" fmla="*/ 70660 h 399463"/>
                <a:gd name="connsiteX4" fmla="*/ 300895 w 576548"/>
                <a:gd name="connsiteY4" fmla="*/ 144860 h 399463"/>
                <a:gd name="connsiteX5" fmla="*/ 498062 w 576548"/>
                <a:gd name="connsiteY5" fmla="*/ 375460 h 399463"/>
                <a:gd name="connsiteX6" fmla="*/ 507587 w 576548"/>
                <a:gd name="connsiteY6" fmla="*/ 399463 h 399463"/>
                <a:gd name="connsiteX7" fmla="*/ 576548 w 576548"/>
                <a:gd name="connsiteY7" fmla="*/ 386129 h 399463"/>
                <a:gd name="connsiteX8" fmla="*/ 562070 w 576548"/>
                <a:gd name="connsiteY8" fmla="*/ 349267 h 399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6548" h="399463">
                  <a:moveTo>
                    <a:pt x="562070" y="349267"/>
                  </a:moveTo>
                  <a:cubicBezTo>
                    <a:pt x="516541" y="243539"/>
                    <a:pt x="439960" y="150385"/>
                    <a:pt x="337471" y="87139"/>
                  </a:cubicBezTo>
                  <a:cubicBezTo>
                    <a:pt x="231743" y="22178"/>
                    <a:pt x="116300" y="-5921"/>
                    <a:pt x="2667" y="1033"/>
                  </a:cubicBezTo>
                  <a:lnTo>
                    <a:pt x="0" y="70660"/>
                  </a:lnTo>
                  <a:cubicBezTo>
                    <a:pt x="103918" y="64755"/>
                    <a:pt x="207836" y="87615"/>
                    <a:pt x="300895" y="144860"/>
                  </a:cubicBezTo>
                  <a:cubicBezTo>
                    <a:pt x="390620" y="202105"/>
                    <a:pt x="458819" y="284306"/>
                    <a:pt x="498062" y="375460"/>
                  </a:cubicBezTo>
                  <a:cubicBezTo>
                    <a:pt x="501491" y="383366"/>
                    <a:pt x="504634" y="391462"/>
                    <a:pt x="507587" y="399463"/>
                  </a:cubicBezTo>
                  <a:lnTo>
                    <a:pt x="576548" y="386129"/>
                  </a:lnTo>
                  <a:cubicBezTo>
                    <a:pt x="572072" y="373746"/>
                    <a:pt x="567309" y="361363"/>
                    <a:pt x="562070" y="349267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1" name="Graphic 19">
            <a:extLst>
              <a:ext uri="{FF2B5EF4-FFF2-40B4-BE49-F238E27FC236}">
                <a16:creationId xmlns:a16="http://schemas.microsoft.com/office/drawing/2014/main" id="{B9CC9BA6-AB5F-4C06-8976-51A76D2FEFFE}"/>
              </a:ext>
            </a:extLst>
          </p:cNvPr>
          <p:cNvGrpSpPr/>
          <p:nvPr/>
        </p:nvGrpSpPr>
        <p:grpSpPr>
          <a:xfrm>
            <a:off x="5154740" y="2824850"/>
            <a:ext cx="1882520" cy="1882516"/>
            <a:chOff x="5529262" y="2862262"/>
            <a:chExt cx="1133475" cy="1133475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D7FD59D-5A02-4C0D-80B1-F86ACF8963EF}"/>
                </a:ext>
              </a:extLst>
            </p:cNvPr>
            <p:cNvSpPr/>
            <p:nvPr/>
          </p:nvSpPr>
          <p:spPr>
            <a:xfrm>
              <a:off x="5529262" y="2883879"/>
              <a:ext cx="1107575" cy="1107623"/>
            </a:xfrm>
            <a:custGeom>
              <a:avLst/>
              <a:gdLst>
                <a:gd name="connsiteX0" fmla="*/ 964692 w 1107575"/>
                <a:gd name="connsiteY0" fmla="*/ 182313 h 1107623"/>
                <a:gd name="connsiteX1" fmla="*/ 925449 w 1107575"/>
                <a:gd name="connsiteY1" fmla="*/ 964887 h 1107623"/>
                <a:gd name="connsiteX2" fmla="*/ 142398 w 1107575"/>
                <a:gd name="connsiteY2" fmla="*/ 925168 h 1107623"/>
                <a:gd name="connsiteX3" fmla="*/ 182689 w 1107575"/>
                <a:gd name="connsiteY3" fmla="*/ 142594 h 1107623"/>
                <a:gd name="connsiteX4" fmla="*/ 964692 w 1107575"/>
                <a:gd name="connsiteY4" fmla="*/ 182313 h 1107623"/>
                <a:gd name="connsiteX5" fmla="*/ 161353 w 1107575"/>
                <a:gd name="connsiteY5" fmla="*/ 908023 h 1107623"/>
                <a:gd name="connsiteX6" fmla="*/ 908399 w 1107575"/>
                <a:gd name="connsiteY6" fmla="*/ 945932 h 1107623"/>
                <a:gd name="connsiteX7" fmla="*/ 946308 w 1107575"/>
                <a:gd name="connsiteY7" fmla="*/ 198887 h 1107623"/>
                <a:gd name="connsiteX8" fmla="*/ 199263 w 1107575"/>
                <a:gd name="connsiteY8" fmla="*/ 160977 h 1107623"/>
                <a:gd name="connsiteX9" fmla="*/ 161353 w 1107575"/>
                <a:gd name="connsiteY9" fmla="*/ 908023 h 1107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75" h="1107623">
                  <a:moveTo>
                    <a:pt x="964692" y="182313"/>
                  </a:moveTo>
                  <a:cubicBezTo>
                    <a:pt x="1169574" y="409199"/>
                    <a:pt x="1152048" y="760195"/>
                    <a:pt x="925449" y="964887"/>
                  </a:cubicBezTo>
                  <a:cubicBezTo>
                    <a:pt x="698658" y="1169770"/>
                    <a:pt x="347376" y="1151958"/>
                    <a:pt x="142398" y="925168"/>
                  </a:cubicBezTo>
                  <a:cubicBezTo>
                    <a:pt x="-62199" y="698568"/>
                    <a:pt x="-44196" y="347477"/>
                    <a:pt x="182689" y="142594"/>
                  </a:cubicBezTo>
                  <a:cubicBezTo>
                    <a:pt x="409194" y="-62098"/>
                    <a:pt x="759999" y="-44287"/>
                    <a:pt x="964692" y="182313"/>
                  </a:cubicBezTo>
                  <a:close/>
                  <a:moveTo>
                    <a:pt x="161353" y="908023"/>
                  </a:moveTo>
                  <a:cubicBezTo>
                    <a:pt x="356901" y="1124431"/>
                    <a:pt x="691991" y="1141481"/>
                    <a:pt x="908399" y="945932"/>
                  </a:cubicBezTo>
                  <a:cubicBezTo>
                    <a:pt x="1124807" y="750384"/>
                    <a:pt x="1141857" y="415295"/>
                    <a:pt x="946308" y="198887"/>
                  </a:cubicBezTo>
                  <a:cubicBezTo>
                    <a:pt x="750760" y="-17521"/>
                    <a:pt x="415671" y="-34571"/>
                    <a:pt x="199263" y="160977"/>
                  </a:cubicBezTo>
                  <a:cubicBezTo>
                    <a:pt x="-17145" y="356525"/>
                    <a:pt x="-34195" y="691615"/>
                    <a:pt x="161353" y="90802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C7561B6-A402-4A65-9A8E-1870EBF498D9}"/>
                </a:ext>
              </a:extLst>
            </p:cNvPr>
            <p:cNvSpPr/>
            <p:nvPr/>
          </p:nvSpPr>
          <p:spPr>
            <a:xfrm>
              <a:off x="6045040" y="2862261"/>
              <a:ext cx="616789" cy="1095565"/>
            </a:xfrm>
            <a:custGeom>
              <a:avLst/>
              <a:gdLst>
                <a:gd name="connsiteX0" fmla="*/ 291751 w 616789"/>
                <a:gd name="connsiteY0" fmla="*/ 1095566 h 1095565"/>
                <a:gd name="connsiteX1" fmla="*/ 602171 w 616789"/>
                <a:gd name="connsiteY1" fmla="*/ 707327 h 1095565"/>
                <a:gd name="connsiteX2" fmla="*/ 466725 w 616789"/>
                <a:gd name="connsiteY2" fmla="*/ 190786 h 1095565"/>
                <a:gd name="connsiteX3" fmla="*/ 169640 w 616789"/>
                <a:gd name="connsiteY3" fmla="*/ 15431 h 1095565"/>
                <a:gd name="connsiteX4" fmla="*/ 0 w 616789"/>
                <a:gd name="connsiteY4" fmla="*/ 286 h 1095565"/>
                <a:gd name="connsiteX5" fmla="*/ 2476 w 616789"/>
                <a:gd name="connsiteY5" fmla="*/ 70199 h 1095565"/>
                <a:gd name="connsiteX6" fmla="*/ 153543 w 616789"/>
                <a:gd name="connsiteY6" fmla="*/ 81915 h 1095565"/>
                <a:gd name="connsiteX7" fmla="*/ 413194 w 616789"/>
                <a:gd name="connsiteY7" fmla="*/ 235935 h 1095565"/>
                <a:gd name="connsiteX8" fmla="*/ 533590 w 616789"/>
                <a:gd name="connsiteY8" fmla="*/ 693230 h 1095565"/>
                <a:gd name="connsiteX9" fmla="*/ 259461 w 616789"/>
                <a:gd name="connsiteY9" fmla="*/ 1033272 h 1095565"/>
                <a:gd name="connsiteX10" fmla="*/ 291751 w 616789"/>
                <a:gd name="connsiteY10" fmla="*/ 1095566 h 1095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16789" h="1095565">
                  <a:moveTo>
                    <a:pt x="291751" y="1095566"/>
                  </a:moveTo>
                  <a:cubicBezTo>
                    <a:pt x="441103" y="1021271"/>
                    <a:pt x="561880" y="884301"/>
                    <a:pt x="602171" y="707327"/>
                  </a:cubicBezTo>
                  <a:cubicBezTo>
                    <a:pt x="645795" y="517303"/>
                    <a:pt x="589217" y="326422"/>
                    <a:pt x="466725" y="190786"/>
                  </a:cubicBezTo>
                  <a:cubicBezTo>
                    <a:pt x="390430" y="106394"/>
                    <a:pt x="288703" y="43434"/>
                    <a:pt x="169640" y="15431"/>
                  </a:cubicBezTo>
                  <a:cubicBezTo>
                    <a:pt x="113157" y="2000"/>
                    <a:pt x="54673" y="-1048"/>
                    <a:pt x="0" y="286"/>
                  </a:cubicBezTo>
                  <a:cubicBezTo>
                    <a:pt x="1238" y="15526"/>
                    <a:pt x="5429" y="63722"/>
                    <a:pt x="2476" y="70199"/>
                  </a:cubicBezTo>
                  <a:cubicBezTo>
                    <a:pt x="53149" y="68771"/>
                    <a:pt x="103537" y="71247"/>
                    <a:pt x="153543" y="81915"/>
                  </a:cubicBezTo>
                  <a:cubicBezTo>
                    <a:pt x="257080" y="106490"/>
                    <a:pt x="346138" y="161735"/>
                    <a:pt x="413194" y="235935"/>
                  </a:cubicBezTo>
                  <a:cubicBezTo>
                    <a:pt x="521398" y="355759"/>
                    <a:pt x="572072" y="524733"/>
                    <a:pt x="533590" y="693230"/>
                  </a:cubicBezTo>
                  <a:cubicBezTo>
                    <a:pt x="496443" y="847059"/>
                    <a:pt x="393192" y="968217"/>
                    <a:pt x="259461" y="1033272"/>
                  </a:cubicBezTo>
                  <a:cubicBezTo>
                    <a:pt x="263176" y="1041464"/>
                    <a:pt x="286226" y="1085184"/>
                    <a:pt x="291751" y="1095566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" name="Graphic 23">
            <a:extLst>
              <a:ext uri="{FF2B5EF4-FFF2-40B4-BE49-F238E27FC236}">
                <a16:creationId xmlns:a16="http://schemas.microsoft.com/office/drawing/2014/main" id="{0B8C3C85-EA06-4E79-9CF2-3C26C7B40B8B}"/>
              </a:ext>
            </a:extLst>
          </p:cNvPr>
          <p:cNvGrpSpPr/>
          <p:nvPr/>
        </p:nvGrpSpPr>
        <p:grpSpPr>
          <a:xfrm>
            <a:off x="9016804" y="2818555"/>
            <a:ext cx="1882518" cy="1914154"/>
            <a:chOff x="9391325" y="3107082"/>
            <a:chExt cx="1133475" cy="1152525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213CAA6-51DA-410E-819F-8933DD531905}"/>
                </a:ext>
              </a:extLst>
            </p:cNvPr>
            <p:cNvSpPr/>
            <p:nvPr/>
          </p:nvSpPr>
          <p:spPr>
            <a:xfrm>
              <a:off x="9391328" y="3127118"/>
              <a:ext cx="1108059" cy="1107933"/>
            </a:xfrm>
            <a:custGeom>
              <a:avLst/>
              <a:gdLst>
                <a:gd name="connsiteX0" fmla="*/ 205641 w 1108059"/>
                <a:gd name="connsiteY0" fmla="*/ 123314 h 1107933"/>
                <a:gd name="connsiteX1" fmla="*/ 984882 w 1108059"/>
                <a:gd name="connsiteY1" fmla="*/ 205039 h 1107933"/>
                <a:gd name="connsiteX2" fmla="*/ 902586 w 1108059"/>
                <a:gd name="connsiteY2" fmla="*/ 984755 h 1107933"/>
                <a:gd name="connsiteX3" fmla="*/ 122869 w 1108059"/>
                <a:gd name="connsiteY3" fmla="*/ 902459 h 1107933"/>
                <a:gd name="connsiteX4" fmla="*/ 205641 w 1108059"/>
                <a:gd name="connsiteY4" fmla="*/ 123314 h 1107933"/>
                <a:gd name="connsiteX5" fmla="*/ 886584 w 1108059"/>
                <a:gd name="connsiteY5" fmla="*/ 964943 h 1107933"/>
                <a:gd name="connsiteX6" fmla="*/ 965070 w 1108059"/>
                <a:gd name="connsiteY6" fmla="*/ 221041 h 1107933"/>
                <a:gd name="connsiteX7" fmla="*/ 221167 w 1108059"/>
                <a:gd name="connsiteY7" fmla="*/ 142555 h 1107933"/>
                <a:gd name="connsiteX8" fmla="*/ 142681 w 1108059"/>
                <a:gd name="connsiteY8" fmla="*/ 886457 h 1107933"/>
                <a:gd name="connsiteX9" fmla="*/ 886584 w 1108059"/>
                <a:gd name="connsiteY9" fmla="*/ 964943 h 1107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8059" h="1107933">
                  <a:moveTo>
                    <a:pt x="205641" y="123314"/>
                  </a:moveTo>
                  <a:cubicBezTo>
                    <a:pt x="443290" y="-68995"/>
                    <a:pt x="792858" y="-32324"/>
                    <a:pt x="984882" y="205039"/>
                  </a:cubicBezTo>
                  <a:cubicBezTo>
                    <a:pt x="1177191" y="442688"/>
                    <a:pt x="1140235" y="792446"/>
                    <a:pt x="902586" y="984755"/>
                  </a:cubicBezTo>
                  <a:cubicBezTo>
                    <a:pt x="664937" y="1177065"/>
                    <a:pt x="315179" y="1140108"/>
                    <a:pt x="122869" y="902459"/>
                  </a:cubicBezTo>
                  <a:cubicBezTo>
                    <a:pt x="-69155" y="665096"/>
                    <a:pt x="-32007" y="315624"/>
                    <a:pt x="205641" y="123314"/>
                  </a:cubicBezTo>
                  <a:close/>
                  <a:moveTo>
                    <a:pt x="886584" y="964943"/>
                  </a:moveTo>
                  <a:cubicBezTo>
                    <a:pt x="1113279" y="781492"/>
                    <a:pt x="1148521" y="447831"/>
                    <a:pt x="965070" y="221041"/>
                  </a:cubicBezTo>
                  <a:cubicBezTo>
                    <a:pt x="781618" y="-5749"/>
                    <a:pt x="447957" y="-40897"/>
                    <a:pt x="221167" y="142555"/>
                  </a:cubicBezTo>
                  <a:cubicBezTo>
                    <a:pt x="-5623" y="326006"/>
                    <a:pt x="-40770" y="659667"/>
                    <a:pt x="142681" y="886457"/>
                  </a:cubicBezTo>
                  <a:cubicBezTo>
                    <a:pt x="326133" y="1113248"/>
                    <a:pt x="659793" y="1148395"/>
                    <a:pt x="886584" y="96494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70391E8-11FF-48AC-AA3A-851F6D58F55B}"/>
                </a:ext>
              </a:extLst>
            </p:cNvPr>
            <p:cNvSpPr/>
            <p:nvPr/>
          </p:nvSpPr>
          <p:spPr>
            <a:xfrm>
              <a:off x="9460095" y="3107081"/>
              <a:ext cx="1062958" cy="1151562"/>
            </a:xfrm>
            <a:custGeom>
              <a:avLst/>
              <a:gdLst>
                <a:gd name="connsiteX0" fmla="*/ 850297 w 1062958"/>
                <a:gd name="connsiteY0" fmla="*/ 1023271 h 1151562"/>
                <a:gd name="connsiteX1" fmla="*/ 1032320 w 1062958"/>
                <a:gd name="connsiteY1" fmla="*/ 763048 h 1151562"/>
                <a:gd name="connsiteX2" fmla="*/ 673418 w 1062958"/>
                <a:gd name="connsiteY2" fmla="*/ 31052 h 1151562"/>
                <a:gd name="connsiteX3" fmla="*/ 499491 w 1062958"/>
                <a:gd name="connsiteY3" fmla="*/ 1 h 1151562"/>
                <a:gd name="connsiteX4" fmla="*/ 505016 w 1062958"/>
                <a:gd name="connsiteY4" fmla="*/ 68104 h 1151562"/>
                <a:gd name="connsiteX5" fmla="*/ 651986 w 1062958"/>
                <a:gd name="connsiteY5" fmla="*/ 94298 h 1151562"/>
                <a:gd name="connsiteX6" fmla="*/ 964597 w 1062958"/>
                <a:gd name="connsiteY6" fmla="*/ 740665 h 1151562"/>
                <a:gd name="connsiteX7" fmla="*/ 804958 w 1062958"/>
                <a:gd name="connsiteY7" fmla="*/ 970027 h 1151562"/>
                <a:gd name="connsiteX8" fmla="*/ 319945 w 1062958"/>
                <a:gd name="connsiteY8" fmla="*/ 1055466 h 1151562"/>
                <a:gd name="connsiteX9" fmla="*/ 62294 w 1062958"/>
                <a:gd name="connsiteY9" fmla="*/ 850488 h 1151562"/>
                <a:gd name="connsiteX10" fmla="*/ 0 w 1062958"/>
                <a:gd name="connsiteY10" fmla="*/ 882492 h 1151562"/>
                <a:gd name="connsiteX11" fmla="*/ 298514 w 1062958"/>
                <a:gd name="connsiteY11" fmla="*/ 1118617 h 1151562"/>
                <a:gd name="connsiteX12" fmla="*/ 850297 w 1062958"/>
                <a:gd name="connsiteY12" fmla="*/ 1023271 h 1151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62958" h="1151562">
                  <a:moveTo>
                    <a:pt x="850297" y="1023271"/>
                  </a:moveTo>
                  <a:cubicBezTo>
                    <a:pt x="931450" y="957644"/>
                    <a:pt x="995839" y="869062"/>
                    <a:pt x="1032320" y="763048"/>
                  </a:cubicBezTo>
                  <a:cubicBezTo>
                    <a:pt x="1133666" y="462439"/>
                    <a:pt x="975836" y="134589"/>
                    <a:pt x="673418" y="31052"/>
                  </a:cubicBezTo>
                  <a:cubicBezTo>
                    <a:pt x="618744" y="10002"/>
                    <a:pt x="556355" y="-95"/>
                    <a:pt x="499491" y="1"/>
                  </a:cubicBezTo>
                  <a:lnTo>
                    <a:pt x="505016" y="68104"/>
                  </a:lnTo>
                  <a:cubicBezTo>
                    <a:pt x="553403" y="71152"/>
                    <a:pt x="603218" y="80487"/>
                    <a:pt x="651986" y="94298"/>
                  </a:cubicBezTo>
                  <a:cubicBezTo>
                    <a:pt x="915257" y="188119"/>
                    <a:pt x="1056037" y="475679"/>
                    <a:pt x="964597" y="740665"/>
                  </a:cubicBezTo>
                  <a:cubicBezTo>
                    <a:pt x="933260" y="833914"/>
                    <a:pt x="876681" y="912019"/>
                    <a:pt x="804958" y="970027"/>
                  </a:cubicBezTo>
                  <a:cubicBezTo>
                    <a:pt x="673703" y="1076230"/>
                    <a:pt x="491681" y="1114997"/>
                    <a:pt x="319945" y="1055466"/>
                  </a:cubicBezTo>
                  <a:cubicBezTo>
                    <a:pt x="210503" y="1014413"/>
                    <a:pt x="122492" y="944214"/>
                    <a:pt x="62294" y="850488"/>
                  </a:cubicBezTo>
                  <a:lnTo>
                    <a:pt x="0" y="882492"/>
                  </a:lnTo>
                  <a:cubicBezTo>
                    <a:pt x="66961" y="989077"/>
                    <a:pt x="168021" y="1075373"/>
                    <a:pt x="298514" y="1118617"/>
                  </a:cubicBezTo>
                  <a:cubicBezTo>
                    <a:pt x="493205" y="1187673"/>
                    <a:pt x="700373" y="1144525"/>
                    <a:pt x="850297" y="102327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DD343264-FCDE-4A2F-BAC4-9ECA0BED141C}"/>
              </a:ext>
            </a:extLst>
          </p:cNvPr>
          <p:cNvSpPr txBox="1"/>
          <p:nvPr/>
        </p:nvSpPr>
        <p:spPr>
          <a:xfrm>
            <a:off x="1588462" y="3509935"/>
            <a:ext cx="129153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23%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3B74B6-B114-41F6-909F-A5360B3781A4}"/>
              </a:ext>
            </a:extLst>
          </p:cNvPr>
          <p:cNvSpPr txBox="1"/>
          <p:nvPr/>
        </p:nvSpPr>
        <p:spPr>
          <a:xfrm>
            <a:off x="5450230" y="3516988"/>
            <a:ext cx="129153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45%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58CBADD-F958-4DA8-AE0F-D6EAF975522B}"/>
              </a:ext>
            </a:extLst>
          </p:cNvPr>
          <p:cNvSpPr txBox="1"/>
          <p:nvPr/>
        </p:nvSpPr>
        <p:spPr>
          <a:xfrm>
            <a:off x="9312000" y="3516988"/>
            <a:ext cx="129153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61%</a:t>
            </a:r>
          </a:p>
        </p:txBody>
      </p:sp>
    </p:spTree>
    <p:extLst>
      <p:ext uri="{BB962C8B-B14F-4D97-AF65-F5344CB8AC3E}">
        <p14:creationId xmlns:p14="http://schemas.microsoft.com/office/powerpoint/2010/main" val="10104727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43C2B55-E68E-4A6B-8BF2-9C66770D431F}"/>
              </a:ext>
            </a:extLst>
          </p:cNvPr>
          <p:cNvSpPr/>
          <p:nvPr/>
        </p:nvSpPr>
        <p:spPr>
          <a:xfrm>
            <a:off x="340139" y="0"/>
            <a:ext cx="11511721" cy="27034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EF2FBE3-558E-4C2D-9E87-867991E2DD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55E4A1-09C6-47D4-92C0-E9FC60A87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CB9C7C-817C-471F-82CA-01C09A36D7D5}"/>
              </a:ext>
            </a:extLst>
          </p:cNvPr>
          <p:cNvSpPr/>
          <p:nvPr/>
        </p:nvSpPr>
        <p:spPr>
          <a:xfrm>
            <a:off x="847712" y="923730"/>
            <a:ext cx="10496576" cy="3618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624597-548E-4964-B298-AB77A888E372}"/>
              </a:ext>
            </a:extLst>
          </p:cNvPr>
          <p:cNvSpPr txBox="1"/>
          <p:nvPr/>
        </p:nvSpPr>
        <p:spPr>
          <a:xfrm>
            <a:off x="3875611" y="1599523"/>
            <a:ext cx="4440776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6000" dirty="0">
                <a:latin typeface="+mj-lt"/>
              </a:rPr>
              <a:t>$ 250.000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F7D343-26BF-477E-A7BA-AF3D5D885EA5}"/>
              </a:ext>
            </a:extLst>
          </p:cNvPr>
          <p:cNvSpPr txBox="1"/>
          <p:nvPr/>
        </p:nvSpPr>
        <p:spPr>
          <a:xfrm>
            <a:off x="4382259" y="3329221"/>
            <a:ext cx="3427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200" dirty="0"/>
              <a:t>5 Years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BD0044-866A-4E2A-8ED1-25704037003F}"/>
              </a:ext>
            </a:extLst>
          </p:cNvPr>
          <p:cNvCxnSpPr>
            <a:cxnSpLocks/>
          </p:cNvCxnSpPr>
          <p:nvPr/>
        </p:nvCxnSpPr>
        <p:spPr>
          <a:xfrm>
            <a:off x="5500370" y="2883648"/>
            <a:ext cx="119126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7219B59-BCFF-4EE2-99E3-E46E4952E45E}"/>
              </a:ext>
            </a:extLst>
          </p:cNvPr>
          <p:cNvSpPr/>
          <p:nvPr/>
        </p:nvSpPr>
        <p:spPr>
          <a:xfrm>
            <a:off x="847712" y="496932"/>
            <a:ext cx="2385662" cy="4531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26836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716E6F0-BC9F-41D6-9452-BF9A563F3905}"/>
              </a:ext>
            </a:extLst>
          </p:cNvPr>
          <p:cNvSpPr/>
          <p:nvPr/>
        </p:nvSpPr>
        <p:spPr>
          <a:xfrm>
            <a:off x="6929122" y="4977386"/>
            <a:ext cx="5260975" cy="14234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6A7D32-A829-41EF-A1AC-559DF1097635}"/>
              </a:ext>
            </a:extLst>
          </p:cNvPr>
          <p:cNvSpPr/>
          <p:nvPr/>
        </p:nvSpPr>
        <p:spPr>
          <a:xfrm>
            <a:off x="0" y="1019175"/>
            <a:ext cx="5260975" cy="5838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74EFE86-F887-4381-865C-ACB29B7EC65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4037" y="-1"/>
            <a:ext cx="6375085" cy="6858000"/>
          </a:xfrm>
        </p:spPr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244CDE-05C9-4497-95B1-C2E2E2C32759}"/>
              </a:ext>
            </a:extLst>
          </p:cNvPr>
          <p:cNvSpPr txBox="1"/>
          <p:nvPr/>
        </p:nvSpPr>
        <p:spPr>
          <a:xfrm>
            <a:off x="7483159" y="823434"/>
            <a:ext cx="4440776" cy="378565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6000" dirty="0">
                <a:latin typeface="+mj-lt"/>
              </a:rPr>
              <a:t>Always deliver more than </a:t>
            </a:r>
            <a:r>
              <a:rPr lang="en-US" sz="6000" dirty="0">
                <a:solidFill>
                  <a:schemeClr val="accent1"/>
                </a:solidFill>
                <a:latin typeface="+mj-lt"/>
              </a:rPr>
              <a:t>expected</a:t>
            </a:r>
            <a:r>
              <a:rPr lang="en-US" sz="6000" dirty="0">
                <a:latin typeface="+mj-lt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751D9E-A12B-43C1-82D0-654CB13F0442}"/>
              </a:ext>
            </a:extLst>
          </p:cNvPr>
          <p:cNvSpPr txBox="1"/>
          <p:nvPr/>
        </p:nvSpPr>
        <p:spPr>
          <a:xfrm>
            <a:off x="7572059" y="5244086"/>
            <a:ext cx="3427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pc="200" dirty="0">
                <a:solidFill>
                  <a:schemeClr val="bg1"/>
                </a:solidFill>
              </a:rPr>
              <a:t>- Sri </a:t>
            </a:r>
            <a:r>
              <a:rPr lang="en-US" sz="2000" spc="200" dirty="0" err="1">
                <a:solidFill>
                  <a:schemeClr val="bg1"/>
                </a:solidFill>
              </a:rPr>
              <a:t>Kuncoro</a:t>
            </a:r>
            <a:endParaRPr lang="en-US" sz="2000" spc="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181842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CADEAE-C6EF-4629-9B55-A56B16A2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EF459D27-3F82-4742-A623-E6AA86FE8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7546237-1EB9-40B4-91E6-62E01A649278}"/>
              </a:ext>
            </a:extLst>
          </p:cNvPr>
          <p:cNvSpPr/>
          <p:nvPr/>
        </p:nvSpPr>
        <p:spPr>
          <a:xfrm>
            <a:off x="9806338" y="2014810"/>
            <a:ext cx="2385662" cy="453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77A929A-0B4E-436E-8A9E-C2AE97E071FE}"/>
              </a:ext>
            </a:extLst>
          </p:cNvPr>
          <p:cNvSpPr txBox="1"/>
          <p:nvPr/>
        </p:nvSpPr>
        <p:spPr>
          <a:xfrm>
            <a:off x="465842" y="1379986"/>
            <a:ext cx="362619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Prototype</a:t>
            </a:r>
            <a:endParaRPr lang="en-US" sz="5400" dirty="0"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4CF280E-EB60-4AE6-B9D9-F7E2292E3815}"/>
              </a:ext>
            </a:extLst>
          </p:cNvPr>
          <p:cNvSpPr txBox="1"/>
          <p:nvPr/>
        </p:nvSpPr>
        <p:spPr>
          <a:xfrm>
            <a:off x="529701" y="1903206"/>
            <a:ext cx="4114800" cy="84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spc="200" dirty="0" err="1"/>
              <a:t>Commodo</a:t>
            </a:r>
            <a:r>
              <a:rPr lang="en-US" sz="1400" spc="200" dirty="0"/>
              <a:t> ligula </a:t>
            </a:r>
            <a:r>
              <a:rPr lang="en-US" sz="1400" spc="200" dirty="0" err="1"/>
              <a:t>eget</a:t>
            </a:r>
            <a:r>
              <a:rPr lang="en-US" sz="1400" spc="200" dirty="0"/>
              <a:t> dolor. Aenean </a:t>
            </a:r>
            <a:r>
              <a:rPr lang="en-US" sz="1400" spc="200" dirty="0" err="1"/>
              <a:t>massa</a:t>
            </a:r>
            <a:r>
              <a:rPr lang="en-US" sz="1400" spc="200" dirty="0"/>
              <a:t> cum sociis </a:t>
            </a:r>
            <a:r>
              <a:rPr lang="en-US" sz="1400" spc="200" dirty="0" err="1"/>
              <a:t>natoque</a:t>
            </a:r>
            <a:r>
              <a:rPr lang="en-US" sz="1400" spc="200" dirty="0"/>
              <a:t> </a:t>
            </a:r>
            <a:r>
              <a:rPr lang="en-US" sz="1400" spc="200" dirty="0" err="1"/>
              <a:t>penatibus</a:t>
            </a:r>
            <a:r>
              <a:rPr lang="en-US" sz="1400" spc="200" dirty="0"/>
              <a:t> et </a:t>
            </a:r>
            <a:r>
              <a:rPr lang="en-US" sz="1400" spc="200" dirty="0" err="1"/>
              <a:t>magnis</a:t>
            </a:r>
            <a:r>
              <a:rPr lang="en-US" sz="1400" spc="200" dirty="0"/>
              <a:t> dis parturient </a:t>
            </a:r>
            <a:r>
              <a:rPr lang="en-US" sz="1400" spc="200" dirty="0" err="1"/>
              <a:t>montes</a:t>
            </a:r>
            <a:r>
              <a:rPr lang="en-US" sz="1400" spc="200" dirty="0"/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3E17CB-CDB7-4172-A580-F0EDA2925C7D}"/>
              </a:ext>
            </a:extLst>
          </p:cNvPr>
          <p:cNvSpPr txBox="1"/>
          <p:nvPr/>
        </p:nvSpPr>
        <p:spPr>
          <a:xfrm>
            <a:off x="1352853" y="4671573"/>
            <a:ext cx="2424500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Sales</a:t>
            </a:r>
            <a:endParaRPr lang="en-US" sz="4400" dirty="0"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345CAC-B791-4985-9219-360FA437C1EF}"/>
              </a:ext>
            </a:extLst>
          </p:cNvPr>
          <p:cNvSpPr txBox="1"/>
          <p:nvPr/>
        </p:nvSpPr>
        <p:spPr>
          <a:xfrm>
            <a:off x="1420230" y="5084326"/>
            <a:ext cx="2289746" cy="741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spc="200" dirty="0"/>
              <a:t>Lorem ipsum dolor sit </a:t>
            </a:r>
            <a:r>
              <a:rPr lang="en-US" sz="1200" spc="200" dirty="0" err="1"/>
              <a:t>amet</a:t>
            </a:r>
            <a:r>
              <a:rPr lang="en-US" sz="1200" spc="200" dirty="0"/>
              <a:t>, </a:t>
            </a:r>
            <a:r>
              <a:rPr lang="en-US" sz="1200" spc="200" dirty="0" err="1"/>
              <a:t>consectetuer</a:t>
            </a:r>
            <a:r>
              <a:rPr lang="en-US" sz="1200" spc="200" dirty="0"/>
              <a:t> </a:t>
            </a:r>
            <a:r>
              <a:rPr lang="en-US" sz="1200" spc="200" dirty="0" err="1"/>
              <a:t>adipiscing</a:t>
            </a:r>
            <a:r>
              <a:rPr lang="en-US" sz="1200" spc="200" dirty="0"/>
              <a:t> </a:t>
            </a:r>
            <a:r>
              <a:rPr lang="en-US" sz="1200" spc="200" dirty="0" err="1"/>
              <a:t>elit</a:t>
            </a:r>
            <a:endParaRPr lang="en-US" sz="1200" spc="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94099D-671A-4600-94C4-D0E40C407BF0}"/>
              </a:ext>
            </a:extLst>
          </p:cNvPr>
          <p:cNvSpPr txBox="1"/>
          <p:nvPr/>
        </p:nvSpPr>
        <p:spPr>
          <a:xfrm>
            <a:off x="1352853" y="3670951"/>
            <a:ext cx="24245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+62 %</a:t>
            </a:r>
            <a:endParaRPr lang="en-US" sz="5400" dirty="0">
              <a:latin typeface="+mj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CF94F30-DD00-4D66-AA68-403C8198565F}"/>
              </a:ext>
            </a:extLst>
          </p:cNvPr>
          <p:cNvSpPr/>
          <p:nvPr/>
        </p:nvSpPr>
        <p:spPr>
          <a:xfrm flipV="1">
            <a:off x="1896524" y="4387152"/>
            <a:ext cx="1337159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75061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88BB23-3F98-464A-84B9-D3545EF1E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Business Proposal | 2021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4695152E-2DA2-4871-8344-7F74074D6A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5548E4-4AEC-4DE8-9B46-6CA832DFC722}"/>
              </a:ext>
            </a:extLst>
          </p:cNvPr>
          <p:cNvSpPr/>
          <p:nvPr/>
        </p:nvSpPr>
        <p:spPr>
          <a:xfrm>
            <a:off x="3723055" y="1778000"/>
            <a:ext cx="4787899" cy="19371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6DECF8B-6382-48C6-A952-1E4C2ED98C22}"/>
              </a:ext>
            </a:extLst>
          </p:cNvPr>
          <p:cNvSpPr txBox="1"/>
          <p:nvPr/>
        </p:nvSpPr>
        <p:spPr>
          <a:xfrm>
            <a:off x="5203690" y="2130393"/>
            <a:ext cx="303506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24/7 Service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4A7B64-7604-43F1-9305-F7A982894947}"/>
              </a:ext>
            </a:extLst>
          </p:cNvPr>
          <p:cNvSpPr/>
          <p:nvPr/>
        </p:nvSpPr>
        <p:spPr>
          <a:xfrm>
            <a:off x="5005755" y="4052284"/>
            <a:ext cx="7186245" cy="23652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4EBD26-EE87-46DB-BAD1-E6F8F0F42FDE}"/>
              </a:ext>
            </a:extLst>
          </p:cNvPr>
          <p:cNvSpPr txBox="1"/>
          <p:nvPr/>
        </p:nvSpPr>
        <p:spPr>
          <a:xfrm>
            <a:off x="5203690" y="2501720"/>
            <a:ext cx="3035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>
                <a:solidFill>
                  <a:schemeClr val="bg1"/>
                </a:solidFill>
              </a:rPr>
              <a:t>Lorem ipsum dolor </a:t>
            </a:r>
            <a:r>
              <a:rPr lang="en-US" sz="1400" spc="200" dirty="0" err="1">
                <a:solidFill>
                  <a:schemeClr val="bg1"/>
                </a:solidFill>
              </a:rPr>
              <a:t>sita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amet</a:t>
            </a:r>
            <a:r>
              <a:rPr lang="en-US" sz="1400" spc="200" dirty="0">
                <a:solidFill>
                  <a:schemeClr val="bg1"/>
                </a:solidFill>
              </a:rPr>
              <a:t>. </a:t>
            </a:r>
            <a:r>
              <a:rPr lang="en-US" sz="1400" spc="200" dirty="0" err="1">
                <a:solidFill>
                  <a:schemeClr val="bg1"/>
                </a:solidFill>
              </a:rPr>
              <a:t>Magnis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dissidia</a:t>
            </a:r>
            <a:r>
              <a:rPr lang="en-US" sz="1400" spc="200" dirty="0">
                <a:solidFill>
                  <a:schemeClr val="bg1"/>
                </a:solidFill>
              </a:rPr>
              <a:t> are parturient </a:t>
            </a:r>
            <a:r>
              <a:rPr lang="en-US" sz="1400" spc="200" dirty="0" err="1">
                <a:solidFill>
                  <a:schemeClr val="bg1"/>
                </a:solidFill>
              </a:rPr>
              <a:t>montes</a:t>
            </a:r>
            <a:endParaRPr lang="en-US" sz="1400" spc="200" dirty="0">
              <a:solidFill>
                <a:schemeClr val="bg1"/>
              </a:solidFill>
            </a:endParaRPr>
          </a:p>
        </p:txBody>
      </p:sp>
      <p:grpSp>
        <p:nvGrpSpPr>
          <p:cNvPr id="17" name="Graphic 1">
            <a:extLst>
              <a:ext uri="{FF2B5EF4-FFF2-40B4-BE49-F238E27FC236}">
                <a16:creationId xmlns:a16="http://schemas.microsoft.com/office/drawing/2014/main" id="{4DD5DFA7-4CA6-4C0C-91AC-AB5395048472}"/>
              </a:ext>
            </a:extLst>
          </p:cNvPr>
          <p:cNvGrpSpPr/>
          <p:nvPr/>
        </p:nvGrpSpPr>
        <p:grpSpPr>
          <a:xfrm>
            <a:off x="4075959" y="2308717"/>
            <a:ext cx="770250" cy="797504"/>
            <a:chOff x="5299882" y="3193962"/>
            <a:chExt cx="438721" cy="454246"/>
          </a:xfrm>
          <a:solidFill>
            <a:schemeClr val="bg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D5B88AF-1AD5-4620-B354-5D7DDAACD6F0}"/>
                </a:ext>
              </a:extLst>
            </p:cNvPr>
            <p:cNvSpPr/>
            <p:nvPr/>
          </p:nvSpPr>
          <p:spPr>
            <a:xfrm>
              <a:off x="5299882" y="3193962"/>
              <a:ext cx="438721" cy="454246"/>
            </a:xfrm>
            <a:custGeom>
              <a:avLst/>
              <a:gdLst>
                <a:gd name="connsiteX0" fmla="*/ 427339 w 438721"/>
                <a:gd name="connsiteY0" fmla="*/ 239785 h 454246"/>
                <a:gd name="connsiteX1" fmla="*/ 427339 w 438721"/>
                <a:gd name="connsiteY1" fmla="*/ 205756 h 454246"/>
                <a:gd name="connsiteX2" fmla="*/ 221583 w 438721"/>
                <a:gd name="connsiteY2" fmla="*/ 0 h 454246"/>
                <a:gd name="connsiteX3" fmla="*/ 15827 w 438721"/>
                <a:gd name="connsiteY3" fmla="*/ 205756 h 454246"/>
                <a:gd name="connsiteX4" fmla="*/ 15827 w 438721"/>
                <a:gd name="connsiteY4" fmla="*/ 235828 h 454246"/>
                <a:gd name="connsiteX5" fmla="*/ 0 w 438721"/>
                <a:gd name="connsiteY5" fmla="*/ 278562 h 454246"/>
                <a:gd name="connsiteX6" fmla="*/ 68058 w 438721"/>
                <a:gd name="connsiteY6" fmla="*/ 346620 h 454246"/>
                <a:gd name="connsiteX7" fmla="*/ 68058 w 438721"/>
                <a:gd name="connsiteY7" fmla="*/ 336332 h 454246"/>
                <a:gd name="connsiteX8" fmla="*/ 220001 w 438721"/>
                <a:gd name="connsiteY8" fmla="*/ 454246 h 454246"/>
                <a:gd name="connsiteX9" fmla="*/ 370361 w 438721"/>
                <a:gd name="connsiteY9" fmla="*/ 342663 h 454246"/>
                <a:gd name="connsiteX10" fmla="*/ 370361 w 438721"/>
                <a:gd name="connsiteY10" fmla="*/ 346620 h 454246"/>
                <a:gd name="connsiteX11" fmla="*/ 438418 w 438721"/>
                <a:gd name="connsiteY11" fmla="*/ 278562 h 454246"/>
                <a:gd name="connsiteX12" fmla="*/ 427339 w 438721"/>
                <a:gd name="connsiteY12" fmla="*/ 239785 h 454246"/>
                <a:gd name="connsiteX13" fmla="*/ 221583 w 438721"/>
                <a:gd name="connsiteY13" fmla="*/ 23741 h 454246"/>
                <a:gd name="connsiteX14" fmla="*/ 403598 w 438721"/>
                <a:gd name="connsiteY14" fmla="*/ 205756 h 454246"/>
                <a:gd name="connsiteX15" fmla="*/ 403598 w 438721"/>
                <a:gd name="connsiteY15" fmla="*/ 219209 h 454246"/>
                <a:gd name="connsiteX16" fmla="*/ 378274 w 438721"/>
                <a:gd name="connsiteY16" fmla="*/ 211296 h 454246"/>
                <a:gd name="connsiteX17" fmla="*/ 220792 w 438721"/>
                <a:gd name="connsiteY17" fmla="*/ 57770 h 454246"/>
                <a:gd name="connsiteX18" fmla="*/ 63310 w 438721"/>
                <a:gd name="connsiteY18" fmla="*/ 211296 h 454246"/>
                <a:gd name="connsiteX19" fmla="*/ 39568 w 438721"/>
                <a:gd name="connsiteY19" fmla="*/ 217626 h 454246"/>
                <a:gd name="connsiteX20" fmla="*/ 39568 w 438721"/>
                <a:gd name="connsiteY20" fmla="*/ 205756 h 454246"/>
                <a:gd name="connsiteX21" fmla="*/ 221583 w 438721"/>
                <a:gd name="connsiteY21" fmla="*/ 23741 h 454246"/>
                <a:gd name="connsiteX22" fmla="*/ 353742 w 438721"/>
                <a:gd name="connsiteY22" fmla="*/ 196260 h 454246"/>
                <a:gd name="connsiteX23" fmla="*/ 273814 w 438721"/>
                <a:gd name="connsiteY23" fmla="*/ 196260 h 454246"/>
                <a:gd name="connsiteX24" fmla="*/ 149568 w 438721"/>
                <a:gd name="connsiteY24" fmla="*/ 102087 h 454246"/>
                <a:gd name="connsiteX25" fmla="*/ 221583 w 438721"/>
                <a:gd name="connsiteY25" fmla="*/ 80720 h 454246"/>
                <a:gd name="connsiteX26" fmla="*/ 353742 w 438721"/>
                <a:gd name="connsiteY26" fmla="*/ 196260 h 454246"/>
                <a:gd name="connsiteX27" fmla="*/ 24532 w 438721"/>
                <a:gd name="connsiteY27" fmla="*/ 278562 h 454246"/>
                <a:gd name="connsiteX28" fmla="*/ 63310 w 438721"/>
                <a:gd name="connsiteY28" fmla="*/ 234245 h 454246"/>
                <a:gd name="connsiteX29" fmla="*/ 63310 w 438721"/>
                <a:gd name="connsiteY29" fmla="*/ 296763 h 454246"/>
                <a:gd name="connsiteX30" fmla="*/ 65684 w 438721"/>
                <a:gd name="connsiteY30" fmla="*/ 322879 h 454246"/>
                <a:gd name="connsiteX31" fmla="*/ 24532 w 438721"/>
                <a:gd name="connsiteY31" fmla="*/ 278562 h 454246"/>
                <a:gd name="connsiteX32" fmla="*/ 220792 w 438721"/>
                <a:gd name="connsiteY32" fmla="*/ 430505 h 454246"/>
                <a:gd name="connsiteX33" fmla="*/ 91007 w 438721"/>
                <a:gd name="connsiteY33" fmla="*/ 330001 h 454246"/>
                <a:gd name="connsiteX34" fmla="*/ 195468 w 438721"/>
                <a:gd name="connsiteY34" fmla="*/ 383814 h 454246"/>
                <a:gd name="connsiteX35" fmla="*/ 220792 w 438721"/>
                <a:gd name="connsiteY35" fmla="*/ 398850 h 454246"/>
                <a:gd name="connsiteX36" fmla="*/ 250072 w 438721"/>
                <a:gd name="connsiteY36" fmla="*/ 369569 h 454246"/>
                <a:gd name="connsiteX37" fmla="*/ 220792 w 438721"/>
                <a:gd name="connsiteY37" fmla="*/ 340289 h 454246"/>
                <a:gd name="connsiteX38" fmla="*/ 193885 w 438721"/>
                <a:gd name="connsiteY38" fmla="*/ 358490 h 454246"/>
                <a:gd name="connsiteX39" fmla="*/ 86259 w 438721"/>
                <a:gd name="connsiteY39" fmla="*/ 286476 h 454246"/>
                <a:gd name="connsiteX40" fmla="*/ 86259 w 438721"/>
                <a:gd name="connsiteY40" fmla="*/ 215252 h 454246"/>
                <a:gd name="connsiteX41" fmla="*/ 128201 w 438721"/>
                <a:gd name="connsiteY41" fmla="*/ 118705 h 454246"/>
                <a:gd name="connsiteX42" fmla="*/ 272231 w 438721"/>
                <a:gd name="connsiteY42" fmla="*/ 220792 h 454246"/>
                <a:gd name="connsiteX43" fmla="*/ 353742 w 438721"/>
                <a:gd name="connsiteY43" fmla="*/ 220792 h 454246"/>
                <a:gd name="connsiteX44" fmla="*/ 353742 w 438721"/>
                <a:gd name="connsiteY44" fmla="*/ 297555 h 454246"/>
                <a:gd name="connsiteX45" fmla="*/ 220792 w 438721"/>
                <a:gd name="connsiteY45" fmla="*/ 430505 h 454246"/>
                <a:gd name="connsiteX46" fmla="*/ 376692 w 438721"/>
                <a:gd name="connsiteY46" fmla="*/ 322879 h 454246"/>
                <a:gd name="connsiteX47" fmla="*/ 379066 w 438721"/>
                <a:gd name="connsiteY47" fmla="*/ 296763 h 454246"/>
                <a:gd name="connsiteX48" fmla="*/ 379066 w 438721"/>
                <a:gd name="connsiteY48" fmla="*/ 235037 h 454246"/>
                <a:gd name="connsiteX49" fmla="*/ 416260 w 438721"/>
                <a:gd name="connsiteY49" fmla="*/ 278562 h 454246"/>
                <a:gd name="connsiteX50" fmla="*/ 376692 w 438721"/>
                <a:gd name="connsiteY50" fmla="*/ 322879 h 454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38721" h="454246">
                  <a:moveTo>
                    <a:pt x="427339" y="239785"/>
                  </a:moveTo>
                  <a:lnTo>
                    <a:pt x="427339" y="205756"/>
                  </a:lnTo>
                  <a:cubicBezTo>
                    <a:pt x="427339" y="92590"/>
                    <a:pt x="335540" y="0"/>
                    <a:pt x="221583" y="0"/>
                  </a:cubicBezTo>
                  <a:cubicBezTo>
                    <a:pt x="107626" y="0"/>
                    <a:pt x="15827" y="91799"/>
                    <a:pt x="15827" y="205756"/>
                  </a:cubicBezTo>
                  <a:lnTo>
                    <a:pt x="15827" y="235828"/>
                  </a:lnTo>
                  <a:cubicBezTo>
                    <a:pt x="6331" y="247699"/>
                    <a:pt x="0" y="262735"/>
                    <a:pt x="0" y="278562"/>
                  </a:cubicBezTo>
                  <a:cubicBezTo>
                    <a:pt x="0" y="315756"/>
                    <a:pt x="30863" y="346620"/>
                    <a:pt x="68058" y="346620"/>
                  </a:cubicBezTo>
                  <a:lnTo>
                    <a:pt x="68058" y="336332"/>
                  </a:lnTo>
                  <a:cubicBezTo>
                    <a:pt x="85468" y="403598"/>
                    <a:pt x="147194" y="454246"/>
                    <a:pt x="220001" y="454246"/>
                  </a:cubicBezTo>
                  <a:cubicBezTo>
                    <a:pt x="291224" y="454246"/>
                    <a:pt x="350576" y="406764"/>
                    <a:pt x="370361" y="342663"/>
                  </a:cubicBezTo>
                  <a:lnTo>
                    <a:pt x="370361" y="346620"/>
                  </a:lnTo>
                  <a:cubicBezTo>
                    <a:pt x="407555" y="346620"/>
                    <a:pt x="438418" y="315756"/>
                    <a:pt x="438418" y="278562"/>
                  </a:cubicBezTo>
                  <a:cubicBezTo>
                    <a:pt x="440001" y="264317"/>
                    <a:pt x="435253" y="250864"/>
                    <a:pt x="427339" y="239785"/>
                  </a:cubicBezTo>
                  <a:close/>
                  <a:moveTo>
                    <a:pt x="221583" y="23741"/>
                  </a:moveTo>
                  <a:cubicBezTo>
                    <a:pt x="322087" y="23741"/>
                    <a:pt x="403598" y="105252"/>
                    <a:pt x="403598" y="205756"/>
                  </a:cubicBezTo>
                  <a:lnTo>
                    <a:pt x="403598" y="219209"/>
                  </a:lnTo>
                  <a:cubicBezTo>
                    <a:pt x="395685" y="215252"/>
                    <a:pt x="387771" y="212878"/>
                    <a:pt x="378274" y="211296"/>
                  </a:cubicBezTo>
                  <a:cubicBezTo>
                    <a:pt x="375900" y="126619"/>
                    <a:pt x="306259" y="57770"/>
                    <a:pt x="220792" y="57770"/>
                  </a:cubicBezTo>
                  <a:cubicBezTo>
                    <a:pt x="135324" y="57770"/>
                    <a:pt x="65684" y="125828"/>
                    <a:pt x="63310" y="211296"/>
                  </a:cubicBezTo>
                  <a:cubicBezTo>
                    <a:pt x="54604" y="212087"/>
                    <a:pt x="46690" y="214461"/>
                    <a:pt x="39568" y="217626"/>
                  </a:cubicBezTo>
                  <a:lnTo>
                    <a:pt x="39568" y="205756"/>
                  </a:lnTo>
                  <a:cubicBezTo>
                    <a:pt x="40360" y="105252"/>
                    <a:pt x="121871" y="23741"/>
                    <a:pt x="221583" y="23741"/>
                  </a:cubicBezTo>
                  <a:close/>
                  <a:moveTo>
                    <a:pt x="353742" y="196260"/>
                  </a:moveTo>
                  <a:lnTo>
                    <a:pt x="273814" y="196260"/>
                  </a:lnTo>
                  <a:cubicBezTo>
                    <a:pt x="216044" y="196260"/>
                    <a:pt x="165396" y="157483"/>
                    <a:pt x="149568" y="102087"/>
                  </a:cubicBezTo>
                  <a:cubicBezTo>
                    <a:pt x="170144" y="88633"/>
                    <a:pt x="194677" y="80720"/>
                    <a:pt x="221583" y="80720"/>
                  </a:cubicBezTo>
                  <a:cubicBezTo>
                    <a:pt x="288850" y="81511"/>
                    <a:pt x="344246" y="131367"/>
                    <a:pt x="353742" y="196260"/>
                  </a:cubicBezTo>
                  <a:close/>
                  <a:moveTo>
                    <a:pt x="24532" y="278562"/>
                  </a:moveTo>
                  <a:cubicBezTo>
                    <a:pt x="24532" y="255612"/>
                    <a:pt x="41942" y="237411"/>
                    <a:pt x="63310" y="234245"/>
                  </a:cubicBezTo>
                  <a:lnTo>
                    <a:pt x="63310" y="296763"/>
                  </a:lnTo>
                  <a:cubicBezTo>
                    <a:pt x="63310" y="305469"/>
                    <a:pt x="64101" y="314174"/>
                    <a:pt x="65684" y="322879"/>
                  </a:cubicBezTo>
                  <a:cubicBezTo>
                    <a:pt x="42734" y="321296"/>
                    <a:pt x="24532" y="302303"/>
                    <a:pt x="24532" y="278562"/>
                  </a:cubicBezTo>
                  <a:close/>
                  <a:moveTo>
                    <a:pt x="220792" y="430505"/>
                  </a:moveTo>
                  <a:cubicBezTo>
                    <a:pt x="158274" y="430505"/>
                    <a:pt x="106043" y="387771"/>
                    <a:pt x="91007" y="330001"/>
                  </a:cubicBezTo>
                  <a:cubicBezTo>
                    <a:pt x="112374" y="351368"/>
                    <a:pt x="147194" y="377483"/>
                    <a:pt x="195468" y="383814"/>
                  </a:cubicBezTo>
                  <a:cubicBezTo>
                    <a:pt x="200216" y="393311"/>
                    <a:pt x="209713" y="398850"/>
                    <a:pt x="220792" y="398850"/>
                  </a:cubicBezTo>
                  <a:cubicBezTo>
                    <a:pt x="236619" y="398850"/>
                    <a:pt x="250072" y="385397"/>
                    <a:pt x="250072" y="369569"/>
                  </a:cubicBezTo>
                  <a:cubicBezTo>
                    <a:pt x="250072" y="353742"/>
                    <a:pt x="236619" y="340289"/>
                    <a:pt x="220792" y="340289"/>
                  </a:cubicBezTo>
                  <a:cubicBezTo>
                    <a:pt x="208130" y="340289"/>
                    <a:pt x="197842" y="348202"/>
                    <a:pt x="193885" y="358490"/>
                  </a:cubicBezTo>
                  <a:cubicBezTo>
                    <a:pt x="130576" y="346620"/>
                    <a:pt x="94173" y="297555"/>
                    <a:pt x="86259" y="286476"/>
                  </a:cubicBezTo>
                  <a:lnTo>
                    <a:pt x="86259" y="215252"/>
                  </a:lnTo>
                  <a:cubicBezTo>
                    <a:pt x="86259" y="177267"/>
                    <a:pt x="102086" y="142446"/>
                    <a:pt x="128201" y="118705"/>
                  </a:cubicBezTo>
                  <a:cubicBezTo>
                    <a:pt x="149568" y="178849"/>
                    <a:pt x="207338" y="220792"/>
                    <a:pt x="272231" y="220792"/>
                  </a:cubicBezTo>
                  <a:lnTo>
                    <a:pt x="353742" y="220792"/>
                  </a:lnTo>
                  <a:lnTo>
                    <a:pt x="353742" y="297555"/>
                  </a:lnTo>
                  <a:cubicBezTo>
                    <a:pt x="354533" y="371152"/>
                    <a:pt x="295181" y="430505"/>
                    <a:pt x="220792" y="430505"/>
                  </a:cubicBezTo>
                  <a:close/>
                  <a:moveTo>
                    <a:pt x="376692" y="322879"/>
                  </a:moveTo>
                  <a:cubicBezTo>
                    <a:pt x="378274" y="314174"/>
                    <a:pt x="379066" y="306260"/>
                    <a:pt x="379066" y="296763"/>
                  </a:cubicBezTo>
                  <a:lnTo>
                    <a:pt x="379066" y="235037"/>
                  </a:lnTo>
                  <a:cubicBezTo>
                    <a:pt x="400433" y="238202"/>
                    <a:pt x="416260" y="256404"/>
                    <a:pt x="416260" y="278562"/>
                  </a:cubicBezTo>
                  <a:cubicBezTo>
                    <a:pt x="416260" y="301512"/>
                    <a:pt x="398850" y="320504"/>
                    <a:pt x="376692" y="322879"/>
                  </a:cubicBez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2EE2F27-AEDC-42B3-B3FF-452DA3F7F8FF}"/>
                </a:ext>
              </a:extLst>
            </p:cNvPr>
            <p:cNvSpPr/>
            <p:nvPr/>
          </p:nvSpPr>
          <p:spPr>
            <a:xfrm>
              <a:off x="5435206" y="3427416"/>
              <a:ext cx="45899" cy="45899"/>
            </a:xfrm>
            <a:custGeom>
              <a:avLst/>
              <a:gdLst>
                <a:gd name="connsiteX0" fmla="*/ 22950 w 45899"/>
                <a:gd name="connsiteY0" fmla="*/ 0 h 45899"/>
                <a:gd name="connsiteX1" fmla="*/ 0 w 45899"/>
                <a:gd name="connsiteY1" fmla="*/ 22950 h 45899"/>
                <a:gd name="connsiteX2" fmla="*/ 22950 w 45899"/>
                <a:gd name="connsiteY2" fmla="*/ 45900 h 45899"/>
                <a:gd name="connsiteX3" fmla="*/ 45899 w 45899"/>
                <a:gd name="connsiteY3" fmla="*/ 22950 h 45899"/>
                <a:gd name="connsiteX4" fmla="*/ 22950 w 45899"/>
                <a:gd name="connsiteY4" fmla="*/ 0 h 45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899" h="45899">
                  <a:moveTo>
                    <a:pt x="22950" y="0"/>
                  </a:moveTo>
                  <a:cubicBezTo>
                    <a:pt x="10288" y="0"/>
                    <a:pt x="0" y="10288"/>
                    <a:pt x="0" y="22950"/>
                  </a:cubicBezTo>
                  <a:cubicBezTo>
                    <a:pt x="0" y="35612"/>
                    <a:pt x="10288" y="45900"/>
                    <a:pt x="22950" y="45900"/>
                  </a:cubicBezTo>
                  <a:cubicBezTo>
                    <a:pt x="35612" y="45900"/>
                    <a:pt x="45899" y="35612"/>
                    <a:pt x="45899" y="22950"/>
                  </a:cubicBezTo>
                  <a:cubicBezTo>
                    <a:pt x="45108" y="10288"/>
                    <a:pt x="35612" y="0"/>
                    <a:pt x="22950" y="0"/>
                  </a:cubicBez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713EC18-B08F-4814-A55E-C8040E2E3CF5}"/>
                </a:ext>
              </a:extLst>
            </p:cNvPr>
            <p:cNvSpPr/>
            <p:nvPr/>
          </p:nvSpPr>
          <p:spPr>
            <a:xfrm>
              <a:off x="5561034" y="3427416"/>
              <a:ext cx="45899" cy="45899"/>
            </a:xfrm>
            <a:custGeom>
              <a:avLst/>
              <a:gdLst>
                <a:gd name="connsiteX0" fmla="*/ 22949 w 45899"/>
                <a:gd name="connsiteY0" fmla="*/ 0 h 45899"/>
                <a:gd name="connsiteX1" fmla="*/ 0 w 45899"/>
                <a:gd name="connsiteY1" fmla="*/ 22950 h 45899"/>
                <a:gd name="connsiteX2" fmla="*/ 22949 w 45899"/>
                <a:gd name="connsiteY2" fmla="*/ 45900 h 45899"/>
                <a:gd name="connsiteX3" fmla="*/ 45899 w 45899"/>
                <a:gd name="connsiteY3" fmla="*/ 22950 h 45899"/>
                <a:gd name="connsiteX4" fmla="*/ 22949 w 45899"/>
                <a:gd name="connsiteY4" fmla="*/ 0 h 45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899" h="45899">
                  <a:moveTo>
                    <a:pt x="22949" y="0"/>
                  </a:moveTo>
                  <a:cubicBezTo>
                    <a:pt x="10288" y="0"/>
                    <a:pt x="0" y="10288"/>
                    <a:pt x="0" y="22950"/>
                  </a:cubicBezTo>
                  <a:cubicBezTo>
                    <a:pt x="0" y="35612"/>
                    <a:pt x="10288" y="45900"/>
                    <a:pt x="22949" y="45900"/>
                  </a:cubicBezTo>
                  <a:cubicBezTo>
                    <a:pt x="35612" y="45900"/>
                    <a:pt x="45899" y="35612"/>
                    <a:pt x="45899" y="22950"/>
                  </a:cubicBezTo>
                  <a:cubicBezTo>
                    <a:pt x="45899" y="10288"/>
                    <a:pt x="35612" y="0"/>
                    <a:pt x="22949" y="0"/>
                  </a:cubicBezTo>
                  <a:close/>
                </a:path>
              </a:pathLst>
            </a:custGeom>
            <a:grpFill/>
            <a:ln w="79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C4648ABE-B88A-4950-B87D-F3FB154DCEB9}"/>
              </a:ext>
            </a:extLst>
          </p:cNvPr>
          <p:cNvSpPr txBox="1"/>
          <p:nvPr/>
        </p:nvSpPr>
        <p:spPr>
          <a:xfrm>
            <a:off x="5446832" y="4445811"/>
            <a:ext cx="6128244" cy="15174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 i="1" spc="200" dirty="0">
                <a:solidFill>
                  <a:schemeClr val="accent1"/>
                </a:solidFill>
              </a:rPr>
              <a:t>If opportunity doesn’t knock, </a:t>
            </a:r>
            <a:r>
              <a:rPr lang="en-US" sz="4000" b="1" i="1" spc="200" dirty="0">
                <a:solidFill>
                  <a:schemeClr val="bg1"/>
                </a:solidFill>
              </a:rPr>
              <a:t>build</a:t>
            </a:r>
            <a:r>
              <a:rPr lang="en-US" sz="4000" b="1" i="1" spc="200" dirty="0">
                <a:solidFill>
                  <a:schemeClr val="accent1"/>
                </a:solidFill>
              </a:rPr>
              <a:t> a door.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00DCBA-407D-4D3B-94C4-35ADB3794068}"/>
              </a:ext>
            </a:extLst>
          </p:cNvPr>
          <p:cNvSpPr txBox="1"/>
          <p:nvPr/>
        </p:nvSpPr>
        <p:spPr>
          <a:xfrm>
            <a:off x="6260079" y="881098"/>
            <a:ext cx="546608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2800" dirty="0">
                <a:latin typeface="+mj-lt"/>
              </a:rPr>
              <a:t>Prototype</a:t>
            </a:r>
            <a:endParaRPr lang="en-US" sz="5400" dirty="0"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86F8ADA-16A0-433A-BE92-851953E63C0C}"/>
              </a:ext>
            </a:extLst>
          </p:cNvPr>
          <p:cNvSpPr/>
          <p:nvPr/>
        </p:nvSpPr>
        <p:spPr>
          <a:xfrm>
            <a:off x="9806338" y="2601367"/>
            <a:ext cx="2385662" cy="453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0FB938C-8A4A-4EF5-BFF8-BFD921CCE158}"/>
              </a:ext>
            </a:extLst>
          </p:cNvPr>
          <p:cNvSpPr/>
          <p:nvPr/>
        </p:nvSpPr>
        <p:spPr>
          <a:xfrm>
            <a:off x="9189414" y="1778000"/>
            <a:ext cx="2385662" cy="4531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9940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1D97228-A969-485C-AB16-A97B16D1DE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FB3687-83EB-4CE7-B103-3EFDC4F1C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15B32F-04A9-4A16-A5BA-552E9F374E5B}"/>
              </a:ext>
            </a:extLst>
          </p:cNvPr>
          <p:cNvSpPr/>
          <p:nvPr/>
        </p:nvSpPr>
        <p:spPr>
          <a:xfrm>
            <a:off x="0" y="4165600"/>
            <a:ext cx="12192000" cy="26924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A6CC5F-8AE5-41E6-9E6F-B041C53C0ADE}"/>
              </a:ext>
            </a:extLst>
          </p:cNvPr>
          <p:cNvSpPr/>
          <p:nvPr/>
        </p:nvSpPr>
        <p:spPr>
          <a:xfrm>
            <a:off x="640080" y="2702560"/>
            <a:ext cx="10911840" cy="4155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E2BD15-3EAA-450E-BC3E-C253F7D70E95}"/>
              </a:ext>
            </a:extLst>
          </p:cNvPr>
          <p:cNvSpPr txBox="1"/>
          <p:nvPr/>
        </p:nvSpPr>
        <p:spPr>
          <a:xfrm>
            <a:off x="1301999" y="3212088"/>
            <a:ext cx="3788162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Highlight</a:t>
            </a:r>
            <a:endParaRPr lang="en-US" sz="54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EEE5E7-C7AC-4F58-9191-362DCA891073}"/>
              </a:ext>
            </a:extLst>
          </p:cNvPr>
          <p:cNvSpPr txBox="1"/>
          <p:nvPr/>
        </p:nvSpPr>
        <p:spPr>
          <a:xfrm>
            <a:off x="1301999" y="3735308"/>
            <a:ext cx="3788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/>
              <a:t>Presentation contents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CD4B07-CC68-4E0C-9D7B-1B0904A35748}"/>
              </a:ext>
            </a:extLst>
          </p:cNvPr>
          <p:cNvSpPr txBox="1"/>
          <p:nvPr/>
        </p:nvSpPr>
        <p:spPr>
          <a:xfrm>
            <a:off x="6837680" y="3212088"/>
            <a:ext cx="4052323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Executive Summary</a:t>
            </a:r>
            <a:endParaRPr lang="en-US" sz="5400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986819-4B8F-4630-9308-C31D336D768A}"/>
              </a:ext>
            </a:extLst>
          </p:cNvPr>
          <p:cNvSpPr txBox="1"/>
          <p:nvPr/>
        </p:nvSpPr>
        <p:spPr>
          <a:xfrm>
            <a:off x="6837680" y="3673157"/>
            <a:ext cx="4052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/>
              <a:t>Lorem ipsum dolor sit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C0DE0C-97CC-49CF-AFE0-7DBDB55DEB4B}"/>
              </a:ext>
            </a:extLst>
          </p:cNvPr>
          <p:cNvSpPr txBox="1"/>
          <p:nvPr/>
        </p:nvSpPr>
        <p:spPr>
          <a:xfrm>
            <a:off x="6837680" y="4413051"/>
            <a:ext cx="4052323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About Company</a:t>
            </a:r>
            <a:endParaRPr lang="en-US" sz="5400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84EB7B-969B-4B8F-8146-D8E9A74A7D05}"/>
              </a:ext>
            </a:extLst>
          </p:cNvPr>
          <p:cNvSpPr txBox="1"/>
          <p:nvPr/>
        </p:nvSpPr>
        <p:spPr>
          <a:xfrm>
            <a:off x="6837680" y="4874120"/>
            <a:ext cx="4052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/>
              <a:t>Lorem ipsum dolor sit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883BB7-CB46-4CC0-9E0E-F4F877633F09}"/>
              </a:ext>
            </a:extLst>
          </p:cNvPr>
          <p:cNvSpPr txBox="1"/>
          <p:nvPr/>
        </p:nvSpPr>
        <p:spPr>
          <a:xfrm>
            <a:off x="6837680" y="5615117"/>
            <a:ext cx="4052323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The Team</a:t>
            </a:r>
            <a:endParaRPr lang="en-US" sz="5400" dirty="0"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F0C88E-1CD4-40DB-9FBA-4E0A6418E53F}"/>
              </a:ext>
            </a:extLst>
          </p:cNvPr>
          <p:cNvSpPr txBox="1"/>
          <p:nvPr/>
        </p:nvSpPr>
        <p:spPr>
          <a:xfrm>
            <a:off x="6837680" y="6076186"/>
            <a:ext cx="4052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/>
              <a:t>Lorem ipsum dolor sit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CF168A-9344-45D2-9092-51F31018FD0A}"/>
              </a:ext>
            </a:extLst>
          </p:cNvPr>
          <p:cNvSpPr txBox="1"/>
          <p:nvPr/>
        </p:nvSpPr>
        <p:spPr>
          <a:xfrm>
            <a:off x="5752079" y="3212088"/>
            <a:ext cx="101448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2800" dirty="0">
                <a:latin typeface="+mj-lt"/>
              </a:rPr>
              <a:t>01.</a:t>
            </a:r>
            <a:endParaRPr lang="en-US" sz="5400" dirty="0"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BBD188-BA24-447E-A4D7-0AF5CAA44831}"/>
              </a:ext>
            </a:extLst>
          </p:cNvPr>
          <p:cNvSpPr txBox="1"/>
          <p:nvPr/>
        </p:nvSpPr>
        <p:spPr>
          <a:xfrm>
            <a:off x="5752079" y="4413051"/>
            <a:ext cx="101448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2800" dirty="0">
                <a:latin typeface="+mj-lt"/>
              </a:rPr>
              <a:t>02.</a:t>
            </a:r>
            <a:endParaRPr lang="en-US" sz="5400" dirty="0"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F63674E-BF7E-4969-963F-EB67CD565420}"/>
              </a:ext>
            </a:extLst>
          </p:cNvPr>
          <p:cNvSpPr txBox="1"/>
          <p:nvPr/>
        </p:nvSpPr>
        <p:spPr>
          <a:xfrm>
            <a:off x="5752079" y="5615116"/>
            <a:ext cx="101448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2800" dirty="0">
                <a:latin typeface="+mj-lt"/>
              </a:rPr>
              <a:t>03.</a:t>
            </a:r>
            <a:endParaRPr lang="en-US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1440437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21E2AE-5202-4329-974B-1B8803207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E3951B-29C9-428D-B3D5-192FF9976AB2}"/>
              </a:ext>
            </a:extLst>
          </p:cNvPr>
          <p:cNvSpPr/>
          <p:nvPr/>
        </p:nvSpPr>
        <p:spPr>
          <a:xfrm>
            <a:off x="1" y="1"/>
            <a:ext cx="3949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8E1541-B3C8-4BA0-A7FA-4621FE0DF351}"/>
              </a:ext>
            </a:extLst>
          </p:cNvPr>
          <p:cNvSpPr txBox="1"/>
          <p:nvPr/>
        </p:nvSpPr>
        <p:spPr>
          <a:xfrm>
            <a:off x="510859" y="4372926"/>
            <a:ext cx="3146741" cy="156966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4800" dirty="0">
                <a:solidFill>
                  <a:schemeClr val="tx2"/>
                </a:solidFill>
                <a:latin typeface="+mj-lt"/>
              </a:rPr>
              <a:t>Contact</a:t>
            </a:r>
          </a:p>
          <a:p>
            <a:r>
              <a:rPr lang="en-US" sz="4800" dirty="0">
                <a:solidFill>
                  <a:schemeClr val="tx2"/>
                </a:solidFill>
                <a:latin typeface="+mj-lt"/>
              </a:rPr>
              <a:t>Us.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F16239-A4AD-4CE1-9F08-76C7CC09EC08}"/>
              </a:ext>
            </a:extLst>
          </p:cNvPr>
          <p:cNvSpPr/>
          <p:nvPr/>
        </p:nvSpPr>
        <p:spPr>
          <a:xfrm>
            <a:off x="616924" y="1285632"/>
            <a:ext cx="2385662" cy="4531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EEEF62-4674-4B4C-8B84-48748221C4EC}"/>
              </a:ext>
            </a:extLst>
          </p:cNvPr>
          <p:cNvSpPr/>
          <p:nvPr/>
        </p:nvSpPr>
        <p:spPr>
          <a:xfrm>
            <a:off x="0" y="462265"/>
            <a:ext cx="2385662" cy="4531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5F4109-3BFC-4178-BF3E-5BE8BA388A3F}"/>
              </a:ext>
            </a:extLst>
          </p:cNvPr>
          <p:cNvSpPr txBox="1"/>
          <p:nvPr/>
        </p:nvSpPr>
        <p:spPr>
          <a:xfrm>
            <a:off x="4566623" y="2554543"/>
            <a:ext cx="3675677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Address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5CDA35-B9A2-4EB6-96CD-88AE99BC950A}"/>
              </a:ext>
            </a:extLst>
          </p:cNvPr>
          <p:cNvSpPr txBox="1"/>
          <p:nvPr/>
        </p:nvSpPr>
        <p:spPr>
          <a:xfrm>
            <a:off x="4566623" y="2952390"/>
            <a:ext cx="7159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/>
              <a:t>456 Business Street, Gold State, Diamond Country 357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AF6740-E280-4172-93AB-2D5658ABF5AF}"/>
              </a:ext>
            </a:extLst>
          </p:cNvPr>
          <p:cNvSpPr txBox="1"/>
          <p:nvPr/>
        </p:nvSpPr>
        <p:spPr>
          <a:xfrm>
            <a:off x="4566623" y="3846548"/>
            <a:ext cx="3675677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Phone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87AAF1-FB2E-47FB-B21C-0D8EBBB370B5}"/>
              </a:ext>
            </a:extLst>
          </p:cNvPr>
          <p:cNvSpPr txBox="1"/>
          <p:nvPr/>
        </p:nvSpPr>
        <p:spPr>
          <a:xfrm>
            <a:off x="4566623" y="4244395"/>
            <a:ext cx="7159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/>
              <a:t>(123) 9876 5432 110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21E017-3C63-4C79-8D45-01895952D18E}"/>
              </a:ext>
            </a:extLst>
          </p:cNvPr>
          <p:cNvSpPr txBox="1"/>
          <p:nvPr/>
        </p:nvSpPr>
        <p:spPr>
          <a:xfrm>
            <a:off x="4566623" y="5136290"/>
            <a:ext cx="3675677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Email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2D725A-15EB-42B1-8315-30CBC50ED367}"/>
              </a:ext>
            </a:extLst>
          </p:cNvPr>
          <p:cNvSpPr txBox="1"/>
          <p:nvPr/>
        </p:nvSpPr>
        <p:spPr>
          <a:xfrm>
            <a:off x="4566623" y="5534137"/>
            <a:ext cx="7159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/>
              <a:t>hello@yourcompany.com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26C643F-7EAA-4ECF-A207-258FCCBB32C4}"/>
              </a:ext>
            </a:extLst>
          </p:cNvPr>
          <p:cNvSpPr/>
          <p:nvPr/>
        </p:nvSpPr>
        <p:spPr>
          <a:xfrm>
            <a:off x="4713892" y="1088192"/>
            <a:ext cx="711092" cy="848028"/>
          </a:xfrm>
          <a:custGeom>
            <a:avLst/>
            <a:gdLst>
              <a:gd name="connsiteX0" fmla="*/ 399641 w 399641"/>
              <a:gd name="connsiteY0" fmla="*/ 238400 h 476602"/>
              <a:gd name="connsiteX1" fmla="*/ 394102 w 399641"/>
              <a:gd name="connsiteY1" fmla="*/ 228112 h 476602"/>
              <a:gd name="connsiteX2" fmla="*/ 331583 w 399641"/>
              <a:gd name="connsiteY2" fmla="*/ 186961 h 476602"/>
              <a:gd name="connsiteX3" fmla="*/ 394102 w 399641"/>
              <a:gd name="connsiteY3" fmla="*/ 145810 h 476602"/>
              <a:gd name="connsiteX4" fmla="*/ 399641 w 399641"/>
              <a:gd name="connsiteY4" fmla="*/ 135522 h 476602"/>
              <a:gd name="connsiteX5" fmla="*/ 394102 w 399641"/>
              <a:gd name="connsiteY5" fmla="*/ 125234 h 476602"/>
              <a:gd name="connsiteX6" fmla="*/ 206547 w 399641"/>
              <a:gd name="connsiteY6" fmla="*/ 1781 h 476602"/>
              <a:gd name="connsiteX7" fmla="*/ 193094 w 399641"/>
              <a:gd name="connsiteY7" fmla="*/ 1781 h 476602"/>
              <a:gd name="connsiteX8" fmla="*/ 5540 w 399641"/>
              <a:gd name="connsiteY8" fmla="*/ 125234 h 476602"/>
              <a:gd name="connsiteX9" fmla="*/ 0 w 399641"/>
              <a:gd name="connsiteY9" fmla="*/ 135522 h 476602"/>
              <a:gd name="connsiteX10" fmla="*/ 5540 w 399641"/>
              <a:gd name="connsiteY10" fmla="*/ 145810 h 476602"/>
              <a:gd name="connsiteX11" fmla="*/ 68058 w 399641"/>
              <a:gd name="connsiteY11" fmla="*/ 186961 h 476602"/>
              <a:gd name="connsiteX12" fmla="*/ 5540 w 399641"/>
              <a:gd name="connsiteY12" fmla="*/ 228112 h 476602"/>
              <a:gd name="connsiteX13" fmla="*/ 0 w 399641"/>
              <a:gd name="connsiteY13" fmla="*/ 238400 h 476602"/>
              <a:gd name="connsiteX14" fmla="*/ 5540 w 399641"/>
              <a:gd name="connsiteY14" fmla="*/ 248688 h 476602"/>
              <a:gd name="connsiteX15" fmla="*/ 68058 w 399641"/>
              <a:gd name="connsiteY15" fmla="*/ 289839 h 476602"/>
              <a:gd name="connsiteX16" fmla="*/ 5540 w 399641"/>
              <a:gd name="connsiteY16" fmla="*/ 330990 h 476602"/>
              <a:gd name="connsiteX17" fmla="*/ 0 w 399641"/>
              <a:gd name="connsiteY17" fmla="*/ 341278 h 476602"/>
              <a:gd name="connsiteX18" fmla="*/ 5540 w 399641"/>
              <a:gd name="connsiteY18" fmla="*/ 351566 h 476602"/>
              <a:gd name="connsiteX19" fmla="*/ 193094 w 399641"/>
              <a:gd name="connsiteY19" fmla="*/ 475019 h 476602"/>
              <a:gd name="connsiteX20" fmla="*/ 199425 w 399641"/>
              <a:gd name="connsiteY20" fmla="*/ 476602 h 476602"/>
              <a:gd name="connsiteX21" fmla="*/ 205756 w 399641"/>
              <a:gd name="connsiteY21" fmla="*/ 475019 h 476602"/>
              <a:gd name="connsiteX22" fmla="*/ 393311 w 399641"/>
              <a:gd name="connsiteY22" fmla="*/ 351566 h 476602"/>
              <a:gd name="connsiteX23" fmla="*/ 398850 w 399641"/>
              <a:gd name="connsiteY23" fmla="*/ 341278 h 476602"/>
              <a:gd name="connsiteX24" fmla="*/ 393311 w 399641"/>
              <a:gd name="connsiteY24" fmla="*/ 330990 h 476602"/>
              <a:gd name="connsiteX25" fmla="*/ 330792 w 399641"/>
              <a:gd name="connsiteY25" fmla="*/ 289839 h 476602"/>
              <a:gd name="connsiteX26" fmla="*/ 393311 w 399641"/>
              <a:gd name="connsiteY26" fmla="*/ 248688 h 476602"/>
              <a:gd name="connsiteX27" fmla="*/ 399641 w 399641"/>
              <a:gd name="connsiteY27" fmla="*/ 238400 h 476602"/>
              <a:gd name="connsiteX28" fmla="*/ 201007 w 399641"/>
              <a:gd name="connsiteY28" fmla="*/ 27104 h 476602"/>
              <a:gd name="connsiteX29" fmla="*/ 366404 w 399641"/>
              <a:gd name="connsiteY29" fmla="*/ 136313 h 476602"/>
              <a:gd name="connsiteX30" fmla="*/ 303885 w 399641"/>
              <a:gd name="connsiteY30" fmla="*/ 177464 h 476602"/>
              <a:gd name="connsiteX31" fmla="*/ 303885 w 399641"/>
              <a:gd name="connsiteY31" fmla="*/ 177464 h 476602"/>
              <a:gd name="connsiteX32" fmla="*/ 201007 w 399641"/>
              <a:gd name="connsiteY32" fmla="*/ 245522 h 476602"/>
              <a:gd name="connsiteX33" fmla="*/ 98129 w 399641"/>
              <a:gd name="connsiteY33" fmla="*/ 177464 h 476602"/>
              <a:gd name="connsiteX34" fmla="*/ 98129 w 399641"/>
              <a:gd name="connsiteY34" fmla="*/ 177464 h 476602"/>
              <a:gd name="connsiteX35" fmla="*/ 35612 w 399641"/>
              <a:gd name="connsiteY35" fmla="*/ 136313 h 476602"/>
              <a:gd name="connsiteX36" fmla="*/ 201007 w 399641"/>
              <a:gd name="connsiteY36" fmla="*/ 27104 h 476602"/>
              <a:gd name="connsiteX37" fmla="*/ 366404 w 399641"/>
              <a:gd name="connsiteY37" fmla="*/ 341278 h 476602"/>
              <a:gd name="connsiteX38" fmla="*/ 201007 w 399641"/>
              <a:gd name="connsiteY38" fmla="*/ 450487 h 476602"/>
              <a:gd name="connsiteX39" fmla="*/ 35612 w 399641"/>
              <a:gd name="connsiteY39" fmla="*/ 341278 h 476602"/>
              <a:gd name="connsiteX40" fmla="*/ 91799 w 399641"/>
              <a:gd name="connsiteY40" fmla="*/ 304084 h 476602"/>
              <a:gd name="connsiteX41" fmla="*/ 194677 w 399641"/>
              <a:gd name="connsiteY41" fmla="*/ 372141 h 476602"/>
              <a:gd name="connsiteX42" fmla="*/ 201007 w 399641"/>
              <a:gd name="connsiteY42" fmla="*/ 373724 h 476602"/>
              <a:gd name="connsiteX43" fmla="*/ 207339 w 399641"/>
              <a:gd name="connsiteY43" fmla="*/ 372141 h 476602"/>
              <a:gd name="connsiteX44" fmla="*/ 310217 w 399641"/>
              <a:gd name="connsiteY44" fmla="*/ 304084 h 476602"/>
              <a:gd name="connsiteX45" fmla="*/ 366404 w 399641"/>
              <a:gd name="connsiteY45" fmla="*/ 341278 h 476602"/>
              <a:gd name="connsiteX46" fmla="*/ 201007 w 399641"/>
              <a:gd name="connsiteY46" fmla="*/ 348400 h 476602"/>
              <a:gd name="connsiteX47" fmla="*/ 35612 w 399641"/>
              <a:gd name="connsiteY47" fmla="*/ 239191 h 476602"/>
              <a:gd name="connsiteX48" fmla="*/ 91799 w 399641"/>
              <a:gd name="connsiteY48" fmla="*/ 201997 h 476602"/>
              <a:gd name="connsiteX49" fmla="*/ 194677 w 399641"/>
              <a:gd name="connsiteY49" fmla="*/ 270055 h 476602"/>
              <a:gd name="connsiteX50" fmla="*/ 201007 w 399641"/>
              <a:gd name="connsiteY50" fmla="*/ 271637 h 476602"/>
              <a:gd name="connsiteX51" fmla="*/ 207339 w 399641"/>
              <a:gd name="connsiteY51" fmla="*/ 270055 h 476602"/>
              <a:gd name="connsiteX52" fmla="*/ 310217 w 399641"/>
              <a:gd name="connsiteY52" fmla="*/ 201997 h 476602"/>
              <a:gd name="connsiteX53" fmla="*/ 366404 w 399641"/>
              <a:gd name="connsiteY53" fmla="*/ 239191 h 476602"/>
              <a:gd name="connsiteX54" fmla="*/ 201007 w 399641"/>
              <a:gd name="connsiteY54" fmla="*/ 348400 h 476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99641" h="476602">
                <a:moveTo>
                  <a:pt x="399641" y="238400"/>
                </a:moveTo>
                <a:cubicBezTo>
                  <a:pt x="399641" y="234443"/>
                  <a:pt x="397267" y="230486"/>
                  <a:pt x="394102" y="228112"/>
                </a:cubicBezTo>
                <a:lnTo>
                  <a:pt x="331583" y="186961"/>
                </a:lnTo>
                <a:lnTo>
                  <a:pt x="394102" y="145810"/>
                </a:lnTo>
                <a:cubicBezTo>
                  <a:pt x="397267" y="143436"/>
                  <a:pt x="399641" y="140270"/>
                  <a:pt x="399641" y="135522"/>
                </a:cubicBezTo>
                <a:cubicBezTo>
                  <a:pt x="399641" y="130774"/>
                  <a:pt x="397267" y="127608"/>
                  <a:pt x="394102" y="125234"/>
                </a:cubicBezTo>
                <a:lnTo>
                  <a:pt x="206547" y="1781"/>
                </a:lnTo>
                <a:cubicBezTo>
                  <a:pt x="202590" y="-594"/>
                  <a:pt x="197051" y="-594"/>
                  <a:pt x="193094" y="1781"/>
                </a:cubicBezTo>
                <a:lnTo>
                  <a:pt x="5540" y="125234"/>
                </a:lnTo>
                <a:cubicBezTo>
                  <a:pt x="2374" y="127608"/>
                  <a:pt x="0" y="130774"/>
                  <a:pt x="0" y="135522"/>
                </a:cubicBezTo>
                <a:cubicBezTo>
                  <a:pt x="0" y="140270"/>
                  <a:pt x="2374" y="143436"/>
                  <a:pt x="5540" y="145810"/>
                </a:cubicBezTo>
                <a:lnTo>
                  <a:pt x="68058" y="186961"/>
                </a:lnTo>
                <a:lnTo>
                  <a:pt x="5540" y="228112"/>
                </a:lnTo>
                <a:cubicBezTo>
                  <a:pt x="2374" y="230486"/>
                  <a:pt x="0" y="233652"/>
                  <a:pt x="0" y="238400"/>
                </a:cubicBezTo>
                <a:cubicBezTo>
                  <a:pt x="0" y="243148"/>
                  <a:pt x="2374" y="246314"/>
                  <a:pt x="5540" y="248688"/>
                </a:cubicBezTo>
                <a:lnTo>
                  <a:pt x="68058" y="289839"/>
                </a:lnTo>
                <a:lnTo>
                  <a:pt x="5540" y="330990"/>
                </a:lnTo>
                <a:cubicBezTo>
                  <a:pt x="2374" y="333364"/>
                  <a:pt x="0" y="336530"/>
                  <a:pt x="0" y="341278"/>
                </a:cubicBezTo>
                <a:cubicBezTo>
                  <a:pt x="0" y="346026"/>
                  <a:pt x="2374" y="349192"/>
                  <a:pt x="5540" y="351566"/>
                </a:cubicBezTo>
                <a:lnTo>
                  <a:pt x="193094" y="475019"/>
                </a:lnTo>
                <a:cubicBezTo>
                  <a:pt x="195468" y="476602"/>
                  <a:pt x="197051" y="476602"/>
                  <a:pt x="199425" y="476602"/>
                </a:cubicBezTo>
                <a:cubicBezTo>
                  <a:pt x="201799" y="476602"/>
                  <a:pt x="204173" y="475810"/>
                  <a:pt x="205756" y="475019"/>
                </a:cubicBezTo>
                <a:lnTo>
                  <a:pt x="393311" y="351566"/>
                </a:lnTo>
                <a:cubicBezTo>
                  <a:pt x="396476" y="349192"/>
                  <a:pt x="398850" y="346026"/>
                  <a:pt x="398850" y="341278"/>
                </a:cubicBezTo>
                <a:cubicBezTo>
                  <a:pt x="398850" y="336530"/>
                  <a:pt x="396476" y="333364"/>
                  <a:pt x="393311" y="330990"/>
                </a:cubicBezTo>
                <a:lnTo>
                  <a:pt x="330792" y="289839"/>
                </a:lnTo>
                <a:lnTo>
                  <a:pt x="393311" y="248688"/>
                </a:lnTo>
                <a:cubicBezTo>
                  <a:pt x="398059" y="246314"/>
                  <a:pt x="399641" y="242357"/>
                  <a:pt x="399641" y="238400"/>
                </a:cubicBezTo>
                <a:close/>
                <a:moveTo>
                  <a:pt x="201007" y="27104"/>
                </a:moveTo>
                <a:lnTo>
                  <a:pt x="366404" y="136313"/>
                </a:lnTo>
                <a:lnTo>
                  <a:pt x="303885" y="177464"/>
                </a:lnTo>
                <a:cubicBezTo>
                  <a:pt x="303885" y="177464"/>
                  <a:pt x="303885" y="177464"/>
                  <a:pt x="303885" y="177464"/>
                </a:cubicBezTo>
                <a:lnTo>
                  <a:pt x="201007" y="245522"/>
                </a:lnTo>
                <a:lnTo>
                  <a:pt x="98129" y="177464"/>
                </a:lnTo>
                <a:cubicBezTo>
                  <a:pt x="98129" y="177464"/>
                  <a:pt x="98129" y="177464"/>
                  <a:pt x="98129" y="177464"/>
                </a:cubicBezTo>
                <a:lnTo>
                  <a:pt x="35612" y="136313"/>
                </a:lnTo>
                <a:lnTo>
                  <a:pt x="201007" y="27104"/>
                </a:lnTo>
                <a:close/>
                <a:moveTo>
                  <a:pt x="366404" y="341278"/>
                </a:moveTo>
                <a:lnTo>
                  <a:pt x="201007" y="450487"/>
                </a:lnTo>
                <a:lnTo>
                  <a:pt x="35612" y="341278"/>
                </a:lnTo>
                <a:lnTo>
                  <a:pt x="91799" y="304084"/>
                </a:lnTo>
                <a:lnTo>
                  <a:pt x="194677" y="372141"/>
                </a:lnTo>
                <a:cubicBezTo>
                  <a:pt x="197051" y="373724"/>
                  <a:pt x="198633" y="373724"/>
                  <a:pt x="201007" y="373724"/>
                </a:cubicBezTo>
                <a:cubicBezTo>
                  <a:pt x="203382" y="373724"/>
                  <a:pt x="205756" y="372933"/>
                  <a:pt x="207339" y="372141"/>
                </a:cubicBezTo>
                <a:lnTo>
                  <a:pt x="310217" y="304084"/>
                </a:lnTo>
                <a:lnTo>
                  <a:pt x="366404" y="341278"/>
                </a:lnTo>
                <a:close/>
                <a:moveTo>
                  <a:pt x="201007" y="348400"/>
                </a:moveTo>
                <a:lnTo>
                  <a:pt x="35612" y="239191"/>
                </a:lnTo>
                <a:lnTo>
                  <a:pt x="91799" y="201997"/>
                </a:lnTo>
                <a:lnTo>
                  <a:pt x="194677" y="270055"/>
                </a:lnTo>
                <a:cubicBezTo>
                  <a:pt x="197051" y="271637"/>
                  <a:pt x="198633" y="271637"/>
                  <a:pt x="201007" y="271637"/>
                </a:cubicBezTo>
                <a:cubicBezTo>
                  <a:pt x="203382" y="271637"/>
                  <a:pt x="205756" y="270846"/>
                  <a:pt x="207339" y="270055"/>
                </a:cubicBezTo>
                <a:lnTo>
                  <a:pt x="310217" y="201997"/>
                </a:lnTo>
                <a:lnTo>
                  <a:pt x="366404" y="239191"/>
                </a:lnTo>
                <a:lnTo>
                  <a:pt x="201007" y="348400"/>
                </a:lnTo>
                <a:close/>
              </a:path>
            </a:pathLst>
          </a:custGeom>
          <a:solidFill>
            <a:schemeClr val="accent1"/>
          </a:solidFill>
          <a:ln w="7908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04C818-FF0D-4192-86EF-BECEE752832A}"/>
              </a:ext>
            </a:extLst>
          </p:cNvPr>
          <p:cNvSpPr/>
          <p:nvPr/>
        </p:nvSpPr>
        <p:spPr>
          <a:xfrm>
            <a:off x="9806338" y="5841914"/>
            <a:ext cx="2385662" cy="453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0986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1220C25-047E-4759-8425-5FB9178B09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432BF5-36EE-4686-B9B8-F973185F3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0441351-0B03-4350-8020-70B930EA2ADE}"/>
              </a:ext>
            </a:extLst>
          </p:cNvPr>
          <p:cNvSpPr/>
          <p:nvPr/>
        </p:nvSpPr>
        <p:spPr>
          <a:xfrm rot="5400000">
            <a:off x="7604962" y="2174061"/>
            <a:ext cx="2385662" cy="58567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23831A-E9C2-4330-AE2A-3AC5037F23BE}"/>
              </a:ext>
            </a:extLst>
          </p:cNvPr>
          <p:cNvSpPr txBox="1"/>
          <p:nvPr/>
        </p:nvSpPr>
        <p:spPr>
          <a:xfrm>
            <a:off x="6156953" y="1232352"/>
            <a:ext cx="3788162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Executive Summary</a:t>
            </a:r>
            <a:endParaRPr lang="en-US" sz="54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79EE86-67F6-429A-B8EE-524E0D99922C}"/>
              </a:ext>
            </a:extLst>
          </p:cNvPr>
          <p:cNvSpPr txBox="1"/>
          <p:nvPr/>
        </p:nvSpPr>
        <p:spPr>
          <a:xfrm>
            <a:off x="6156952" y="1755572"/>
            <a:ext cx="5281682" cy="1366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spc="200" dirty="0"/>
              <a:t>Lorem ipsum dolor sit </a:t>
            </a:r>
            <a:r>
              <a:rPr lang="en-US" sz="1400" spc="200" dirty="0" err="1"/>
              <a:t>amet</a:t>
            </a:r>
            <a:r>
              <a:rPr lang="en-US" sz="1400" spc="200" dirty="0"/>
              <a:t>, </a:t>
            </a:r>
            <a:r>
              <a:rPr lang="en-US" sz="1400" spc="200" dirty="0" err="1"/>
              <a:t>consectetuer</a:t>
            </a:r>
            <a:r>
              <a:rPr lang="en-US" sz="1400" spc="200" dirty="0"/>
              <a:t> </a:t>
            </a:r>
            <a:r>
              <a:rPr lang="en-US" sz="1400" spc="200" dirty="0" err="1"/>
              <a:t>adipiscing</a:t>
            </a:r>
            <a:r>
              <a:rPr lang="en-US" sz="1400" spc="200" dirty="0"/>
              <a:t> </a:t>
            </a:r>
            <a:r>
              <a:rPr lang="en-US" sz="1400" spc="200" dirty="0" err="1"/>
              <a:t>elit</a:t>
            </a:r>
            <a:r>
              <a:rPr lang="en-US" sz="1400" spc="200" dirty="0"/>
              <a:t>. Aenean </a:t>
            </a:r>
            <a:r>
              <a:rPr lang="en-US" sz="1400" spc="200" dirty="0" err="1"/>
              <a:t>commodo</a:t>
            </a:r>
            <a:r>
              <a:rPr lang="en-US" sz="1400" spc="200" dirty="0"/>
              <a:t> ligula </a:t>
            </a:r>
            <a:r>
              <a:rPr lang="en-US" sz="1400" spc="200" dirty="0" err="1"/>
              <a:t>eget</a:t>
            </a:r>
            <a:r>
              <a:rPr lang="en-US" sz="1400" spc="200" dirty="0"/>
              <a:t> dolor. Aenean </a:t>
            </a:r>
            <a:r>
              <a:rPr lang="en-US" sz="1400" spc="200" dirty="0" err="1"/>
              <a:t>massa</a:t>
            </a:r>
            <a:r>
              <a:rPr lang="en-US" sz="1400" spc="200" dirty="0"/>
              <a:t> cum sociis </a:t>
            </a:r>
            <a:r>
              <a:rPr lang="en-US" sz="1400" spc="200" dirty="0" err="1"/>
              <a:t>natoque</a:t>
            </a:r>
            <a:r>
              <a:rPr lang="en-US" sz="1400" spc="200" dirty="0"/>
              <a:t> </a:t>
            </a:r>
            <a:r>
              <a:rPr lang="en-US" sz="1400" spc="200" dirty="0" err="1"/>
              <a:t>penatibus</a:t>
            </a:r>
            <a:r>
              <a:rPr lang="en-US" sz="1400" spc="200" dirty="0"/>
              <a:t> et </a:t>
            </a:r>
            <a:r>
              <a:rPr lang="en-US" sz="1400" spc="200" dirty="0" err="1"/>
              <a:t>magnis</a:t>
            </a:r>
            <a:r>
              <a:rPr lang="en-US" sz="1400" spc="200" dirty="0"/>
              <a:t> dis parturient </a:t>
            </a:r>
            <a:r>
              <a:rPr lang="en-US" sz="1400" spc="200" dirty="0" err="1"/>
              <a:t>montes</a:t>
            </a:r>
            <a:r>
              <a:rPr lang="en-US" sz="1400" spc="200" dirty="0"/>
              <a:t>. Vestibulum </a:t>
            </a:r>
            <a:r>
              <a:rPr lang="en-US" sz="1400" spc="200" dirty="0" err="1"/>
              <a:t>purus</a:t>
            </a:r>
            <a:r>
              <a:rPr lang="en-US" sz="1400" spc="200" dirty="0"/>
              <a:t> </a:t>
            </a:r>
            <a:r>
              <a:rPr lang="en-US" sz="1400" spc="200" dirty="0" err="1"/>
              <a:t>quam</a:t>
            </a:r>
            <a:r>
              <a:rPr lang="en-US" sz="1400" spc="200" dirty="0"/>
              <a:t>, </a:t>
            </a:r>
            <a:r>
              <a:rPr lang="en-US" sz="1400" spc="200" dirty="0" err="1"/>
              <a:t>scelerisque</a:t>
            </a:r>
            <a:r>
              <a:rPr lang="en-US" sz="1400" spc="200" dirty="0"/>
              <a:t> uta.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1AA40B-7DAD-4C4D-9E6E-A6C49F845DA7}"/>
              </a:ext>
            </a:extLst>
          </p:cNvPr>
          <p:cNvSpPr txBox="1"/>
          <p:nvPr/>
        </p:nvSpPr>
        <p:spPr>
          <a:xfrm>
            <a:off x="6156952" y="4621832"/>
            <a:ext cx="5281682" cy="9578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i="1" spc="200" dirty="0">
                <a:solidFill>
                  <a:schemeClr val="bg1"/>
                </a:solidFill>
              </a:rPr>
              <a:t>Vestibulum </a:t>
            </a:r>
            <a:r>
              <a:rPr lang="en-US" sz="1600" b="1" i="1" spc="200" dirty="0" err="1">
                <a:solidFill>
                  <a:schemeClr val="bg1"/>
                </a:solidFill>
              </a:rPr>
              <a:t>purus</a:t>
            </a:r>
            <a:r>
              <a:rPr lang="en-US" sz="1600" b="1" i="1" spc="200" dirty="0">
                <a:solidFill>
                  <a:schemeClr val="bg1"/>
                </a:solidFill>
              </a:rPr>
              <a:t> </a:t>
            </a:r>
            <a:r>
              <a:rPr lang="en-US" sz="1600" b="1" i="1" spc="200" dirty="0" err="1">
                <a:solidFill>
                  <a:schemeClr val="bg1"/>
                </a:solidFill>
              </a:rPr>
              <a:t>quam</a:t>
            </a:r>
            <a:r>
              <a:rPr lang="en-US" sz="1600" b="1" i="1" spc="200" dirty="0">
                <a:solidFill>
                  <a:schemeClr val="bg1"/>
                </a:solidFill>
              </a:rPr>
              <a:t>, </a:t>
            </a:r>
            <a:r>
              <a:rPr lang="en-US" sz="1600" b="1" i="1" spc="200" dirty="0" err="1">
                <a:solidFill>
                  <a:schemeClr val="bg1"/>
                </a:solidFill>
              </a:rPr>
              <a:t>scelerisque</a:t>
            </a:r>
            <a:r>
              <a:rPr lang="en-US" sz="1600" b="1" i="1" spc="200" dirty="0">
                <a:solidFill>
                  <a:schemeClr val="bg1"/>
                </a:solidFill>
              </a:rPr>
              <a:t> </a:t>
            </a:r>
            <a:r>
              <a:rPr lang="en-US" sz="1600" b="1" i="1" spc="200" dirty="0" err="1">
                <a:solidFill>
                  <a:schemeClr val="bg1"/>
                </a:solidFill>
              </a:rPr>
              <a:t>ut</a:t>
            </a:r>
            <a:r>
              <a:rPr lang="en-US" sz="1600" b="1" i="1" spc="200" dirty="0">
                <a:solidFill>
                  <a:schemeClr val="bg1"/>
                </a:solidFill>
              </a:rPr>
              <a:t>, </a:t>
            </a:r>
            <a:r>
              <a:rPr lang="en-US" sz="1600" b="1" i="1" spc="200" dirty="0" err="1">
                <a:solidFill>
                  <a:schemeClr val="bg1"/>
                </a:solidFill>
              </a:rPr>
              <a:t>mollis</a:t>
            </a:r>
            <a:r>
              <a:rPr lang="en-US" sz="1600" b="1" i="1" spc="200" dirty="0">
                <a:solidFill>
                  <a:schemeClr val="bg1"/>
                </a:solidFill>
              </a:rPr>
              <a:t> sed </a:t>
            </a:r>
            <a:r>
              <a:rPr lang="en-US" sz="1600" b="1" i="1" spc="200" dirty="0" err="1">
                <a:solidFill>
                  <a:schemeClr val="bg1"/>
                </a:solidFill>
              </a:rPr>
              <a:t>nonummy</a:t>
            </a:r>
            <a:r>
              <a:rPr lang="en-US" sz="1600" b="1" i="1" spc="200" dirty="0">
                <a:solidFill>
                  <a:schemeClr val="bg1"/>
                </a:solidFill>
              </a:rPr>
              <a:t> </a:t>
            </a:r>
            <a:r>
              <a:rPr lang="en-US" sz="1600" b="1" i="1" spc="200" dirty="0" err="1">
                <a:solidFill>
                  <a:schemeClr val="bg1"/>
                </a:solidFill>
              </a:rPr>
              <a:t>idmetus</a:t>
            </a:r>
            <a:r>
              <a:rPr lang="en-US" sz="1600" b="1" i="1" spc="200" dirty="0">
                <a:solidFill>
                  <a:schemeClr val="bg1"/>
                </a:solidFill>
              </a:rPr>
              <a:t>. </a:t>
            </a:r>
            <a:r>
              <a:rPr lang="en-US" sz="1600" b="1" i="1" spc="200" dirty="0" err="1">
                <a:solidFill>
                  <a:schemeClr val="bg1"/>
                </a:solidFill>
              </a:rPr>
              <a:t>Nullam</a:t>
            </a:r>
            <a:r>
              <a:rPr lang="en-US" sz="1600" b="1" i="1" spc="200" dirty="0">
                <a:solidFill>
                  <a:schemeClr val="bg1"/>
                </a:solidFill>
              </a:rPr>
              <a:t> </a:t>
            </a:r>
            <a:r>
              <a:rPr lang="en-US" sz="1600" b="1" i="1" spc="200" dirty="0" err="1">
                <a:solidFill>
                  <a:schemeClr val="bg1"/>
                </a:solidFill>
              </a:rPr>
              <a:t>accumsan</a:t>
            </a:r>
            <a:r>
              <a:rPr lang="en-US" sz="1600" b="1" i="1" spc="200" dirty="0">
                <a:solidFill>
                  <a:schemeClr val="bg1"/>
                </a:solidFill>
              </a:rPr>
              <a:t> lorem in dui.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D14DB9-7040-430A-BE46-CA07AE2A4A89}"/>
              </a:ext>
            </a:extLst>
          </p:cNvPr>
          <p:cNvSpPr/>
          <p:nvPr/>
        </p:nvSpPr>
        <p:spPr>
          <a:xfrm rot="5400000">
            <a:off x="-966257" y="3202426"/>
            <a:ext cx="2385662" cy="453149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 descr="Closed quotation mark with solid fill">
            <a:extLst>
              <a:ext uri="{FF2B5EF4-FFF2-40B4-BE49-F238E27FC236}">
                <a16:creationId xmlns:a16="http://schemas.microsoft.com/office/drawing/2014/main" id="{886E538C-D271-45DF-8747-B843C9C10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6853" y="3365355"/>
            <a:ext cx="1081880" cy="108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0370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15C721EB-2593-4F52-BED6-F0DF829EEE5F}"/>
              </a:ext>
            </a:extLst>
          </p:cNvPr>
          <p:cNvSpPr/>
          <p:nvPr/>
        </p:nvSpPr>
        <p:spPr>
          <a:xfrm>
            <a:off x="0" y="1019175"/>
            <a:ext cx="5260975" cy="5838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7419FEA-B3D9-4C25-8DD4-7F3020931EB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1D73D-5E0E-4E41-B85B-1043FD5D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3631F7B-4AAC-430D-B255-B3949F0656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56E284-773A-4F00-84F8-40226FF3B5B8}"/>
              </a:ext>
            </a:extLst>
          </p:cNvPr>
          <p:cNvSpPr txBox="1"/>
          <p:nvPr/>
        </p:nvSpPr>
        <p:spPr>
          <a:xfrm>
            <a:off x="6444478" y="1303468"/>
            <a:ext cx="3788162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About Company</a:t>
            </a:r>
            <a:endParaRPr lang="en-US" sz="5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273634-3044-4A64-82FB-79C33AA35492}"/>
              </a:ext>
            </a:extLst>
          </p:cNvPr>
          <p:cNvSpPr txBox="1"/>
          <p:nvPr/>
        </p:nvSpPr>
        <p:spPr>
          <a:xfrm>
            <a:off x="6444477" y="1826688"/>
            <a:ext cx="5281682" cy="1625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spc="200" dirty="0"/>
              <a:t>Lorem ipsum dolor sit </a:t>
            </a:r>
            <a:r>
              <a:rPr lang="en-US" sz="1400" spc="200" dirty="0" err="1"/>
              <a:t>amet</a:t>
            </a:r>
            <a:r>
              <a:rPr lang="en-US" sz="1400" spc="200" dirty="0"/>
              <a:t>, </a:t>
            </a:r>
            <a:r>
              <a:rPr lang="en-US" sz="1400" spc="200" dirty="0" err="1"/>
              <a:t>consectetuer</a:t>
            </a:r>
            <a:r>
              <a:rPr lang="en-US" sz="1400" spc="200" dirty="0"/>
              <a:t> </a:t>
            </a:r>
            <a:r>
              <a:rPr lang="en-US" sz="1400" spc="200" dirty="0" err="1"/>
              <a:t>adipiscing</a:t>
            </a:r>
            <a:r>
              <a:rPr lang="en-US" sz="1400" spc="200" dirty="0"/>
              <a:t> </a:t>
            </a:r>
            <a:r>
              <a:rPr lang="en-US" sz="1400" spc="200" dirty="0" err="1"/>
              <a:t>elit</a:t>
            </a:r>
            <a:r>
              <a:rPr lang="en-US" sz="1400" spc="200" dirty="0"/>
              <a:t>. </a:t>
            </a:r>
            <a:r>
              <a:rPr lang="en-US" sz="1400" spc="200" dirty="0" err="1"/>
              <a:t>Commodo</a:t>
            </a:r>
            <a:r>
              <a:rPr lang="en-US" sz="1400" spc="200" dirty="0"/>
              <a:t> ligula </a:t>
            </a:r>
            <a:r>
              <a:rPr lang="en-US" sz="1400" spc="200" dirty="0" err="1"/>
              <a:t>eget</a:t>
            </a:r>
            <a:r>
              <a:rPr lang="en-US" sz="1400" spc="200" dirty="0"/>
              <a:t> dolor. Aenean </a:t>
            </a:r>
            <a:r>
              <a:rPr lang="en-US" sz="1400" spc="200" dirty="0" err="1"/>
              <a:t>massa</a:t>
            </a:r>
            <a:r>
              <a:rPr lang="en-US" sz="1400" spc="200" dirty="0"/>
              <a:t> cum sociis </a:t>
            </a:r>
            <a:r>
              <a:rPr lang="en-US" sz="1400" spc="200" dirty="0" err="1"/>
              <a:t>natoque</a:t>
            </a:r>
            <a:r>
              <a:rPr lang="en-US" sz="1400" spc="200" dirty="0"/>
              <a:t> </a:t>
            </a:r>
            <a:r>
              <a:rPr lang="en-US" sz="1400" spc="200" dirty="0" err="1"/>
              <a:t>penatibus</a:t>
            </a:r>
            <a:r>
              <a:rPr lang="en-US" sz="1400" spc="200" dirty="0"/>
              <a:t> et </a:t>
            </a:r>
            <a:r>
              <a:rPr lang="en-US" sz="1400" spc="200" dirty="0" err="1"/>
              <a:t>magnis</a:t>
            </a:r>
            <a:r>
              <a:rPr lang="en-US" sz="1400" spc="200" dirty="0"/>
              <a:t> dis parturient </a:t>
            </a:r>
            <a:r>
              <a:rPr lang="en-US" sz="1400" spc="200" dirty="0" err="1"/>
              <a:t>montes</a:t>
            </a:r>
            <a:r>
              <a:rPr lang="en-US" sz="1400" spc="200" dirty="0"/>
              <a:t>. Vestibulum </a:t>
            </a:r>
            <a:r>
              <a:rPr lang="en-US" sz="1400" spc="200" dirty="0" err="1"/>
              <a:t>purus</a:t>
            </a:r>
            <a:r>
              <a:rPr lang="en-US" sz="1400" spc="200" dirty="0"/>
              <a:t> </a:t>
            </a:r>
            <a:r>
              <a:rPr lang="en-US" sz="1400" spc="200" dirty="0" err="1"/>
              <a:t>quam</a:t>
            </a:r>
            <a:r>
              <a:rPr lang="en-US" sz="1400" spc="200" dirty="0"/>
              <a:t>, </a:t>
            </a:r>
            <a:r>
              <a:rPr lang="en-US" sz="1400" spc="200" dirty="0" err="1"/>
              <a:t>scelerisque</a:t>
            </a:r>
            <a:r>
              <a:rPr lang="en-US" sz="1400" spc="200" dirty="0"/>
              <a:t> </a:t>
            </a:r>
            <a:r>
              <a:rPr lang="en-US" sz="1400" spc="200" dirty="0" err="1"/>
              <a:t>ut</a:t>
            </a:r>
            <a:r>
              <a:rPr lang="en-US" sz="1400" spc="200" dirty="0"/>
              <a:t>, </a:t>
            </a:r>
            <a:r>
              <a:rPr lang="en-US" sz="1400" spc="200" dirty="0" err="1"/>
              <a:t>mollis</a:t>
            </a:r>
            <a:r>
              <a:rPr lang="en-US" sz="1400" spc="200" dirty="0"/>
              <a:t> sed </a:t>
            </a:r>
            <a:r>
              <a:rPr lang="en-US" sz="1400" spc="200" dirty="0" err="1"/>
              <a:t>nonummy</a:t>
            </a:r>
            <a:r>
              <a:rPr lang="en-US" sz="1400" spc="200" dirty="0"/>
              <a:t>.</a:t>
            </a:r>
          </a:p>
        </p:txBody>
      </p:sp>
      <p:grpSp>
        <p:nvGrpSpPr>
          <p:cNvPr id="12" name="Graphic 1">
            <a:extLst>
              <a:ext uri="{FF2B5EF4-FFF2-40B4-BE49-F238E27FC236}">
                <a16:creationId xmlns:a16="http://schemas.microsoft.com/office/drawing/2014/main" id="{AECCBB72-B937-406C-A7F8-44980BAA87DA}"/>
              </a:ext>
            </a:extLst>
          </p:cNvPr>
          <p:cNvGrpSpPr/>
          <p:nvPr/>
        </p:nvGrpSpPr>
        <p:grpSpPr>
          <a:xfrm>
            <a:off x="10257373" y="4387008"/>
            <a:ext cx="485196" cy="482857"/>
            <a:chOff x="8744034" y="868647"/>
            <a:chExt cx="485196" cy="482857"/>
          </a:xfrm>
          <a:solidFill>
            <a:schemeClr val="accent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F08AC22F-2B4D-4251-99C2-8EA980F4655E}"/>
                </a:ext>
              </a:extLst>
            </p:cNvPr>
            <p:cNvSpPr/>
            <p:nvPr/>
          </p:nvSpPr>
          <p:spPr>
            <a:xfrm>
              <a:off x="8923590" y="951652"/>
              <a:ext cx="125469" cy="301864"/>
            </a:xfrm>
            <a:custGeom>
              <a:avLst/>
              <a:gdLst>
                <a:gd name="connsiteX0" fmla="*/ 70154 w 125469"/>
                <a:gd name="connsiteY0" fmla="*/ 66379 h 301864"/>
                <a:gd name="connsiteX1" fmla="*/ 106505 w 125469"/>
                <a:gd name="connsiteY1" fmla="*/ 75071 h 301864"/>
                <a:gd name="connsiteX2" fmla="*/ 123099 w 125469"/>
                <a:gd name="connsiteY2" fmla="*/ 71910 h 301864"/>
                <a:gd name="connsiteX3" fmla="*/ 119938 w 125469"/>
                <a:gd name="connsiteY3" fmla="*/ 55316 h 301864"/>
                <a:gd name="connsiteX4" fmla="*/ 78056 w 125469"/>
                <a:gd name="connsiteY4" fmla="*/ 42672 h 301864"/>
                <a:gd name="connsiteX5" fmla="*/ 78056 w 125469"/>
                <a:gd name="connsiteY5" fmla="*/ 11853 h 301864"/>
                <a:gd name="connsiteX6" fmla="*/ 66202 w 125469"/>
                <a:gd name="connsiteY6" fmla="*/ 0 h 301864"/>
                <a:gd name="connsiteX7" fmla="*/ 54349 w 125469"/>
                <a:gd name="connsiteY7" fmla="*/ 11853 h 301864"/>
                <a:gd name="connsiteX8" fmla="*/ 54349 w 125469"/>
                <a:gd name="connsiteY8" fmla="*/ 43462 h 301864"/>
                <a:gd name="connsiteX9" fmla="*/ 615 w 125469"/>
                <a:gd name="connsiteY9" fmla="*/ 101939 h 301864"/>
                <a:gd name="connsiteX10" fmla="*/ 61461 w 125469"/>
                <a:gd name="connsiteY10" fmla="*/ 160415 h 301864"/>
                <a:gd name="connsiteX11" fmla="*/ 67783 w 125469"/>
                <a:gd name="connsiteY11" fmla="*/ 161996 h 301864"/>
                <a:gd name="connsiteX12" fmla="*/ 101762 w 125469"/>
                <a:gd name="connsiteY12" fmla="*/ 199926 h 301864"/>
                <a:gd name="connsiteX13" fmla="*/ 55140 w 125469"/>
                <a:gd name="connsiteY13" fmla="*/ 236276 h 301864"/>
                <a:gd name="connsiteX14" fmla="*/ 18789 w 125469"/>
                <a:gd name="connsiteY14" fmla="*/ 227584 h 301864"/>
                <a:gd name="connsiteX15" fmla="*/ 2195 w 125469"/>
                <a:gd name="connsiteY15" fmla="*/ 230745 h 301864"/>
                <a:gd name="connsiteX16" fmla="*/ 5356 w 125469"/>
                <a:gd name="connsiteY16" fmla="*/ 247340 h 301864"/>
                <a:gd name="connsiteX17" fmla="*/ 54349 w 125469"/>
                <a:gd name="connsiteY17" fmla="*/ 259983 h 301864"/>
                <a:gd name="connsiteX18" fmla="*/ 54349 w 125469"/>
                <a:gd name="connsiteY18" fmla="*/ 290012 h 301864"/>
                <a:gd name="connsiteX19" fmla="*/ 66202 w 125469"/>
                <a:gd name="connsiteY19" fmla="*/ 301865 h 301864"/>
                <a:gd name="connsiteX20" fmla="*/ 78056 w 125469"/>
                <a:gd name="connsiteY20" fmla="*/ 290012 h 301864"/>
                <a:gd name="connsiteX21" fmla="*/ 78056 w 125469"/>
                <a:gd name="connsiteY21" fmla="*/ 256822 h 301864"/>
                <a:gd name="connsiteX22" fmla="*/ 125469 w 125469"/>
                <a:gd name="connsiteY22" fmla="*/ 199926 h 301864"/>
                <a:gd name="connsiteX23" fmla="*/ 74105 w 125469"/>
                <a:gd name="connsiteY23" fmla="*/ 139079 h 301864"/>
                <a:gd name="connsiteX24" fmla="*/ 66993 w 125469"/>
                <a:gd name="connsiteY24" fmla="*/ 137499 h 301864"/>
                <a:gd name="connsiteX25" fmla="*/ 23531 w 125469"/>
                <a:gd name="connsiteY25" fmla="*/ 101939 h 301864"/>
                <a:gd name="connsiteX26" fmla="*/ 70154 w 125469"/>
                <a:gd name="connsiteY26" fmla="*/ 66379 h 301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25469" h="301864">
                  <a:moveTo>
                    <a:pt x="70154" y="66379"/>
                  </a:moveTo>
                  <a:cubicBezTo>
                    <a:pt x="84378" y="66379"/>
                    <a:pt x="100182" y="71120"/>
                    <a:pt x="106505" y="75071"/>
                  </a:cubicBezTo>
                  <a:cubicBezTo>
                    <a:pt x="112036" y="79022"/>
                    <a:pt x="119148" y="77442"/>
                    <a:pt x="123099" y="71910"/>
                  </a:cubicBezTo>
                  <a:cubicBezTo>
                    <a:pt x="127050" y="66379"/>
                    <a:pt x="125469" y="59267"/>
                    <a:pt x="119938" y="55316"/>
                  </a:cubicBezTo>
                  <a:cubicBezTo>
                    <a:pt x="110456" y="48994"/>
                    <a:pt x="93860" y="44252"/>
                    <a:pt x="78056" y="42672"/>
                  </a:cubicBezTo>
                  <a:lnTo>
                    <a:pt x="78056" y="11853"/>
                  </a:lnTo>
                  <a:cubicBezTo>
                    <a:pt x="78056" y="5532"/>
                    <a:pt x="72525" y="0"/>
                    <a:pt x="66202" y="0"/>
                  </a:cubicBezTo>
                  <a:cubicBezTo>
                    <a:pt x="59881" y="0"/>
                    <a:pt x="54349" y="5532"/>
                    <a:pt x="54349" y="11853"/>
                  </a:cubicBezTo>
                  <a:lnTo>
                    <a:pt x="54349" y="43462"/>
                  </a:lnTo>
                  <a:cubicBezTo>
                    <a:pt x="17209" y="49784"/>
                    <a:pt x="615" y="75861"/>
                    <a:pt x="615" y="101939"/>
                  </a:cubicBezTo>
                  <a:cubicBezTo>
                    <a:pt x="615" y="145401"/>
                    <a:pt x="41706" y="155674"/>
                    <a:pt x="61461" y="160415"/>
                  </a:cubicBezTo>
                  <a:cubicBezTo>
                    <a:pt x="63832" y="161205"/>
                    <a:pt x="65412" y="161205"/>
                    <a:pt x="67783" y="161996"/>
                  </a:cubicBezTo>
                  <a:cubicBezTo>
                    <a:pt x="97811" y="170688"/>
                    <a:pt x="101762" y="186492"/>
                    <a:pt x="101762" y="199926"/>
                  </a:cubicBezTo>
                  <a:cubicBezTo>
                    <a:pt x="101762" y="222052"/>
                    <a:pt x="83588" y="236276"/>
                    <a:pt x="55140" y="236276"/>
                  </a:cubicBezTo>
                  <a:cubicBezTo>
                    <a:pt x="40916" y="236276"/>
                    <a:pt x="25111" y="231535"/>
                    <a:pt x="18789" y="227584"/>
                  </a:cubicBezTo>
                  <a:cubicBezTo>
                    <a:pt x="13258" y="223633"/>
                    <a:pt x="6146" y="225213"/>
                    <a:pt x="2195" y="230745"/>
                  </a:cubicBezTo>
                  <a:cubicBezTo>
                    <a:pt x="-1756" y="236276"/>
                    <a:pt x="-175" y="243388"/>
                    <a:pt x="5356" y="247340"/>
                  </a:cubicBezTo>
                  <a:cubicBezTo>
                    <a:pt x="16419" y="254452"/>
                    <a:pt x="36175" y="259983"/>
                    <a:pt x="54349" y="259983"/>
                  </a:cubicBezTo>
                  <a:lnTo>
                    <a:pt x="54349" y="290012"/>
                  </a:lnTo>
                  <a:cubicBezTo>
                    <a:pt x="54349" y="296333"/>
                    <a:pt x="59881" y="301865"/>
                    <a:pt x="66202" y="301865"/>
                  </a:cubicBezTo>
                  <a:cubicBezTo>
                    <a:pt x="72525" y="301865"/>
                    <a:pt x="78056" y="296333"/>
                    <a:pt x="78056" y="290012"/>
                  </a:cubicBezTo>
                  <a:lnTo>
                    <a:pt x="78056" y="256822"/>
                  </a:lnTo>
                  <a:cubicBezTo>
                    <a:pt x="110456" y="248920"/>
                    <a:pt x="125469" y="224423"/>
                    <a:pt x="125469" y="199926"/>
                  </a:cubicBezTo>
                  <a:cubicBezTo>
                    <a:pt x="125469" y="169108"/>
                    <a:pt x="108085" y="149352"/>
                    <a:pt x="74105" y="139079"/>
                  </a:cubicBezTo>
                  <a:cubicBezTo>
                    <a:pt x="71735" y="138289"/>
                    <a:pt x="70154" y="138289"/>
                    <a:pt x="66993" y="137499"/>
                  </a:cubicBezTo>
                  <a:cubicBezTo>
                    <a:pt x="43287" y="131177"/>
                    <a:pt x="23531" y="124855"/>
                    <a:pt x="23531" y="101939"/>
                  </a:cubicBezTo>
                  <a:cubicBezTo>
                    <a:pt x="23531" y="80603"/>
                    <a:pt x="41706" y="66379"/>
                    <a:pt x="70154" y="66379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D86FC48-21DA-4C6E-A678-E6E775C8985E}"/>
                </a:ext>
              </a:extLst>
            </p:cNvPr>
            <p:cNvSpPr/>
            <p:nvPr/>
          </p:nvSpPr>
          <p:spPr>
            <a:xfrm>
              <a:off x="8744034" y="868647"/>
              <a:ext cx="485196" cy="482857"/>
            </a:xfrm>
            <a:custGeom>
              <a:avLst/>
              <a:gdLst>
                <a:gd name="connsiteX0" fmla="*/ 478874 w 485196"/>
                <a:gd name="connsiteY0" fmla="*/ 10305 h 482857"/>
                <a:gd name="connsiteX1" fmla="*/ 471763 w 485196"/>
                <a:gd name="connsiteY1" fmla="*/ 822 h 482857"/>
                <a:gd name="connsiteX2" fmla="*/ 459910 w 485196"/>
                <a:gd name="connsiteY2" fmla="*/ 2403 h 482857"/>
                <a:gd name="connsiteX3" fmla="*/ 346908 w 485196"/>
                <a:gd name="connsiteY3" fmla="*/ 40333 h 482857"/>
                <a:gd name="connsiteX4" fmla="*/ 248130 w 485196"/>
                <a:gd name="connsiteY4" fmla="*/ 11885 h 482857"/>
                <a:gd name="connsiteX5" fmla="*/ 235487 w 485196"/>
                <a:gd name="connsiteY5" fmla="*/ 11885 h 482857"/>
                <a:gd name="connsiteX6" fmla="*/ 136709 w 485196"/>
                <a:gd name="connsiteY6" fmla="*/ 40333 h 482857"/>
                <a:gd name="connsiteX7" fmla="*/ 23707 w 485196"/>
                <a:gd name="connsiteY7" fmla="*/ 2403 h 482857"/>
                <a:gd name="connsiteX8" fmla="*/ 11853 w 485196"/>
                <a:gd name="connsiteY8" fmla="*/ 822 h 482857"/>
                <a:gd name="connsiteX9" fmla="*/ 4741 w 485196"/>
                <a:gd name="connsiteY9" fmla="*/ 10305 h 482857"/>
                <a:gd name="connsiteX10" fmla="*/ 0 w 485196"/>
                <a:gd name="connsiteY10" fmla="*/ 79844 h 482857"/>
                <a:gd name="connsiteX11" fmla="*/ 237067 w 485196"/>
                <a:gd name="connsiteY11" fmla="*/ 481277 h 482857"/>
                <a:gd name="connsiteX12" fmla="*/ 242599 w 485196"/>
                <a:gd name="connsiteY12" fmla="*/ 482858 h 482857"/>
                <a:gd name="connsiteX13" fmla="*/ 248130 w 485196"/>
                <a:gd name="connsiteY13" fmla="*/ 481277 h 482857"/>
                <a:gd name="connsiteX14" fmla="*/ 485197 w 485196"/>
                <a:gd name="connsiteY14" fmla="*/ 79844 h 482857"/>
                <a:gd name="connsiteX15" fmla="*/ 478874 w 485196"/>
                <a:gd name="connsiteY15" fmla="*/ 10305 h 482857"/>
                <a:gd name="connsiteX16" fmla="*/ 241808 w 485196"/>
                <a:gd name="connsiteY16" fmla="*/ 457571 h 482857"/>
                <a:gd name="connsiteX17" fmla="*/ 23707 w 485196"/>
                <a:gd name="connsiteY17" fmla="*/ 79844 h 482857"/>
                <a:gd name="connsiteX18" fmla="*/ 26078 w 485196"/>
                <a:gd name="connsiteY18" fmla="*/ 32431 h 482857"/>
                <a:gd name="connsiteX19" fmla="*/ 136709 w 485196"/>
                <a:gd name="connsiteY19" fmla="*/ 64040 h 482857"/>
                <a:gd name="connsiteX20" fmla="*/ 241808 w 485196"/>
                <a:gd name="connsiteY20" fmla="*/ 36382 h 482857"/>
                <a:gd name="connsiteX21" fmla="*/ 346908 w 485196"/>
                <a:gd name="connsiteY21" fmla="*/ 64040 h 482857"/>
                <a:gd name="connsiteX22" fmla="*/ 457539 w 485196"/>
                <a:gd name="connsiteY22" fmla="*/ 32431 h 482857"/>
                <a:gd name="connsiteX23" fmla="*/ 459910 w 485196"/>
                <a:gd name="connsiteY23" fmla="*/ 79844 h 482857"/>
                <a:gd name="connsiteX24" fmla="*/ 241808 w 485196"/>
                <a:gd name="connsiteY24" fmla="*/ 457571 h 482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5196" h="482857">
                  <a:moveTo>
                    <a:pt x="478874" y="10305"/>
                  </a:moveTo>
                  <a:cubicBezTo>
                    <a:pt x="478084" y="6354"/>
                    <a:pt x="475714" y="2403"/>
                    <a:pt x="471763" y="822"/>
                  </a:cubicBezTo>
                  <a:cubicBezTo>
                    <a:pt x="467812" y="-758"/>
                    <a:pt x="463861" y="32"/>
                    <a:pt x="459910" y="2403"/>
                  </a:cubicBezTo>
                  <a:cubicBezTo>
                    <a:pt x="426720" y="26900"/>
                    <a:pt x="387209" y="40333"/>
                    <a:pt x="346908" y="40333"/>
                  </a:cubicBezTo>
                  <a:cubicBezTo>
                    <a:pt x="312138" y="40333"/>
                    <a:pt x="278159" y="30851"/>
                    <a:pt x="248130" y="11885"/>
                  </a:cubicBezTo>
                  <a:cubicBezTo>
                    <a:pt x="244179" y="9515"/>
                    <a:pt x="239438" y="9515"/>
                    <a:pt x="235487" y="11885"/>
                  </a:cubicBezTo>
                  <a:cubicBezTo>
                    <a:pt x="205458" y="30060"/>
                    <a:pt x="171479" y="40333"/>
                    <a:pt x="136709" y="40333"/>
                  </a:cubicBezTo>
                  <a:cubicBezTo>
                    <a:pt x="96408" y="40333"/>
                    <a:pt x="56897" y="26900"/>
                    <a:pt x="23707" y="2403"/>
                  </a:cubicBezTo>
                  <a:cubicBezTo>
                    <a:pt x="20546" y="32"/>
                    <a:pt x="15804" y="-758"/>
                    <a:pt x="11853" y="822"/>
                  </a:cubicBezTo>
                  <a:cubicBezTo>
                    <a:pt x="7902" y="2403"/>
                    <a:pt x="5532" y="5564"/>
                    <a:pt x="4741" y="10305"/>
                  </a:cubicBezTo>
                  <a:cubicBezTo>
                    <a:pt x="1581" y="33221"/>
                    <a:pt x="0" y="56928"/>
                    <a:pt x="0" y="79844"/>
                  </a:cubicBezTo>
                  <a:cubicBezTo>
                    <a:pt x="0" y="252113"/>
                    <a:pt x="93247" y="409367"/>
                    <a:pt x="237067" y="481277"/>
                  </a:cubicBezTo>
                  <a:cubicBezTo>
                    <a:pt x="238648" y="482068"/>
                    <a:pt x="240228" y="482858"/>
                    <a:pt x="242599" y="482858"/>
                  </a:cubicBezTo>
                  <a:cubicBezTo>
                    <a:pt x="244969" y="482858"/>
                    <a:pt x="246550" y="482068"/>
                    <a:pt x="248130" y="481277"/>
                  </a:cubicBezTo>
                  <a:cubicBezTo>
                    <a:pt x="391950" y="409367"/>
                    <a:pt x="485197" y="252113"/>
                    <a:pt x="485197" y="79844"/>
                  </a:cubicBezTo>
                  <a:cubicBezTo>
                    <a:pt x="483617" y="56928"/>
                    <a:pt x="482036" y="33221"/>
                    <a:pt x="478874" y="10305"/>
                  </a:cubicBezTo>
                  <a:close/>
                  <a:moveTo>
                    <a:pt x="241808" y="457571"/>
                  </a:moveTo>
                  <a:cubicBezTo>
                    <a:pt x="109051" y="388821"/>
                    <a:pt x="23707" y="241050"/>
                    <a:pt x="23707" y="79844"/>
                  </a:cubicBezTo>
                  <a:cubicBezTo>
                    <a:pt x="23707" y="64040"/>
                    <a:pt x="24497" y="48236"/>
                    <a:pt x="26078" y="32431"/>
                  </a:cubicBezTo>
                  <a:cubicBezTo>
                    <a:pt x="60057" y="52977"/>
                    <a:pt x="97988" y="64040"/>
                    <a:pt x="136709" y="64040"/>
                  </a:cubicBezTo>
                  <a:cubicBezTo>
                    <a:pt x="173059" y="64040"/>
                    <a:pt x="209409" y="54557"/>
                    <a:pt x="241808" y="36382"/>
                  </a:cubicBezTo>
                  <a:cubicBezTo>
                    <a:pt x="274208" y="54557"/>
                    <a:pt x="309768" y="64040"/>
                    <a:pt x="346908" y="64040"/>
                  </a:cubicBezTo>
                  <a:cubicBezTo>
                    <a:pt x="386419" y="64040"/>
                    <a:pt x="424350" y="52977"/>
                    <a:pt x="457539" y="32431"/>
                  </a:cubicBezTo>
                  <a:cubicBezTo>
                    <a:pt x="459119" y="48236"/>
                    <a:pt x="459910" y="64040"/>
                    <a:pt x="459910" y="79844"/>
                  </a:cubicBezTo>
                  <a:cubicBezTo>
                    <a:pt x="459910" y="241050"/>
                    <a:pt x="374566" y="388031"/>
                    <a:pt x="241808" y="457571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15" name="Graphic 1">
            <a:extLst>
              <a:ext uri="{FF2B5EF4-FFF2-40B4-BE49-F238E27FC236}">
                <a16:creationId xmlns:a16="http://schemas.microsoft.com/office/drawing/2014/main" id="{06602CCA-1CFC-40E5-B855-F2E8D7FC7867}"/>
              </a:ext>
            </a:extLst>
          </p:cNvPr>
          <p:cNvGrpSpPr/>
          <p:nvPr/>
        </p:nvGrpSpPr>
        <p:grpSpPr>
          <a:xfrm>
            <a:off x="7398290" y="4387008"/>
            <a:ext cx="544750" cy="522400"/>
            <a:chOff x="661642" y="5532570"/>
            <a:chExt cx="462279" cy="443314"/>
          </a:xfrm>
          <a:solidFill>
            <a:schemeClr val="accent1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3889182-37CD-437A-B320-3EE54C710F69}"/>
                </a:ext>
              </a:extLst>
            </p:cNvPr>
            <p:cNvSpPr/>
            <p:nvPr/>
          </p:nvSpPr>
          <p:spPr>
            <a:xfrm>
              <a:off x="819686" y="5656635"/>
              <a:ext cx="145400" cy="162785"/>
            </a:xfrm>
            <a:custGeom>
              <a:avLst/>
              <a:gdLst>
                <a:gd name="connsiteX0" fmla="*/ 108260 w 145400"/>
                <a:gd name="connsiteY0" fmla="*/ 87714 h 162785"/>
                <a:gd name="connsiteX1" fmla="*/ 124065 w 145400"/>
                <a:gd name="connsiteY1" fmla="*/ 51364 h 162785"/>
                <a:gd name="connsiteX2" fmla="*/ 72700 w 145400"/>
                <a:gd name="connsiteY2" fmla="*/ 0 h 162785"/>
                <a:gd name="connsiteX3" fmla="*/ 21336 w 145400"/>
                <a:gd name="connsiteY3" fmla="*/ 51364 h 162785"/>
                <a:gd name="connsiteX4" fmla="*/ 37140 w 145400"/>
                <a:gd name="connsiteY4" fmla="*/ 87714 h 162785"/>
                <a:gd name="connsiteX5" fmla="*/ 0 w 145400"/>
                <a:gd name="connsiteY5" fmla="*/ 150932 h 162785"/>
                <a:gd name="connsiteX6" fmla="*/ 0 w 145400"/>
                <a:gd name="connsiteY6" fmla="*/ 162786 h 162785"/>
                <a:gd name="connsiteX7" fmla="*/ 145401 w 145400"/>
                <a:gd name="connsiteY7" fmla="*/ 162786 h 162785"/>
                <a:gd name="connsiteX8" fmla="*/ 145401 w 145400"/>
                <a:gd name="connsiteY8" fmla="*/ 150932 h 162785"/>
                <a:gd name="connsiteX9" fmla="*/ 108260 w 145400"/>
                <a:gd name="connsiteY9" fmla="*/ 87714 h 162785"/>
                <a:gd name="connsiteX10" fmla="*/ 45833 w 145400"/>
                <a:gd name="connsiteY10" fmla="*/ 51364 h 162785"/>
                <a:gd name="connsiteX11" fmla="*/ 73491 w 145400"/>
                <a:gd name="connsiteY11" fmla="*/ 23707 h 162785"/>
                <a:gd name="connsiteX12" fmla="*/ 101148 w 145400"/>
                <a:gd name="connsiteY12" fmla="*/ 51364 h 162785"/>
                <a:gd name="connsiteX13" fmla="*/ 73491 w 145400"/>
                <a:gd name="connsiteY13" fmla="*/ 79022 h 162785"/>
                <a:gd name="connsiteX14" fmla="*/ 45833 w 145400"/>
                <a:gd name="connsiteY14" fmla="*/ 51364 h 162785"/>
                <a:gd name="connsiteX15" fmla="*/ 26077 w 145400"/>
                <a:gd name="connsiteY15" fmla="*/ 139079 h 162785"/>
                <a:gd name="connsiteX16" fmla="*/ 73491 w 145400"/>
                <a:gd name="connsiteY16" fmla="*/ 101938 h 162785"/>
                <a:gd name="connsiteX17" fmla="*/ 120904 w 145400"/>
                <a:gd name="connsiteY17" fmla="*/ 139079 h 162785"/>
                <a:gd name="connsiteX18" fmla="*/ 26077 w 145400"/>
                <a:gd name="connsiteY18" fmla="*/ 139079 h 162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45400" h="162785">
                  <a:moveTo>
                    <a:pt x="108260" y="87714"/>
                  </a:moveTo>
                  <a:cubicBezTo>
                    <a:pt x="117743" y="78232"/>
                    <a:pt x="124065" y="65588"/>
                    <a:pt x="124065" y="51364"/>
                  </a:cubicBezTo>
                  <a:cubicBezTo>
                    <a:pt x="124065" y="22916"/>
                    <a:pt x="101148" y="0"/>
                    <a:pt x="72700" y="0"/>
                  </a:cubicBezTo>
                  <a:cubicBezTo>
                    <a:pt x="44252" y="0"/>
                    <a:pt x="21336" y="22916"/>
                    <a:pt x="21336" y="51364"/>
                  </a:cubicBezTo>
                  <a:cubicBezTo>
                    <a:pt x="21336" y="65588"/>
                    <a:pt x="27658" y="79022"/>
                    <a:pt x="37140" y="87714"/>
                  </a:cubicBezTo>
                  <a:cubicBezTo>
                    <a:pt x="15014" y="100358"/>
                    <a:pt x="0" y="124064"/>
                    <a:pt x="0" y="150932"/>
                  </a:cubicBezTo>
                  <a:lnTo>
                    <a:pt x="0" y="162786"/>
                  </a:lnTo>
                  <a:lnTo>
                    <a:pt x="145401" y="162786"/>
                  </a:lnTo>
                  <a:lnTo>
                    <a:pt x="145401" y="150932"/>
                  </a:lnTo>
                  <a:cubicBezTo>
                    <a:pt x="145401" y="124064"/>
                    <a:pt x="130387" y="100358"/>
                    <a:pt x="108260" y="87714"/>
                  </a:cubicBezTo>
                  <a:close/>
                  <a:moveTo>
                    <a:pt x="45833" y="51364"/>
                  </a:moveTo>
                  <a:cubicBezTo>
                    <a:pt x="45833" y="36350"/>
                    <a:pt x="58476" y="23707"/>
                    <a:pt x="73491" y="23707"/>
                  </a:cubicBezTo>
                  <a:cubicBezTo>
                    <a:pt x="88505" y="23707"/>
                    <a:pt x="101148" y="36350"/>
                    <a:pt x="101148" y="51364"/>
                  </a:cubicBezTo>
                  <a:cubicBezTo>
                    <a:pt x="101148" y="66378"/>
                    <a:pt x="88505" y="79022"/>
                    <a:pt x="73491" y="79022"/>
                  </a:cubicBezTo>
                  <a:cubicBezTo>
                    <a:pt x="58476" y="79022"/>
                    <a:pt x="45833" y="66378"/>
                    <a:pt x="45833" y="51364"/>
                  </a:cubicBezTo>
                  <a:close/>
                  <a:moveTo>
                    <a:pt x="26077" y="139079"/>
                  </a:moveTo>
                  <a:cubicBezTo>
                    <a:pt x="31609" y="117743"/>
                    <a:pt x="50574" y="101938"/>
                    <a:pt x="73491" y="101938"/>
                  </a:cubicBezTo>
                  <a:cubicBezTo>
                    <a:pt x="96407" y="101938"/>
                    <a:pt x="115372" y="117743"/>
                    <a:pt x="120904" y="139079"/>
                  </a:cubicBezTo>
                  <a:lnTo>
                    <a:pt x="26077" y="139079"/>
                  </a:ln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03626AB-6281-49FE-9905-78F201AD5EEC}"/>
                </a:ext>
              </a:extLst>
            </p:cNvPr>
            <p:cNvSpPr/>
            <p:nvPr/>
          </p:nvSpPr>
          <p:spPr>
            <a:xfrm>
              <a:off x="661642" y="5532570"/>
              <a:ext cx="462279" cy="443314"/>
            </a:xfrm>
            <a:custGeom>
              <a:avLst/>
              <a:gdLst>
                <a:gd name="connsiteX0" fmla="*/ 403804 w 462279"/>
                <a:gd name="connsiteY0" fmla="*/ 327152 h 443314"/>
                <a:gd name="connsiteX1" fmla="*/ 373775 w 462279"/>
                <a:gd name="connsiteY1" fmla="*/ 335844 h 443314"/>
                <a:gd name="connsiteX2" fmla="*/ 347698 w 462279"/>
                <a:gd name="connsiteY2" fmla="*/ 308187 h 443314"/>
                <a:gd name="connsiteX3" fmla="*/ 376936 w 462279"/>
                <a:gd name="connsiteY3" fmla="*/ 221262 h 443314"/>
                <a:gd name="connsiteX4" fmla="*/ 347698 w 462279"/>
                <a:gd name="connsiteY4" fmla="*/ 134338 h 443314"/>
                <a:gd name="connsiteX5" fmla="*/ 373775 w 462279"/>
                <a:gd name="connsiteY5" fmla="*/ 106680 h 443314"/>
                <a:gd name="connsiteX6" fmla="*/ 403804 w 462279"/>
                <a:gd name="connsiteY6" fmla="*/ 115372 h 443314"/>
                <a:gd name="connsiteX7" fmla="*/ 461490 w 462279"/>
                <a:gd name="connsiteY7" fmla="*/ 57686 h 443314"/>
                <a:gd name="connsiteX8" fmla="*/ 403804 w 462279"/>
                <a:gd name="connsiteY8" fmla="*/ 0 h 443314"/>
                <a:gd name="connsiteX9" fmla="*/ 346117 w 462279"/>
                <a:gd name="connsiteY9" fmla="*/ 57686 h 443314"/>
                <a:gd name="connsiteX10" fmla="*/ 356390 w 462279"/>
                <a:gd name="connsiteY10" fmla="*/ 90876 h 443314"/>
                <a:gd name="connsiteX11" fmla="*/ 331893 w 462279"/>
                <a:gd name="connsiteY11" fmla="*/ 116953 h 443314"/>
                <a:gd name="connsiteX12" fmla="*/ 231535 w 462279"/>
                <a:gd name="connsiteY12" fmla="*/ 76652 h 443314"/>
                <a:gd name="connsiteX13" fmla="*/ 130387 w 462279"/>
                <a:gd name="connsiteY13" fmla="*/ 117743 h 443314"/>
                <a:gd name="connsiteX14" fmla="*/ 105100 w 462279"/>
                <a:gd name="connsiteY14" fmla="*/ 90876 h 443314"/>
                <a:gd name="connsiteX15" fmla="*/ 115372 w 462279"/>
                <a:gd name="connsiteY15" fmla="*/ 57686 h 443314"/>
                <a:gd name="connsiteX16" fmla="*/ 57686 w 462279"/>
                <a:gd name="connsiteY16" fmla="*/ 0 h 443314"/>
                <a:gd name="connsiteX17" fmla="*/ 0 w 462279"/>
                <a:gd name="connsiteY17" fmla="*/ 57686 h 443314"/>
                <a:gd name="connsiteX18" fmla="*/ 57686 w 462279"/>
                <a:gd name="connsiteY18" fmla="*/ 115372 h 443314"/>
                <a:gd name="connsiteX19" fmla="*/ 87715 w 462279"/>
                <a:gd name="connsiteY19" fmla="*/ 106680 h 443314"/>
                <a:gd name="connsiteX20" fmla="*/ 114582 w 462279"/>
                <a:gd name="connsiteY20" fmla="*/ 135128 h 443314"/>
                <a:gd name="connsiteX21" fmla="*/ 86134 w 462279"/>
                <a:gd name="connsiteY21" fmla="*/ 221262 h 443314"/>
                <a:gd name="connsiteX22" fmla="*/ 115372 w 462279"/>
                <a:gd name="connsiteY22" fmla="*/ 308187 h 443314"/>
                <a:gd name="connsiteX23" fmla="*/ 88505 w 462279"/>
                <a:gd name="connsiteY23" fmla="*/ 336634 h 443314"/>
                <a:gd name="connsiteX24" fmla="*/ 58476 w 462279"/>
                <a:gd name="connsiteY24" fmla="*/ 327942 h 443314"/>
                <a:gd name="connsiteX25" fmla="*/ 790 w 462279"/>
                <a:gd name="connsiteY25" fmla="*/ 385628 h 443314"/>
                <a:gd name="connsiteX26" fmla="*/ 58476 w 462279"/>
                <a:gd name="connsiteY26" fmla="*/ 443314 h 443314"/>
                <a:gd name="connsiteX27" fmla="*/ 116163 w 462279"/>
                <a:gd name="connsiteY27" fmla="*/ 385628 h 443314"/>
                <a:gd name="connsiteX28" fmla="*/ 105890 w 462279"/>
                <a:gd name="connsiteY28" fmla="*/ 352439 h 443314"/>
                <a:gd name="connsiteX29" fmla="*/ 131177 w 462279"/>
                <a:gd name="connsiteY29" fmla="*/ 325572 h 443314"/>
                <a:gd name="connsiteX30" fmla="*/ 232325 w 462279"/>
                <a:gd name="connsiteY30" fmla="*/ 366663 h 443314"/>
                <a:gd name="connsiteX31" fmla="*/ 332684 w 462279"/>
                <a:gd name="connsiteY31" fmla="*/ 326362 h 443314"/>
                <a:gd name="connsiteX32" fmla="*/ 357180 w 462279"/>
                <a:gd name="connsiteY32" fmla="*/ 352439 h 443314"/>
                <a:gd name="connsiteX33" fmla="*/ 346908 w 462279"/>
                <a:gd name="connsiteY33" fmla="*/ 385628 h 443314"/>
                <a:gd name="connsiteX34" fmla="*/ 404594 w 462279"/>
                <a:gd name="connsiteY34" fmla="*/ 443314 h 443314"/>
                <a:gd name="connsiteX35" fmla="*/ 462280 w 462279"/>
                <a:gd name="connsiteY35" fmla="*/ 385628 h 443314"/>
                <a:gd name="connsiteX36" fmla="*/ 403804 w 462279"/>
                <a:gd name="connsiteY36" fmla="*/ 327152 h 443314"/>
                <a:gd name="connsiteX37" fmla="*/ 403804 w 462279"/>
                <a:gd name="connsiteY37" fmla="*/ 22916 h 443314"/>
                <a:gd name="connsiteX38" fmla="*/ 437783 w 462279"/>
                <a:gd name="connsiteY38" fmla="*/ 56896 h 443314"/>
                <a:gd name="connsiteX39" fmla="*/ 403804 w 462279"/>
                <a:gd name="connsiteY39" fmla="*/ 90876 h 443314"/>
                <a:gd name="connsiteX40" fmla="*/ 369824 w 462279"/>
                <a:gd name="connsiteY40" fmla="*/ 56896 h 443314"/>
                <a:gd name="connsiteX41" fmla="*/ 403804 w 462279"/>
                <a:gd name="connsiteY41" fmla="*/ 22916 h 443314"/>
                <a:gd name="connsiteX42" fmla="*/ 23707 w 462279"/>
                <a:gd name="connsiteY42" fmla="*/ 56896 h 443314"/>
                <a:gd name="connsiteX43" fmla="*/ 57686 w 462279"/>
                <a:gd name="connsiteY43" fmla="*/ 22916 h 443314"/>
                <a:gd name="connsiteX44" fmla="*/ 91666 w 462279"/>
                <a:gd name="connsiteY44" fmla="*/ 56896 h 443314"/>
                <a:gd name="connsiteX45" fmla="*/ 57686 w 462279"/>
                <a:gd name="connsiteY45" fmla="*/ 90876 h 443314"/>
                <a:gd name="connsiteX46" fmla="*/ 23707 w 462279"/>
                <a:gd name="connsiteY46" fmla="*/ 56896 h 443314"/>
                <a:gd name="connsiteX47" fmla="*/ 57686 w 462279"/>
                <a:gd name="connsiteY47" fmla="*/ 419608 h 443314"/>
                <a:gd name="connsiteX48" fmla="*/ 23707 w 462279"/>
                <a:gd name="connsiteY48" fmla="*/ 385628 h 443314"/>
                <a:gd name="connsiteX49" fmla="*/ 57686 w 462279"/>
                <a:gd name="connsiteY49" fmla="*/ 351649 h 443314"/>
                <a:gd name="connsiteX50" fmla="*/ 91666 w 462279"/>
                <a:gd name="connsiteY50" fmla="*/ 385628 h 443314"/>
                <a:gd name="connsiteX51" fmla="*/ 57686 w 462279"/>
                <a:gd name="connsiteY51" fmla="*/ 419608 h 443314"/>
                <a:gd name="connsiteX52" fmla="*/ 230745 w 462279"/>
                <a:gd name="connsiteY52" fmla="*/ 342956 h 443314"/>
                <a:gd name="connsiteX53" fmla="*/ 109051 w 462279"/>
                <a:gd name="connsiteY53" fmla="*/ 221262 h 443314"/>
                <a:gd name="connsiteX54" fmla="*/ 230745 w 462279"/>
                <a:gd name="connsiteY54" fmla="*/ 99568 h 443314"/>
                <a:gd name="connsiteX55" fmla="*/ 352439 w 462279"/>
                <a:gd name="connsiteY55" fmla="*/ 221262 h 443314"/>
                <a:gd name="connsiteX56" fmla="*/ 230745 w 462279"/>
                <a:gd name="connsiteY56" fmla="*/ 342956 h 443314"/>
                <a:gd name="connsiteX57" fmla="*/ 403804 w 462279"/>
                <a:gd name="connsiteY57" fmla="*/ 419608 h 443314"/>
                <a:gd name="connsiteX58" fmla="*/ 369824 w 462279"/>
                <a:gd name="connsiteY58" fmla="*/ 385628 h 443314"/>
                <a:gd name="connsiteX59" fmla="*/ 403804 w 462279"/>
                <a:gd name="connsiteY59" fmla="*/ 351649 h 443314"/>
                <a:gd name="connsiteX60" fmla="*/ 437783 w 462279"/>
                <a:gd name="connsiteY60" fmla="*/ 385628 h 443314"/>
                <a:gd name="connsiteX61" fmla="*/ 403804 w 462279"/>
                <a:gd name="connsiteY61" fmla="*/ 419608 h 44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462279" h="443314">
                  <a:moveTo>
                    <a:pt x="403804" y="327152"/>
                  </a:moveTo>
                  <a:cubicBezTo>
                    <a:pt x="392740" y="327152"/>
                    <a:pt x="382468" y="330313"/>
                    <a:pt x="373775" y="335844"/>
                  </a:cubicBezTo>
                  <a:lnTo>
                    <a:pt x="347698" y="308187"/>
                  </a:lnTo>
                  <a:cubicBezTo>
                    <a:pt x="365873" y="283689"/>
                    <a:pt x="376936" y="253661"/>
                    <a:pt x="376936" y="221262"/>
                  </a:cubicBezTo>
                  <a:cubicBezTo>
                    <a:pt x="376936" y="188863"/>
                    <a:pt x="365873" y="158834"/>
                    <a:pt x="347698" y="134338"/>
                  </a:cubicBezTo>
                  <a:lnTo>
                    <a:pt x="373775" y="106680"/>
                  </a:lnTo>
                  <a:cubicBezTo>
                    <a:pt x="382468" y="112212"/>
                    <a:pt x="392740" y="115372"/>
                    <a:pt x="403804" y="115372"/>
                  </a:cubicBezTo>
                  <a:cubicBezTo>
                    <a:pt x="435412" y="115372"/>
                    <a:pt x="461490" y="89295"/>
                    <a:pt x="461490" y="57686"/>
                  </a:cubicBezTo>
                  <a:cubicBezTo>
                    <a:pt x="461490" y="26077"/>
                    <a:pt x="435412" y="0"/>
                    <a:pt x="403804" y="0"/>
                  </a:cubicBezTo>
                  <a:cubicBezTo>
                    <a:pt x="372195" y="0"/>
                    <a:pt x="346117" y="26077"/>
                    <a:pt x="346117" y="57686"/>
                  </a:cubicBezTo>
                  <a:cubicBezTo>
                    <a:pt x="346117" y="70329"/>
                    <a:pt x="350068" y="81393"/>
                    <a:pt x="356390" y="90876"/>
                  </a:cubicBezTo>
                  <a:lnTo>
                    <a:pt x="331893" y="116953"/>
                  </a:lnTo>
                  <a:cubicBezTo>
                    <a:pt x="305816" y="91666"/>
                    <a:pt x="270256" y="76652"/>
                    <a:pt x="231535" y="76652"/>
                  </a:cubicBezTo>
                  <a:cubicBezTo>
                    <a:pt x="192024" y="76652"/>
                    <a:pt x="156464" y="92456"/>
                    <a:pt x="130387" y="117743"/>
                  </a:cubicBezTo>
                  <a:lnTo>
                    <a:pt x="105100" y="90876"/>
                  </a:lnTo>
                  <a:cubicBezTo>
                    <a:pt x="111421" y="81393"/>
                    <a:pt x="115372" y="70329"/>
                    <a:pt x="115372" y="57686"/>
                  </a:cubicBezTo>
                  <a:cubicBezTo>
                    <a:pt x="115372" y="26077"/>
                    <a:pt x="89295" y="0"/>
                    <a:pt x="57686" y="0"/>
                  </a:cubicBezTo>
                  <a:cubicBezTo>
                    <a:pt x="26077" y="0"/>
                    <a:pt x="0" y="26077"/>
                    <a:pt x="0" y="57686"/>
                  </a:cubicBezTo>
                  <a:cubicBezTo>
                    <a:pt x="0" y="89295"/>
                    <a:pt x="26077" y="115372"/>
                    <a:pt x="57686" y="115372"/>
                  </a:cubicBezTo>
                  <a:cubicBezTo>
                    <a:pt x="68749" y="115372"/>
                    <a:pt x="79022" y="112212"/>
                    <a:pt x="87715" y="106680"/>
                  </a:cubicBezTo>
                  <a:lnTo>
                    <a:pt x="114582" y="135128"/>
                  </a:lnTo>
                  <a:cubicBezTo>
                    <a:pt x="96407" y="159625"/>
                    <a:pt x="86134" y="188863"/>
                    <a:pt x="86134" y="221262"/>
                  </a:cubicBezTo>
                  <a:cubicBezTo>
                    <a:pt x="86134" y="253661"/>
                    <a:pt x="97197" y="283689"/>
                    <a:pt x="115372" y="308187"/>
                  </a:cubicBezTo>
                  <a:lnTo>
                    <a:pt x="88505" y="336634"/>
                  </a:lnTo>
                  <a:cubicBezTo>
                    <a:pt x="79812" y="331103"/>
                    <a:pt x="69540" y="327942"/>
                    <a:pt x="58476" y="327942"/>
                  </a:cubicBezTo>
                  <a:cubicBezTo>
                    <a:pt x="26868" y="327942"/>
                    <a:pt x="790" y="354019"/>
                    <a:pt x="790" y="385628"/>
                  </a:cubicBezTo>
                  <a:cubicBezTo>
                    <a:pt x="790" y="417237"/>
                    <a:pt x="26868" y="443314"/>
                    <a:pt x="58476" y="443314"/>
                  </a:cubicBezTo>
                  <a:cubicBezTo>
                    <a:pt x="90085" y="443314"/>
                    <a:pt x="116163" y="417237"/>
                    <a:pt x="116163" y="385628"/>
                  </a:cubicBezTo>
                  <a:cubicBezTo>
                    <a:pt x="116163" y="372985"/>
                    <a:pt x="112212" y="361922"/>
                    <a:pt x="105890" y="352439"/>
                  </a:cubicBezTo>
                  <a:lnTo>
                    <a:pt x="131177" y="325572"/>
                  </a:lnTo>
                  <a:cubicBezTo>
                    <a:pt x="157254" y="350858"/>
                    <a:pt x="192814" y="366663"/>
                    <a:pt x="232325" y="366663"/>
                  </a:cubicBezTo>
                  <a:cubicBezTo>
                    <a:pt x="271046" y="366663"/>
                    <a:pt x="306606" y="350858"/>
                    <a:pt x="332684" y="326362"/>
                  </a:cubicBezTo>
                  <a:lnTo>
                    <a:pt x="357180" y="352439"/>
                  </a:lnTo>
                  <a:cubicBezTo>
                    <a:pt x="350859" y="361922"/>
                    <a:pt x="346908" y="372985"/>
                    <a:pt x="346908" y="385628"/>
                  </a:cubicBezTo>
                  <a:cubicBezTo>
                    <a:pt x="346908" y="417237"/>
                    <a:pt x="372985" y="443314"/>
                    <a:pt x="404594" y="443314"/>
                  </a:cubicBezTo>
                  <a:cubicBezTo>
                    <a:pt x="436203" y="443314"/>
                    <a:pt x="462280" y="417237"/>
                    <a:pt x="462280" y="385628"/>
                  </a:cubicBezTo>
                  <a:cubicBezTo>
                    <a:pt x="462280" y="354019"/>
                    <a:pt x="435412" y="327152"/>
                    <a:pt x="403804" y="327152"/>
                  </a:cubicBezTo>
                  <a:close/>
                  <a:moveTo>
                    <a:pt x="403804" y="22916"/>
                  </a:moveTo>
                  <a:cubicBezTo>
                    <a:pt x="422769" y="22916"/>
                    <a:pt x="437783" y="37931"/>
                    <a:pt x="437783" y="56896"/>
                  </a:cubicBezTo>
                  <a:cubicBezTo>
                    <a:pt x="437783" y="75861"/>
                    <a:pt x="422769" y="90876"/>
                    <a:pt x="403804" y="90876"/>
                  </a:cubicBezTo>
                  <a:cubicBezTo>
                    <a:pt x="384838" y="90876"/>
                    <a:pt x="369824" y="75861"/>
                    <a:pt x="369824" y="56896"/>
                  </a:cubicBezTo>
                  <a:cubicBezTo>
                    <a:pt x="369824" y="37931"/>
                    <a:pt x="384838" y="22916"/>
                    <a:pt x="403804" y="22916"/>
                  </a:cubicBezTo>
                  <a:close/>
                  <a:moveTo>
                    <a:pt x="23707" y="56896"/>
                  </a:moveTo>
                  <a:cubicBezTo>
                    <a:pt x="23707" y="37931"/>
                    <a:pt x="38721" y="22916"/>
                    <a:pt x="57686" y="22916"/>
                  </a:cubicBezTo>
                  <a:cubicBezTo>
                    <a:pt x="76652" y="22916"/>
                    <a:pt x="91666" y="37931"/>
                    <a:pt x="91666" y="56896"/>
                  </a:cubicBezTo>
                  <a:cubicBezTo>
                    <a:pt x="91666" y="75861"/>
                    <a:pt x="76652" y="90876"/>
                    <a:pt x="57686" y="90876"/>
                  </a:cubicBezTo>
                  <a:cubicBezTo>
                    <a:pt x="38721" y="90876"/>
                    <a:pt x="23707" y="75861"/>
                    <a:pt x="23707" y="56896"/>
                  </a:cubicBezTo>
                  <a:close/>
                  <a:moveTo>
                    <a:pt x="57686" y="419608"/>
                  </a:moveTo>
                  <a:cubicBezTo>
                    <a:pt x="38721" y="419608"/>
                    <a:pt x="23707" y="404594"/>
                    <a:pt x="23707" y="385628"/>
                  </a:cubicBezTo>
                  <a:cubicBezTo>
                    <a:pt x="23707" y="366663"/>
                    <a:pt x="38721" y="351649"/>
                    <a:pt x="57686" y="351649"/>
                  </a:cubicBezTo>
                  <a:cubicBezTo>
                    <a:pt x="76652" y="351649"/>
                    <a:pt x="91666" y="366663"/>
                    <a:pt x="91666" y="385628"/>
                  </a:cubicBezTo>
                  <a:cubicBezTo>
                    <a:pt x="91666" y="404594"/>
                    <a:pt x="76652" y="419608"/>
                    <a:pt x="57686" y="419608"/>
                  </a:cubicBezTo>
                  <a:close/>
                  <a:moveTo>
                    <a:pt x="230745" y="342956"/>
                  </a:moveTo>
                  <a:cubicBezTo>
                    <a:pt x="163576" y="342956"/>
                    <a:pt x="109051" y="288431"/>
                    <a:pt x="109051" y="221262"/>
                  </a:cubicBezTo>
                  <a:cubicBezTo>
                    <a:pt x="109051" y="154093"/>
                    <a:pt x="163576" y="99568"/>
                    <a:pt x="230745" y="99568"/>
                  </a:cubicBezTo>
                  <a:cubicBezTo>
                    <a:pt x="297914" y="99568"/>
                    <a:pt x="352439" y="154093"/>
                    <a:pt x="352439" y="221262"/>
                  </a:cubicBezTo>
                  <a:cubicBezTo>
                    <a:pt x="352439" y="288431"/>
                    <a:pt x="297914" y="342956"/>
                    <a:pt x="230745" y="342956"/>
                  </a:cubicBezTo>
                  <a:close/>
                  <a:moveTo>
                    <a:pt x="403804" y="419608"/>
                  </a:moveTo>
                  <a:cubicBezTo>
                    <a:pt x="384838" y="419608"/>
                    <a:pt x="369824" y="404594"/>
                    <a:pt x="369824" y="385628"/>
                  </a:cubicBezTo>
                  <a:cubicBezTo>
                    <a:pt x="369824" y="366663"/>
                    <a:pt x="384838" y="351649"/>
                    <a:pt x="403804" y="351649"/>
                  </a:cubicBezTo>
                  <a:cubicBezTo>
                    <a:pt x="422769" y="351649"/>
                    <a:pt x="437783" y="366663"/>
                    <a:pt x="437783" y="385628"/>
                  </a:cubicBezTo>
                  <a:cubicBezTo>
                    <a:pt x="437783" y="404594"/>
                    <a:pt x="422769" y="419608"/>
                    <a:pt x="403804" y="419608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6E239EB1-B0D1-424C-99BF-77380F5DCDBD}"/>
              </a:ext>
            </a:extLst>
          </p:cNvPr>
          <p:cNvSpPr txBox="1"/>
          <p:nvPr/>
        </p:nvSpPr>
        <p:spPr>
          <a:xfrm>
            <a:off x="6540727" y="5064918"/>
            <a:ext cx="225987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Connection</a:t>
            </a:r>
            <a:endParaRPr lang="en-US" sz="4400" dirty="0"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2F9722-C2CA-4EAD-9536-B6633AA03535}"/>
              </a:ext>
            </a:extLst>
          </p:cNvPr>
          <p:cNvSpPr txBox="1"/>
          <p:nvPr/>
        </p:nvSpPr>
        <p:spPr>
          <a:xfrm>
            <a:off x="6540727" y="5436245"/>
            <a:ext cx="225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200" dirty="0"/>
              <a:t>Lorem ipsum dolor sit </a:t>
            </a:r>
            <a:r>
              <a:rPr lang="en-US" sz="1400" spc="200" dirty="0" err="1"/>
              <a:t>amet</a:t>
            </a:r>
            <a:endParaRPr lang="en-US" sz="1400" spc="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34A9E1-8E6E-400E-BC6D-99CD66377F59}"/>
              </a:ext>
            </a:extLst>
          </p:cNvPr>
          <p:cNvSpPr txBox="1"/>
          <p:nvPr/>
        </p:nvSpPr>
        <p:spPr>
          <a:xfrm>
            <a:off x="9370033" y="5064918"/>
            <a:ext cx="225987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Protection</a:t>
            </a:r>
            <a:endParaRPr lang="en-US" sz="4400" dirty="0"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E11B97-52E9-4607-A492-CC77BF4A7558}"/>
              </a:ext>
            </a:extLst>
          </p:cNvPr>
          <p:cNvSpPr txBox="1"/>
          <p:nvPr/>
        </p:nvSpPr>
        <p:spPr>
          <a:xfrm>
            <a:off x="9370033" y="5436245"/>
            <a:ext cx="225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200" dirty="0"/>
              <a:t>Lorem ipsum dolor sit </a:t>
            </a:r>
            <a:r>
              <a:rPr lang="en-US" sz="1400" spc="200" dirty="0" err="1"/>
              <a:t>oleguer</a:t>
            </a:r>
            <a:endParaRPr lang="en-US" sz="1400" spc="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769F538-DB16-4FCB-A83C-9551334A4310}"/>
              </a:ext>
            </a:extLst>
          </p:cNvPr>
          <p:cNvSpPr/>
          <p:nvPr/>
        </p:nvSpPr>
        <p:spPr>
          <a:xfrm>
            <a:off x="1407493" y="5064918"/>
            <a:ext cx="2955894" cy="4531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8468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27B4F3E-6817-4478-8B68-80F71A74AD0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B32CF5-8DFA-4D97-9A51-150672F38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F8F7C3D-3F20-48B5-973B-88C6ED8530C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5C84783-06E0-4FA7-83D2-F863808A1D8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CAD85B-6BBA-459D-9659-AF50ABFFE375}"/>
              </a:ext>
            </a:extLst>
          </p:cNvPr>
          <p:cNvSpPr/>
          <p:nvPr/>
        </p:nvSpPr>
        <p:spPr>
          <a:xfrm>
            <a:off x="3243028" y="3708400"/>
            <a:ext cx="2903219" cy="31496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1E9274-D49C-4D0A-B8E8-3811A4BD7829}"/>
              </a:ext>
            </a:extLst>
          </p:cNvPr>
          <p:cNvSpPr/>
          <p:nvPr/>
        </p:nvSpPr>
        <p:spPr>
          <a:xfrm>
            <a:off x="3367906" y="4030133"/>
            <a:ext cx="2653462" cy="2827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B5ED31-F4E4-4AB0-B954-4E8D19FBCF1D}"/>
              </a:ext>
            </a:extLst>
          </p:cNvPr>
          <p:cNvSpPr txBox="1"/>
          <p:nvPr/>
        </p:nvSpPr>
        <p:spPr>
          <a:xfrm>
            <a:off x="493329" y="1786443"/>
            <a:ext cx="2524173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The Team</a:t>
            </a:r>
            <a:endParaRPr lang="en-US" sz="5400" dirty="0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E16FB7-4B33-4B9F-8149-95C21986D9B0}"/>
              </a:ext>
            </a:extLst>
          </p:cNvPr>
          <p:cNvSpPr txBox="1"/>
          <p:nvPr/>
        </p:nvSpPr>
        <p:spPr>
          <a:xfrm>
            <a:off x="486278" y="2320812"/>
            <a:ext cx="2524173" cy="1108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spc="200" dirty="0" err="1"/>
              <a:t>Consectetuer</a:t>
            </a:r>
            <a:r>
              <a:rPr lang="en-US" sz="1400" spc="200" dirty="0"/>
              <a:t> </a:t>
            </a:r>
            <a:r>
              <a:rPr lang="en-US" sz="1400" spc="200" dirty="0" err="1"/>
              <a:t>adesa</a:t>
            </a:r>
            <a:r>
              <a:rPr lang="en-US" sz="1400" spc="200" dirty="0"/>
              <a:t> </a:t>
            </a:r>
            <a:r>
              <a:rPr lang="en-US" sz="1400" spc="200" dirty="0" err="1"/>
              <a:t>adipiscing</a:t>
            </a:r>
            <a:r>
              <a:rPr lang="en-US" sz="1400" spc="200" dirty="0"/>
              <a:t> </a:t>
            </a:r>
            <a:r>
              <a:rPr lang="en-US" sz="1400" spc="200" dirty="0" err="1"/>
              <a:t>elit</a:t>
            </a:r>
            <a:r>
              <a:rPr lang="en-US" sz="1400" spc="200" dirty="0"/>
              <a:t>. Aenean </a:t>
            </a:r>
            <a:r>
              <a:rPr lang="en-US" sz="1400" spc="200" dirty="0" err="1"/>
              <a:t>commodo</a:t>
            </a:r>
            <a:r>
              <a:rPr lang="en-US" sz="1400" spc="200" dirty="0"/>
              <a:t> ligula </a:t>
            </a:r>
            <a:r>
              <a:rPr lang="en-US" sz="1400" spc="200" dirty="0" err="1"/>
              <a:t>esitas</a:t>
            </a:r>
            <a:r>
              <a:rPr lang="en-US" sz="1400" spc="200" dirty="0"/>
              <a:t>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1814934-3F1D-4EF4-B068-4CC007FB6BAE}"/>
              </a:ext>
            </a:extLst>
          </p:cNvPr>
          <p:cNvSpPr/>
          <p:nvPr/>
        </p:nvSpPr>
        <p:spPr>
          <a:xfrm>
            <a:off x="198120" y="4030133"/>
            <a:ext cx="2903219" cy="28278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D2C2E9-0EB4-4E8F-A0EF-CD65C3C4B758}"/>
              </a:ext>
            </a:extLst>
          </p:cNvPr>
          <p:cNvSpPr/>
          <p:nvPr/>
        </p:nvSpPr>
        <p:spPr>
          <a:xfrm>
            <a:off x="6287936" y="3708400"/>
            <a:ext cx="2903219" cy="31496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0E7C3AE-A345-4FC0-ADD6-57D28689112E}"/>
              </a:ext>
            </a:extLst>
          </p:cNvPr>
          <p:cNvSpPr/>
          <p:nvPr/>
        </p:nvSpPr>
        <p:spPr>
          <a:xfrm>
            <a:off x="6412814" y="4030133"/>
            <a:ext cx="2653462" cy="2827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F04E9A7-6EF5-41D9-B0ED-64C23876A8B8}"/>
              </a:ext>
            </a:extLst>
          </p:cNvPr>
          <p:cNvSpPr/>
          <p:nvPr/>
        </p:nvSpPr>
        <p:spPr>
          <a:xfrm>
            <a:off x="9323239" y="3708400"/>
            <a:ext cx="2868762" cy="31496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2B45A4-7A5E-43DB-9073-40AD68D7DAB2}"/>
              </a:ext>
            </a:extLst>
          </p:cNvPr>
          <p:cNvSpPr/>
          <p:nvPr/>
        </p:nvSpPr>
        <p:spPr>
          <a:xfrm>
            <a:off x="9448116" y="4030133"/>
            <a:ext cx="2621969" cy="2827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96BA25-B1D2-4F99-A2FD-9D7A56589131}"/>
              </a:ext>
            </a:extLst>
          </p:cNvPr>
          <p:cNvSpPr txBox="1"/>
          <p:nvPr/>
        </p:nvSpPr>
        <p:spPr>
          <a:xfrm>
            <a:off x="3565752" y="4683918"/>
            <a:ext cx="225987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Gill Bates</a:t>
            </a:r>
            <a:endParaRPr lang="en-US" sz="4400" dirty="0"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F56A58-1C52-402B-8416-D88B31196BA2}"/>
              </a:ext>
            </a:extLst>
          </p:cNvPr>
          <p:cNvSpPr txBox="1"/>
          <p:nvPr/>
        </p:nvSpPr>
        <p:spPr>
          <a:xfrm>
            <a:off x="3565752" y="5055245"/>
            <a:ext cx="2259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200" dirty="0"/>
              <a:t>President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C3EEF65-118B-4722-8CE2-7EE7BB2376A9}"/>
              </a:ext>
            </a:extLst>
          </p:cNvPr>
          <p:cNvSpPr txBox="1"/>
          <p:nvPr/>
        </p:nvSpPr>
        <p:spPr>
          <a:xfrm>
            <a:off x="6613752" y="4683918"/>
            <a:ext cx="225987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Boy William</a:t>
            </a:r>
            <a:endParaRPr lang="en-US" sz="4400" dirty="0"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AEA7D0-A2E6-419E-BEB5-300CBBFF9C3D}"/>
              </a:ext>
            </a:extLst>
          </p:cNvPr>
          <p:cNvSpPr txBox="1"/>
          <p:nvPr/>
        </p:nvSpPr>
        <p:spPr>
          <a:xfrm>
            <a:off x="6613752" y="5055245"/>
            <a:ext cx="2259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200" dirty="0"/>
              <a:t>Vice President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E64F58E-EFC1-42C5-90C7-5B205CB594E4}"/>
              </a:ext>
            </a:extLst>
          </p:cNvPr>
          <p:cNvSpPr txBox="1"/>
          <p:nvPr/>
        </p:nvSpPr>
        <p:spPr>
          <a:xfrm>
            <a:off x="9610952" y="4683918"/>
            <a:ext cx="225987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 err="1">
                <a:latin typeface="+mj-lt"/>
              </a:rPr>
              <a:t>Oppa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Joo</a:t>
            </a:r>
            <a:r>
              <a:rPr lang="en-US" sz="2000" dirty="0">
                <a:latin typeface="+mj-lt"/>
              </a:rPr>
              <a:t>-ko</a:t>
            </a:r>
            <a:endParaRPr lang="en-US" sz="4400" dirty="0"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513D015-F7EB-4A66-9583-0DB647D15648}"/>
              </a:ext>
            </a:extLst>
          </p:cNvPr>
          <p:cNvSpPr txBox="1"/>
          <p:nvPr/>
        </p:nvSpPr>
        <p:spPr>
          <a:xfrm>
            <a:off x="9610952" y="5055245"/>
            <a:ext cx="2259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200" dirty="0"/>
              <a:t>Manager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E4EFC9E-8382-4ACA-A2F6-7B125A4A618E}"/>
              </a:ext>
            </a:extLst>
          </p:cNvPr>
          <p:cNvSpPr/>
          <p:nvPr/>
        </p:nvSpPr>
        <p:spPr>
          <a:xfrm>
            <a:off x="2050197" y="540944"/>
            <a:ext cx="2385662" cy="453149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9191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44E83C-6124-4B5F-8C4C-4D8B6289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9D9775-0F27-4580-9FDB-C739C1BBAE22}"/>
              </a:ext>
            </a:extLst>
          </p:cNvPr>
          <p:cNvSpPr txBox="1"/>
          <p:nvPr/>
        </p:nvSpPr>
        <p:spPr>
          <a:xfrm>
            <a:off x="3568216" y="1039518"/>
            <a:ext cx="3788162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Market Status</a:t>
            </a:r>
            <a:endParaRPr lang="en-US" sz="54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3F5E3D-008F-4202-A5D3-6B8E708330C8}"/>
              </a:ext>
            </a:extLst>
          </p:cNvPr>
          <p:cNvSpPr txBox="1"/>
          <p:nvPr/>
        </p:nvSpPr>
        <p:spPr>
          <a:xfrm>
            <a:off x="3568215" y="1562738"/>
            <a:ext cx="5281682" cy="1366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spc="200" dirty="0"/>
              <a:t>Dolor sit </a:t>
            </a:r>
            <a:r>
              <a:rPr lang="en-US" sz="1400" spc="200" dirty="0" err="1"/>
              <a:t>amet</a:t>
            </a:r>
            <a:r>
              <a:rPr lang="en-US" sz="1400" spc="200" dirty="0"/>
              <a:t>, </a:t>
            </a:r>
            <a:r>
              <a:rPr lang="en-US" sz="1400" spc="200" dirty="0" err="1"/>
              <a:t>consectetuer</a:t>
            </a:r>
            <a:r>
              <a:rPr lang="en-US" sz="1400" spc="200" dirty="0"/>
              <a:t> </a:t>
            </a:r>
            <a:r>
              <a:rPr lang="en-US" sz="1400" spc="200" dirty="0" err="1"/>
              <a:t>adipiscing</a:t>
            </a:r>
            <a:r>
              <a:rPr lang="en-US" sz="1400" spc="200" dirty="0"/>
              <a:t> </a:t>
            </a:r>
            <a:r>
              <a:rPr lang="en-US" sz="1400" spc="200" dirty="0" err="1"/>
              <a:t>elit</a:t>
            </a:r>
            <a:r>
              <a:rPr lang="en-US" sz="1400" spc="200" dirty="0"/>
              <a:t>. </a:t>
            </a:r>
            <a:r>
              <a:rPr lang="en-US" sz="1400" spc="200" dirty="0" err="1"/>
              <a:t>Commodo</a:t>
            </a:r>
            <a:r>
              <a:rPr lang="en-US" sz="1400" spc="200" dirty="0"/>
              <a:t> ligula </a:t>
            </a:r>
            <a:r>
              <a:rPr lang="en-US" sz="1400" spc="200" dirty="0" err="1"/>
              <a:t>eget</a:t>
            </a:r>
            <a:r>
              <a:rPr lang="en-US" sz="1400" spc="200" dirty="0"/>
              <a:t> dolor. Aenean </a:t>
            </a:r>
            <a:r>
              <a:rPr lang="en-US" sz="1400" spc="200" dirty="0" err="1"/>
              <a:t>massa</a:t>
            </a:r>
            <a:r>
              <a:rPr lang="en-US" sz="1400" spc="200" dirty="0"/>
              <a:t> cum sociis </a:t>
            </a:r>
            <a:r>
              <a:rPr lang="en-US" sz="1400" spc="200" dirty="0" err="1"/>
              <a:t>natoque</a:t>
            </a:r>
            <a:r>
              <a:rPr lang="en-US" sz="1400" spc="200" dirty="0"/>
              <a:t> </a:t>
            </a:r>
            <a:r>
              <a:rPr lang="en-US" sz="1400" spc="200" dirty="0" err="1"/>
              <a:t>penatibus</a:t>
            </a:r>
            <a:r>
              <a:rPr lang="en-US" sz="1400" spc="200" dirty="0"/>
              <a:t> et </a:t>
            </a:r>
            <a:r>
              <a:rPr lang="en-US" sz="1400" spc="200" dirty="0" err="1"/>
              <a:t>magnis</a:t>
            </a:r>
            <a:r>
              <a:rPr lang="en-US" sz="1400" spc="200" dirty="0"/>
              <a:t> dis parturient </a:t>
            </a:r>
            <a:r>
              <a:rPr lang="en-US" sz="1400" spc="200" dirty="0" err="1"/>
              <a:t>montes</a:t>
            </a:r>
            <a:r>
              <a:rPr lang="en-US" sz="1400" spc="200" dirty="0"/>
              <a:t>. Vestibulum </a:t>
            </a:r>
            <a:r>
              <a:rPr lang="en-US" sz="1400" spc="200" dirty="0" err="1"/>
              <a:t>purus</a:t>
            </a:r>
            <a:r>
              <a:rPr lang="en-US" sz="1400" spc="200" dirty="0"/>
              <a:t> </a:t>
            </a:r>
            <a:r>
              <a:rPr lang="en-US" sz="1400" spc="200" dirty="0" err="1"/>
              <a:t>quam</a:t>
            </a:r>
            <a:r>
              <a:rPr lang="en-US" sz="1400" spc="200" dirty="0"/>
              <a:t>, </a:t>
            </a:r>
            <a:r>
              <a:rPr lang="en-US" sz="1400" spc="200" dirty="0" err="1"/>
              <a:t>scelerisque</a:t>
            </a:r>
            <a:r>
              <a:rPr lang="en-US" sz="1400" spc="200" dirty="0"/>
              <a:t> </a:t>
            </a:r>
            <a:r>
              <a:rPr lang="en-US" sz="1400" spc="200" dirty="0" err="1"/>
              <a:t>ut</a:t>
            </a:r>
            <a:r>
              <a:rPr lang="en-US" sz="1400" spc="200" dirty="0"/>
              <a:t>, </a:t>
            </a:r>
            <a:r>
              <a:rPr lang="en-US" sz="1400" spc="200" dirty="0" err="1"/>
              <a:t>mollis</a:t>
            </a:r>
            <a:r>
              <a:rPr lang="en-US" sz="1400" spc="200" dirty="0"/>
              <a:t> sed </a:t>
            </a:r>
            <a:r>
              <a:rPr lang="en-US" sz="1400" spc="200" dirty="0" err="1"/>
              <a:t>nonummy</a:t>
            </a:r>
            <a:r>
              <a:rPr lang="en-US" sz="1400" spc="200" dirty="0"/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FD4E8D-73CE-4E00-88F8-61DAC2112D7B}"/>
              </a:ext>
            </a:extLst>
          </p:cNvPr>
          <p:cNvSpPr/>
          <p:nvPr/>
        </p:nvSpPr>
        <p:spPr>
          <a:xfrm>
            <a:off x="0" y="3617379"/>
            <a:ext cx="6096000" cy="2827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28701D-AC6D-4DAB-8B98-33D2B146A4C3}"/>
              </a:ext>
            </a:extLst>
          </p:cNvPr>
          <p:cNvSpPr/>
          <p:nvPr/>
        </p:nvSpPr>
        <p:spPr>
          <a:xfrm>
            <a:off x="6096000" y="3617379"/>
            <a:ext cx="6096000" cy="28278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FFE0FB3-A1D0-45FC-A636-78430EE02B4D}"/>
              </a:ext>
            </a:extLst>
          </p:cNvPr>
          <p:cNvGrpSpPr/>
          <p:nvPr/>
        </p:nvGrpSpPr>
        <p:grpSpPr>
          <a:xfrm>
            <a:off x="8014091" y="4203165"/>
            <a:ext cx="2259876" cy="1656294"/>
            <a:chOff x="8014091" y="4180488"/>
            <a:chExt cx="2259876" cy="165629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57C3D94-912E-40D4-8BE2-330F2E2282F0}"/>
                </a:ext>
              </a:extLst>
            </p:cNvPr>
            <p:cNvSpPr/>
            <p:nvPr/>
          </p:nvSpPr>
          <p:spPr>
            <a:xfrm>
              <a:off x="8849897" y="4180488"/>
              <a:ext cx="588206" cy="565654"/>
            </a:xfrm>
            <a:custGeom>
              <a:avLst/>
              <a:gdLst>
                <a:gd name="connsiteX0" fmla="*/ 17677 w 588206"/>
                <a:gd name="connsiteY0" fmla="*/ 0 h 565654"/>
                <a:gd name="connsiteX1" fmla="*/ 0 w 588206"/>
                <a:gd name="connsiteY1" fmla="*/ 18010 h 565654"/>
                <a:gd name="connsiteX2" fmla="*/ 0 w 588206"/>
                <a:gd name="connsiteY2" fmla="*/ 547644 h 565654"/>
                <a:gd name="connsiteX3" fmla="*/ 17677 w 588206"/>
                <a:gd name="connsiteY3" fmla="*/ 565655 h 565654"/>
                <a:gd name="connsiteX4" fmla="*/ 569990 w 588206"/>
                <a:gd name="connsiteY4" fmla="*/ 565655 h 565654"/>
                <a:gd name="connsiteX5" fmla="*/ 587667 w 588206"/>
                <a:gd name="connsiteY5" fmla="*/ 547644 h 565654"/>
                <a:gd name="connsiteX6" fmla="*/ 569990 w 588206"/>
                <a:gd name="connsiteY6" fmla="*/ 529968 h 565654"/>
                <a:gd name="connsiteX7" fmla="*/ 409566 w 588206"/>
                <a:gd name="connsiteY7" fmla="*/ 529968 h 565654"/>
                <a:gd name="connsiteX8" fmla="*/ 409566 w 588206"/>
                <a:gd name="connsiteY8" fmla="*/ 360204 h 565654"/>
                <a:gd name="connsiteX9" fmla="*/ 503619 w 588206"/>
                <a:gd name="connsiteY9" fmla="*/ 266151 h 565654"/>
                <a:gd name="connsiteX10" fmla="*/ 540974 w 588206"/>
                <a:gd name="connsiteY10" fmla="*/ 303506 h 565654"/>
                <a:gd name="connsiteX11" fmla="*/ 553314 w 588206"/>
                <a:gd name="connsiteY11" fmla="*/ 308842 h 565654"/>
                <a:gd name="connsiteX12" fmla="*/ 570991 w 588206"/>
                <a:gd name="connsiteY12" fmla="*/ 293500 h 565654"/>
                <a:gd name="connsiteX13" fmla="*/ 588000 w 588206"/>
                <a:gd name="connsiteY13" fmla="*/ 176100 h 565654"/>
                <a:gd name="connsiteX14" fmla="*/ 570658 w 588206"/>
                <a:gd name="connsiteY14" fmla="*/ 155755 h 565654"/>
                <a:gd name="connsiteX15" fmla="*/ 567989 w 588206"/>
                <a:gd name="connsiteY15" fmla="*/ 156089 h 565654"/>
                <a:gd name="connsiteX16" fmla="*/ 450589 w 588206"/>
                <a:gd name="connsiteY16" fmla="*/ 173098 h 565654"/>
                <a:gd name="connsiteX17" fmla="*/ 440584 w 588206"/>
                <a:gd name="connsiteY17" fmla="*/ 203449 h 565654"/>
                <a:gd name="connsiteX18" fmla="*/ 477938 w 588206"/>
                <a:gd name="connsiteY18" fmla="*/ 240804 h 565654"/>
                <a:gd name="connsiteX19" fmla="*/ 387887 w 588206"/>
                <a:gd name="connsiteY19" fmla="*/ 330855 h 565654"/>
                <a:gd name="connsiteX20" fmla="*/ 215789 w 588206"/>
                <a:gd name="connsiteY20" fmla="*/ 242138 h 565654"/>
                <a:gd name="connsiteX21" fmla="*/ 214789 w 588206"/>
                <a:gd name="connsiteY21" fmla="*/ 241470 h 565654"/>
                <a:gd name="connsiteX22" fmla="*/ 214455 w 588206"/>
                <a:gd name="connsiteY22" fmla="*/ 241137 h 565654"/>
                <a:gd name="connsiteX23" fmla="*/ 213454 w 588206"/>
                <a:gd name="connsiteY23" fmla="*/ 240804 h 565654"/>
                <a:gd name="connsiteX24" fmla="*/ 212787 w 588206"/>
                <a:gd name="connsiteY24" fmla="*/ 240804 h 565654"/>
                <a:gd name="connsiteX25" fmla="*/ 211787 w 588206"/>
                <a:gd name="connsiteY25" fmla="*/ 240470 h 565654"/>
                <a:gd name="connsiteX26" fmla="*/ 211453 w 588206"/>
                <a:gd name="connsiteY26" fmla="*/ 240470 h 565654"/>
                <a:gd name="connsiteX27" fmla="*/ 209786 w 588206"/>
                <a:gd name="connsiteY27" fmla="*/ 240136 h 565654"/>
                <a:gd name="connsiteX28" fmla="*/ 205784 w 588206"/>
                <a:gd name="connsiteY28" fmla="*/ 240136 h 565654"/>
                <a:gd name="connsiteX29" fmla="*/ 204449 w 588206"/>
                <a:gd name="connsiteY29" fmla="*/ 240470 h 565654"/>
                <a:gd name="connsiteX30" fmla="*/ 203782 w 588206"/>
                <a:gd name="connsiteY30" fmla="*/ 240804 h 565654"/>
                <a:gd name="connsiteX31" fmla="*/ 202782 w 588206"/>
                <a:gd name="connsiteY31" fmla="*/ 241137 h 565654"/>
                <a:gd name="connsiteX32" fmla="*/ 202115 w 588206"/>
                <a:gd name="connsiteY32" fmla="*/ 241470 h 565654"/>
                <a:gd name="connsiteX33" fmla="*/ 200781 w 588206"/>
                <a:gd name="connsiteY33" fmla="*/ 241804 h 565654"/>
                <a:gd name="connsiteX34" fmla="*/ 200114 w 588206"/>
                <a:gd name="connsiteY34" fmla="*/ 242138 h 565654"/>
                <a:gd name="connsiteX35" fmla="*/ 199113 w 588206"/>
                <a:gd name="connsiteY35" fmla="*/ 242471 h 565654"/>
                <a:gd name="connsiteX36" fmla="*/ 198446 w 588206"/>
                <a:gd name="connsiteY36" fmla="*/ 242805 h 565654"/>
                <a:gd name="connsiteX37" fmla="*/ 197445 w 588206"/>
                <a:gd name="connsiteY37" fmla="*/ 243471 h 565654"/>
                <a:gd name="connsiteX38" fmla="*/ 197112 w 588206"/>
                <a:gd name="connsiteY38" fmla="*/ 243805 h 565654"/>
                <a:gd name="connsiteX39" fmla="*/ 196111 w 588206"/>
                <a:gd name="connsiteY39" fmla="*/ 244472 h 565654"/>
                <a:gd name="connsiteX40" fmla="*/ 195778 w 588206"/>
                <a:gd name="connsiteY40" fmla="*/ 244806 h 565654"/>
                <a:gd name="connsiteX41" fmla="*/ 34686 w 588206"/>
                <a:gd name="connsiteY41" fmla="*/ 373879 h 565654"/>
                <a:gd name="connsiteX42" fmla="*/ 34686 w 588206"/>
                <a:gd name="connsiteY42" fmla="*/ 18010 h 565654"/>
                <a:gd name="connsiteX43" fmla="*/ 17677 w 588206"/>
                <a:gd name="connsiteY43" fmla="*/ 0 h 565654"/>
                <a:gd name="connsiteX44" fmla="*/ 226128 w 588206"/>
                <a:gd name="connsiteY44" fmla="*/ 287163 h 565654"/>
                <a:gd name="connsiteX45" fmla="*/ 374212 w 588206"/>
                <a:gd name="connsiteY45" fmla="*/ 363540 h 565654"/>
                <a:gd name="connsiteX46" fmla="*/ 374212 w 588206"/>
                <a:gd name="connsiteY46" fmla="*/ 529968 h 565654"/>
                <a:gd name="connsiteX47" fmla="*/ 226128 w 588206"/>
                <a:gd name="connsiteY47" fmla="*/ 529968 h 565654"/>
                <a:gd name="connsiteX48" fmla="*/ 226128 w 588206"/>
                <a:gd name="connsiteY48" fmla="*/ 287163 h 565654"/>
                <a:gd name="connsiteX49" fmla="*/ 190441 w 588206"/>
                <a:gd name="connsiteY49" fmla="*/ 295168 h 565654"/>
                <a:gd name="connsiteX50" fmla="*/ 190441 w 588206"/>
                <a:gd name="connsiteY50" fmla="*/ 529968 h 565654"/>
                <a:gd name="connsiteX51" fmla="*/ 35687 w 588206"/>
                <a:gd name="connsiteY51" fmla="*/ 529968 h 565654"/>
                <a:gd name="connsiteX52" fmla="*/ 35687 w 588206"/>
                <a:gd name="connsiteY52" fmla="*/ 419238 h 565654"/>
                <a:gd name="connsiteX53" fmla="*/ 190441 w 588206"/>
                <a:gd name="connsiteY53" fmla="*/ 295168 h 565654"/>
                <a:gd name="connsiteX54" fmla="*/ 549979 w 588206"/>
                <a:gd name="connsiteY54" fmla="*/ 194777 h 565654"/>
                <a:gd name="connsiteX55" fmla="*/ 541307 w 588206"/>
                <a:gd name="connsiteY55" fmla="*/ 253477 h 565654"/>
                <a:gd name="connsiteX56" fmla="*/ 491279 w 588206"/>
                <a:gd name="connsiteY56" fmla="*/ 203449 h 565654"/>
                <a:gd name="connsiteX57" fmla="*/ 549979 w 588206"/>
                <a:gd name="connsiteY57" fmla="*/ 194777 h 565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588206" h="565654">
                  <a:moveTo>
                    <a:pt x="17677" y="0"/>
                  </a:moveTo>
                  <a:cubicBezTo>
                    <a:pt x="8004" y="0"/>
                    <a:pt x="0" y="8004"/>
                    <a:pt x="0" y="18010"/>
                  </a:cubicBezTo>
                  <a:lnTo>
                    <a:pt x="0" y="547644"/>
                  </a:lnTo>
                  <a:cubicBezTo>
                    <a:pt x="0" y="557650"/>
                    <a:pt x="8004" y="565655"/>
                    <a:pt x="17677" y="565655"/>
                  </a:cubicBezTo>
                  <a:lnTo>
                    <a:pt x="569990" y="565655"/>
                  </a:lnTo>
                  <a:cubicBezTo>
                    <a:pt x="579996" y="565655"/>
                    <a:pt x="587667" y="557650"/>
                    <a:pt x="587667" y="547644"/>
                  </a:cubicBezTo>
                  <a:cubicBezTo>
                    <a:pt x="587667" y="537972"/>
                    <a:pt x="579662" y="529968"/>
                    <a:pt x="569990" y="529968"/>
                  </a:cubicBezTo>
                  <a:lnTo>
                    <a:pt x="409566" y="529968"/>
                  </a:lnTo>
                  <a:lnTo>
                    <a:pt x="409566" y="360204"/>
                  </a:lnTo>
                  <a:lnTo>
                    <a:pt x="503619" y="266151"/>
                  </a:lnTo>
                  <a:lnTo>
                    <a:pt x="540974" y="303506"/>
                  </a:lnTo>
                  <a:cubicBezTo>
                    <a:pt x="544643" y="307174"/>
                    <a:pt x="548978" y="308842"/>
                    <a:pt x="553314" y="308842"/>
                  </a:cubicBezTo>
                  <a:cubicBezTo>
                    <a:pt x="561652" y="308842"/>
                    <a:pt x="569657" y="303172"/>
                    <a:pt x="570991" y="293500"/>
                  </a:cubicBezTo>
                  <a:lnTo>
                    <a:pt x="588000" y="176100"/>
                  </a:lnTo>
                  <a:cubicBezTo>
                    <a:pt x="589668" y="165094"/>
                    <a:pt x="580997" y="155755"/>
                    <a:pt x="570658" y="155755"/>
                  </a:cubicBezTo>
                  <a:cubicBezTo>
                    <a:pt x="569657" y="155755"/>
                    <a:pt x="568990" y="155755"/>
                    <a:pt x="567989" y="156089"/>
                  </a:cubicBezTo>
                  <a:lnTo>
                    <a:pt x="450589" y="173098"/>
                  </a:lnTo>
                  <a:cubicBezTo>
                    <a:pt x="436248" y="175433"/>
                    <a:pt x="430244" y="192776"/>
                    <a:pt x="440584" y="203449"/>
                  </a:cubicBezTo>
                  <a:lnTo>
                    <a:pt x="477938" y="240804"/>
                  </a:lnTo>
                  <a:lnTo>
                    <a:pt x="387887" y="330855"/>
                  </a:lnTo>
                  <a:lnTo>
                    <a:pt x="215789" y="242138"/>
                  </a:lnTo>
                  <a:cubicBezTo>
                    <a:pt x="215456" y="241804"/>
                    <a:pt x="215122" y="241804"/>
                    <a:pt x="214789" y="241470"/>
                  </a:cubicBezTo>
                  <a:lnTo>
                    <a:pt x="214455" y="241137"/>
                  </a:lnTo>
                  <a:lnTo>
                    <a:pt x="213454" y="240804"/>
                  </a:lnTo>
                  <a:lnTo>
                    <a:pt x="212787" y="240804"/>
                  </a:lnTo>
                  <a:cubicBezTo>
                    <a:pt x="212454" y="240804"/>
                    <a:pt x="212120" y="240470"/>
                    <a:pt x="211787" y="240470"/>
                  </a:cubicBezTo>
                  <a:lnTo>
                    <a:pt x="211453" y="240470"/>
                  </a:lnTo>
                  <a:cubicBezTo>
                    <a:pt x="211120" y="240470"/>
                    <a:pt x="210453" y="240136"/>
                    <a:pt x="209786" y="240136"/>
                  </a:cubicBezTo>
                  <a:lnTo>
                    <a:pt x="205784" y="240136"/>
                  </a:lnTo>
                  <a:cubicBezTo>
                    <a:pt x="205450" y="240136"/>
                    <a:pt x="204783" y="240470"/>
                    <a:pt x="204449" y="240470"/>
                  </a:cubicBezTo>
                  <a:lnTo>
                    <a:pt x="203782" y="240804"/>
                  </a:lnTo>
                  <a:cubicBezTo>
                    <a:pt x="203449" y="240804"/>
                    <a:pt x="203115" y="240804"/>
                    <a:pt x="202782" y="241137"/>
                  </a:cubicBezTo>
                  <a:lnTo>
                    <a:pt x="202115" y="241470"/>
                  </a:lnTo>
                  <a:cubicBezTo>
                    <a:pt x="201781" y="241804"/>
                    <a:pt x="201114" y="241804"/>
                    <a:pt x="200781" y="241804"/>
                  </a:cubicBezTo>
                  <a:lnTo>
                    <a:pt x="200114" y="242138"/>
                  </a:lnTo>
                  <a:lnTo>
                    <a:pt x="199113" y="242471"/>
                  </a:lnTo>
                  <a:lnTo>
                    <a:pt x="198446" y="242805"/>
                  </a:lnTo>
                  <a:cubicBezTo>
                    <a:pt x="198112" y="243138"/>
                    <a:pt x="197779" y="243138"/>
                    <a:pt x="197445" y="243471"/>
                  </a:cubicBezTo>
                  <a:lnTo>
                    <a:pt x="197112" y="243805"/>
                  </a:lnTo>
                  <a:cubicBezTo>
                    <a:pt x="196778" y="244139"/>
                    <a:pt x="196445" y="244139"/>
                    <a:pt x="196111" y="244472"/>
                  </a:cubicBezTo>
                  <a:lnTo>
                    <a:pt x="195778" y="244806"/>
                  </a:lnTo>
                  <a:lnTo>
                    <a:pt x="34686" y="373879"/>
                  </a:lnTo>
                  <a:lnTo>
                    <a:pt x="34686" y="18010"/>
                  </a:lnTo>
                  <a:cubicBezTo>
                    <a:pt x="35687" y="8004"/>
                    <a:pt x="27682" y="0"/>
                    <a:pt x="17677" y="0"/>
                  </a:cubicBezTo>
                  <a:close/>
                  <a:moveTo>
                    <a:pt x="226128" y="287163"/>
                  </a:moveTo>
                  <a:lnTo>
                    <a:pt x="374212" y="363540"/>
                  </a:lnTo>
                  <a:lnTo>
                    <a:pt x="374212" y="529968"/>
                  </a:lnTo>
                  <a:lnTo>
                    <a:pt x="226128" y="529968"/>
                  </a:lnTo>
                  <a:lnTo>
                    <a:pt x="226128" y="287163"/>
                  </a:lnTo>
                  <a:close/>
                  <a:moveTo>
                    <a:pt x="190441" y="295168"/>
                  </a:moveTo>
                  <a:lnTo>
                    <a:pt x="190441" y="529968"/>
                  </a:lnTo>
                  <a:lnTo>
                    <a:pt x="35687" y="529968"/>
                  </a:lnTo>
                  <a:lnTo>
                    <a:pt x="35687" y="419238"/>
                  </a:lnTo>
                  <a:lnTo>
                    <a:pt x="190441" y="295168"/>
                  </a:lnTo>
                  <a:close/>
                  <a:moveTo>
                    <a:pt x="549979" y="194777"/>
                  </a:moveTo>
                  <a:lnTo>
                    <a:pt x="541307" y="253477"/>
                  </a:lnTo>
                  <a:lnTo>
                    <a:pt x="491279" y="203449"/>
                  </a:lnTo>
                  <a:lnTo>
                    <a:pt x="549979" y="194777"/>
                  </a:lnTo>
                  <a:close/>
                </a:path>
              </a:pathLst>
            </a:custGeom>
            <a:solidFill>
              <a:schemeClr val="bg1"/>
            </a:solidFill>
            <a:ln w="333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BFBA68C-F684-4DBF-8A65-AFB6789F94F2}"/>
                </a:ext>
              </a:extLst>
            </p:cNvPr>
            <p:cNvSpPr txBox="1"/>
            <p:nvPr/>
          </p:nvSpPr>
          <p:spPr>
            <a:xfrm>
              <a:off x="8014091" y="4942235"/>
              <a:ext cx="2259876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1"/>
                  </a:solidFill>
                  <a:latin typeface="+mj-lt"/>
                </a:rPr>
                <a:t>Stock +2%</a:t>
              </a:r>
              <a:endParaRPr lang="en-US" sz="4400" dirty="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2A0669A-DF09-4F26-B718-2145E0C3E4EF}"/>
                </a:ext>
              </a:extLst>
            </p:cNvPr>
            <p:cNvSpPr txBox="1"/>
            <p:nvPr/>
          </p:nvSpPr>
          <p:spPr>
            <a:xfrm>
              <a:off x="8014091" y="5313562"/>
              <a:ext cx="22598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spc="2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400" spc="200" dirty="0" err="1">
                  <a:solidFill>
                    <a:schemeClr val="bg1"/>
                  </a:solidFill>
                </a:rPr>
                <a:t>amet</a:t>
              </a:r>
              <a:endParaRPr lang="en-US" sz="1400" spc="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ECB42B4D-6ECC-4856-B1F4-F6D187671BDA}"/>
              </a:ext>
            </a:extLst>
          </p:cNvPr>
          <p:cNvSpPr txBox="1"/>
          <p:nvPr/>
        </p:nvSpPr>
        <p:spPr>
          <a:xfrm>
            <a:off x="1918033" y="4964912"/>
            <a:ext cx="225987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+mj-lt"/>
              </a:rPr>
              <a:t>Signed +3Mil</a:t>
            </a:r>
            <a:endParaRPr lang="en-US" sz="4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530D4B-74FC-4DB7-880F-DAE2A05CEFF8}"/>
              </a:ext>
            </a:extLst>
          </p:cNvPr>
          <p:cNvSpPr txBox="1"/>
          <p:nvPr/>
        </p:nvSpPr>
        <p:spPr>
          <a:xfrm>
            <a:off x="1918033" y="5336239"/>
            <a:ext cx="225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200" dirty="0">
                <a:solidFill>
                  <a:schemeClr val="bg1"/>
                </a:solidFill>
              </a:rPr>
              <a:t>Lorem ipsum dolor sit </a:t>
            </a:r>
            <a:r>
              <a:rPr lang="en-US" sz="1400" spc="200" dirty="0" err="1">
                <a:solidFill>
                  <a:schemeClr val="bg1"/>
                </a:solidFill>
              </a:rPr>
              <a:t>amet</a:t>
            </a:r>
            <a:endParaRPr lang="en-US" sz="1400" spc="200" dirty="0">
              <a:solidFill>
                <a:schemeClr val="bg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CDDECF0-2E07-48A6-92F0-4D1AA233DDB2}"/>
              </a:ext>
            </a:extLst>
          </p:cNvPr>
          <p:cNvSpPr/>
          <p:nvPr/>
        </p:nvSpPr>
        <p:spPr>
          <a:xfrm>
            <a:off x="2775753" y="4180985"/>
            <a:ext cx="609171" cy="610013"/>
          </a:xfrm>
          <a:custGeom>
            <a:avLst/>
            <a:gdLst>
              <a:gd name="connsiteX0" fmla="*/ 520478 w 609171"/>
              <a:gd name="connsiteY0" fmla="*/ 0 h 610013"/>
              <a:gd name="connsiteX1" fmla="*/ 455442 w 609171"/>
              <a:gd name="connsiteY1" fmla="*/ 28349 h 610013"/>
              <a:gd name="connsiteX2" fmla="*/ 365057 w 609171"/>
              <a:gd name="connsiteY2" fmla="*/ 118401 h 610013"/>
              <a:gd name="connsiteX3" fmla="*/ 56215 w 609171"/>
              <a:gd name="connsiteY3" fmla="*/ 427576 h 610013"/>
              <a:gd name="connsiteX4" fmla="*/ 54547 w 609171"/>
              <a:gd name="connsiteY4" fmla="*/ 429577 h 610013"/>
              <a:gd name="connsiteX5" fmla="*/ 53880 w 609171"/>
              <a:gd name="connsiteY5" fmla="*/ 429911 h 610013"/>
              <a:gd name="connsiteX6" fmla="*/ 53213 w 609171"/>
              <a:gd name="connsiteY6" fmla="*/ 430578 h 610013"/>
              <a:gd name="connsiteX7" fmla="*/ 52546 w 609171"/>
              <a:gd name="connsiteY7" fmla="*/ 431245 h 610013"/>
              <a:gd name="connsiteX8" fmla="*/ 52213 w 609171"/>
              <a:gd name="connsiteY8" fmla="*/ 431578 h 610013"/>
              <a:gd name="connsiteX9" fmla="*/ 51545 w 609171"/>
              <a:gd name="connsiteY9" fmla="*/ 432246 h 610013"/>
              <a:gd name="connsiteX10" fmla="*/ 51212 w 609171"/>
              <a:gd name="connsiteY10" fmla="*/ 432913 h 610013"/>
              <a:gd name="connsiteX11" fmla="*/ 50545 w 609171"/>
              <a:gd name="connsiteY11" fmla="*/ 433913 h 610013"/>
              <a:gd name="connsiteX12" fmla="*/ 50212 w 609171"/>
              <a:gd name="connsiteY12" fmla="*/ 434580 h 610013"/>
              <a:gd name="connsiteX13" fmla="*/ 49544 w 609171"/>
              <a:gd name="connsiteY13" fmla="*/ 435581 h 610013"/>
              <a:gd name="connsiteX14" fmla="*/ 49211 w 609171"/>
              <a:gd name="connsiteY14" fmla="*/ 436248 h 610013"/>
              <a:gd name="connsiteX15" fmla="*/ 48877 w 609171"/>
              <a:gd name="connsiteY15" fmla="*/ 436915 h 610013"/>
              <a:gd name="connsiteX16" fmla="*/ 48544 w 609171"/>
              <a:gd name="connsiteY16" fmla="*/ 438249 h 610013"/>
              <a:gd name="connsiteX17" fmla="*/ 48211 w 609171"/>
              <a:gd name="connsiteY17" fmla="*/ 438582 h 610013"/>
              <a:gd name="connsiteX18" fmla="*/ 48211 w 609171"/>
              <a:gd name="connsiteY18" fmla="*/ 438916 h 610013"/>
              <a:gd name="connsiteX19" fmla="*/ 48211 w 609171"/>
              <a:gd name="connsiteY19" fmla="*/ 438916 h 610013"/>
              <a:gd name="connsiteX20" fmla="*/ 850 w 609171"/>
              <a:gd name="connsiteY20" fmla="*/ 586667 h 610013"/>
              <a:gd name="connsiteX21" fmla="*/ 17860 w 609171"/>
              <a:gd name="connsiteY21" fmla="*/ 610013 h 610013"/>
              <a:gd name="connsiteX22" fmla="*/ 23196 w 609171"/>
              <a:gd name="connsiteY22" fmla="*/ 609013 h 610013"/>
              <a:gd name="connsiteX23" fmla="*/ 171280 w 609171"/>
              <a:gd name="connsiteY23" fmla="*/ 561652 h 610013"/>
              <a:gd name="connsiteX24" fmla="*/ 171614 w 609171"/>
              <a:gd name="connsiteY24" fmla="*/ 561652 h 610013"/>
              <a:gd name="connsiteX25" fmla="*/ 172614 w 609171"/>
              <a:gd name="connsiteY25" fmla="*/ 561319 h 610013"/>
              <a:gd name="connsiteX26" fmla="*/ 172948 w 609171"/>
              <a:gd name="connsiteY26" fmla="*/ 560985 h 610013"/>
              <a:gd name="connsiteX27" fmla="*/ 173948 w 609171"/>
              <a:gd name="connsiteY27" fmla="*/ 560318 h 610013"/>
              <a:gd name="connsiteX28" fmla="*/ 174615 w 609171"/>
              <a:gd name="connsiteY28" fmla="*/ 559985 h 610013"/>
              <a:gd name="connsiteX29" fmla="*/ 175616 w 609171"/>
              <a:gd name="connsiteY29" fmla="*/ 559318 h 610013"/>
              <a:gd name="connsiteX30" fmla="*/ 176283 w 609171"/>
              <a:gd name="connsiteY30" fmla="*/ 558984 h 610013"/>
              <a:gd name="connsiteX31" fmla="*/ 176950 w 609171"/>
              <a:gd name="connsiteY31" fmla="*/ 558651 h 610013"/>
              <a:gd name="connsiteX32" fmla="*/ 177617 w 609171"/>
              <a:gd name="connsiteY32" fmla="*/ 557984 h 610013"/>
              <a:gd name="connsiteX33" fmla="*/ 178284 w 609171"/>
              <a:gd name="connsiteY33" fmla="*/ 557317 h 610013"/>
              <a:gd name="connsiteX34" fmla="*/ 178618 w 609171"/>
              <a:gd name="connsiteY34" fmla="*/ 556650 h 610013"/>
              <a:gd name="connsiteX35" fmla="*/ 178951 w 609171"/>
              <a:gd name="connsiteY35" fmla="*/ 556316 h 610013"/>
              <a:gd name="connsiteX36" fmla="*/ 179952 w 609171"/>
              <a:gd name="connsiteY36" fmla="*/ 555315 h 610013"/>
              <a:gd name="connsiteX37" fmla="*/ 490795 w 609171"/>
              <a:gd name="connsiteY37" fmla="*/ 244806 h 610013"/>
              <a:gd name="connsiteX38" fmla="*/ 580846 w 609171"/>
              <a:gd name="connsiteY38" fmla="*/ 154421 h 610013"/>
              <a:gd name="connsiteX39" fmla="*/ 583181 w 609171"/>
              <a:gd name="connsiteY39" fmla="*/ 26348 h 610013"/>
              <a:gd name="connsiteX40" fmla="*/ 520478 w 609171"/>
              <a:gd name="connsiteY40" fmla="*/ 0 h 610013"/>
              <a:gd name="connsiteX41" fmla="*/ 56549 w 609171"/>
              <a:gd name="connsiteY41" fmla="*/ 528967 h 610013"/>
              <a:gd name="connsiteX42" fmla="*/ 80562 w 609171"/>
              <a:gd name="connsiteY42" fmla="*/ 552981 h 610013"/>
              <a:gd name="connsiteX43" fmla="*/ 45208 w 609171"/>
              <a:gd name="connsiteY43" fmla="*/ 564321 h 610013"/>
              <a:gd name="connsiteX44" fmla="*/ 56549 w 609171"/>
              <a:gd name="connsiteY44" fmla="*/ 528967 h 610013"/>
              <a:gd name="connsiteX45" fmla="*/ 82229 w 609171"/>
              <a:gd name="connsiteY45" fmla="*/ 459594 h 610013"/>
              <a:gd name="connsiteX46" fmla="*/ 149601 w 609171"/>
              <a:gd name="connsiteY46" fmla="*/ 530635 h 610013"/>
              <a:gd name="connsiteX47" fmla="*/ 114581 w 609171"/>
              <a:gd name="connsiteY47" fmla="*/ 541975 h 610013"/>
              <a:gd name="connsiteX48" fmla="*/ 67555 w 609171"/>
              <a:gd name="connsiteY48" fmla="*/ 494948 h 610013"/>
              <a:gd name="connsiteX49" fmla="*/ 78895 w 609171"/>
              <a:gd name="connsiteY49" fmla="*/ 459928 h 610013"/>
              <a:gd name="connsiteX50" fmla="*/ 82229 w 609171"/>
              <a:gd name="connsiteY50" fmla="*/ 459594 h 610013"/>
              <a:gd name="connsiteX51" fmla="*/ 467448 w 609171"/>
              <a:gd name="connsiteY51" fmla="*/ 167095 h 610013"/>
              <a:gd name="connsiteX52" fmla="*/ 492463 w 609171"/>
              <a:gd name="connsiteY52" fmla="*/ 192109 h 610013"/>
              <a:gd name="connsiteX53" fmla="*/ 490795 w 609171"/>
              <a:gd name="connsiteY53" fmla="*/ 193777 h 610013"/>
              <a:gd name="connsiteX54" fmla="*/ 181953 w 609171"/>
              <a:gd name="connsiteY54" fmla="*/ 502619 h 610013"/>
              <a:gd name="connsiteX55" fmla="*/ 166277 w 609171"/>
              <a:gd name="connsiteY55" fmla="*/ 467932 h 610013"/>
              <a:gd name="connsiteX56" fmla="*/ 467448 w 609171"/>
              <a:gd name="connsiteY56" fmla="*/ 167095 h 610013"/>
              <a:gd name="connsiteX57" fmla="*/ 417086 w 609171"/>
              <a:gd name="connsiteY57" fmla="*/ 116733 h 610013"/>
              <a:gd name="connsiteX58" fmla="*/ 442100 w 609171"/>
              <a:gd name="connsiteY58" fmla="*/ 141747 h 610013"/>
              <a:gd name="connsiteX59" fmla="*/ 141263 w 609171"/>
              <a:gd name="connsiteY59" fmla="*/ 442918 h 610013"/>
              <a:gd name="connsiteX60" fmla="*/ 106577 w 609171"/>
              <a:gd name="connsiteY60" fmla="*/ 427243 h 610013"/>
              <a:gd name="connsiteX61" fmla="*/ 415419 w 609171"/>
              <a:gd name="connsiteY61" fmla="*/ 118401 h 610013"/>
              <a:gd name="connsiteX62" fmla="*/ 417086 w 609171"/>
              <a:gd name="connsiteY62" fmla="*/ 116733 h 610013"/>
              <a:gd name="connsiteX63" fmla="*/ 518477 w 609171"/>
              <a:gd name="connsiteY63" fmla="*/ 37688 h 610013"/>
              <a:gd name="connsiteX64" fmla="*/ 556166 w 609171"/>
              <a:gd name="connsiteY64" fmla="*/ 53364 h 610013"/>
              <a:gd name="connsiteX65" fmla="*/ 556166 w 609171"/>
              <a:gd name="connsiteY65" fmla="*/ 128740 h 610013"/>
              <a:gd name="connsiteX66" fmla="*/ 517811 w 609171"/>
              <a:gd name="connsiteY66" fmla="*/ 167095 h 610013"/>
              <a:gd name="connsiteX67" fmla="*/ 442434 w 609171"/>
              <a:gd name="connsiteY67" fmla="*/ 91719 h 610013"/>
              <a:gd name="connsiteX68" fmla="*/ 480789 w 609171"/>
              <a:gd name="connsiteY68" fmla="*/ 53364 h 610013"/>
              <a:gd name="connsiteX69" fmla="*/ 518477 w 609171"/>
              <a:gd name="connsiteY69" fmla="*/ 37688 h 61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9171" h="610013">
                <a:moveTo>
                  <a:pt x="520478" y="0"/>
                </a:moveTo>
                <a:cubicBezTo>
                  <a:pt x="496799" y="0"/>
                  <a:pt x="472785" y="9339"/>
                  <a:pt x="455442" y="28349"/>
                </a:cubicBezTo>
                <a:lnTo>
                  <a:pt x="365057" y="118401"/>
                </a:lnTo>
                <a:lnTo>
                  <a:pt x="56215" y="427576"/>
                </a:lnTo>
                <a:cubicBezTo>
                  <a:pt x="55548" y="428243"/>
                  <a:pt x="54881" y="428910"/>
                  <a:pt x="54547" y="429577"/>
                </a:cubicBezTo>
                <a:lnTo>
                  <a:pt x="53880" y="429911"/>
                </a:lnTo>
                <a:lnTo>
                  <a:pt x="53213" y="430578"/>
                </a:lnTo>
                <a:cubicBezTo>
                  <a:pt x="52880" y="430911"/>
                  <a:pt x="52880" y="430911"/>
                  <a:pt x="52546" y="431245"/>
                </a:cubicBezTo>
                <a:cubicBezTo>
                  <a:pt x="52213" y="431578"/>
                  <a:pt x="52213" y="431578"/>
                  <a:pt x="52213" y="431578"/>
                </a:cubicBezTo>
                <a:cubicBezTo>
                  <a:pt x="51879" y="431912"/>
                  <a:pt x="51879" y="431912"/>
                  <a:pt x="51545" y="432246"/>
                </a:cubicBezTo>
                <a:lnTo>
                  <a:pt x="51212" y="432913"/>
                </a:lnTo>
                <a:cubicBezTo>
                  <a:pt x="50879" y="433246"/>
                  <a:pt x="50879" y="433580"/>
                  <a:pt x="50545" y="433913"/>
                </a:cubicBezTo>
                <a:cubicBezTo>
                  <a:pt x="50212" y="434247"/>
                  <a:pt x="50212" y="434247"/>
                  <a:pt x="50212" y="434580"/>
                </a:cubicBezTo>
                <a:cubicBezTo>
                  <a:pt x="49878" y="434914"/>
                  <a:pt x="49878" y="435247"/>
                  <a:pt x="49544" y="435581"/>
                </a:cubicBezTo>
                <a:cubicBezTo>
                  <a:pt x="49211" y="435914"/>
                  <a:pt x="49211" y="435914"/>
                  <a:pt x="49211" y="436248"/>
                </a:cubicBezTo>
                <a:cubicBezTo>
                  <a:pt x="49211" y="436581"/>
                  <a:pt x="48877" y="436581"/>
                  <a:pt x="48877" y="436915"/>
                </a:cubicBezTo>
                <a:cubicBezTo>
                  <a:pt x="48877" y="437248"/>
                  <a:pt x="48544" y="437582"/>
                  <a:pt x="48544" y="438249"/>
                </a:cubicBezTo>
                <a:cubicBezTo>
                  <a:pt x="48544" y="438249"/>
                  <a:pt x="48211" y="438582"/>
                  <a:pt x="48211" y="438582"/>
                </a:cubicBezTo>
                <a:lnTo>
                  <a:pt x="48211" y="438916"/>
                </a:lnTo>
                <a:lnTo>
                  <a:pt x="48211" y="438916"/>
                </a:lnTo>
                <a:lnTo>
                  <a:pt x="850" y="586667"/>
                </a:lnTo>
                <a:cubicBezTo>
                  <a:pt x="-2818" y="598006"/>
                  <a:pt x="5853" y="609680"/>
                  <a:pt x="17860" y="610013"/>
                </a:cubicBezTo>
                <a:cubicBezTo>
                  <a:pt x="19528" y="610013"/>
                  <a:pt x="21529" y="609680"/>
                  <a:pt x="23196" y="609013"/>
                </a:cubicBezTo>
                <a:lnTo>
                  <a:pt x="171280" y="561652"/>
                </a:lnTo>
                <a:lnTo>
                  <a:pt x="171614" y="561652"/>
                </a:lnTo>
                <a:cubicBezTo>
                  <a:pt x="171947" y="561652"/>
                  <a:pt x="172281" y="561319"/>
                  <a:pt x="172614" y="561319"/>
                </a:cubicBezTo>
                <a:lnTo>
                  <a:pt x="172948" y="560985"/>
                </a:lnTo>
                <a:cubicBezTo>
                  <a:pt x="173282" y="560652"/>
                  <a:pt x="173615" y="560652"/>
                  <a:pt x="173948" y="560318"/>
                </a:cubicBezTo>
                <a:cubicBezTo>
                  <a:pt x="174282" y="559985"/>
                  <a:pt x="174615" y="559985"/>
                  <a:pt x="174615" y="559985"/>
                </a:cubicBezTo>
                <a:cubicBezTo>
                  <a:pt x="174949" y="559651"/>
                  <a:pt x="175283" y="559651"/>
                  <a:pt x="175616" y="559318"/>
                </a:cubicBezTo>
                <a:cubicBezTo>
                  <a:pt x="175950" y="558984"/>
                  <a:pt x="175950" y="558984"/>
                  <a:pt x="176283" y="558984"/>
                </a:cubicBezTo>
                <a:lnTo>
                  <a:pt x="176950" y="558651"/>
                </a:lnTo>
                <a:lnTo>
                  <a:pt x="177617" y="557984"/>
                </a:lnTo>
                <a:cubicBezTo>
                  <a:pt x="177951" y="557650"/>
                  <a:pt x="177951" y="557650"/>
                  <a:pt x="178284" y="557317"/>
                </a:cubicBezTo>
                <a:cubicBezTo>
                  <a:pt x="178618" y="556983"/>
                  <a:pt x="178618" y="556983"/>
                  <a:pt x="178618" y="556650"/>
                </a:cubicBezTo>
                <a:lnTo>
                  <a:pt x="178951" y="556316"/>
                </a:lnTo>
                <a:cubicBezTo>
                  <a:pt x="179285" y="555982"/>
                  <a:pt x="179618" y="555649"/>
                  <a:pt x="179952" y="555315"/>
                </a:cubicBezTo>
                <a:lnTo>
                  <a:pt x="490795" y="244806"/>
                </a:lnTo>
                <a:lnTo>
                  <a:pt x="580846" y="154421"/>
                </a:lnTo>
                <a:cubicBezTo>
                  <a:pt x="617534" y="120068"/>
                  <a:pt x="618868" y="62035"/>
                  <a:pt x="583181" y="26348"/>
                </a:cubicBezTo>
                <a:cubicBezTo>
                  <a:pt x="566171" y="8338"/>
                  <a:pt x="543492" y="0"/>
                  <a:pt x="520478" y="0"/>
                </a:cubicBezTo>
                <a:close/>
                <a:moveTo>
                  <a:pt x="56549" y="528967"/>
                </a:moveTo>
                <a:cubicBezTo>
                  <a:pt x="66888" y="534304"/>
                  <a:pt x="75226" y="542642"/>
                  <a:pt x="80562" y="552981"/>
                </a:cubicBezTo>
                <a:lnTo>
                  <a:pt x="45208" y="564321"/>
                </a:lnTo>
                <a:lnTo>
                  <a:pt x="56549" y="528967"/>
                </a:lnTo>
                <a:close/>
                <a:moveTo>
                  <a:pt x="82229" y="459594"/>
                </a:moveTo>
                <a:cubicBezTo>
                  <a:pt x="120585" y="459594"/>
                  <a:pt x="151602" y="491946"/>
                  <a:pt x="149601" y="530635"/>
                </a:cubicBezTo>
                <a:lnTo>
                  <a:pt x="114581" y="541975"/>
                </a:lnTo>
                <a:cubicBezTo>
                  <a:pt x="105576" y="520629"/>
                  <a:pt x="88566" y="503953"/>
                  <a:pt x="67555" y="494948"/>
                </a:cubicBezTo>
                <a:lnTo>
                  <a:pt x="78895" y="459928"/>
                </a:lnTo>
                <a:cubicBezTo>
                  <a:pt x="79895" y="459594"/>
                  <a:pt x="80896" y="459594"/>
                  <a:pt x="82229" y="459594"/>
                </a:cubicBezTo>
                <a:close/>
                <a:moveTo>
                  <a:pt x="467448" y="167095"/>
                </a:moveTo>
                <a:lnTo>
                  <a:pt x="492463" y="192109"/>
                </a:lnTo>
                <a:lnTo>
                  <a:pt x="490795" y="193777"/>
                </a:lnTo>
                <a:lnTo>
                  <a:pt x="181953" y="502619"/>
                </a:lnTo>
                <a:cubicBezTo>
                  <a:pt x="178951" y="490279"/>
                  <a:pt x="173615" y="478605"/>
                  <a:pt x="166277" y="467932"/>
                </a:cubicBezTo>
                <a:lnTo>
                  <a:pt x="467448" y="167095"/>
                </a:lnTo>
                <a:close/>
                <a:moveTo>
                  <a:pt x="417086" y="116733"/>
                </a:moveTo>
                <a:lnTo>
                  <a:pt x="442100" y="141747"/>
                </a:lnTo>
                <a:lnTo>
                  <a:pt x="141263" y="442918"/>
                </a:lnTo>
                <a:cubicBezTo>
                  <a:pt x="130924" y="435581"/>
                  <a:pt x="119251" y="430244"/>
                  <a:pt x="106577" y="427243"/>
                </a:cubicBezTo>
                <a:lnTo>
                  <a:pt x="415419" y="118401"/>
                </a:lnTo>
                <a:lnTo>
                  <a:pt x="417086" y="116733"/>
                </a:lnTo>
                <a:close/>
                <a:moveTo>
                  <a:pt x="518477" y="37688"/>
                </a:moveTo>
                <a:cubicBezTo>
                  <a:pt x="532152" y="37688"/>
                  <a:pt x="545827" y="43024"/>
                  <a:pt x="556166" y="53364"/>
                </a:cubicBezTo>
                <a:cubicBezTo>
                  <a:pt x="577178" y="74042"/>
                  <a:pt x="577178" y="108061"/>
                  <a:pt x="556166" y="128740"/>
                </a:cubicBezTo>
                <a:lnTo>
                  <a:pt x="517811" y="167095"/>
                </a:lnTo>
                <a:lnTo>
                  <a:pt x="442434" y="91719"/>
                </a:lnTo>
                <a:lnTo>
                  <a:pt x="480789" y="53364"/>
                </a:lnTo>
                <a:cubicBezTo>
                  <a:pt x="491128" y="43024"/>
                  <a:pt x="504803" y="37688"/>
                  <a:pt x="518477" y="37688"/>
                </a:cubicBezTo>
                <a:close/>
              </a:path>
            </a:pathLst>
          </a:custGeom>
          <a:solidFill>
            <a:schemeClr val="bg1"/>
          </a:solidFill>
          <a:ln w="3334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92D564-9496-409E-82C2-47AFCF3CF03B}"/>
              </a:ext>
            </a:extLst>
          </p:cNvPr>
          <p:cNvSpPr/>
          <p:nvPr/>
        </p:nvSpPr>
        <p:spPr>
          <a:xfrm>
            <a:off x="-10278" y="1109589"/>
            <a:ext cx="2385662" cy="4531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8700005-75C5-4609-BD5F-9A35A46EE39C}"/>
              </a:ext>
            </a:extLst>
          </p:cNvPr>
          <p:cNvSpPr/>
          <p:nvPr/>
        </p:nvSpPr>
        <p:spPr>
          <a:xfrm>
            <a:off x="9806338" y="2560910"/>
            <a:ext cx="2385662" cy="453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1530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DFC57E-8AD0-460F-9BEE-07DA82016BBB}"/>
              </a:ext>
            </a:extLst>
          </p:cNvPr>
          <p:cNvSpPr txBox="1"/>
          <p:nvPr/>
        </p:nvSpPr>
        <p:spPr>
          <a:xfrm>
            <a:off x="6490945" y="1014209"/>
            <a:ext cx="362619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Target Audience</a:t>
            </a:r>
            <a:endParaRPr lang="en-US" sz="54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2A6F00-7B1E-4C4E-8C14-CB0E0B1A2466}"/>
              </a:ext>
            </a:extLst>
          </p:cNvPr>
          <p:cNvSpPr txBox="1"/>
          <p:nvPr/>
        </p:nvSpPr>
        <p:spPr>
          <a:xfrm>
            <a:off x="6554804" y="1537429"/>
            <a:ext cx="5043638" cy="1108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spc="200" dirty="0" err="1"/>
              <a:t>Commodo</a:t>
            </a:r>
            <a:r>
              <a:rPr lang="en-US" sz="1400" spc="200" dirty="0"/>
              <a:t> ligula </a:t>
            </a:r>
            <a:r>
              <a:rPr lang="en-US" sz="1400" spc="200" dirty="0" err="1"/>
              <a:t>eget</a:t>
            </a:r>
            <a:r>
              <a:rPr lang="en-US" sz="1400" spc="200" dirty="0"/>
              <a:t> dolor. Aenean </a:t>
            </a:r>
            <a:r>
              <a:rPr lang="en-US" sz="1400" spc="200" dirty="0" err="1"/>
              <a:t>massa</a:t>
            </a:r>
            <a:r>
              <a:rPr lang="en-US" sz="1400" spc="200" dirty="0"/>
              <a:t> cum sociis </a:t>
            </a:r>
            <a:r>
              <a:rPr lang="en-US" sz="1400" spc="200" dirty="0" err="1"/>
              <a:t>natoque</a:t>
            </a:r>
            <a:r>
              <a:rPr lang="en-US" sz="1400" spc="200" dirty="0"/>
              <a:t> </a:t>
            </a:r>
            <a:r>
              <a:rPr lang="en-US" sz="1400" spc="200" dirty="0" err="1"/>
              <a:t>penatibus</a:t>
            </a:r>
            <a:r>
              <a:rPr lang="en-US" sz="1400" spc="200" dirty="0"/>
              <a:t> et </a:t>
            </a:r>
            <a:r>
              <a:rPr lang="en-US" sz="1400" spc="200" dirty="0" err="1"/>
              <a:t>magnis</a:t>
            </a:r>
            <a:r>
              <a:rPr lang="en-US" sz="1400" spc="200" dirty="0"/>
              <a:t> dis parturient </a:t>
            </a:r>
            <a:r>
              <a:rPr lang="en-US" sz="1400" spc="200" dirty="0" err="1"/>
              <a:t>montes</a:t>
            </a:r>
            <a:r>
              <a:rPr lang="en-US" sz="1400" spc="200" dirty="0"/>
              <a:t>. Vestibulum </a:t>
            </a:r>
            <a:r>
              <a:rPr lang="en-US" sz="1400" spc="200" dirty="0" err="1"/>
              <a:t>purus</a:t>
            </a:r>
            <a:r>
              <a:rPr lang="en-US" sz="1400" spc="200" dirty="0"/>
              <a:t> </a:t>
            </a:r>
            <a:r>
              <a:rPr lang="en-US" sz="1400" spc="200" dirty="0" err="1"/>
              <a:t>quam</a:t>
            </a:r>
            <a:r>
              <a:rPr lang="en-US" sz="1400" spc="200" dirty="0"/>
              <a:t>, </a:t>
            </a:r>
            <a:r>
              <a:rPr lang="en-US" sz="1400" spc="200" dirty="0" err="1"/>
              <a:t>scelerisque</a:t>
            </a:r>
            <a:r>
              <a:rPr lang="en-US" sz="1400" spc="200" dirty="0"/>
              <a:t> </a:t>
            </a:r>
            <a:r>
              <a:rPr lang="en-US" sz="1400" spc="200" dirty="0" err="1"/>
              <a:t>ut</a:t>
            </a:r>
            <a:r>
              <a:rPr lang="en-US" sz="1400" spc="200" dirty="0"/>
              <a:t>, </a:t>
            </a:r>
            <a:r>
              <a:rPr lang="en-US" sz="1400" spc="200" dirty="0" err="1"/>
              <a:t>mollis</a:t>
            </a:r>
            <a:r>
              <a:rPr lang="en-US" sz="1400" spc="200" dirty="0"/>
              <a:t> sed </a:t>
            </a:r>
            <a:r>
              <a:rPr lang="en-US" sz="1400" spc="200" dirty="0" err="1"/>
              <a:t>nonummy</a:t>
            </a:r>
            <a:r>
              <a:rPr lang="en-US" sz="1400" spc="200" dirty="0"/>
              <a:t> </a:t>
            </a:r>
            <a:r>
              <a:rPr lang="en-US" sz="1400" spc="200" dirty="0" err="1"/>
              <a:t>idmetus</a:t>
            </a:r>
            <a:r>
              <a:rPr lang="en-US" sz="1400" spc="200" dirty="0"/>
              <a:t>.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02323B4D-FF82-4C20-BBC8-3DA74F4C1F1A}"/>
              </a:ext>
            </a:extLst>
          </p:cNvPr>
          <p:cNvSpPr txBox="1">
            <a:spLocks/>
          </p:cNvSpPr>
          <p:nvPr/>
        </p:nvSpPr>
        <p:spPr>
          <a:xfrm>
            <a:off x="457625" y="626829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Business Proposal | 2021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A41337-0DFA-4A14-8438-50BF71AB368D}"/>
              </a:ext>
            </a:extLst>
          </p:cNvPr>
          <p:cNvSpPr/>
          <p:nvPr/>
        </p:nvSpPr>
        <p:spPr>
          <a:xfrm>
            <a:off x="6675282" y="3328688"/>
            <a:ext cx="375501" cy="3755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9DB158-6F4F-4DA3-B0E2-2372D057AC02}"/>
              </a:ext>
            </a:extLst>
          </p:cNvPr>
          <p:cNvSpPr txBox="1"/>
          <p:nvPr/>
        </p:nvSpPr>
        <p:spPr>
          <a:xfrm>
            <a:off x="7304427" y="3309510"/>
            <a:ext cx="3832001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latin typeface="+mj-lt"/>
              </a:rPr>
              <a:t>Age</a:t>
            </a:r>
            <a:endParaRPr lang="en-US" sz="4400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E0B68C-FE00-4652-BF06-366B64501F2A}"/>
              </a:ext>
            </a:extLst>
          </p:cNvPr>
          <p:cNvSpPr txBox="1"/>
          <p:nvPr/>
        </p:nvSpPr>
        <p:spPr>
          <a:xfrm>
            <a:off x="7304427" y="3680837"/>
            <a:ext cx="3832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 err="1"/>
              <a:t>Nullam</a:t>
            </a:r>
            <a:r>
              <a:rPr lang="en-US" sz="1400" spc="200" dirty="0"/>
              <a:t> </a:t>
            </a:r>
            <a:r>
              <a:rPr lang="en-US" sz="1400" spc="200" dirty="0" err="1"/>
              <a:t>accumsan</a:t>
            </a:r>
            <a:r>
              <a:rPr lang="en-US" sz="1400" spc="200" dirty="0"/>
              <a:t> lorem in </a:t>
            </a:r>
            <a:r>
              <a:rPr lang="en-US" sz="1400" spc="200" dirty="0" err="1"/>
              <a:t>duis</a:t>
            </a:r>
            <a:endParaRPr lang="en-US" sz="1400" spc="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1F3820-48DB-4749-A5DF-82B3010B3BD6}"/>
              </a:ext>
            </a:extLst>
          </p:cNvPr>
          <p:cNvSpPr/>
          <p:nvPr/>
        </p:nvSpPr>
        <p:spPr>
          <a:xfrm>
            <a:off x="6675282" y="4281716"/>
            <a:ext cx="375501" cy="3755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F168C7-1EB5-4A3B-9A17-03FBCEBB334D}"/>
              </a:ext>
            </a:extLst>
          </p:cNvPr>
          <p:cNvSpPr txBox="1"/>
          <p:nvPr/>
        </p:nvSpPr>
        <p:spPr>
          <a:xfrm>
            <a:off x="7304427" y="4262538"/>
            <a:ext cx="3832001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latin typeface="+mj-lt"/>
              </a:rPr>
              <a:t>Location</a:t>
            </a:r>
            <a:endParaRPr lang="en-US" sz="4400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A9D2FB-6013-42A5-8AA3-E859E13CF00B}"/>
              </a:ext>
            </a:extLst>
          </p:cNvPr>
          <p:cNvSpPr txBox="1"/>
          <p:nvPr/>
        </p:nvSpPr>
        <p:spPr>
          <a:xfrm>
            <a:off x="7304427" y="4633865"/>
            <a:ext cx="3832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/>
              <a:t>Aenean </a:t>
            </a:r>
            <a:r>
              <a:rPr lang="en-US" sz="1400" spc="200" dirty="0" err="1"/>
              <a:t>massa</a:t>
            </a:r>
            <a:r>
              <a:rPr lang="en-US" sz="1400" spc="200" dirty="0"/>
              <a:t> cum sociis </a:t>
            </a:r>
            <a:r>
              <a:rPr lang="en-US" sz="1400" spc="200" dirty="0" err="1"/>
              <a:t>natoque</a:t>
            </a:r>
            <a:endParaRPr lang="en-US" sz="1400" spc="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A7A2EA-34DD-4B57-8B45-3BA2781DAD9B}"/>
              </a:ext>
            </a:extLst>
          </p:cNvPr>
          <p:cNvSpPr/>
          <p:nvPr/>
        </p:nvSpPr>
        <p:spPr>
          <a:xfrm>
            <a:off x="6675282" y="5330737"/>
            <a:ext cx="375501" cy="3755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BEA832-23B4-41F6-BEB0-7FA2020436FB}"/>
              </a:ext>
            </a:extLst>
          </p:cNvPr>
          <p:cNvSpPr txBox="1"/>
          <p:nvPr/>
        </p:nvSpPr>
        <p:spPr>
          <a:xfrm>
            <a:off x="7304427" y="5311559"/>
            <a:ext cx="3832001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latin typeface="+mj-lt"/>
              </a:rPr>
              <a:t>Profession</a:t>
            </a:r>
            <a:endParaRPr lang="en-US" sz="4400" dirty="0"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7FE28F-002F-447A-AAD8-AF8FEDBF9091}"/>
              </a:ext>
            </a:extLst>
          </p:cNvPr>
          <p:cNvSpPr txBox="1"/>
          <p:nvPr/>
        </p:nvSpPr>
        <p:spPr>
          <a:xfrm>
            <a:off x="7304427" y="5682886"/>
            <a:ext cx="3832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 err="1"/>
              <a:t>Nullam</a:t>
            </a:r>
            <a:r>
              <a:rPr lang="en-US" sz="1400" spc="200" dirty="0"/>
              <a:t> </a:t>
            </a:r>
            <a:r>
              <a:rPr lang="en-US" sz="1400" spc="200" dirty="0" err="1"/>
              <a:t>accumsan</a:t>
            </a:r>
            <a:r>
              <a:rPr lang="en-US" sz="1400" spc="200" dirty="0"/>
              <a:t> lorem in dui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2E4194D-EDE3-41E0-A177-7E4227CBF3F7}"/>
              </a:ext>
            </a:extLst>
          </p:cNvPr>
          <p:cNvSpPr/>
          <p:nvPr/>
        </p:nvSpPr>
        <p:spPr>
          <a:xfrm>
            <a:off x="597161" y="793398"/>
            <a:ext cx="2665894" cy="3344076"/>
          </a:xfrm>
          <a:custGeom>
            <a:avLst/>
            <a:gdLst>
              <a:gd name="connsiteX0" fmla="*/ 1962134 w 2268147"/>
              <a:gd name="connsiteY0" fmla="*/ 0 h 2845146"/>
              <a:gd name="connsiteX1" fmla="*/ 204496 w 2268147"/>
              <a:gd name="connsiteY1" fmla="*/ 2845146 h 2845146"/>
              <a:gd name="connsiteX2" fmla="*/ 524067 w 2268147"/>
              <a:gd name="connsiteY2" fmla="*/ 2318339 h 2845146"/>
              <a:gd name="connsiteX3" fmla="*/ 1177734 w 2268147"/>
              <a:gd name="connsiteY3" fmla="*/ 2300908 h 2845146"/>
              <a:gd name="connsiteX4" fmla="*/ 1963103 w 2268147"/>
              <a:gd name="connsiteY4" fmla="*/ 1111718 h 2845146"/>
              <a:gd name="connsiteX5" fmla="*/ 2268147 w 2268147"/>
              <a:gd name="connsiteY5" fmla="*/ 553922 h 2845146"/>
              <a:gd name="connsiteX6" fmla="*/ 1962134 w 2268147"/>
              <a:gd name="connsiteY6" fmla="*/ 0 h 2845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147" h="2845146">
                <a:moveTo>
                  <a:pt x="1962134" y="0"/>
                </a:moveTo>
                <a:cubicBezTo>
                  <a:pt x="506635" y="9684"/>
                  <a:pt x="-436582" y="1537812"/>
                  <a:pt x="204496" y="2845146"/>
                </a:cubicBezTo>
                <a:lnTo>
                  <a:pt x="524067" y="2318339"/>
                </a:lnTo>
                <a:lnTo>
                  <a:pt x="1177734" y="2300908"/>
                </a:lnTo>
                <a:cubicBezTo>
                  <a:pt x="951129" y="1740207"/>
                  <a:pt x="1355918" y="1123339"/>
                  <a:pt x="1963103" y="1111718"/>
                </a:cubicBezTo>
                <a:lnTo>
                  <a:pt x="2268147" y="553922"/>
                </a:lnTo>
                <a:lnTo>
                  <a:pt x="1962134" y="0"/>
                </a:lnTo>
                <a:close/>
              </a:path>
            </a:pathLst>
          </a:custGeom>
          <a:solidFill>
            <a:schemeClr val="accent3"/>
          </a:solidFill>
          <a:ln w="9664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6DB605F-7FC7-4128-8EE7-F92C3C713B73}"/>
              </a:ext>
            </a:extLst>
          </p:cNvPr>
          <p:cNvSpPr/>
          <p:nvPr/>
        </p:nvSpPr>
        <p:spPr>
          <a:xfrm>
            <a:off x="3213920" y="793398"/>
            <a:ext cx="2197067" cy="3472694"/>
          </a:xfrm>
          <a:custGeom>
            <a:avLst/>
            <a:gdLst>
              <a:gd name="connsiteX0" fmla="*/ 4842 w 1869268"/>
              <a:gd name="connsiteY0" fmla="*/ 0 h 2954575"/>
              <a:gd name="connsiteX1" fmla="*/ 306981 w 1869268"/>
              <a:gd name="connsiteY1" fmla="*/ 548112 h 2954575"/>
              <a:gd name="connsiteX2" fmla="*/ 0 w 1869268"/>
              <a:gd name="connsiteY2" fmla="*/ 1113655 h 2954575"/>
              <a:gd name="connsiteX3" fmla="*/ 639141 w 1869268"/>
              <a:gd name="connsiteY3" fmla="*/ 2405495 h 2954575"/>
              <a:gd name="connsiteX4" fmla="*/ 968396 w 1869268"/>
              <a:gd name="connsiteY4" fmla="*/ 2941986 h 2954575"/>
              <a:gd name="connsiteX5" fmla="*/ 1607537 w 1869268"/>
              <a:gd name="connsiteY5" fmla="*/ 2954575 h 2954575"/>
              <a:gd name="connsiteX6" fmla="*/ 1631747 w 1869268"/>
              <a:gd name="connsiteY6" fmla="*/ 1031341 h 2954575"/>
              <a:gd name="connsiteX7" fmla="*/ 4842 w 1869268"/>
              <a:gd name="connsiteY7" fmla="*/ 0 h 295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69268" h="2954575">
                <a:moveTo>
                  <a:pt x="4842" y="0"/>
                </a:moveTo>
                <a:lnTo>
                  <a:pt x="306981" y="548112"/>
                </a:lnTo>
                <a:lnTo>
                  <a:pt x="0" y="1113655"/>
                </a:lnTo>
                <a:cubicBezTo>
                  <a:pt x="613963" y="1189190"/>
                  <a:pt x="952901" y="1871909"/>
                  <a:pt x="639141" y="2405495"/>
                </a:cubicBezTo>
                <a:lnTo>
                  <a:pt x="968396" y="2941986"/>
                </a:lnTo>
                <a:lnTo>
                  <a:pt x="1607537" y="2954575"/>
                </a:lnTo>
                <a:cubicBezTo>
                  <a:pt x="1948412" y="2361917"/>
                  <a:pt x="1956159" y="1633683"/>
                  <a:pt x="1631747" y="1031341"/>
                </a:cubicBezTo>
                <a:cubicBezTo>
                  <a:pt x="1304429" y="428999"/>
                  <a:pt x="687561" y="38736"/>
                  <a:pt x="4842" y="0"/>
                </a:cubicBezTo>
                <a:close/>
              </a:path>
            </a:pathLst>
          </a:custGeom>
          <a:solidFill>
            <a:schemeClr val="accent1"/>
          </a:solidFill>
          <a:ln w="9664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F6BB169-C1FE-4FFF-9F33-E3A9BB3483BA}"/>
              </a:ext>
            </a:extLst>
          </p:cNvPr>
          <p:cNvSpPr/>
          <p:nvPr/>
        </p:nvSpPr>
        <p:spPr>
          <a:xfrm>
            <a:off x="1012026" y="3750817"/>
            <a:ext cx="3948469" cy="1809761"/>
          </a:xfrm>
          <a:custGeom>
            <a:avLst/>
            <a:gdLst>
              <a:gd name="connsiteX0" fmla="*/ 967427 w 3359364"/>
              <a:gd name="connsiteY0" fmla="*/ 0 h 1539748"/>
              <a:gd name="connsiteX1" fmla="*/ 321507 w 3359364"/>
              <a:gd name="connsiteY1" fmla="*/ 17431 h 1539748"/>
              <a:gd name="connsiteX2" fmla="*/ 0 w 3359364"/>
              <a:gd name="connsiteY2" fmla="*/ 549080 h 1539748"/>
              <a:gd name="connsiteX3" fmla="*/ 1650146 w 3359364"/>
              <a:gd name="connsiteY3" fmla="*/ 1538780 h 1539748"/>
              <a:gd name="connsiteX4" fmla="*/ 1714060 w 3359364"/>
              <a:gd name="connsiteY4" fmla="*/ 1539749 h 1539748"/>
              <a:gd name="connsiteX5" fmla="*/ 3359364 w 3359364"/>
              <a:gd name="connsiteY5" fmla="*/ 656572 h 1539748"/>
              <a:gd name="connsiteX6" fmla="*/ 2726034 w 3359364"/>
              <a:gd name="connsiteY6" fmla="*/ 642046 h 1539748"/>
              <a:gd name="connsiteX7" fmla="*/ 2391937 w 3359364"/>
              <a:gd name="connsiteY7" fmla="*/ 100713 h 1539748"/>
              <a:gd name="connsiteX8" fmla="*/ 1715029 w 3359364"/>
              <a:gd name="connsiteY8" fmla="*/ 428031 h 1539748"/>
              <a:gd name="connsiteX9" fmla="*/ 967427 w 3359364"/>
              <a:gd name="connsiteY9" fmla="*/ 0 h 1539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59364" h="1539748">
                <a:moveTo>
                  <a:pt x="967427" y="0"/>
                </a:moveTo>
                <a:lnTo>
                  <a:pt x="321507" y="17431"/>
                </a:lnTo>
                <a:lnTo>
                  <a:pt x="0" y="549080"/>
                </a:lnTo>
                <a:cubicBezTo>
                  <a:pt x="340875" y="1141738"/>
                  <a:pt x="965490" y="1516507"/>
                  <a:pt x="1650146" y="1538780"/>
                </a:cubicBezTo>
                <a:cubicBezTo>
                  <a:pt x="1671451" y="1539749"/>
                  <a:pt x="1692756" y="1539749"/>
                  <a:pt x="1714060" y="1539749"/>
                </a:cubicBezTo>
                <a:cubicBezTo>
                  <a:pt x="2375475" y="1539749"/>
                  <a:pt x="2993311" y="1209526"/>
                  <a:pt x="3359364" y="656572"/>
                </a:cubicBezTo>
                <a:lnTo>
                  <a:pt x="2726034" y="642046"/>
                </a:lnTo>
                <a:lnTo>
                  <a:pt x="2391937" y="100713"/>
                </a:lnTo>
                <a:cubicBezTo>
                  <a:pt x="2216658" y="320539"/>
                  <a:pt x="1965843" y="428031"/>
                  <a:pt x="1715029" y="428031"/>
                </a:cubicBezTo>
                <a:cubicBezTo>
                  <a:pt x="1422573" y="427062"/>
                  <a:pt x="1132055" y="281803"/>
                  <a:pt x="967427" y="0"/>
                </a:cubicBezTo>
                <a:close/>
              </a:path>
            </a:pathLst>
          </a:custGeom>
          <a:solidFill>
            <a:schemeClr val="accent2"/>
          </a:solidFill>
          <a:ln w="9664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20" name="Graphic 1">
            <a:extLst>
              <a:ext uri="{FF2B5EF4-FFF2-40B4-BE49-F238E27FC236}">
                <a16:creationId xmlns:a16="http://schemas.microsoft.com/office/drawing/2014/main" id="{176CB09B-A489-4B9A-BF94-02BFC8C3CF9B}"/>
              </a:ext>
            </a:extLst>
          </p:cNvPr>
          <p:cNvGrpSpPr/>
          <p:nvPr/>
        </p:nvGrpSpPr>
        <p:grpSpPr>
          <a:xfrm>
            <a:off x="2709465" y="4593006"/>
            <a:ext cx="553590" cy="492261"/>
            <a:chOff x="11062546" y="4350398"/>
            <a:chExt cx="470995" cy="418817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67EE310-51AC-4DBA-8C47-CABFD0098C6B}"/>
                </a:ext>
              </a:extLst>
            </p:cNvPr>
            <p:cNvSpPr/>
            <p:nvPr/>
          </p:nvSpPr>
          <p:spPr>
            <a:xfrm>
              <a:off x="11062546" y="4350398"/>
              <a:ext cx="470995" cy="418817"/>
            </a:xfrm>
            <a:custGeom>
              <a:avLst/>
              <a:gdLst>
                <a:gd name="connsiteX0" fmla="*/ 428300 w 470995"/>
                <a:gd name="connsiteY0" fmla="*/ 75861 h 418817"/>
                <a:gd name="connsiteX1" fmla="*/ 283690 w 470995"/>
                <a:gd name="connsiteY1" fmla="*/ 75861 h 418817"/>
                <a:gd name="connsiteX2" fmla="*/ 283690 w 470995"/>
                <a:gd name="connsiteY2" fmla="*/ 52155 h 418817"/>
                <a:gd name="connsiteX3" fmla="*/ 231535 w 470995"/>
                <a:gd name="connsiteY3" fmla="*/ 0 h 418817"/>
                <a:gd name="connsiteX4" fmla="*/ 179380 w 470995"/>
                <a:gd name="connsiteY4" fmla="*/ 52155 h 418817"/>
                <a:gd name="connsiteX5" fmla="*/ 179380 w 470995"/>
                <a:gd name="connsiteY5" fmla="*/ 75861 h 418817"/>
                <a:gd name="connsiteX6" fmla="*/ 43462 w 470995"/>
                <a:gd name="connsiteY6" fmla="*/ 75861 h 418817"/>
                <a:gd name="connsiteX7" fmla="*/ 0 w 470995"/>
                <a:gd name="connsiteY7" fmla="*/ 119324 h 418817"/>
                <a:gd name="connsiteX8" fmla="*/ 0 w 470995"/>
                <a:gd name="connsiteY8" fmla="*/ 375356 h 418817"/>
                <a:gd name="connsiteX9" fmla="*/ 43462 w 470995"/>
                <a:gd name="connsiteY9" fmla="*/ 418818 h 418817"/>
                <a:gd name="connsiteX10" fmla="*/ 427510 w 470995"/>
                <a:gd name="connsiteY10" fmla="*/ 418818 h 418817"/>
                <a:gd name="connsiteX11" fmla="*/ 470972 w 470995"/>
                <a:gd name="connsiteY11" fmla="*/ 375356 h 418817"/>
                <a:gd name="connsiteX12" fmla="*/ 470972 w 470995"/>
                <a:gd name="connsiteY12" fmla="*/ 119324 h 418817"/>
                <a:gd name="connsiteX13" fmla="*/ 428300 w 470995"/>
                <a:gd name="connsiteY13" fmla="*/ 75861 h 418817"/>
                <a:gd name="connsiteX14" fmla="*/ 202297 w 470995"/>
                <a:gd name="connsiteY14" fmla="*/ 52155 h 418817"/>
                <a:gd name="connsiteX15" fmla="*/ 230744 w 470995"/>
                <a:gd name="connsiteY15" fmla="*/ 23707 h 418817"/>
                <a:gd name="connsiteX16" fmla="*/ 259193 w 470995"/>
                <a:gd name="connsiteY16" fmla="*/ 52155 h 418817"/>
                <a:gd name="connsiteX17" fmla="*/ 259193 w 470995"/>
                <a:gd name="connsiteY17" fmla="*/ 109841 h 418817"/>
                <a:gd name="connsiteX18" fmla="*/ 201507 w 470995"/>
                <a:gd name="connsiteY18" fmla="*/ 109841 h 418817"/>
                <a:gd name="connsiteX19" fmla="*/ 201507 w 470995"/>
                <a:gd name="connsiteY19" fmla="*/ 52155 h 418817"/>
                <a:gd name="connsiteX20" fmla="*/ 448056 w 470995"/>
                <a:gd name="connsiteY20" fmla="*/ 375356 h 418817"/>
                <a:gd name="connsiteX21" fmla="*/ 428300 w 470995"/>
                <a:gd name="connsiteY21" fmla="*/ 395111 h 418817"/>
                <a:gd name="connsiteX22" fmla="*/ 43462 w 470995"/>
                <a:gd name="connsiteY22" fmla="*/ 395111 h 418817"/>
                <a:gd name="connsiteX23" fmla="*/ 23707 w 470995"/>
                <a:gd name="connsiteY23" fmla="*/ 375356 h 418817"/>
                <a:gd name="connsiteX24" fmla="*/ 23707 w 470995"/>
                <a:gd name="connsiteY24" fmla="*/ 119324 h 418817"/>
                <a:gd name="connsiteX25" fmla="*/ 43462 w 470995"/>
                <a:gd name="connsiteY25" fmla="*/ 99568 h 418817"/>
                <a:gd name="connsiteX26" fmla="*/ 178590 w 470995"/>
                <a:gd name="connsiteY26" fmla="*/ 99568 h 418817"/>
                <a:gd name="connsiteX27" fmla="*/ 178590 w 470995"/>
                <a:gd name="connsiteY27" fmla="*/ 133548 h 418817"/>
                <a:gd name="connsiteX28" fmla="*/ 283690 w 470995"/>
                <a:gd name="connsiteY28" fmla="*/ 133548 h 418817"/>
                <a:gd name="connsiteX29" fmla="*/ 283690 w 470995"/>
                <a:gd name="connsiteY29" fmla="*/ 99568 h 418817"/>
                <a:gd name="connsiteX30" fmla="*/ 428300 w 470995"/>
                <a:gd name="connsiteY30" fmla="*/ 99568 h 418817"/>
                <a:gd name="connsiteX31" fmla="*/ 448056 w 470995"/>
                <a:gd name="connsiteY31" fmla="*/ 119324 h 418817"/>
                <a:gd name="connsiteX32" fmla="*/ 448056 w 470995"/>
                <a:gd name="connsiteY32" fmla="*/ 375356 h 418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470995" h="418817">
                  <a:moveTo>
                    <a:pt x="428300" y="75861"/>
                  </a:moveTo>
                  <a:lnTo>
                    <a:pt x="283690" y="75861"/>
                  </a:lnTo>
                  <a:lnTo>
                    <a:pt x="283690" y="52155"/>
                  </a:lnTo>
                  <a:cubicBezTo>
                    <a:pt x="283690" y="22916"/>
                    <a:pt x="259983" y="0"/>
                    <a:pt x="231535" y="0"/>
                  </a:cubicBezTo>
                  <a:cubicBezTo>
                    <a:pt x="202297" y="0"/>
                    <a:pt x="179380" y="23707"/>
                    <a:pt x="179380" y="52155"/>
                  </a:cubicBezTo>
                  <a:lnTo>
                    <a:pt x="179380" y="75861"/>
                  </a:lnTo>
                  <a:lnTo>
                    <a:pt x="43462" y="75861"/>
                  </a:lnTo>
                  <a:cubicBezTo>
                    <a:pt x="19756" y="75861"/>
                    <a:pt x="0" y="95617"/>
                    <a:pt x="0" y="119324"/>
                  </a:cubicBezTo>
                  <a:lnTo>
                    <a:pt x="0" y="375356"/>
                  </a:lnTo>
                  <a:cubicBezTo>
                    <a:pt x="0" y="399062"/>
                    <a:pt x="19756" y="418818"/>
                    <a:pt x="43462" y="418818"/>
                  </a:cubicBezTo>
                  <a:lnTo>
                    <a:pt x="427510" y="418818"/>
                  </a:lnTo>
                  <a:cubicBezTo>
                    <a:pt x="451217" y="418818"/>
                    <a:pt x="470972" y="399062"/>
                    <a:pt x="470972" y="375356"/>
                  </a:cubicBezTo>
                  <a:lnTo>
                    <a:pt x="470972" y="119324"/>
                  </a:lnTo>
                  <a:cubicBezTo>
                    <a:pt x="471762" y="94827"/>
                    <a:pt x="452007" y="75861"/>
                    <a:pt x="428300" y="75861"/>
                  </a:cubicBezTo>
                  <a:close/>
                  <a:moveTo>
                    <a:pt x="202297" y="52155"/>
                  </a:moveTo>
                  <a:cubicBezTo>
                    <a:pt x="202297" y="36350"/>
                    <a:pt x="214940" y="23707"/>
                    <a:pt x="230744" y="23707"/>
                  </a:cubicBezTo>
                  <a:cubicBezTo>
                    <a:pt x="246549" y="23707"/>
                    <a:pt x="259193" y="36350"/>
                    <a:pt x="259193" y="52155"/>
                  </a:cubicBezTo>
                  <a:lnTo>
                    <a:pt x="259193" y="109841"/>
                  </a:lnTo>
                  <a:lnTo>
                    <a:pt x="201507" y="109841"/>
                  </a:lnTo>
                  <a:lnTo>
                    <a:pt x="201507" y="52155"/>
                  </a:lnTo>
                  <a:close/>
                  <a:moveTo>
                    <a:pt x="448056" y="375356"/>
                  </a:moveTo>
                  <a:cubicBezTo>
                    <a:pt x="448056" y="386419"/>
                    <a:pt x="439363" y="395111"/>
                    <a:pt x="428300" y="395111"/>
                  </a:cubicBezTo>
                  <a:lnTo>
                    <a:pt x="43462" y="395111"/>
                  </a:lnTo>
                  <a:cubicBezTo>
                    <a:pt x="32399" y="395111"/>
                    <a:pt x="23707" y="386419"/>
                    <a:pt x="23707" y="375356"/>
                  </a:cubicBezTo>
                  <a:lnTo>
                    <a:pt x="23707" y="119324"/>
                  </a:lnTo>
                  <a:cubicBezTo>
                    <a:pt x="23707" y="108260"/>
                    <a:pt x="32399" y="99568"/>
                    <a:pt x="43462" y="99568"/>
                  </a:cubicBezTo>
                  <a:lnTo>
                    <a:pt x="178590" y="99568"/>
                  </a:lnTo>
                  <a:lnTo>
                    <a:pt x="178590" y="133548"/>
                  </a:lnTo>
                  <a:lnTo>
                    <a:pt x="283690" y="133548"/>
                  </a:lnTo>
                  <a:lnTo>
                    <a:pt x="283690" y="99568"/>
                  </a:lnTo>
                  <a:lnTo>
                    <a:pt x="428300" y="99568"/>
                  </a:lnTo>
                  <a:cubicBezTo>
                    <a:pt x="439363" y="99568"/>
                    <a:pt x="448056" y="108260"/>
                    <a:pt x="448056" y="119324"/>
                  </a:cubicBezTo>
                  <a:lnTo>
                    <a:pt x="448056" y="375356"/>
                  </a:ln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0667108-40C9-4F1A-BE36-A20C9BEFA9B8}"/>
                </a:ext>
              </a:extLst>
            </p:cNvPr>
            <p:cNvSpPr/>
            <p:nvPr/>
          </p:nvSpPr>
          <p:spPr>
            <a:xfrm>
              <a:off x="11124184" y="4516344"/>
              <a:ext cx="169106" cy="190443"/>
            </a:xfrm>
            <a:custGeom>
              <a:avLst/>
              <a:gdLst>
                <a:gd name="connsiteX0" fmla="*/ 123274 w 169106"/>
                <a:gd name="connsiteY0" fmla="*/ 103519 h 190443"/>
                <a:gd name="connsiteX1" fmla="*/ 143820 w 169106"/>
                <a:gd name="connsiteY1" fmla="*/ 59267 h 190443"/>
                <a:gd name="connsiteX2" fmla="*/ 84553 w 169106"/>
                <a:gd name="connsiteY2" fmla="*/ 0 h 190443"/>
                <a:gd name="connsiteX3" fmla="*/ 25287 w 169106"/>
                <a:gd name="connsiteY3" fmla="*/ 59267 h 190443"/>
                <a:gd name="connsiteX4" fmla="*/ 45832 w 169106"/>
                <a:gd name="connsiteY4" fmla="*/ 103519 h 190443"/>
                <a:gd name="connsiteX5" fmla="*/ 0 w 169106"/>
                <a:gd name="connsiteY5" fmla="*/ 178590 h 190443"/>
                <a:gd name="connsiteX6" fmla="*/ 0 w 169106"/>
                <a:gd name="connsiteY6" fmla="*/ 190444 h 190443"/>
                <a:gd name="connsiteX7" fmla="*/ 169107 w 169106"/>
                <a:gd name="connsiteY7" fmla="*/ 190444 h 190443"/>
                <a:gd name="connsiteX8" fmla="*/ 169107 w 169106"/>
                <a:gd name="connsiteY8" fmla="*/ 178590 h 190443"/>
                <a:gd name="connsiteX9" fmla="*/ 123274 w 169106"/>
                <a:gd name="connsiteY9" fmla="*/ 103519 h 190443"/>
                <a:gd name="connsiteX10" fmla="*/ 48993 w 169106"/>
                <a:gd name="connsiteY10" fmla="*/ 59267 h 190443"/>
                <a:gd name="connsiteX11" fmla="*/ 84553 w 169106"/>
                <a:gd name="connsiteY11" fmla="*/ 23707 h 190443"/>
                <a:gd name="connsiteX12" fmla="*/ 120113 w 169106"/>
                <a:gd name="connsiteY12" fmla="*/ 59267 h 190443"/>
                <a:gd name="connsiteX13" fmla="*/ 84553 w 169106"/>
                <a:gd name="connsiteY13" fmla="*/ 94827 h 190443"/>
                <a:gd name="connsiteX14" fmla="*/ 48993 w 169106"/>
                <a:gd name="connsiteY14" fmla="*/ 59267 h 190443"/>
                <a:gd name="connsiteX15" fmla="*/ 24497 w 169106"/>
                <a:gd name="connsiteY15" fmla="*/ 167527 h 190443"/>
                <a:gd name="connsiteX16" fmla="*/ 84553 w 169106"/>
                <a:gd name="connsiteY16" fmla="*/ 118533 h 190443"/>
                <a:gd name="connsiteX17" fmla="*/ 144610 w 169106"/>
                <a:gd name="connsiteY17" fmla="*/ 167527 h 190443"/>
                <a:gd name="connsiteX18" fmla="*/ 24497 w 169106"/>
                <a:gd name="connsiteY18" fmla="*/ 167527 h 190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9106" h="190443">
                  <a:moveTo>
                    <a:pt x="123274" y="103519"/>
                  </a:moveTo>
                  <a:cubicBezTo>
                    <a:pt x="135918" y="92456"/>
                    <a:pt x="143820" y="76651"/>
                    <a:pt x="143820" y="59267"/>
                  </a:cubicBezTo>
                  <a:cubicBezTo>
                    <a:pt x="143820" y="26868"/>
                    <a:pt x="117742" y="0"/>
                    <a:pt x="84553" y="0"/>
                  </a:cubicBezTo>
                  <a:cubicBezTo>
                    <a:pt x="51364" y="0"/>
                    <a:pt x="25287" y="26077"/>
                    <a:pt x="25287" y="59267"/>
                  </a:cubicBezTo>
                  <a:cubicBezTo>
                    <a:pt x="25287" y="77442"/>
                    <a:pt x="33189" y="93246"/>
                    <a:pt x="45832" y="103519"/>
                  </a:cubicBezTo>
                  <a:cubicBezTo>
                    <a:pt x="18175" y="117743"/>
                    <a:pt x="0" y="146191"/>
                    <a:pt x="0" y="178590"/>
                  </a:cubicBezTo>
                  <a:lnTo>
                    <a:pt x="0" y="190444"/>
                  </a:lnTo>
                  <a:lnTo>
                    <a:pt x="169107" y="190444"/>
                  </a:lnTo>
                  <a:lnTo>
                    <a:pt x="169107" y="178590"/>
                  </a:lnTo>
                  <a:cubicBezTo>
                    <a:pt x="169107" y="146191"/>
                    <a:pt x="150142" y="117743"/>
                    <a:pt x="123274" y="103519"/>
                  </a:cubicBezTo>
                  <a:close/>
                  <a:moveTo>
                    <a:pt x="48993" y="59267"/>
                  </a:moveTo>
                  <a:cubicBezTo>
                    <a:pt x="48993" y="39511"/>
                    <a:pt x="64798" y="23707"/>
                    <a:pt x="84553" y="23707"/>
                  </a:cubicBezTo>
                  <a:cubicBezTo>
                    <a:pt x="104309" y="23707"/>
                    <a:pt x="120113" y="39511"/>
                    <a:pt x="120113" y="59267"/>
                  </a:cubicBezTo>
                  <a:cubicBezTo>
                    <a:pt x="120113" y="79022"/>
                    <a:pt x="104309" y="94827"/>
                    <a:pt x="84553" y="94827"/>
                  </a:cubicBezTo>
                  <a:cubicBezTo>
                    <a:pt x="64798" y="94827"/>
                    <a:pt x="48993" y="78232"/>
                    <a:pt x="48993" y="59267"/>
                  </a:cubicBezTo>
                  <a:close/>
                  <a:moveTo>
                    <a:pt x="24497" y="167527"/>
                  </a:moveTo>
                  <a:cubicBezTo>
                    <a:pt x="30028" y="139869"/>
                    <a:pt x="54525" y="118533"/>
                    <a:pt x="84553" y="118533"/>
                  </a:cubicBezTo>
                  <a:cubicBezTo>
                    <a:pt x="114582" y="118533"/>
                    <a:pt x="139079" y="139869"/>
                    <a:pt x="144610" y="167527"/>
                  </a:cubicBezTo>
                  <a:lnTo>
                    <a:pt x="24497" y="167527"/>
                  </a:ln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5B040A2-3879-408A-81AD-2F8B11B84611}"/>
                </a:ext>
              </a:extLst>
            </p:cNvPr>
            <p:cNvSpPr/>
            <p:nvPr/>
          </p:nvSpPr>
          <p:spPr>
            <a:xfrm>
              <a:off x="11333592" y="4550324"/>
              <a:ext cx="138288" cy="23706"/>
            </a:xfrm>
            <a:custGeom>
              <a:avLst/>
              <a:gdLst>
                <a:gd name="connsiteX0" fmla="*/ 126436 w 138288"/>
                <a:gd name="connsiteY0" fmla="*/ 0 h 23706"/>
                <a:gd name="connsiteX1" fmla="*/ 11853 w 138288"/>
                <a:gd name="connsiteY1" fmla="*/ 0 h 23706"/>
                <a:gd name="connsiteX2" fmla="*/ 0 w 138288"/>
                <a:gd name="connsiteY2" fmla="*/ 11853 h 23706"/>
                <a:gd name="connsiteX3" fmla="*/ 11853 w 138288"/>
                <a:gd name="connsiteY3" fmla="*/ 23707 h 23706"/>
                <a:gd name="connsiteX4" fmla="*/ 126436 w 138288"/>
                <a:gd name="connsiteY4" fmla="*/ 23707 h 23706"/>
                <a:gd name="connsiteX5" fmla="*/ 138289 w 138288"/>
                <a:gd name="connsiteY5" fmla="*/ 11853 h 23706"/>
                <a:gd name="connsiteX6" fmla="*/ 126436 w 138288"/>
                <a:gd name="connsiteY6" fmla="*/ 0 h 23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288" h="23706">
                  <a:moveTo>
                    <a:pt x="126436" y="0"/>
                  </a:moveTo>
                  <a:lnTo>
                    <a:pt x="11853" y="0"/>
                  </a:lnTo>
                  <a:cubicBezTo>
                    <a:pt x="5531" y="0"/>
                    <a:pt x="0" y="5532"/>
                    <a:pt x="0" y="11853"/>
                  </a:cubicBezTo>
                  <a:cubicBezTo>
                    <a:pt x="0" y="18175"/>
                    <a:pt x="5531" y="23707"/>
                    <a:pt x="11853" y="23707"/>
                  </a:cubicBezTo>
                  <a:lnTo>
                    <a:pt x="126436" y="23707"/>
                  </a:lnTo>
                  <a:cubicBezTo>
                    <a:pt x="132757" y="23707"/>
                    <a:pt x="138289" y="18175"/>
                    <a:pt x="138289" y="11853"/>
                  </a:cubicBezTo>
                  <a:cubicBezTo>
                    <a:pt x="138289" y="5532"/>
                    <a:pt x="132757" y="0"/>
                    <a:pt x="126436" y="0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600C976-0FF2-4EAB-8D72-554423D3FFF1}"/>
                </a:ext>
              </a:extLst>
            </p:cNvPr>
            <p:cNvSpPr/>
            <p:nvPr/>
          </p:nvSpPr>
          <p:spPr>
            <a:xfrm>
              <a:off x="11333592" y="4608010"/>
              <a:ext cx="138288" cy="23706"/>
            </a:xfrm>
            <a:custGeom>
              <a:avLst/>
              <a:gdLst>
                <a:gd name="connsiteX0" fmla="*/ 126436 w 138288"/>
                <a:gd name="connsiteY0" fmla="*/ 0 h 23706"/>
                <a:gd name="connsiteX1" fmla="*/ 11853 w 138288"/>
                <a:gd name="connsiteY1" fmla="*/ 0 h 23706"/>
                <a:gd name="connsiteX2" fmla="*/ 0 w 138288"/>
                <a:gd name="connsiteY2" fmla="*/ 11853 h 23706"/>
                <a:gd name="connsiteX3" fmla="*/ 11853 w 138288"/>
                <a:gd name="connsiteY3" fmla="*/ 23707 h 23706"/>
                <a:gd name="connsiteX4" fmla="*/ 126436 w 138288"/>
                <a:gd name="connsiteY4" fmla="*/ 23707 h 23706"/>
                <a:gd name="connsiteX5" fmla="*/ 138289 w 138288"/>
                <a:gd name="connsiteY5" fmla="*/ 11853 h 23706"/>
                <a:gd name="connsiteX6" fmla="*/ 126436 w 138288"/>
                <a:gd name="connsiteY6" fmla="*/ 0 h 23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288" h="23706">
                  <a:moveTo>
                    <a:pt x="126436" y="0"/>
                  </a:moveTo>
                  <a:lnTo>
                    <a:pt x="11853" y="0"/>
                  </a:lnTo>
                  <a:cubicBezTo>
                    <a:pt x="5531" y="0"/>
                    <a:pt x="0" y="5531"/>
                    <a:pt x="0" y="11853"/>
                  </a:cubicBezTo>
                  <a:cubicBezTo>
                    <a:pt x="0" y="18175"/>
                    <a:pt x="5531" y="23707"/>
                    <a:pt x="11853" y="23707"/>
                  </a:cubicBezTo>
                  <a:lnTo>
                    <a:pt x="126436" y="23707"/>
                  </a:lnTo>
                  <a:cubicBezTo>
                    <a:pt x="132757" y="23707"/>
                    <a:pt x="138289" y="18175"/>
                    <a:pt x="138289" y="11853"/>
                  </a:cubicBezTo>
                  <a:cubicBezTo>
                    <a:pt x="138289" y="5531"/>
                    <a:pt x="132757" y="0"/>
                    <a:pt x="126436" y="0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C84841B-1F44-47D5-9A5C-8BF78FA6F821}"/>
                </a:ext>
              </a:extLst>
            </p:cNvPr>
            <p:cNvSpPr/>
            <p:nvPr/>
          </p:nvSpPr>
          <p:spPr>
            <a:xfrm>
              <a:off x="11333592" y="4665696"/>
              <a:ext cx="138288" cy="23706"/>
            </a:xfrm>
            <a:custGeom>
              <a:avLst/>
              <a:gdLst>
                <a:gd name="connsiteX0" fmla="*/ 126436 w 138288"/>
                <a:gd name="connsiteY0" fmla="*/ 0 h 23706"/>
                <a:gd name="connsiteX1" fmla="*/ 11853 w 138288"/>
                <a:gd name="connsiteY1" fmla="*/ 0 h 23706"/>
                <a:gd name="connsiteX2" fmla="*/ 0 w 138288"/>
                <a:gd name="connsiteY2" fmla="*/ 11853 h 23706"/>
                <a:gd name="connsiteX3" fmla="*/ 11853 w 138288"/>
                <a:gd name="connsiteY3" fmla="*/ 23707 h 23706"/>
                <a:gd name="connsiteX4" fmla="*/ 126436 w 138288"/>
                <a:gd name="connsiteY4" fmla="*/ 23707 h 23706"/>
                <a:gd name="connsiteX5" fmla="*/ 138289 w 138288"/>
                <a:gd name="connsiteY5" fmla="*/ 11853 h 23706"/>
                <a:gd name="connsiteX6" fmla="*/ 126436 w 138288"/>
                <a:gd name="connsiteY6" fmla="*/ 0 h 23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288" h="23706">
                  <a:moveTo>
                    <a:pt x="126436" y="0"/>
                  </a:moveTo>
                  <a:lnTo>
                    <a:pt x="11853" y="0"/>
                  </a:lnTo>
                  <a:cubicBezTo>
                    <a:pt x="5531" y="0"/>
                    <a:pt x="0" y="5532"/>
                    <a:pt x="0" y="11853"/>
                  </a:cubicBezTo>
                  <a:cubicBezTo>
                    <a:pt x="0" y="18175"/>
                    <a:pt x="5531" y="23707"/>
                    <a:pt x="11853" y="23707"/>
                  </a:cubicBezTo>
                  <a:lnTo>
                    <a:pt x="126436" y="23707"/>
                  </a:lnTo>
                  <a:cubicBezTo>
                    <a:pt x="132757" y="23707"/>
                    <a:pt x="138289" y="18175"/>
                    <a:pt x="138289" y="11853"/>
                  </a:cubicBezTo>
                  <a:cubicBezTo>
                    <a:pt x="138289" y="5532"/>
                    <a:pt x="132757" y="0"/>
                    <a:pt x="126436" y="0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00AA0B2-1139-4565-9E29-F73CF5091000}"/>
                </a:ext>
              </a:extLst>
            </p:cNvPr>
            <p:cNvSpPr/>
            <p:nvPr/>
          </p:nvSpPr>
          <p:spPr>
            <a:xfrm>
              <a:off x="11281437" y="4393860"/>
              <a:ext cx="23706" cy="23706"/>
            </a:xfrm>
            <a:custGeom>
              <a:avLst/>
              <a:gdLst>
                <a:gd name="connsiteX0" fmla="*/ 23706 w 23706"/>
                <a:gd name="connsiteY0" fmla="*/ 11853 h 23706"/>
                <a:gd name="connsiteX1" fmla="*/ 11853 w 23706"/>
                <a:gd name="connsiteY1" fmla="*/ 23707 h 23706"/>
                <a:gd name="connsiteX2" fmla="*/ 0 w 23706"/>
                <a:gd name="connsiteY2" fmla="*/ 11853 h 23706"/>
                <a:gd name="connsiteX3" fmla="*/ 11853 w 23706"/>
                <a:gd name="connsiteY3" fmla="*/ 0 h 23706"/>
                <a:gd name="connsiteX4" fmla="*/ 23706 w 23706"/>
                <a:gd name="connsiteY4" fmla="*/ 11853 h 23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06" h="23706">
                  <a:moveTo>
                    <a:pt x="23706" y="11853"/>
                  </a:moveTo>
                  <a:cubicBezTo>
                    <a:pt x="23706" y="18400"/>
                    <a:pt x="18399" y="23707"/>
                    <a:pt x="11853" y="23707"/>
                  </a:cubicBezTo>
                  <a:cubicBezTo>
                    <a:pt x="5307" y="23707"/>
                    <a:pt x="0" y="18400"/>
                    <a:pt x="0" y="11853"/>
                  </a:cubicBezTo>
                  <a:cubicBezTo>
                    <a:pt x="0" y="5307"/>
                    <a:pt x="5307" y="0"/>
                    <a:pt x="11853" y="0"/>
                  </a:cubicBezTo>
                  <a:cubicBezTo>
                    <a:pt x="18399" y="0"/>
                    <a:pt x="23706" y="5307"/>
                    <a:pt x="23706" y="11853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C864809-2947-4E58-81E4-E203D059A605}"/>
              </a:ext>
            </a:extLst>
          </p:cNvPr>
          <p:cNvSpPr/>
          <p:nvPr/>
        </p:nvSpPr>
        <p:spPr>
          <a:xfrm>
            <a:off x="1371839" y="1882798"/>
            <a:ext cx="383592" cy="514553"/>
          </a:xfrm>
          <a:custGeom>
            <a:avLst/>
            <a:gdLst>
              <a:gd name="connsiteX0" fmla="*/ 285270 w 326361"/>
              <a:gd name="connsiteY0" fmla="*/ 109051 h 437783"/>
              <a:gd name="connsiteX1" fmla="*/ 285270 w 326361"/>
              <a:gd name="connsiteY1" fmla="*/ 23707 h 437783"/>
              <a:gd name="connsiteX2" fmla="*/ 326362 w 326361"/>
              <a:gd name="connsiteY2" fmla="*/ 23707 h 437783"/>
              <a:gd name="connsiteX3" fmla="*/ 326362 w 326361"/>
              <a:gd name="connsiteY3" fmla="*/ 0 h 437783"/>
              <a:gd name="connsiteX4" fmla="*/ 0 w 326361"/>
              <a:gd name="connsiteY4" fmla="*/ 0 h 437783"/>
              <a:gd name="connsiteX5" fmla="*/ 0 w 326361"/>
              <a:gd name="connsiteY5" fmla="*/ 23707 h 437783"/>
              <a:gd name="connsiteX6" fmla="*/ 41092 w 326361"/>
              <a:gd name="connsiteY6" fmla="*/ 23707 h 437783"/>
              <a:gd name="connsiteX7" fmla="*/ 41092 w 326361"/>
              <a:gd name="connsiteY7" fmla="*/ 109051 h 437783"/>
              <a:gd name="connsiteX8" fmla="*/ 110631 w 326361"/>
              <a:gd name="connsiteY8" fmla="*/ 218892 h 437783"/>
              <a:gd name="connsiteX9" fmla="*/ 41092 w 326361"/>
              <a:gd name="connsiteY9" fmla="*/ 328732 h 437783"/>
              <a:gd name="connsiteX10" fmla="*/ 41092 w 326361"/>
              <a:gd name="connsiteY10" fmla="*/ 414077 h 437783"/>
              <a:gd name="connsiteX11" fmla="*/ 0 w 326361"/>
              <a:gd name="connsiteY11" fmla="*/ 414077 h 437783"/>
              <a:gd name="connsiteX12" fmla="*/ 0 w 326361"/>
              <a:gd name="connsiteY12" fmla="*/ 437783 h 437783"/>
              <a:gd name="connsiteX13" fmla="*/ 326362 w 326361"/>
              <a:gd name="connsiteY13" fmla="*/ 437783 h 437783"/>
              <a:gd name="connsiteX14" fmla="*/ 326362 w 326361"/>
              <a:gd name="connsiteY14" fmla="*/ 414077 h 437783"/>
              <a:gd name="connsiteX15" fmla="*/ 285270 w 326361"/>
              <a:gd name="connsiteY15" fmla="*/ 414077 h 437783"/>
              <a:gd name="connsiteX16" fmla="*/ 285270 w 326361"/>
              <a:gd name="connsiteY16" fmla="*/ 328732 h 437783"/>
              <a:gd name="connsiteX17" fmla="*/ 215731 w 326361"/>
              <a:gd name="connsiteY17" fmla="*/ 218892 h 437783"/>
              <a:gd name="connsiteX18" fmla="*/ 285270 w 326361"/>
              <a:gd name="connsiteY18" fmla="*/ 109051 h 437783"/>
              <a:gd name="connsiteX19" fmla="*/ 261564 w 326361"/>
              <a:gd name="connsiteY19" fmla="*/ 23707 h 437783"/>
              <a:gd name="connsiteX20" fmla="*/ 261564 w 326361"/>
              <a:gd name="connsiteY20" fmla="*/ 105890 h 437783"/>
              <a:gd name="connsiteX21" fmla="*/ 230745 w 326361"/>
              <a:gd name="connsiteY21" fmla="*/ 85344 h 437783"/>
              <a:gd name="connsiteX22" fmla="*/ 158835 w 326361"/>
              <a:gd name="connsiteY22" fmla="*/ 90876 h 437783"/>
              <a:gd name="connsiteX23" fmla="*/ 105890 w 326361"/>
              <a:gd name="connsiteY23" fmla="*/ 95617 h 437783"/>
              <a:gd name="connsiteX24" fmla="*/ 64798 w 326361"/>
              <a:gd name="connsiteY24" fmla="*/ 56896 h 437783"/>
              <a:gd name="connsiteX25" fmla="*/ 64798 w 326361"/>
              <a:gd name="connsiteY25" fmla="*/ 23707 h 437783"/>
              <a:gd name="connsiteX26" fmla="*/ 261564 w 326361"/>
              <a:gd name="connsiteY26" fmla="*/ 23707 h 437783"/>
              <a:gd name="connsiteX27" fmla="*/ 64798 w 326361"/>
              <a:gd name="connsiteY27" fmla="*/ 414077 h 437783"/>
              <a:gd name="connsiteX28" fmla="*/ 64798 w 326361"/>
              <a:gd name="connsiteY28" fmla="*/ 370614 h 437783"/>
              <a:gd name="connsiteX29" fmla="*/ 133548 w 326361"/>
              <a:gd name="connsiteY29" fmla="*/ 349278 h 437783"/>
              <a:gd name="connsiteX30" fmla="*/ 199136 w 326361"/>
              <a:gd name="connsiteY30" fmla="*/ 349278 h 437783"/>
              <a:gd name="connsiteX31" fmla="*/ 218892 w 326361"/>
              <a:gd name="connsiteY31" fmla="*/ 361132 h 437783"/>
              <a:gd name="connsiteX32" fmla="*/ 262354 w 326361"/>
              <a:gd name="connsiteY32" fmla="*/ 380097 h 437783"/>
              <a:gd name="connsiteX33" fmla="*/ 262354 w 326361"/>
              <a:gd name="connsiteY33" fmla="*/ 414077 h 437783"/>
              <a:gd name="connsiteX34" fmla="*/ 64798 w 326361"/>
              <a:gd name="connsiteY34" fmla="*/ 414077 h 437783"/>
              <a:gd name="connsiteX35" fmla="*/ 261564 w 326361"/>
              <a:gd name="connsiteY35" fmla="*/ 328732 h 437783"/>
              <a:gd name="connsiteX36" fmla="*/ 261564 w 326361"/>
              <a:gd name="connsiteY36" fmla="*/ 356390 h 437783"/>
              <a:gd name="connsiteX37" fmla="*/ 230745 w 326361"/>
              <a:gd name="connsiteY37" fmla="*/ 341376 h 437783"/>
              <a:gd name="connsiteX38" fmla="*/ 210199 w 326361"/>
              <a:gd name="connsiteY38" fmla="*/ 328732 h 437783"/>
              <a:gd name="connsiteX39" fmla="*/ 121694 w 326361"/>
              <a:gd name="connsiteY39" fmla="*/ 328732 h 437783"/>
              <a:gd name="connsiteX40" fmla="*/ 65589 w 326361"/>
              <a:gd name="connsiteY40" fmla="*/ 346117 h 437783"/>
              <a:gd name="connsiteX41" fmla="*/ 65589 w 326361"/>
              <a:gd name="connsiteY41" fmla="*/ 328732 h 437783"/>
              <a:gd name="connsiteX42" fmla="*/ 163576 w 326361"/>
              <a:gd name="connsiteY42" fmla="*/ 230745 h 437783"/>
              <a:gd name="connsiteX43" fmla="*/ 261564 w 326361"/>
              <a:gd name="connsiteY43" fmla="*/ 328732 h 437783"/>
              <a:gd name="connsiteX44" fmla="*/ 162786 w 326361"/>
              <a:gd name="connsiteY44" fmla="*/ 207038 h 437783"/>
              <a:gd name="connsiteX45" fmla="*/ 64798 w 326361"/>
              <a:gd name="connsiteY45" fmla="*/ 109051 h 437783"/>
              <a:gd name="connsiteX46" fmla="*/ 64798 w 326361"/>
              <a:gd name="connsiteY46" fmla="*/ 96407 h 437783"/>
              <a:gd name="connsiteX47" fmla="*/ 97197 w 326361"/>
              <a:gd name="connsiteY47" fmla="*/ 117743 h 437783"/>
              <a:gd name="connsiteX48" fmla="*/ 168317 w 326361"/>
              <a:gd name="connsiteY48" fmla="*/ 113002 h 437783"/>
              <a:gd name="connsiteX49" fmla="*/ 256822 w 326361"/>
              <a:gd name="connsiteY49" fmla="*/ 138289 h 437783"/>
              <a:gd name="connsiteX50" fmla="*/ 162786 w 326361"/>
              <a:gd name="connsiteY50" fmla="*/ 207038 h 437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26361" h="437783">
                <a:moveTo>
                  <a:pt x="285270" y="109051"/>
                </a:moveTo>
                <a:lnTo>
                  <a:pt x="285270" y="23707"/>
                </a:lnTo>
                <a:lnTo>
                  <a:pt x="326362" y="23707"/>
                </a:lnTo>
                <a:lnTo>
                  <a:pt x="326362" y="0"/>
                </a:lnTo>
                <a:lnTo>
                  <a:pt x="0" y="0"/>
                </a:lnTo>
                <a:lnTo>
                  <a:pt x="0" y="23707"/>
                </a:lnTo>
                <a:lnTo>
                  <a:pt x="41092" y="23707"/>
                </a:lnTo>
                <a:lnTo>
                  <a:pt x="41092" y="109051"/>
                </a:lnTo>
                <a:cubicBezTo>
                  <a:pt x="41092" y="157254"/>
                  <a:pt x="69540" y="199926"/>
                  <a:pt x="110631" y="218892"/>
                </a:cubicBezTo>
                <a:cubicBezTo>
                  <a:pt x="69540" y="238647"/>
                  <a:pt x="41092" y="280529"/>
                  <a:pt x="41092" y="328732"/>
                </a:cubicBezTo>
                <a:lnTo>
                  <a:pt x="41092" y="414077"/>
                </a:lnTo>
                <a:lnTo>
                  <a:pt x="0" y="414077"/>
                </a:lnTo>
                <a:lnTo>
                  <a:pt x="0" y="437783"/>
                </a:lnTo>
                <a:lnTo>
                  <a:pt x="326362" y="437783"/>
                </a:lnTo>
                <a:lnTo>
                  <a:pt x="326362" y="414077"/>
                </a:lnTo>
                <a:lnTo>
                  <a:pt x="285270" y="414077"/>
                </a:lnTo>
                <a:lnTo>
                  <a:pt x="285270" y="328732"/>
                </a:lnTo>
                <a:cubicBezTo>
                  <a:pt x="285270" y="280529"/>
                  <a:pt x="256822" y="237857"/>
                  <a:pt x="215731" y="218892"/>
                </a:cubicBezTo>
                <a:cubicBezTo>
                  <a:pt x="256822" y="199136"/>
                  <a:pt x="285270" y="157254"/>
                  <a:pt x="285270" y="109051"/>
                </a:cubicBezTo>
                <a:close/>
                <a:moveTo>
                  <a:pt x="261564" y="23707"/>
                </a:moveTo>
                <a:lnTo>
                  <a:pt x="261564" y="105890"/>
                </a:lnTo>
                <a:cubicBezTo>
                  <a:pt x="253661" y="97988"/>
                  <a:pt x="243389" y="90086"/>
                  <a:pt x="230745" y="85344"/>
                </a:cubicBezTo>
                <a:cubicBezTo>
                  <a:pt x="208619" y="77442"/>
                  <a:pt x="184912" y="79022"/>
                  <a:pt x="158835" y="90876"/>
                </a:cubicBezTo>
                <a:cubicBezTo>
                  <a:pt x="139869" y="99568"/>
                  <a:pt x="121694" y="101148"/>
                  <a:pt x="105890" y="95617"/>
                </a:cubicBezTo>
                <a:cubicBezTo>
                  <a:pt x="82183" y="86924"/>
                  <a:pt x="68749" y="64008"/>
                  <a:pt x="64798" y="56896"/>
                </a:cubicBezTo>
                <a:lnTo>
                  <a:pt x="64798" y="23707"/>
                </a:lnTo>
                <a:lnTo>
                  <a:pt x="261564" y="23707"/>
                </a:lnTo>
                <a:close/>
                <a:moveTo>
                  <a:pt x="64798" y="414077"/>
                </a:moveTo>
                <a:lnTo>
                  <a:pt x="64798" y="370614"/>
                </a:lnTo>
                <a:cubicBezTo>
                  <a:pt x="81393" y="367453"/>
                  <a:pt x="114582" y="361132"/>
                  <a:pt x="133548" y="349278"/>
                </a:cubicBezTo>
                <a:cubicBezTo>
                  <a:pt x="153303" y="337425"/>
                  <a:pt x="175429" y="337425"/>
                  <a:pt x="199136" y="349278"/>
                </a:cubicBezTo>
                <a:cubicBezTo>
                  <a:pt x="206248" y="353229"/>
                  <a:pt x="212570" y="357181"/>
                  <a:pt x="218892" y="361132"/>
                </a:cubicBezTo>
                <a:cubicBezTo>
                  <a:pt x="233116" y="369824"/>
                  <a:pt x="246549" y="378517"/>
                  <a:pt x="262354" y="380097"/>
                </a:cubicBezTo>
                <a:lnTo>
                  <a:pt x="262354" y="414077"/>
                </a:lnTo>
                <a:lnTo>
                  <a:pt x="64798" y="414077"/>
                </a:lnTo>
                <a:close/>
                <a:moveTo>
                  <a:pt x="261564" y="328732"/>
                </a:moveTo>
                <a:lnTo>
                  <a:pt x="261564" y="356390"/>
                </a:lnTo>
                <a:cubicBezTo>
                  <a:pt x="252871" y="354810"/>
                  <a:pt x="244179" y="350068"/>
                  <a:pt x="230745" y="341376"/>
                </a:cubicBezTo>
                <a:cubicBezTo>
                  <a:pt x="224423" y="337425"/>
                  <a:pt x="217311" y="332683"/>
                  <a:pt x="210199" y="328732"/>
                </a:cubicBezTo>
                <a:cubicBezTo>
                  <a:pt x="179381" y="312138"/>
                  <a:pt x="148562" y="312138"/>
                  <a:pt x="121694" y="328732"/>
                </a:cubicBezTo>
                <a:cubicBezTo>
                  <a:pt x="108261" y="336634"/>
                  <a:pt x="82973" y="342957"/>
                  <a:pt x="65589" y="346117"/>
                </a:cubicBezTo>
                <a:lnTo>
                  <a:pt x="65589" y="328732"/>
                </a:lnTo>
                <a:cubicBezTo>
                  <a:pt x="65589" y="274207"/>
                  <a:pt x="109841" y="230745"/>
                  <a:pt x="163576" y="230745"/>
                </a:cubicBezTo>
                <a:cubicBezTo>
                  <a:pt x="217311" y="230745"/>
                  <a:pt x="261564" y="274997"/>
                  <a:pt x="261564" y="328732"/>
                </a:cubicBezTo>
                <a:close/>
                <a:moveTo>
                  <a:pt x="162786" y="207038"/>
                </a:moveTo>
                <a:cubicBezTo>
                  <a:pt x="108261" y="207038"/>
                  <a:pt x="64798" y="162786"/>
                  <a:pt x="64798" y="109051"/>
                </a:cubicBezTo>
                <a:lnTo>
                  <a:pt x="64798" y="96407"/>
                </a:lnTo>
                <a:cubicBezTo>
                  <a:pt x="72701" y="105099"/>
                  <a:pt x="83764" y="113002"/>
                  <a:pt x="97197" y="117743"/>
                </a:cubicBezTo>
                <a:cubicBezTo>
                  <a:pt x="119324" y="126436"/>
                  <a:pt x="143030" y="124065"/>
                  <a:pt x="168317" y="113002"/>
                </a:cubicBezTo>
                <a:cubicBezTo>
                  <a:pt x="222843" y="87714"/>
                  <a:pt x="249710" y="125646"/>
                  <a:pt x="256822" y="138289"/>
                </a:cubicBezTo>
                <a:cubicBezTo>
                  <a:pt x="244179" y="177800"/>
                  <a:pt x="207038" y="207038"/>
                  <a:pt x="162786" y="207038"/>
                </a:cubicBezTo>
                <a:close/>
              </a:path>
            </a:pathLst>
          </a:custGeom>
          <a:solidFill>
            <a:schemeClr val="bg1"/>
          </a:solidFill>
          <a:ln w="7896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grpSp>
        <p:nvGrpSpPr>
          <p:cNvPr id="31" name="Graphic 1">
            <a:extLst>
              <a:ext uri="{FF2B5EF4-FFF2-40B4-BE49-F238E27FC236}">
                <a16:creationId xmlns:a16="http://schemas.microsoft.com/office/drawing/2014/main" id="{E32D0602-FB77-4DA3-91E1-AA61CA049531}"/>
              </a:ext>
            </a:extLst>
          </p:cNvPr>
          <p:cNvGrpSpPr/>
          <p:nvPr/>
        </p:nvGrpSpPr>
        <p:grpSpPr>
          <a:xfrm>
            <a:off x="4435915" y="2334141"/>
            <a:ext cx="360372" cy="561922"/>
            <a:chOff x="11144729" y="3126344"/>
            <a:chExt cx="306605" cy="478084"/>
          </a:xfrm>
          <a:solidFill>
            <a:schemeClr val="bg1"/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631311E-7EAA-4695-9C0F-447E99F9F4C7}"/>
                </a:ext>
              </a:extLst>
            </p:cNvPr>
            <p:cNvSpPr/>
            <p:nvPr/>
          </p:nvSpPr>
          <p:spPr>
            <a:xfrm>
              <a:off x="11217429" y="3199044"/>
              <a:ext cx="161205" cy="161205"/>
            </a:xfrm>
            <a:custGeom>
              <a:avLst/>
              <a:gdLst>
                <a:gd name="connsiteX0" fmla="*/ 80603 w 161205"/>
                <a:gd name="connsiteY0" fmla="*/ 0 h 161205"/>
                <a:gd name="connsiteX1" fmla="*/ 0 w 161205"/>
                <a:gd name="connsiteY1" fmla="*/ 80603 h 161205"/>
                <a:gd name="connsiteX2" fmla="*/ 80603 w 161205"/>
                <a:gd name="connsiteY2" fmla="*/ 161205 h 161205"/>
                <a:gd name="connsiteX3" fmla="*/ 161206 w 161205"/>
                <a:gd name="connsiteY3" fmla="*/ 80603 h 161205"/>
                <a:gd name="connsiteX4" fmla="*/ 80603 w 161205"/>
                <a:gd name="connsiteY4" fmla="*/ 0 h 161205"/>
                <a:gd name="connsiteX5" fmla="*/ 80603 w 161205"/>
                <a:gd name="connsiteY5" fmla="*/ 137499 h 161205"/>
                <a:gd name="connsiteX6" fmla="*/ 23707 w 161205"/>
                <a:gd name="connsiteY6" fmla="*/ 80603 h 161205"/>
                <a:gd name="connsiteX7" fmla="*/ 80603 w 161205"/>
                <a:gd name="connsiteY7" fmla="*/ 23707 h 161205"/>
                <a:gd name="connsiteX8" fmla="*/ 137499 w 161205"/>
                <a:gd name="connsiteY8" fmla="*/ 80603 h 161205"/>
                <a:gd name="connsiteX9" fmla="*/ 80603 w 161205"/>
                <a:gd name="connsiteY9" fmla="*/ 137499 h 161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1205" h="161205">
                  <a:moveTo>
                    <a:pt x="80603" y="0"/>
                  </a:moveTo>
                  <a:cubicBezTo>
                    <a:pt x="36350" y="0"/>
                    <a:pt x="0" y="36350"/>
                    <a:pt x="0" y="80603"/>
                  </a:cubicBezTo>
                  <a:cubicBezTo>
                    <a:pt x="0" y="124855"/>
                    <a:pt x="36350" y="161205"/>
                    <a:pt x="80603" y="161205"/>
                  </a:cubicBezTo>
                  <a:cubicBezTo>
                    <a:pt x="124855" y="161205"/>
                    <a:pt x="161206" y="124855"/>
                    <a:pt x="161206" y="80603"/>
                  </a:cubicBezTo>
                  <a:cubicBezTo>
                    <a:pt x="161206" y="36350"/>
                    <a:pt x="125646" y="0"/>
                    <a:pt x="80603" y="0"/>
                  </a:cubicBezTo>
                  <a:close/>
                  <a:moveTo>
                    <a:pt x="80603" y="137499"/>
                  </a:moveTo>
                  <a:cubicBezTo>
                    <a:pt x="48994" y="137499"/>
                    <a:pt x="23707" y="112212"/>
                    <a:pt x="23707" y="80603"/>
                  </a:cubicBezTo>
                  <a:cubicBezTo>
                    <a:pt x="23707" y="48994"/>
                    <a:pt x="48994" y="23707"/>
                    <a:pt x="80603" y="23707"/>
                  </a:cubicBezTo>
                  <a:cubicBezTo>
                    <a:pt x="112212" y="23707"/>
                    <a:pt x="137499" y="48994"/>
                    <a:pt x="137499" y="80603"/>
                  </a:cubicBezTo>
                  <a:cubicBezTo>
                    <a:pt x="137499" y="112212"/>
                    <a:pt x="112212" y="137499"/>
                    <a:pt x="80603" y="137499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26AD636-DAD2-440D-80D7-D2870C17118D}"/>
                </a:ext>
              </a:extLst>
            </p:cNvPr>
            <p:cNvSpPr/>
            <p:nvPr/>
          </p:nvSpPr>
          <p:spPr>
            <a:xfrm>
              <a:off x="11144729" y="3126344"/>
              <a:ext cx="306605" cy="478084"/>
            </a:xfrm>
            <a:custGeom>
              <a:avLst/>
              <a:gdLst>
                <a:gd name="connsiteX0" fmla="*/ 153303 w 306605"/>
                <a:gd name="connsiteY0" fmla="*/ 0 h 478084"/>
                <a:gd name="connsiteX1" fmla="*/ 0 w 306605"/>
                <a:gd name="connsiteY1" fmla="*/ 153303 h 478084"/>
                <a:gd name="connsiteX2" fmla="*/ 143030 w 306605"/>
                <a:gd name="connsiteY2" fmla="*/ 472553 h 478084"/>
                <a:gd name="connsiteX3" fmla="*/ 153303 w 306605"/>
                <a:gd name="connsiteY3" fmla="*/ 478084 h 478084"/>
                <a:gd name="connsiteX4" fmla="*/ 163576 w 306605"/>
                <a:gd name="connsiteY4" fmla="*/ 472553 h 478084"/>
                <a:gd name="connsiteX5" fmla="*/ 306606 w 306605"/>
                <a:gd name="connsiteY5" fmla="*/ 153303 h 478084"/>
                <a:gd name="connsiteX6" fmla="*/ 153303 w 306605"/>
                <a:gd name="connsiteY6" fmla="*/ 0 h 478084"/>
                <a:gd name="connsiteX7" fmla="*/ 153303 w 306605"/>
                <a:gd name="connsiteY7" fmla="*/ 443314 h 478084"/>
                <a:gd name="connsiteX8" fmla="*/ 23707 w 306605"/>
                <a:gd name="connsiteY8" fmla="*/ 153303 h 478084"/>
                <a:gd name="connsiteX9" fmla="*/ 153303 w 306605"/>
                <a:gd name="connsiteY9" fmla="*/ 23707 h 478084"/>
                <a:gd name="connsiteX10" fmla="*/ 282899 w 306605"/>
                <a:gd name="connsiteY10" fmla="*/ 153303 h 478084"/>
                <a:gd name="connsiteX11" fmla="*/ 153303 w 306605"/>
                <a:gd name="connsiteY11" fmla="*/ 443314 h 478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6605" h="478084">
                  <a:moveTo>
                    <a:pt x="153303" y="0"/>
                  </a:moveTo>
                  <a:cubicBezTo>
                    <a:pt x="68749" y="0"/>
                    <a:pt x="0" y="68749"/>
                    <a:pt x="0" y="153303"/>
                  </a:cubicBezTo>
                  <a:cubicBezTo>
                    <a:pt x="0" y="233906"/>
                    <a:pt x="136708" y="463070"/>
                    <a:pt x="143030" y="472553"/>
                  </a:cubicBezTo>
                  <a:cubicBezTo>
                    <a:pt x="145401" y="476504"/>
                    <a:pt x="149352" y="478084"/>
                    <a:pt x="153303" y="478084"/>
                  </a:cubicBezTo>
                  <a:cubicBezTo>
                    <a:pt x="157254" y="478084"/>
                    <a:pt x="161206" y="475714"/>
                    <a:pt x="163576" y="472553"/>
                  </a:cubicBezTo>
                  <a:cubicBezTo>
                    <a:pt x="169108" y="463070"/>
                    <a:pt x="306606" y="233906"/>
                    <a:pt x="306606" y="153303"/>
                  </a:cubicBezTo>
                  <a:cubicBezTo>
                    <a:pt x="306606" y="68749"/>
                    <a:pt x="237857" y="0"/>
                    <a:pt x="153303" y="0"/>
                  </a:cubicBezTo>
                  <a:close/>
                  <a:moveTo>
                    <a:pt x="153303" y="443314"/>
                  </a:moveTo>
                  <a:cubicBezTo>
                    <a:pt x="109841" y="368243"/>
                    <a:pt x="23707" y="210199"/>
                    <a:pt x="23707" y="153303"/>
                  </a:cubicBezTo>
                  <a:cubicBezTo>
                    <a:pt x="23707" y="82183"/>
                    <a:pt x="81392" y="23707"/>
                    <a:pt x="153303" y="23707"/>
                  </a:cubicBezTo>
                  <a:cubicBezTo>
                    <a:pt x="225213" y="23707"/>
                    <a:pt x="282899" y="81393"/>
                    <a:pt x="282899" y="153303"/>
                  </a:cubicBezTo>
                  <a:cubicBezTo>
                    <a:pt x="282899" y="214940"/>
                    <a:pt x="185702" y="387999"/>
                    <a:pt x="153303" y="443314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293056896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65DDB3-709A-4AA0-A8A3-3699212DB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Business Proposal |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B7AC7A-6FD9-44CA-A3F8-45A54AF2F514}"/>
              </a:ext>
            </a:extLst>
          </p:cNvPr>
          <p:cNvSpPr txBox="1"/>
          <p:nvPr/>
        </p:nvSpPr>
        <p:spPr>
          <a:xfrm>
            <a:off x="577162" y="1014209"/>
            <a:ext cx="362619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Market Analysis</a:t>
            </a:r>
            <a:endParaRPr lang="en-US" sz="54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23F8C9-592A-4E37-AFB1-4537436E68E7}"/>
              </a:ext>
            </a:extLst>
          </p:cNvPr>
          <p:cNvSpPr txBox="1"/>
          <p:nvPr/>
        </p:nvSpPr>
        <p:spPr>
          <a:xfrm>
            <a:off x="641021" y="1537429"/>
            <a:ext cx="3990614" cy="1108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spc="200" dirty="0"/>
              <a:t>Lorem ligula </a:t>
            </a:r>
            <a:r>
              <a:rPr lang="en-US" sz="1400" spc="200" dirty="0" err="1"/>
              <a:t>eget</a:t>
            </a:r>
            <a:r>
              <a:rPr lang="en-US" sz="1400" spc="200" dirty="0"/>
              <a:t> dolor. Aenean </a:t>
            </a:r>
            <a:r>
              <a:rPr lang="en-US" sz="1400" spc="200" dirty="0" err="1"/>
              <a:t>massa</a:t>
            </a:r>
            <a:r>
              <a:rPr lang="en-US" sz="1400" spc="200" dirty="0"/>
              <a:t> cum sociis </a:t>
            </a:r>
            <a:r>
              <a:rPr lang="en-US" sz="1400" spc="200" dirty="0" err="1"/>
              <a:t>natoque</a:t>
            </a:r>
            <a:r>
              <a:rPr lang="en-US" sz="1400" spc="200" dirty="0"/>
              <a:t> </a:t>
            </a:r>
            <a:r>
              <a:rPr lang="en-US" sz="1400" spc="200" dirty="0" err="1"/>
              <a:t>penatibus</a:t>
            </a:r>
            <a:r>
              <a:rPr lang="en-US" sz="1400" spc="200" dirty="0"/>
              <a:t> et </a:t>
            </a:r>
            <a:r>
              <a:rPr lang="en-US" sz="1400" spc="200" dirty="0" err="1"/>
              <a:t>magnis</a:t>
            </a:r>
            <a:r>
              <a:rPr lang="en-US" sz="1400" spc="200" dirty="0"/>
              <a:t> dis parturient </a:t>
            </a:r>
            <a:r>
              <a:rPr lang="en-US" sz="1400" spc="200" dirty="0" err="1"/>
              <a:t>montes</a:t>
            </a:r>
            <a:r>
              <a:rPr lang="en-US" sz="1400" spc="200" dirty="0"/>
              <a:t>. Vestibulum </a:t>
            </a:r>
            <a:r>
              <a:rPr lang="en-US" sz="1400" spc="200" dirty="0" err="1"/>
              <a:t>purus</a:t>
            </a:r>
            <a:r>
              <a:rPr lang="en-US" sz="1400" spc="200" dirty="0"/>
              <a:t> </a:t>
            </a:r>
            <a:r>
              <a:rPr lang="en-US" sz="1400" spc="200" dirty="0" err="1"/>
              <a:t>quam</a:t>
            </a:r>
            <a:r>
              <a:rPr lang="en-US" sz="1400" spc="200" dirty="0"/>
              <a:t>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B1204ED-4580-4C69-9916-00BF0A84FF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5577115"/>
              </p:ext>
            </p:extLst>
          </p:nvPr>
        </p:nvGraphicFramePr>
        <p:xfrm>
          <a:off x="5714999" y="1537429"/>
          <a:ext cx="6011159" cy="4604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8CEBDCF-7A1E-4D68-B118-D23CCE0C3DFB}"/>
              </a:ext>
            </a:extLst>
          </p:cNvPr>
          <p:cNvSpPr/>
          <p:nvPr/>
        </p:nvSpPr>
        <p:spPr>
          <a:xfrm>
            <a:off x="641021" y="3097580"/>
            <a:ext cx="292429" cy="2924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8F7895-1F5A-4136-A6AD-D64AE3FA540F}"/>
              </a:ext>
            </a:extLst>
          </p:cNvPr>
          <p:cNvSpPr txBox="1"/>
          <p:nvPr/>
        </p:nvSpPr>
        <p:spPr>
          <a:xfrm>
            <a:off x="1181266" y="3028890"/>
            <a:ext cx="3361469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latin typeface="+mj-lt"/>
              </a:rPr>
              <a:t>Like</a:t>
            </a:r>
            <a:endParaRPr lang="en-US" sz="4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EF92A0-3B60-4962-83BA-008BAB22DFB1}"/>
              </a:ext>
            </a:extLst>
          </p:cNvPr>
          <p:cNvSpPr txBox="1"/>
          <p:nvPr/>
        </p:nvSpPr>
        <p:spPr>
          <a:xfrm>
            <a:off x="1181266" y="3400217"/>
            <a:ext cx="336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 err="1"/>
              <a:t>Nullam</a:t>
            </a:r>
            <a:r>
              <a:rPr lang="en-US" sz="1400" spc="200" dirty="0"/>
              <a:t> </a:t>
            </a:r>
            <a:r>
              <a:rPr lang="en-US" sz="1400" spc="200" dirty="0" err="1"/>
              <a:t>accumsan</a:t>
            </a:r>
            <a:r>
              <a:rPr lang="en-US" sz="1400" spc="200" dirty="0"/>
              <a:t> lorem in </a:t>
            </a:r>
            <a:r>
              <a:rPr lang="en-US" sz="1400" spc="200" dirty="0" err="1"/>
              <a:t>duis</a:t>
            </a:r>
            <a:endParaRPr lang="en-US" sz="1400" spc="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9D83FE-E8ED-410B-8392-9E65B1F991EE}"/>
              </a:ext>
            </a:extLst>
          </p:cNvPr>
          <p:cNvSpPr/>
          <p:nvPr/>
        </p:nvSpPr>
        <p:spPr>
          <a:xfrm>
            <a:off x="641021" y="4050608"/>
            <a:ext cx="292429" cy="2924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ABC65D-EB21-49B0-A800-99DA8B304DD6}"/>
              </a:ext>
            </a:extLst>
          </p:cNvPr>
          <p:cNvSpPr txBox="1"/>
          <p:nvPr/>
        </p:nvSpPr>
        <p:spPr>
          <a:xfrm>
            <a:off x="1181266" y="3981918"/>
            <a:ext cx="3361469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latin typeface="+mj-lt"/>
              </a:rPr>
              <a:t>Follow</a:t>
            </a:r>
            <a:endParaRPr lang="en-US" sz="4400" dirty="0"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8BDA48-E781-4536-B63F-FB25A8588AF9}"/>
              </a:ext>
            </a:extLst>
          </p:cNvPr>
          <p:cNvSpPr txBox="1"/>
          <p:nvPr/>
        </p:nvSpPr>
        <p:spPr>
          <a:xfrm>
            <a:off x="1181266" y="4353245"/>
            <a:ext cx="336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/>
              <a:t>Aenean </a:t>
            </a:r>
            <a:r>
              <a:rPr lang="en-US" sz="1400" spc="200" dirty="0" err="1"/>
              <a:t>massa</a:t>
            </a:r>
            <a:r>
              <a:rPr lang="en-US" sz="1400" spc="200" dirty="0"/>
              <a:t> cum sociis </a:t>
            </a:r>
            <a:r>
              <a:rPr lang="en-US" sz="1400" spc="200" dirty="0" err="1"/>
              <a:t>natoque</a:t>
            </a:r>
            <a:endParaRPr lang="en-US" sz="1400" spc="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C7CD7D4-0924-41E6-8567-67935ED69171}"/>
              </a:ext>
            </a:extLst>
          </p:cNvPr>
          <p:cNvSpPr/>
          <p:nvPr/>
        </p:nvSpPr>
        <p:spPr>
          <a:xfrm>
            <a:off x="641021" y="5099629"/>
            <a:ext cx="292429" cy="292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3C6E47-0E0A-42A7-B279-6391F7796181}"/>
              </a:ext>
            </a:extLst>
          </p:cNvPr>
          <p:cNvSpPr txBox="1"/>
          <p:nvPr/>
        </p:nvSpPr>
        <p:spPr>
          <a:xfrm>
            <a:off x="1181266" y="5030939"/>
            <a:ext cx="3361469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latin typeface="+mj-lt"/>
              </a:rPr>
              <a:t>Subscribe</a:t>
            </a:r>
            <a:endParaRPr lang="en-US" sz="4400" dirty="0"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E7A3C9-28AE-4F19-8372-D2461FAD25C0}"/>
              </a:ext>
            </a:extLst>
          </p:cNvPr>
          <p:cNvSpPr txBox="1"/>
          <p:nvPr/>
        </p:nvSpPr>
        <p:spPr>
          <a:xfrm>
            <a:off x="1181266" y="5402266"/>
            <a:ext cx="336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200" dirty="0" err="1"/>
              <a:t>Nullam</a:t>
            </a:r>
            <a:r>
              <a:rPr lang="en-US" sz="1400" spc="200" dirty="0"/>
              <a:t> </a:t>
            </a:r>
            <a:r>
              <a:rPr lang="en-US" sz="1400" spc="200" dirty="0" err="1"/>
              <a:t>accumsan</a:t>
            </a:r>
            <a:r>
              <a:rPr lang="en-US" sz="1400" spc="200" dirty="0"/>
              <a:t> lorem in </a:t>
            </a:r>
            <a:r>
              <a:rPr lang="en-US" sz="1400" spc="200" dirty="0" err="1"/>
              <a:t>duisi</a:t>
            </a:r>
            <a:r>
              <a:rPr lang="en-US" sz="1400" spc="200" dirty="0"/>
              <a:t> </a:t>
            </a:r>
            <a:r>
              <a:rPr lang="en-US" sz="1400" spc="200" dirty="0" err="1"/>
              <a:t>cullicora</a:t>
            </a:r>
            <a:endParaRPr lang="en-US" sz="1400" spc="200" dirty="0"/>
          </a:p>
        </p:txBody>
      </p:sp>
    </p:spTree>
    <p:extLst>
      <p:ext uri="{BB962C8B-B14F-4D97-AF65-F5344CB8AC3E}">
        <p14:creationId xmlns:p14="http://schemas.microsoft.com/office/powerpoint/2010/main" val="353834607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6652ACF-4CD7-49D7-B5EF-25DA62586F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2FB55B-AF62-4898-9E49-CDEF67C08572}"/>
              </a:ext>
            </a:extLst>
          </p:cNvPr>
          <p:cNvSpPr/>
          <p:nvPr/>
        </p:nvSpPr>
        <p:spPr>
          <a:xfrm>
            <a:off x="375920" y="1280161"/>
            <a:ext cx="3718560" cy="5165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B9BAA2-ADB3-4B1E-8854-902DC4A06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11359" y="358382"/>
            <a:ext cx="4114800" cy="365125"/>
          </a:xfrm>
        </p:spPr>
        <p:txBody>
          <a:bodyPr/>
          <a:lstStyle/>
          <a:p>
            <a:r>
              <a:rPr lang="en-US"/>
              <a:t>Business Proposal | 2021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B11B42E-3A0C-49EE-801C-57753932447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4E4A3C-15EE-418A-AED0-506E17DC545A}"/>
              </a:ext>
            </a:extLst>
          </p:cNvPr>
          <p:cNvSpPr/>
          <p:nvPr/>
        </p:nvSpPr>
        <p:spPr>
          <a:xfrm>
            <a:off x="4236720" y="1280161"/>
            <a:ext cx="3718560" cy="51650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178D57-07FA-492C-9BB1-2DF555829FB0}"/>
              </a:ext>
            </a:extLst>
          </p:cNvPr>
          <p:cNvSpPr/>
          <p:nvPr/>
        </p:nvSpPr>
        <p:spPr>
          <a:xfrm>
            <a:off x="8097520" y="1280161"/>
            <a:ext cx="3718560" cy="51650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F2EF0713-CEB8-47AF-AE21-C2D48A81EA2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6B400625-E5C3-4990-BE5A-0DDF316B6CE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3FD799-AF19-4D8D-BE51-316456D8B2DD}"/>
              </a:ext>
            </a:extLst>
          </p:cNvPr>
          <p:cNvSpPr txBox="1"/>
          <p:nvPr/>
        </p:nvSpPr>
        <p:spPr>
          <a:xfrm>
            <a:off x="375920" y="540944"/>
            <a:ext cx="546608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latin typeface="+mj-lt"/>
              </a:rPr>
              <a:t>Competitive Analysis</a:t>
            </a:r>
            <a:endParaRPr lang="en-US" sz="5400" dirty="0">
              <a:latin typeface="+mj-lt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20BFDD-CB0F-4BB8-83E5-B4C2CCBE1CA8}"/>
              </a:ext>
            </a:extLst>
          </p:cNvPr>
          <p:cNvGrpSpPr/>
          <p:nvPr/>
        </p:nvGrpSpPr>
        <p:grpSpPr>
          <a:xfrm>
            <a:off x="623112" y="3565216"/>
            <a:ext cx="3222238" cy="679104"/>
            <a:chOff x="892626" y="3565216"/>
            <a:chExt cx="2259876" cy="67910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4A1CCFB-CFD6-4E4B-AA82-8EF019672D97}"/>
                </a:ext>
              </a:extLst>
            </p:cNvPr>
            <p:cNvSpPr txBox="1"/>
            <p:nvPr/>
          </p:nvSpPr>
          <p:spPr>
            <a:xfrm>
              <a:off x="892626" y="3565216"/>
              <a:ext cx="2259876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+mj-lt"/>
                </a:rPr>
                <a:t>Randy Orton</a:t>
              </a:r>
              <a:endParaRPr lang="en-US" sz="4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9D969A3-8573-49B3-860D-C25D13D5BFC4}"/>
                </a:ext>
              </a:extLst>
            </p:cNvPr>
            <p:cNvSpPr txBox="1"/>
            <p:nvPr/>
          </p:nvSpPr>
          <p:spPr>
            <a:xfrm>
              <a:off x="892626" y="3936543"/>
              <a:ext cx="22598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spc="200" dirty="0">
                  <a:solidFill>
                    <a:schemeClr val="bg1"/>
                  </a:solidFill>
                </a:rPr>
                <a:t>Digital Company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5D538F9-6BBD-46B8-B218-95BF123FC958}"/>
              </a:ext>
            </a:extLst>
          </p:cNvPr>
          <p:cNvSpPr txBox="1"/>
          <p:nvPr/>
        </p:nvSpPr>
        <p:spPr>
          <a:xfrm>
            <a:off x="623112" y="4601597"/>
            <a:ext cx="3222238" cy="1366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spc="200" dirty="0">
                <a:solidFill>
                  <a:schemeClr val="bg1"/>
                </a:solidFill>
              </a:rPr>
              <a:t>Lorem ipsum dolor sit </a:t>
            </a:r>
            <a:r>
              <a:rPr lang="en-US" sz="1400" spc="200" dirty="0" err="1">
                <a:solidFill>
                  <a:schemeClr val="bg1"/>
                </a:solidFill>
              </a:rPr>
              <a:t>amet</a:t>
            </a:r>
            <a:r>
              <a:rPr lang="en-US" sz="1400" spc="200" dirty="0">
                <a:solidFill>
                  <a:schemeClr val="bg1"/>
                </a:solidFill>
              </a:rPr>
              <a:t>, </a:t>
            </a:r>
            <a:r>
              <a:rPr lang="en-US" sz="1400" spc="200" dirty="0" err="1">
                <a:solidFill>
                  <a:schemeClr val="bg1"/>
                </a:solidFill>
              </a:rPr>
              <a:t>consectetuer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adipiscing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elit</a:t>
            </a:r>
            <a:r>
              <a:rPr lang="en-US" sz="1400" spc="200" dirty="0">
                <a:solidFill>
                  <a:schemeClr val="bg1"/>
                </a:solidFill>
              </a:rPr>
              <a:t>. Aenean </a:t>
            </a:r>
            <a:r>
              <a:rPr lang="en-US" sz="1400" spc="200" dirty="0" err="1">
                <a:solidFill>
                  <a:schemeClr val="bg1"/>
                </a:solidFill>
              </a:rPr>
              <a:t>commodo</a:t>
            </a:r>
            <a:r>
              <a:rPr lang="en-US" sz="1400" spc="200" dirty="0">
                <a:solidFill>
                  <a:schemeClr val="bg1"/>
                </a:solidFill>
              </a:rPr>
              <a:t> ligula </a:t>
            </a:r>
            <a:r>
              <a:rPr lang="en-US" sz="1400" spc="200" dirty="0" err="1">
                <a:solidFill>
                  <a:schemeClr val="bg1"/>
                </a:solidFill>
              </a:rPr>
              <a:t>eget</a:t>
            </a:r>
            <a:r>
              <a:rPr lang="en-US" sz="1400" spc="200" dirty="0">
                <a:solidFill>
                  <a:schemeClr val="bg1"/>
                </a:solidFill>
              </a:rPr>
              <a:t> dolor. Aenean </a:t>
            </a:r>
            <a:r>
              <a:rPr lang="en-US" sz="1400" spc="200" dirty="0" err="1">
                <a:solidFill>
                  <a:schemeClr val="bg1"/>
                </a:solidFill>
              </a:rPr>
              <a:t>massa</a:t>
            </a:r>
            <a:r>
              <a:rPr lang="en-US" sz="1400" spc="200" dirty="0">
                <a:solidFill>
                  <a:schemeClr val="bg1"/>
                </a:solidFill>
              </a:rPr>
              <a:t> cum sociis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4608E68-4F72-47CC-BAB4-98C228A5556F}"/>
              </a:ext>
            </a:extLst>
          </p:cNvPr>
          <p:cNvGrpSpPr/>
          <p:nvPr/>
        </p:nvGrpSpPr>
        <p:grpSpPr>
          <a:xfrm>
            <a:off x="4468463" y="3565216"/>
            <a:ext cx="3222238" cy="679104"/>
            <a:chOff x="892626" y="3565216"/>
            <a:chExt cx="2259876" cy="67910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4221118-5A7D-4B2A-95AC-E265A02FDDBF}"/>
                </a:ext>
              </a:extLst>
            </p:cNvPr>
            <p:cNvSpPr txBox="1"/>
            <p:nvPr/>
          </p:nvSpPr>
          <p:spPr>
            <a:xfrm>
              <a:off x="892626" y="3565216"/>
              <a:ext cx="2259876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+mj-lt"/>
                </a:rPr>
                <a:t>Bruce Wayne</a:t>
              </a:r>
              <a:endParaRPr lang="en-US" sz="4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C6B727F-85B1-4295-90FD-65D9F332F9DC}"/>
                </a:ext>
              </a:extLst>
            </p:cNvPr>
            <p:cNvSpPr txBox="1"/>
            <p:nvPr/>
          </p:nvSpPr>
          <p:spPr>
            <a:xfrm>
              <a:off x="892626" y="3936543"/>
              <a:ext cx="22598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spc="200" dirty="0">
                  <a:solidFill>
                    <a:schemeClr val="bg1"/>
                  </a:solidFill>
                </a:rPr>
                <a:t>Travel Company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5795AF5D-F4BF-4179-9F66-430390437825}"/>
              </a:ext>
            </a:extLst>
          </p:cNvPr>
          <p:cNvSpPr txBox="1"/>
          <p:nvPr/>
        </p:nvSpPr>
        <p:spPr>
          <a:xfrm>
            <a:off x="4468463" y="4601597"/>
            <a:ext cx="3222238" cy="1366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spc="200" dirty="0">
                <a:solidFill>
                  <a:schemeClr val="bg1"/>
                </a:solidFill>
              </a:rPr>
              <a:t>Lorem ipsum dolor sit </a:t>
            </a:r>
            <a:r>
              <a:rPr lang="en-US" sz="1400" spc="200" dirty="0" err="1">
                <a:solidFill>
                  <a:schemeClr val="bg1"/>
                </a:solidFill>
              </a:rPr>
              <a:t>amet</a:t>
            </a:r>
            <a:r>
              <a:rPr lang="en-US" sz="1400" spc="200" dirty="0">
                <a:solidFill>
                  <a:schemeClr val="bg1"/>
                </a:solidFill>
              </a:rPr>
              <a:t>, </a:t>
            </a:r>
            <a:r>
              <a:rPr lang="en-US" sz="1400" spc="200" dirty="0" err="1">
                <a:solidFill>
                  <a:schemeClr val="bg1"/>
                </a:solidFill>
              </a:rPr>
              <a:t>consectetuer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adipiscing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elit</a:t>
            </a:r>
            <a:r>
              <a:rPr lang="en-US" sz="1400" spc="200" dirty="0">
                <a:solidFill>
                  <a:schemeClr val="bg1"/>
                </a:solidFill>
              </a:rPr>
              <a:t>. Aenean </a:t>
            </a:r>
            <a:r>
              <a:rPr lang="en-US" sz="1400" spc="200" dirty="0" err="1">
                <a:solidFill>
                  <a:schemeClr val="bg1"/>
                </a:solidFill>
              </a:rPr>
              <a:t>commodo</a:t>
            </a:r>
            <a:r>
              <a:rPr lang="en-US" sz="1400" spc="200" dirty="0">
                <a:solidFill>
                  <a:schemeClr val="bg1"/>
                </a:solidFill>
              </a:rPr>
              <a:t> ligula </a:t>
            </a:r>
            <a:r>
              <a:rPr lang="en-US" sz="1400" spc="200" dirty="0" err="1">
                <a:solidFill>
                  <a:schemeClr val="bg1"/>
                </a:solidFill>
              </a:rPr>
              <a:t>eget</a:t>
            </a:r>
            <a:r>
              <a:rPr lang="en-US" sz="1400" spc="200" dirty="0">
                <a:solidFill>
                  <a:schemeClr val="bg1"/>
                </a:solidFill>
              </a:rPr>
              <a:t> dolor. Aenean </a:t>
            </a:r>
            <a:r>
              <a:rPr lang="en-US" sz="1400" spc="200" dirty="0" err="1">
                <a:solidFill>
                  <a:schemeClr val="bg1"/>
                </a:solidFill>
              </a:rPr>
              <a:t>massa</a:t>
            </a:r>
            <a:r>
              <a:rPr lang="en-US" sz="1400" spc="200" dirty="0">
                <a:solidFill>
                  <a:schemeClr val="bg1"/>
                </a:solidFill>
              </a:rPr>
              <a:t> cum sociis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CC9C896-4226-424B-8C43-289DD571F947}"/>
              </a:ext>
            </a:extLst>
          </p:cNvPr>
          <p:cNvGrpSpPr/>
          <p:nvPr/>
        </p:nvGrpSpPr>
        <p:grpSpPr>
          <a:xfrm>
            <a:off x="8346649" y="3565216"/>
            <a:ext cx="3222238" cy="679104"/>
            <a:chOff x="892626" y="3565216"/>
            <a:chExt cx="2259876" cy="679104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4C053D3-FAB7-471C-9B3F-178375197C7A}"/>
                </a:ext>
              </a:extLst>
            </p:cNvPr>
            <p:cNvSpPr txBox="1"/>
            <p:nvPr/>
          </p:nvSpPr>
          <p:spPr>
            <a:xfrm>
              <a:off x="892626" y="3565216"/>
              <a:ext cx="2259876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+mj-lt"/>
                </a:rPr>
                <a:t>Yusuke Murata</a:t>
              </a:r>
              <a:endParaRPr lang="en-US" sz="4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CAB6CBB-BCA0-43C3-8988-F59D512810DF}"/>
                </a:ext>
              </a:extLst>
            </p:cNvPr>
            <p:cNvSpPr txBox="1"/>
            <p:nvPr/>
          </p:nvSpPr>
          <p:spPr>
            <a:xfrm>
              <a:off x="892626" y="3936543"/>
              <a:ext cx="22598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spc="200" dirty="0">
                  <a:solidFill>
                    <a:schemeClr val="bg1"/>
                  </a:solidFill>
                </a:rPr>
                <a:t>Finance Company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3795217F-33C4-469B-877C-2FA9259D5A63}"/>
              </a:ext>
            </a:extLst>
          </p:cNvPr>
          <p:cNvSpPr txBox="1"/>
          <p:nvPr/>
        </p:nvSpPr>
        <p:spPr>
          <a:xfrm>
            <a:off x="8346649" y="4601597"/>
            <a:ext cx="3222238" cy="1366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spc="200" dirty="0">
                <a:solidFill>
                  <a:schemeClr val="bg1"/>
                </a:solidFill>
              </a:rPr>
              <a:t>Lorem ipsum dolor sit </a:t>
            </a:r>
            <a:r>
              <a:rPr lang="en-US" sz="1400" spc="200" dirty="0" err="1">
                <a:solidFill>
                  <a:schemeClr val="bg1"/>
                </a:solidFill>
              </a:rPr>
              <a:t>amet</a:t>
            </a:r>
            <a:r>
              <a:rPr lang="en-US" sz="1400" spc="200" dirty="0">
                <a:solidFill>
                  <a:schemeClr val="bg1"/>
                </a:solidFill>
              </a:rPr>
              <a:t>, </a:t>
            </a:r>
            <a:r>
              <a:rPr lang="en-US" sz="1400" spc="200" dirty="0" err="1">
                <a:solidFill>
                  <a:schemeClr val="bg1"/>
                </a:solidFill>
              </a:rPr>
              <a:t>consectetuer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adipiscing</a:t>
            </a:r>
            <a:r>
              <a:rPr lang="en-US" sz="1400" spc="200" dirty="0">
                <a:solidFill>
                  <a:schemeClr val="bg1"/>
                </a:solidFill>
              </a:rPr>
              <a:t> </a:t>
            </a:r>
            <a:r>
              <a:rPr lang="en-US" sz="1400" spc="200" dirty="0" err="1">
                <a:solidFill>
                  <a:schemeClr val="bg1"/>
                </a:solidFill>
              </a:rPr>
              <a:t>elit</a:t>
            </a:r>
            <a:r>
              <a:rPr lang="en-US" sz="1400" spc="200" dirty="0">
                <a:solidFill>
                  <a:schemeClr val="bg1"/>
                </a:solidFill>
              </a:rPr>
              <a:t>. Aenean </a:t>
            </a:r>
            <a:r>
              <a:rPr lang="en-US" sz="1400" spc="200" dirty="0" err="1">
                <a:solidFill>
                  <a:schemeClr val="bg1"/>
                </a:solidFill>
              </a:rPr>
              <a:t>commodo</a:t>
            </a:r>
            <a:r>
              <a:rPr lang="en-US" sz="1400" spc="200" dirty="0">
                <a:solidFill>
                  <a:schemeClr val="bg1"/>
                </a:solidFill>
              </a:rPr>
              <a:t> ligula </a:t>
            </a:r>
            <a:r>
              <a:rPr lang="en-US" sz="1400" spc="200" dirty="0" err="1">
                <a:solidFill>
                  <a:schemeClr val="bg1"/>
                </a:solidFill>
              </a:rPr>
              <a:t>eget</a:t>
            </a:r>
            <a:r>
              <a:rPr lang="en-US" sz="1400" spc="200" dirty="0">
                <a:solidFill>
                  <a:schemeClr val="bg1"/>
                </a:solidFill>
              </a:rPr>
              <a:t> dolor. Aenean </a:t>
            </a:r>
            <a:r>
              <a:rPr lang="en-US" sz="1400" spc="200" dirty="0" err="1">
                <a:solidFill>
                  <a:schemeClr val="bg1"/>
                </a:solidFill>
              </a:rPr>
              <a:t>massa</a:t>
            </a:r>
            <a:r>
              <a:rPr lang="en-US" sz="1400" spc="200" dirty="0">
                <a:solidFill>
                  <a:schemeClr val="bg1"/>
                </a:solidFill>
              </a:rPr>
              <a:t> cum sociis</a:t>
            </a:r>
          </a:p>
        </p:txBody>
      </p:sp>
    </p:spTree>
    <p:extLst>
      <p:ext uri="{BB962C8B-B14F-4D97-AF65-F5344CB8AC3E}">
        <p14:creationId xmlns:p14="http://schemas.microsoft.com/office/powerpoint/2010/main" val="291064831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Yello Gray">
      <a:dk1>
        <a:sysClr val="windowText" lastClr="000000"/>
      </a:dk1>
      <a:lt1>
        <a:sysClr val="window" lastClr="FFFFFF"/>
      </a:lt1>
      <a:dk2>
        <a:srgbClr val="334351"/>
      </a:dk2>
      <a:lt2>
        <a:srgbClr val="E7E6E6"/>
      </a:lt2>
      <a:accent1>
        <a:srgbClr val="FEC40E"/>
      </a:accent1>
      <a:accent2>
        <a:srgbClr val="4C5C6C"/>
      </a:accent2>
      <a:accent3>
        <a:srgbClr val="A5A5A5"/>
      </a:accent3>
      <a:accent4>
        <a:srgbClr val="FEA402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siness 01">
      <a:majorFont>
        <a:latin typeface="Work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848</Words>
  <Application>Microsoft Office PowerPoint</Application>
  <PresentationFormat>Widescreen</PresentationFormat>
  <Paragraphs>160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Open Sans</vt:lpstr>
      <vt:lpstr>Work Sans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Mahendra Galang</dc:creator>
  <cp:lastModifiedBy>Mahendra Galang</cp:lastModifiedBy>
  <cp:revision>193</cp:revision>
  <dcterms:created xsi:type="dcterms:W3CDTF">2021-01-20T03:45:51Z</dcterms:created>
  <dcterms:modified xsi:type="dcterms:W3CDTF">2021-01-27T02:22:05Z</dcterms:modified>
</cp:coreProperties>
</file>