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462" r:id="rId2"/>
    <p:sldId id="258" r:id="rId3"/>
    <p:sldId id="506" r:id="rId4"/>
    <p:sldId id="538" r:id="rId5"/>
    <p:sldId id="539" r:id="rId6"/>
    <p:sldId id="540" r:id="rId7"/>
    <p:sldId id="541" r:id="rId8"/>
    <p:sldId id="543" r:id="rId9"/>
    <p:sldId id="542" r:id="rId10"/>
    <p:sldId id="544" r:id="rId11"/>
    <p:sldId id="518" r:id="rId12"/>
    <p:sldId id="545" r:id="rId13"/>
    <p:sldId id="548" r:id="rId14"/>
    <p:sldId id="549" r:id="rId15"/>
    <p:sldId id="546" r:id="rId16"/>
    <p:sldId id="551" r:id="rId17"/>
    <p:sldId id="552" r:id="rId18"/>
    <p:sldId id="547" r:id="rId19"/>
    <p:sldId id="553" r:id="rId20"/>
    <p:sldId id="554" r:id="rId21"/>
    <p:sldId id="555" r:id="rId22"/>
    <p:sldId id="556" r:id="rId23"/>
    <p:sldId id="557" r:id="rId24"/>
    <p:sldId id="558" r:id="rId25"/>
    <p:sldId id="560" r:id="rId26"/>
    <p:sldId id="559" r:id="rId27"/>
    <p:sldId id="564" r:id="rId28"/>
    <p:sldId id="561" r:id="rId29"/>
    <p:sldId id="562" r:id="rId30"/>
    <p:sldId id="563" r:id="rId31"/>
    <p:sldId id="565" r:id="rId32"/>
    <p:sldId id="4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764C90-D337-4546-8DC8-D7D5918D40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50E8D-F278-417A-9D4D-AD2A86BB2F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60268-7B42-4637-8637-0D18C87063C6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F0D4-ADE8-4384-87D8-CC0F0C89FA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BB53F-4859-4B09-BB4E-98438DFDC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BACD81-95EB-48AE-A7A2-7573B714D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B332-31A2-41B3-80EA-6470C1592DE4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8CB90-8F76-451C-81B6-F938713E7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873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2898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4260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7510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4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6B2DAD9D-114F-467F-9339-F7383FCC5B03}" type="datetime1">
              <a:rPr lang="en-US" smtClean="0"/>
              <a:t>9/4/2024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2B45DA0B-F5A7-4BFB-80EB-02C93ED6E113}" type="datetime1">
              <a:rPr lang="en-US" smtClean="0"/>
              <a:t>9/4/2024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4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7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6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3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70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203080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2615747" y="266614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59658B-475E-4A1E-9F9F-8131D96B4F5D}"/>
              </a:ext>
            </a:extLst>
          </p:cNvPr>
          <p:cNvSpPr/>
          <p:nvPr/>
        </p:nvSpPr>
        <p:spPr>
          <a:xfrm>
            <a:off x="123939" y="1593513"/>
            <a:ext cx="4564437" cy="2461070"/>
          </a:xfrm>
          <a:prstGeom prst="cloud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7E937-F7E4-4407-10B8-B0838E81C6C5}"/>
              </a:ext>
            </a:extLst>
          </p:cNvPr>
          <p:cNvSpPr txBox="1"/>
          <p:nvPr/>
        </p:nvSpPr>
        <p:spPr>
          <a:xfrm>
            <a:off x="764393" y="2172949"/>
            <a:ext cx="3283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Google Shape;1765;p69">
            <a:extLst>
              <a:ext uri="{FF2B5EF4-FFF2-40B4-BE49-F238E27FC236}">
                <a16:creationId xmlns:a16="http://schemas.microsoft.com/office/drawing/2014/main" id="{C89B60D9-FB19-01B4-C9C7-193DBF8AA5F8}"/>
              </a:ext>
            </a:extLst>
          </p:cNvPr>
          <p:cNvSpPr txBox="1">
            <a:spLocks/>
          </p:cNvSpPr>
          <p:nvPr/>
        </p:nvSpPr>
        <p:spPr>
          <a:xfrm>
            <a:off x="5157431" y="1550072"/>
            <a:ext cx="6602547" cy="21075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Luật</a:t>
            </a:r>
            <a:r>
              <a:rPr kumimoji="0" lang="en-US" sz="25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chơi</a:t>
            </a:r>
            <a:endParaRPr kumimoji="0" lang="en-US" sz="2500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  <a:tabLst/>
              <a:defRPr/>
            </a:pPr>
            <a:r>
              <a:rPr lang="en-US" sz="2500" kern="0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5E1B50-2CEC-5BBD-B42F-B23423E4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747" y="4186640"/>
            <a:ext cx="2592264" cy="2059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B3AE5-CF44-0D33-9D5A-6DE9434464C2}"/>
              </a:ext>
            </a:extLst>
          </p:cNvPr>
          <p:cNvSpPr txBox="1"/>
          <p:nvPr/>
        </p:nvSpPr>
        <p:spPr>
          <a:xfrm>
            <a:off x="5531563" y="4877041"/>
            <a:ext cx="58839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67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991;p74">
            <a:extLst>
              <a:ext uri="{FF2B5EF4-FFF2-40B4-BE49-F238E27FC236}">
                <a16:creationId xmlns:a16="http://schemas.microsoft.com/office/drawing/2014/main" id="{B65F904D-1E7B-2294-B211-445AA740754E}"/>
              </a:ext>
            </a:extLst>
          </p:cNvPr>
          <p:cNvSpPr/>
          <p:nvPr/>
        </p:nvSpPr>
        <p:spPr>
          <a:xfrm>
            <a:off x="345097" y="3236116"/>
            <a:ext cx="2507413" cy="1523545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51C0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87;p74">
            <a:extLst>
              <a:ext uri="{FF2B5EF4-FFF2-40B4-BE49-F238E27FC236}">
                <a16:creationId xmlns:a16="http://schemas.microsoft.com/office/drawing/2014/main" id="{02CD6F7F-2D9C-C4CA-BC4E-372C1B6A13A7}"/>
              </a:ext>
            </a:extLst>
          </p:cNvPr>
          <p:cNvSpPr/>
          <p:nvPr/>
        </p:nvSpPr>
        <p:spPr>
          <a:xfrm>
            <a:off x="857250" y="2413915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51C0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998;p74">
            <a:extLst>
              <a:ext uri="{FF2B5EF4-FFF2-40B4-BE49-F238E27FC236}">
                <a16:creationId xmlns:a16="http://schemas.microsoft.com/office/drawing/2014/main" id="{D256D36B-A7C0-0C31-83FD-207CDD29953E}"/>
              </a:ext>
            </a:extLst>
          </p:cNvPr>
          <p:cNvSpPr txBox="1">
            <a:spLocks/>
          </p:cNvSpPr>
          <p:nvPr/>
        </p:nvSpPr>
        <p:spPr>
          <a:xfrm>
            <a:off x="861147" y="2458509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7" name="Google Shape;1993;p74">
            <a:extLst>
              <a:ext uri="{FF2B5EF4-FFF2-40B4-BE49-F238E27FC236}">
                <a16:creationId xmlns:a16="http://schemas.microsoft.com/office/drawing/2014/main" id="{E3F39E6E-A868-BFCE-078F-E55BBD9FBC87}"/>
              </a:ext>
            </a:extLst>
          </p:cNvPr>
          <p:cNvSpPr txBox="1">
            <a:spLocks/>
          </p:cNvSpPr>
          <p:nvPr/>
        </p:nvSpPr>
        <p:spPr>
          <a:xfrm>
            <a:off x="428904" y="3258434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dựng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cụ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8" name="Google Shape;2243;p77">
            <a:extLst>
              <a:ext uri="{FF2B5EF4-FFF2-40B4-BE49-F238E27FC236}">
                <a16:creationId xmlns:a16="http://schemas.microsoft.com/office/drawing/2014/main" id="{C2C6B70D-F681-6F55-4EAD-3C78B905BEB5}"/>
              </a:ext>
            </a:extLst>
          </p:cNvPr>
          <p:cNvGrpSpPr/>
          <p:nvPr/>
        </p:nvGrpSpPr>
        <p:grpSpPr>
          <a:xfrm>
            <a:off x="608584" y="4941957"/>
            <a:ext cx="1918766" cy="1774481"/>
            <a:chOff x="3809123" y="1453425"/>
            <a:chExt cx="3722997" cy="3163695"/>
          </a:xfrm>
        </p:grpSpPr>
        <p:grpSp>
          <p:nvGrpSpPr>
            <p:cNvPr id="9" name="Google Shape;2244;p77">
              <a:extLst>
                <a:ext uri="{FF2B5EF4-FFF2-40B4-BE49-F238E27FC236}">
                  <a16:creationId xmlns:a16="http://schemas.microsoft.com/office/drawing/2014/main" id="{C5461249-FD12-BAF7-0F4E-C7E09E42BB4A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18" name="Google Shape;2245;p77">
                <a:extLst>
                  <a:ext uri="{FF2B5EF4-FFF2-40B4-BE49-F238E27FC236}">
                    <a16:creationId xmlns:a16="http://schemas.microsoft.com/office/drawing/2014/main" id="{5B0AE2EB-D56A-327C-B207-710C4F783941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246;p77">
                <a:extLst>
                  <a:ext uri="{FF2B5EF4-FFF2-40B4-BE49-F238E27FC236}">
                    <a16:creationId xmlns:a16="http://schemas.microsoft.com/office/drawing/2014/main" id="{0A847F86-6F69-7494-949B-A0A66EB5A498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247;p77">
                <a:extLst>
                  <a:ext uri="{FF2B5EF4-FFF2-40B4-BE49-F238E27FC236}">
                    <a16:creationId xmlns:a16="http://schemas.microsoft.com/office/drawing/2014/main" id="{356D1F98-14FE-37E4-E5BE-1F8907DE11A0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248;p77">
                <a:extLst>
                  <a:ext uri="{FF2B5EF4-FFF2-40B4-BE49-F238E27FC236}">
                    <a16:creationId xmlns:a16="http://schemas.microsoft.com/office/drawing/2014/main" id="{97C48697-AA6B-C60A-6D25-2FCE6C40AE2F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49;p77">
                <a:extLst>
                  <a:ext uri="{FF2B5EF4-FFF2-40B4-BE49-F238E27FC236}">
                    <a16:creationId xmlns:a16="http://schemas.microsoft.com/office/drawing/2014/main" id="{ADDBDD50-716F-0B87-5A8C-459CCA14CD89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250;p77">
                <a:extLst>
                  <a:ext uri="{FF2B5EF4-FFF2-40B4-BE49-F238E27FC236}">
                    <a16:creationId xmlns:a16="http://schemas.microsoft.com/office/drawing/2014/main" id="{516CD730-9998-7AAE-D7ED-F66396FF1685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251;p77">
                <a:extLst>
                  <a:ext uri="{FF2B5EF4-FFF2-40B4-BE49-F238E27FC236}">
                    <a16:creationId xmlns:a16="http://schemas.microsoft.com/office/drawing/2014/main" id="{38DD481B-9717-8D04-FBC6-19709F955576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252;p77">
                <a:extLst>
                  <a:ext uri="{FF2B5EF4-FFF2-40B4-BE49-F238E27FC236}">
                    <a16:creationId xmlns:a16="http://schemas.microsoft.com/office/drawing/2014/main" id="{48C9544C-8AA1-FAEB-AF19-4CF5F3383B3E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253;p77">
                <a:extLst>
                  <a:ext uri="{FF2B5EF4-FFF2-40B4-BE49-F238E27FC236}">
                    <a16:creationId xmlns:a16="http://schemas.microsoft.com/office/drawing/2014/main" id="{96E8B8D5-53F8-D998-E46B-07E9562C1C32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254;p77">
                <a:extLst>
                  <a:ext uri="{FF2B5EF4-FFF2-40B4-BE49-F238E27FC236}">
                    <a16:creationId xmlns:a16="http://schemas.microsoft.com/office/drawing/2014/main" id="{B9F98879-CE62-FBDA-4D50-D28ADB8D5647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255;p77">
                <a:extLst>
                  <a:ext uri="{FF2B5EF4-FFF2-40B4-BE49-F238E27FC236}">
                    <a16:creationId xmlns:a16="http://schemas.microsoft.com/office/drawing/2014/main" id="{B58852C0-E6C0-38E8-CD32-63EC201853EB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256;p77">
                <a:extLst>
                  <a:ext uri="{FF2B5EF4-FFF2-40B4-BE49-F238E27FC236}">
                    <a16:creationId xmlns:a16="http://schemas.microsoft.com/office/drawing/2014/main" id="{C907302F-F64A-8A28-F56B-2DCD1CA00892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257;p77">
                <a:extLst>
                  <a:ext uri="{FF2B5EF4-FFF2-40B4-BE49-F238E27FC236}">
                    <a16:creationId xmlns:a16="http://schemas.microsoft.com/office/drawing/2014/main" id="{DC19F2F8-3E48-C3B3-8042-A4666C690BDD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258;p77">
                <a:extLst>
                  <a:ext uri="{FF2B5EF4-FFF2-40B4-BE49-F238E27FC236}">
                    <a16:creationId xmlns:a16="http://schemas.microsoft.com/office/drawing/2014/main" id="{0E4DC961-9256-6B9C-37C5-60569DA7F7F2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259;p77">
                <a:extLst>
                  <a:ext uri="{FF2B5EF4-FFF2-40B4-BE49-F238E27FC236}">
                    <a16:creationId xmlns:a16="http://schemas.microsoft.com/office/drawing/2014/main" id="{E1E7EC64-4312-FE33-D9F3-B31F40827CCE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260;p77">
                <a:extLst>
                  <a:ext uri="{FF2B5EF4-FFF2-40B4-BE49-F238E27FC236}">
                    <a16:creationId xmlns:a16="http://schemas.microsoft.com/office/drawing/2014/main" id="{6DA97934-91A9-489E-1C58-7B873B7F96B4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261;p77">
                <a:extLst>
                  <a:ext uri="{FF2B5EF4-FFF2-40B4-BE49-F238E27FC236}">
                    <a16:creationId xmlns:a16="http://schemas.microsoft.com/office/drawing/2014/main" id="{A666F6EA-9814-2758-6C21-9E3118552DDC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262;p77">
                <a:extLst>
                  <a:ext uri="{FF2B5EF4-FFF2-40B4-BE49-F238E27FC236}">
                    <a16:creationId xmlns:a16="http://schemas.microsoft.com/office/drawing/2014/main" id="{334BE184-2425-9D87-87BF-FCB4D4829426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263;p77">
                <a:extLst>
                  <a:ext uri="{FF2B5EF4-FFF2-40B4-BE49-F238E27FC236}">
                    <a16:creationId xmlns:a16="http://schemas.microsoft.com/office/drawing/2014/main" id="{D9323F2E-DAB6-A477-02B5-F25E30EB783E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264;p77">
                <a:extLst>
                  <a:ext uri="{FF2B5EF4-FFF2-40B4-BE49-F238E27FC236}">
                    <a16:creationId xmlns:a16="http://schemas.microsoft.com/office/drawing/2014/main" id="{9C0A3728-8BAE-F0D6-2D51-B735D92217DF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265;p77">
                <a:extLst>
                  <a:ext uri="{FF2B5EF4-FFF2-40B4-BE49-F238E27FC236}">
                    <a16:creationId xmlns:a16="http://schemas.microsoft.com/office/drawing/2014/main" id="{62E31ADA-7DB8-2B68-1AD9-8D800B1A564C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266;p77">
                <a:extLst>
                  <a:ext uri="{FF2B5EF4-FFF2-40B4-BE49-F238E27FC236}">
                    <a16:creationId xmlns:a16="http://schemas.microsoft.com/office/drawing/2014/main" id="{7C0E8EAA-6986-01CE-5A18-EB98FE8CC11A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267;p77">
                <a:extLst>
                  <a:ext uri="{FF2B5EF4-FFF2-40B4-BE49-F238E27FC236}">
                    <a16:creationId xmlns:a16="http://schemas.microsoft.com/office/drawing/2014/main" id="{BBC97FF9-5AED-C393-3E60-7CEB575DF90F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268;p77">
                <a:extLst>
                  <a:ext uri="{FF2B5EF4-FFF2-40B4-BE49-F238E27FC236}">
                    <a16:creationId xmlns:a16="http://schemas.microsoft.com/office/drawing/2014/main" id="{64A88834-D126-E524-F242-EF340DCC5448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269;p77">
                <a:extLst>
                  <a:ext uri="{FF2B5EF4-FFF2-40B4-BE49-F238E27FC236}">
                    <a16:creationId xmlns:a16="http://schemas.microsoft.com/office/drawing/2014/main" id="{7E2BDC37-16E4-D05F-AAFD-4F8CE7EA8195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270;p77">
                <a:extLst>
                  <a:ext uri="{FF2B5EF4-FFF2-40B4-BE49-F238E27FC236}">
                    <a16:creationId xmlns:a16="http://schemas.microsoft.com/office/drawing/2014/main" id="{8ACCB698-4AE1-5DDB-9EB4-2653BA40DBDF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271;p77">
                <a:extLst>
                  <a:ext uri="{FF2B5EF4-FFF2-40B4-BE49-F238E27FC236}">
                    <a16:creationId xmlns:a16="http://schemas.microsoft.com/office/drawing/2014/main" id="{B77F7E43-580F-00C5-9BED-CEB50E69A628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272;p77">
                <a:extLst>
                  <a:ext uri="{FF2B5EF4-FFF2-40B4-BE49-F238E27FC236}">
                    <a16:creationId xmlns:a16="http://schemas.microsoft.com/office/drawing/2014/main" id="{2E3BB337-F887-3B7D-0436-D24159170724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273;p77">
                <a:extLst>
                  <a:ext uri="{FF2B5EF4-FFF2-40B4-BE49-F238E27FC236}">
                    <a16:creationId xmlns:a16="http://schemas.microsoft.com/office/drawing/2014/main" id="{EC5E5E00-D0D3-963E-8221-6DA6530331AD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274;p77">
                <a:extLst>
                  <a:ext uri="{FF2B5EF4-FFF2-40B4-BE49-F238E27FC236}">
                    <a16:creationId xmlns:a16="http://schemas.microsoft.com/office/drawing/2014/main" id="{DC936242-5B61-654D-1179-E72069DF4040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275;p77">
                <a:extLst>
                  <a:ext uri="{FF2B5EF4-FFF2-40B4-BE49-F238E27FC236}">
                    <a16:creationId xmlns:a16="http://schemas.microsoft.com/office/drawing/2014/main" id="{F8EDA6D9-7BF7-B7C8-AB87-A7DC83066D0A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276;p77">
                <a:extLst>
                  <a:ext uri="{FF2B5EF4-FFF2-40B4-BE49-F238E27FC236}">
                    <a16:creationId xmlns:a16="http://schemas.microsoft.com/office/drawing/2014/main" id="{0AA6CD3B-00D1-6854-F00C-45866A5544C7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277;p77">
                <a:extLst>
                  <a:ext uri="{FF2B5EF4-FFF2-40B4-BE49-F238E27FC236}">
                    <a16:creationId xmlns:a16="http://schemas.microsoft.com/office/drawing/2014/main" id="{854D6E14-0493-1B88-5F5E-A828F5983C6F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278;p77">
                <a:extLst>
                  <a:ext uri="{FF2B5EF4-FFF2-40B4-BE49-F238E27FC236}">
                    <a16:creationId xmlns:a16="http://schemas.microsoft.com/office/drawing/2014/main" id="{53DEA2EC-138A-2696-15B2-0E671ED2AAB0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279;p77">
                <a:extLst>
                  <a:ext uri="{FF2B5EF4-FFF2-40B4-BE49-F238E27FC236}">
                    <a16:creationId xmlns:a16="http://schemas.microsoft.com/office/drawing/2014/main" id="{68718E37-FFEF-FA7C-8B88-F7E59E3F3D64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280;p77">
                <a:extLst>
                  <a:ext uri="{FF2B5EF4-FFF2-40B4-BE49-F238E27FC236}">
                    <a16:creationId xmlns:a16="http://schemas.microsoft.com/office/drawing/2014/main" id="{E9E0031C-CC11-FF1A-5968-879D355C3959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281;p77">
                <a:extLst>
                  <a:ext uri="{FF2B5EF4-FFF2-40B4-BE49-F238E27FC236}">
                    <a16:creationId xmlns:a16="http://schemas.microsoft.com/office/drawing/2014/main" id="{B06F2852-F3E3-F688-D82C-0E4F850EBAF7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282;p77">
                <a:extLst>
                  <a:ext uri="{FF2B5EF4-FFF2-40B4-BE49-F238E27FC236}">
                    <a16:creationId xmlns:a16="http://schemas.microsoft.com/office/drawing/2014/main" id="{9F671F9F-B6C6-0991-99CD-05BD4FCEABA8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283;p77">
                <a:extLst>
                  <a:ext uri="{FF2B5EF4-FFF2-40B4-BE49-F238E27FC236}">
                    <a16:creationId xmlns:a16="http://schemas.microsoft.com/office/drawing/2014/main" id="{93149B28-C3CE-F3BD-938F-F15B2A70D896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284;p77">
                <a:extLst>
                  <a:ext uri="{FF2B5EF4-FFF2-40B4-BE49-F238E27FC236}">
                    <a16:creationId xmlns:a16="http://schemas.microsoft.com/office/drawing/2014/main" id="{386FD936-2BD0-656B-91F9-A542B50A8D75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285;p77">
                <a:extLst>
                  <a:ext uri="{FF2B5EF4-FFF2-40B4-BE49-F238E27FC236}">
                    <a16:creationId xmlns:a16="http://schemas.microsoft.com/office/drawing/2014/main" id="{130889F5-0236-E3B4-245A-ED9CC6EC4FAC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286;p77">
                <a:extLst>
                  <a:ext uri="{FF2B5EF4-FFF2-40B4-BE49-F238E27FC236}">
                    <a16:creationId xmlns:a16="http://schemas.microsoft.com/office/drawing/2014/main" id="{53A9C38A-CA56-E034-C5A4-BA888AD7000F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287;p77">
                <a:extLst>
                  <a:ext uri="{FF2B5EF4-FFF2-40B4-BE49-F238E27FC236}">
                    <a16:creationId xmlns:a16="http://schemas.microsoft.com/office/drawing/2014/main" id="{6E078DF7-08A5-CAFA-080F-1958327220C4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288;p77">
                <a:extLst>
                  <a:ext uri="{FF2B5EF4-FFF2-40B4-BE49-F238E27FC236}">
                    <a16:creationId xmlns:a16="http://schemas.microsoft.com/office/drawing/2014/main" id="{4B576D91-B179-A424-CF3F-4220E791E7B9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289;p77">
                <a:extLst>
                  <a:ext uri="{FF2B5EF4-FFF2-40B4-BE49-F238E27FC236}">
                    <a16:creationId xmlns:a16="http://schemas.microsoft.com/office/drawing/2014/main" id="{377660AA-D0F5-1FF4-248A-ACF4DC3E0E59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290;p77">
                <a:extLst>
                  <a:ext uri="{FF2B5EF4-FFF2-40B4-BE49-F238E27FC236}">
                    <a16:creationId xmlns:a16="http://schemas.microsoft.com/office/drawing/2014/main" id="{88B51A38-DF1A-A3FB-C481-9697D3FBC41A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291;p77">
                <a:extLst>
                  <a:ext uri="{FF2B5EF4-FFF2-40B4-BE49-F238E27FC236}">
                    <a16:creationId xmlns:a16="http://schemas.microsoft.com/office/drawing/2014/main" id="{B5465038-B361-359A-4CC1-D5B9B2FC9113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292;p77">
                <a:extLst>
                  <a:ext uri="{FF2B5EF4-FFF2-40B4-BE49-F238E27FC236}">
                    <a16:creationId xmlns:a16="http://schemas.microsoft.com/office/drawing/2014/main" id="{96F48508-1175-6BF7-D9B3-B7D96FB9D7C5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293;p77">
                <a:extLst>
                  <a:ext uri="{FF2B5EF4-FFF2-40B4-BE49-F238E27FC236}">
                    <a16:creationId xmlns:a16="http://schemas.microsoft.com/office/drawing/2014/main" id="{80062126-ED55-E3DF-FBF1-A484B629E9AA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294;p77">
                <a:extLst>
                  <a:ext uri="{FF2B5EF4-FFF2-40B4-BE49-F238E27FC236}">
                    <a16:creationId xmlns:a16="http://schemas.microsoft.com/office/drawing/2014/main" id="{CA4431F3-12A8-41AF-F400-5519BC6CB2BB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95;p77">
                <a:extLst>
                  <a:ext uri="{FF2B5EF4-FFF2-40B4-BE49-F238E27FC236}">
                    <a16:creationId xmlns:a16="http://schemas.microsoft.com/office/drawing/2014/main" id="{21976C69-340B-8B36-B52B-119F1F3C2E12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96;p77">
                <a:extLst>
                  <a:ext uri="{FF2B5EF4-FFF2-40B4-BE49-F238E27FC236}">
                    <a16:creationId xmlns:a16="http://schemas.microsoft.com/office/drawing/2014/main" id="{3B52ED0D-B353-0B14-5784-D84A80D5964E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97;p77">
                <a:extLst>
                  <a:ext uri="{FF2B5EF4-FFF2-40B4-BE49-F238E27FC236}">
                    <a16:creationId xmlns:a16="http://schemas.microsoft.com/office/drawing/2014/main" id="{A7610F01-D9F6-7385-B21C-1D8890F259AE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98;p77">
                <a:extLst>
                  <a:ext uri="{FF2B5EF4-FFF2-40B4-BE49-F238E27FC236}">
                    <a16:creationId xmlns:a16="http://schemas.microsoft.com/office/drawing/2014/main" id="{5C35C80D-79BE-D39D-5915-2F66A50832AA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99;p77">
                <a:extLst>
                  <a:ext uri="{FF2B5EF4-FFF2-40B4-BE49-F238E27FC236}">
                    <a16:creationId xmlns:a16="http://schemas.microsoft.com/office/drawing/2014/main" id="{F2438F64-5A20-BB5D-AC13-19B20FD56D3D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300;p77">
                <a:extLst>
                  <a:ext uri="{FF2B5EF4-FFF2-40B4-BE49-F238E27FC236}">
                    <a16:creationId xmlns:a16="http://schemas.microsoft.com/office/drawing/2014/main" id="{B677C589-BFBC-ECEB-9498-3A46FE8480A3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301;p77">
                <a:extLst>
                  <a:ext uri="{FF2B5EF4-FFF2-40B4-BE49-F238E27FC236}">
                    <a16:creationId xmlns:a16="http://schemas.microsoft.com/office/drawing/2014/main" id="{A8738AF3-D77E-1A5F-C972-8C84A1B58F82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302;p77">
                <a:extLst>
                  <a:ext uri="{FF2B5EF4-FFF2-40B4-BE49-F238E27FC236}">
                    <a16:creationId xmlns:a16="http://schemas.microsoft.com/office/drawing/2014/main" id="{CD8D6F67-4B12-3FDB-6112-B65807AD0689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303;p77">
                <a:extLst>
                  <a:ext uri="{FF2B5EF4-FFF2-40B4-BE49-F238E27FC236}">
                    <a16:creationId xmlns:a16="http://schemas.microsoft.com/office/drawing/2014/main" id="{98B95E22-506E-1639-204F-C2FD71A8EC72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04;p77">
                <a:extLst>
                  <a:ext uri="{FF2B5EF4-FFF2-40B4-BE49-F238E27FC236}">
                    <a16:creationId xmlns:a16="http://schemas.microsoft.com/office/drawing/2014/main" id="{883C8B01-80D1-BFF6-58C3-77765C6B7EBF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5;p77">
                <a:extLst>
                  <a:ext uri="{FF2B5EF4-FFF2-40B4-BE49-F238E27FC236}">
                    <a16:creationId xmlns:a16="http://schemas.microsoft.com/office/drawing/2014/main" id="{A170022D-3599-8C6B-FDD5-D4EBB72762B1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06;p77">
                <a:extLst>
                  <a:ext uri="{FF2B5EF4-FFF2-40B4-BE49-F238E27FC236}">
                    <a16:creationId xmlns:a16="http://schemas.microsoft.com/office/drawing/2014/main" id="{6C7E63F3-841C-DC4B-78B3-4F41F91F84EC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07;p77">
                <a:extLst>
                  <a:ext uri="{FF2B5EF4-FFF2-40B4-BE49-F238E27FC236}">
                    <a16:creationId xmlns:a16="http://schemas.microsoft.com/office/drawing/2014/main" id="{B83B346A-65B6-BD08-3629-C796CB496334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08;p77">
                <a:extLst>
                  <a:ext uri="{FF2B5EF4-FFF2-40B4-BE49-F238E27FC236}">
                    <a16:creationId xmlns:a16="http://schemas.microsoft.com/office/drawing/2014/main" id="{3D281E10-8F5F-8F1B-C72E-B7BDC4E6D633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09;p77">
                <a:extLst>
                  <a:ext uri="{FF2B5EF4-FFF2-40B4-BE49-F238E27FC236}">
                    <a16:creationId xmlns:a16="http://schemas.microsoft.com/office/drawing/2014/main" id="{DA50CB86-3660-73DC-C051-CD46E6979F0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10;p77">
                <a:extLst>
                  <a:ext uri="{FF2B5EF4-FFF2-40B4-BE49-F238E27FC236}">
                    <a16:creationId xmlns:a16="http://schemas.microsoft.com/office/drawing/2014/main" id="{6BDBB956-AFBE-52C2-0BED-523789C7FED0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11;p77">
                <a:extLst>
                  <a:ext uri="{FF2B5EF4-FFF2-40B4-BE49-F238E27FC236}">
                    <a16:creationId xmlns:a16="http://schemas.microsoft.com/office/drawing/2014/main" id="{DC807A18-9032-9E2A-2936-CCAEF58AE6BF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12;p77">
                <a:extLst>
                  <a:ext uri="{FF2B5EF4-FFF2-40B4-BE49-F238E27FC236}">
                    <a16:creationId xmlns:a16="http://schemas.microsoft.com/office/drawing/2014/main" id="{14B2E975-852D-A982-7FA0-16682FE35583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13;p77">
                <a:extLst>
                  <a:ext uri="{FF2B5EF4-FFF2-40B4-BE49-F238E27FC236}">
                    <a16:creationId xmlns:a16="http://schemas.microsoft.com/office/drawing/2014/main" id="{0804100E-B727-4E91-4E8A-62AEDC63EB05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14;p77">
                <a:extLst>
                  <a:ext uri="{FF2B5EF4-FFF2-40B4-BE49-F238E27FC236}">
                    <a16:creationId xmlns:a16="http://schemas.microsoft.com/office/drawing/2014/main" id="{3D75E69B-7DD9-C71E-5F24-3181ABDB512E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15;p77">
                <a:extLst>
                  <a:ext uri="{FF2B5EF4-FFF2-40B4-BE49-F238E27FC236}">
                    <a16:creationId xmlns:a16="http://schemas.microsoft.com/office/drawing/2014/main" id="{B513A554-3107-91C3-C90F-AE3D5A15AB89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16;p77">
                <a:extLst>
                  <a:ext uri="{FF2B5EF4-FFF2-40B4-BE49-F238E27FC236}">
                    <a16:creationId xmlns:a16="http://schemas.microsoft.com/office/drawing/2014/main" id="{FB4E64BA-AAD8-3EF8-D304-C88144EAE381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17;p77">
                <a:extLst>
                  <a:ext uri="{FF2B5EF4-FFF2-40B4-BE49-F238E27FC236}">
                    <a16:creationId xmlns:a16="http://schemas.microsoft.com/office/drawing/2014/main" id="{6CCE2646-3C4C-B7E5-B0D3-1811BE996824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18;p77">
                <a:extLst>
                  <a:ext uri="{FF2B5EF4-FFF2-40B4-BE49-F238E27FC236}">
                    <a16:creationId xmlns:a16="http://schemas.microsoft.com/office/drawing/2014/main" id="{9A6280C0-2702-65E7-C7B4-15DC57791C8C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19;p77">
                <a:extLst>
                  <a:ext uri="{FF2B5EF4-FFF2-40B4-BE49-F238E27FC236}">
                    <a16:creationId xmlns:a16="http://schemas.microsoft.com/office/drawing/2014/main" id="{4F2906B9-0E18-062B-E564-29D862203F25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20;p77">
                <a:extLst>
                  <a:ext uri="{FF2B5EF4-FFF2-40B4-BE49-F238E27FC236}">
                    <a16:creationId xmlns:a16="http://schemas.microsoft.com/office/drawing/2014/main" id="{7506D50E-4A10-F13A-A36C-3C631661FF9E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21;p77">
                <a:extLst>
                  <a:ext uri="{FF2B5EF4-FFF2-40B4-BE49-F238E27FC236}">
                    <a16:creationId xmlns:a16="http://schemas.microsoft.com/office/drawing/2014/main" id="{E5D7A4C3-01B5-F967-C1EF-E55E4EC7E694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22;p77">
                <a:extLst>
                  <a:ext uri="{FF2B5EF4-FFF2-40B4-BE49-F238E27FC236}">
                    <a16:creationId xmlns:a16="http://schemas.microsoft.com/office/drawing/2014/main" id="{CD6F68CC-EFB7-DAE6-7713-120195035C59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23;p77">
                <a:extLst>
                  <a:ext uri="{FF2B5EF4-FFF2-40B4-BE49-F238E27FC236}">
                    <a16:creationId xmlns:a16="http://schemas.microsoft.com/office/drawing/2014/main" id="{2B69C832-DA68-2774-352E-A1ECB1F71685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24;p77">
                <a:extLst>
                  <a:ext uri="{FF2B5EF4-FFF2-40B4-BE49-F238E27FC236}">
                    <a16:creationId xmlns:a16="http://schemas.microsoft.com/office/drawing/2014/main" id="{0AB16DCA-9644-BFA2-B079-37CEA80BF834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25;p77">
                <a:extLst>
                  <a:ext uri="{FF2B5EF4-FFF2-40B4-BE49-F238E27FC236}">
                    <a16:creationId xmlns:a16="http://schemas.microsoft.com/office/drawing/2014/main" id="{8ECF2797-34F8-4AE6-9FBC-C44FF8138781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326;p77">
                <a:extLst>
                  <a:ext uri="{FF2B5EF4-FFF2-40B4-BE49-F238E27FC236}">
                    <a16:creationId xmlns:a16="http://schemas.microsoft.com/office/drawing/2014/main" id="{8E1266F7-634A-7A39-C8B2-D08C377DB75F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7;p77">
                <a:extLst>
                  <a:ext uri="{FF2B5EF4-FFF2-40B4-BE49-F238E27FC236}">
                    <a16:creationId xmlns:a16="http://schemas.microsoft.com/office/drawing/2014/main" id="{19C634C0-69AB-D372-3625-8623D065E58D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8;p77">
                <a:extLst>
                  <a:ext uri="{FF2B5EF4-FFF2-40B4-BE49-F238E27FC236}">
                    <a16:creationId xmlns:a16="http://schemas.microsoft.com/office/drawing/2014/main" id="{BEA9EC39-515F-8E30-C5C9-AAA99BA10BF7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9;p77">
                <a:extLst>
                  <a:ext uri="{FF2B5EF4-FFF2-40B4-BE49-F238E27FC236}">
                    <a16:creationId xmlns:a16="http://schemas.microsoft.com/office/drawing/2014/main" id="{C59927FC-53A9-B8F9-A66D-99A1347A6322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330;p77">
                <a:extLst>
                  <a:ext uri="{FF2B5EF4-FFF2-40B4-BE49-F238E27FC236}">
                    <a16:creationId xmlns:a16="http://schemas.microsoft.com/office/drawing/2014/main" id="{63B1DE23-F524-0967-EAAD-9030D3A9B14B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331;p77">
                <a:extLst>
                  <a:ext uri="{FF2B5EF4-FFF2-40B4-BE49-F238E27FC236}">
                    <a16:creationId xmlns:a16="http://schemas.microsoft.com/office/drawing/2014/main" id="{B2E4C729-32F7-80E2-A523-FE6B62A6F0B6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332;p77">
                <a:extLst>
                  <a:ext uri="{FF2B5EF4-FFF2-40B4-BE49-F238E27FC236}">
                    <a16:creationId xmlns:a16="http://schemas.microsoft.com/office/drawing/2014/main" id="{252C56D6-3F2E-563C-D998-79D5CB1A9519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333;p77">
                <a:extLst>
                  <a:ext uri="{FF2B5EF4-FFF2-40B4-BE49-F238E27FC236}">
                    <a16:creationId xmlns:a16="http://schemas.microsoft.com/office/drawing/2014/main" id="{46EBAD16-48FA-B4FA-EBAD-4D4175707D12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4;p77">
                <a:extLst>
                  <a:ext uri="{FF2B5EF4-FFF2-40B4-BE49-F238E27FC236}">
                    <a16:creationId xmlns:a16="http://schemas.microsoft.com/office/drawing/2014/main" id="{BAE06A14-2B48-CFF1-2F51-5C6770134F5B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5;p77">
                <a:extLst>
                  <a:ext uri="{FF2B5EF4-FFF2-40B4-BE49-F238E27FC236}">
                    <a16:creationId xmlns:a16="http://schemas.microsoft.com/office/drawing/2014/main" id="{2A3C2020-84FD-1454-EB48-09561D42B4AD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6;p77">
                <a:extLst>
                  <a:ext uri="{FF2B5EF4-FFF2-40B4-BE49-F238E27FC236}">
                    <a16:creationId xmlns:a16="http://schemas.microsoft.com/office/drawing/2014/main" id="{490702D3-98F0-6AE4-5744-B948A86A2B2D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7;p77">
                <a:extLst>
                  <a:ext uri="{FF2B5EF4-FFF2-40B4-BE49-F238E27FC236}">
                    <a16:creationId xmlns:a16="http://schemas.microsoft.com/office/drawing/2014/main" id="{21A9E96A-54A6-16BB-2913-7C658309CD34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8;p77">
                <a:extLst>
                  <a:ext uri="{FF2B5EF4-FFF2-40B4-BE49-F238E27FC236}">
                    <a16:creationId xmlns:a16="http://schemas.microsoft.com/office/drawing/2014/main" id="{9FAB06F6-F516-6889-24BD-5D1C90BA0D1D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9;p77">
                <a:extLst>
                  <a:ext uri="{FF2B5EF4-FFF2-40B4-BE49-F238E27FC236}">
                    <a16:creationId xmlns:a16="http://schemas.microsoft.com/office/drawing/2014/main" id="{0691A9CC-9D72-7898-49BE-364C03993B0F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340;p77">
                <a:extLst>
                  <a:ext uri="{FF2B5EF4-FFF2-40B4-BE49-F238E27FC236}">
                    <a16:creationId xmlns:a16="http://schemas.microsoft.com/office/drawing/2014/main" id="{3D0241F3-3619-BEBA-E077-34CF1B2BB000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341;p77">
                <a:extLst>
                  <a:ext uri="{FF2B5EF4-FFF2-40B4-BE49-F238E27FC236}">
                    <a16:creationId xmlns:a16="http://schemas.microsoft.com/office/drawing/2014/main" id="{EE1440B9-71A6-FCD8-23DF-F462C9E562A7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342;p77">
                <a:extLst>
                  <a:ext uri="{FF2B5EF4-FFF2-40B4-BE49-F238E27FC236}">
                    <a16:creationId xmlns:a16="http://schemas.microsoft.com/office/drawing/2014/main" id="{7CC4A1BE-C9FA-188A-A78E-4B7ACFC0794B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343;p77">
                <a:extLst>
                  <a:ext uri="{FF2B5EF4-FFF2-40B4-BE49-F238E27FC236}">
                    <a16:creationId xmlns:a16="http://schemas.microsoft.com/office/drawing/2014/main" id="{3B4448CB-2A00-1BD7-7A1F-EB28E3AD8902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4;p77">
                <a:extLst>
                  <a:ext uri="{FF2B5EF4-FFF2-40B4-BE49-F238E27FC236}">
                    <a16:creationId xmlns:a16="http://schemas.microsoft.com/office/drawing/2014/main" id="{8FF121BA-CAC4-5FC3-F1AA-CD221559EC93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5;p77">
                <a:extLst>
                  <a:ext uri="{FF2B5EF4-FFF2-40B4-BE49-F238E27FC236}">
                    <a16:creationId xmlns:a16="http://schemas.microsoft.com/office/drawing/2014/main" id="{C39EE8DE-6BDD-90C5-FC11-EC03647E102C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6;p77">
                <a:extLst>
                  <a:ext uri="{FF2B5EF4-FFF2-40B4-BE49-F238E27FC236}">
                    <a16:creationId xmlns:a16="http://schemas.microsoft.com/office/drawing/2014/main" id="{B40A1242-5DDB-C4E7-E0D1-FB4D98E83B11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7;p77">
                <a:extLst>
                  <a:ext uri="{FF2B5EF4-FFF2-40B4-BE49-F238E27FC236}">
                    <a16:creationId xmlns:a16="http://schemas.microsoft.com/office/drawing/2014/main" id="{081D2A99-24D5-E9BF-B178-A7214E30AB75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8;p77">
                <a:extLst>
                  <a:ext uri="{FF2B5EF4-FFF2-40B4-BE49-F238E27FC236}">
                    <a16:creationId xmlns:a16="http://schemas.microsoft.com/office/drawing/2014/main" id="{2711011D-79D9-2B91-E8A2-FA46962D0A2D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9;p77">
                <a:extLst>
                  <a:ext uri="{FF2B5EF4-FFF2-40B4-BE49-F238E27FC236}">
                    <a16:creationId xmlns:a16="http://schemas.microsoft.com/office/drawing/2014/main" id="{ACBFCEFC-A16E-484A-88B8-1A5BC25BF0F4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50;p77">
                <a:extLst>
                  <a:ext uri="{FF2B5EF4-FFF2-40B4-BE49-F238E27FC236}">
                    <a16:creationId xmlns:a16="http://schemas.microsoft.com/office/drawing/2014/main" id="{04B83226-D0AD-D8FF-D77B-F23212FB0783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51;p77">
                <a:extLst>
                  <a:ext uri="{FF2B5EF4-FFF2-40B4-BE49-F238E27FC236}">
                    <a16:creationId xmlns:a16="http://schemas.microsoft.com/office/drawing/2014/main" id="{634D7D3D-60B6-0087-1310-7B38C103B5CB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52;p77">
                <a:extLst>
                  <a:ext uri="{FF2B5EF4-FFF2-40B4-BE49-F238E27FC236}">
                    <a16:creationId xmlns:a16="http://schemas.microsoft.com/office/drawing/2014/main" id="{7A7097E4-57A0-B1C4-C9C3-C43FE35C433B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53;p77">
                <a:extLst>
                  <a:ext uri="{FF2B5EF4-FFF2-40B4-BE49-F238E27FC236}">
                    <a16:creationId xmlns:a16="http://schemas.microsoft.com/office/drawing/2014/main" id="{E9D9C540-2B83-44D6-7946-DE45D6FAEF18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4;p77">
                <a:extLst>
                  <a:ext uri="{FF2B5EF4-FFF2-40B4-BE49-F238E27FC236}">
                    <a16:creationId xmlns:a16="http://schemas.microsoft.com/office/drawing/2014/main" id="{76025A5E-9CB1-7DFC-79CB-E7651DC14C61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5;p77">
                <a:extLst>
                  <a:ext uri="{FF2B5EF4-FFF2-40B4-BE49-F238E27FC236}">
                    <a16:creationId xmlns:a16="http://schemas.microsoft.com/office/drawing/2014/main" id="{04B9C53D-F8B0-30E4-1D34-1F8BD5B2C0B3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6;p77">
                <a:extLst>
                  <a:ext uri="{FF2B5EF4-FFF2-40B4-BE49-F238E27FC236}">
                    <a16:creationId xmlns:a16="http://schemas.microsoft.com/office/drawing/2014/main" id="{03BAB6F7-685E-3A68-B989-363DED8927E5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7;p77">
                <a:extLst>
                  <a:ext uri="{FF2B5EF4-FFF2-40B4-BE49-F238E27FC236}">
                    <a16:creationId xmlns:a16="http://schemas.microsoft.com/office/drawing/2014/main" id="{FB18D134-4C7A-42DC-9F4E-015A89DB2486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8;p77">
                <a:extLst>
                  <a:ext uri="{FF2B5EF4-FFF2-40B4-BE49-F238E27FC236}">
                    <a16:creationId xmlns:a16="http://schemas.microsoft.com/office/drawing/2014/main" id="{25BFAE87-7423-0925-02A1-EAD525EA3A5A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9;p77">
                <a:extLst>
                  <a:ext uri="{FF2B5EF4-FFF2-40B4-BE49-F238E27FC236}">
                    <a16:creationId xmlns:a16="http://schemas.microsoft.com/office/drawing/2014/main" id="{4D00593D-3825-55E7-319C-DCA0C6E47E5F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60;p77">
                <a:extLst>
                  <a:ext uri="{FF2B5EF4-FFF2-40B4-BE49-F238E27FC236}">
                    <a16:creationId xmlns:a16="http://schemas.microsoft.com/office/drawing/2014/main" id="{B4CBAACC-AFF9-2542-33E3-9C6255A6EDE7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61;p77">
                <a:extLst>
                  <a:ext uri="{FF2B5EF4-FFF2-40B4-BE49-F238E27FC236}">
                    <a16:creationId xmlns:a16="http://schemas.microsoft.com/office/drawing/2014/main" id="{9198D81A-074D-3C70-A1E7-6FD667858850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62;p77">
                <a:extLst>
                  <a:ext uri="{FF2B5EF4-FFF2-40B4-BE49-F238E27FC236}">
                    <a16:creationId xmlns:a16="http://schemas.microsoft.com/office/drawing/2014/main" id="{138CE09F-7A40-64EC-80FD-795F7BF69672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63;p77">
                <a:extLst>
                  <a:ext uri="{FF2B5EF4-FFF2-40B4-BE49-F238E27FC236}">
                    <a16:creationId xmlns:a16="http://schemas.microsoft.com/office/drawing/2014/main" id="{420F94F0-3164-48DC-3846-2BB0C6BAEB36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4;p77">
                <a:extLst>
                  <a:ext uri="{FF2B5EF4-FFF2-40B4-BE49-F238E27FC236}">
                    <a16:creationId xmlns:a16="http://schemas.microsoft.com/office/drawing/2014/main" id="{2478298F-03FA-A5B0-013E-B02649C02E40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5;p77">
                <a:extLst>
                  <a:ext uri="{FF2B5EF4-FFF2-40B4-BE49-F238E27FC236}">
                    <a16:creationId xmlns:a16="http://schemas.microsoft.com/office/drawing/2014/main" id="{5218E774-6207-2CA0-8B07-17167788442F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6;p77">
                <a:extLst>
                  <a:ext uri="{FF2B5EF4-FFF2-40B4-BE49-F238E27FC236}">
                    <a16:creationId xmlns:a16="http://schemas.microsoft.com/office/drawing/2014/main" id="{6B6A8B8C-27B0-6BD2-3FA1-83D1FE37DB97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7;p77">
                <a:extLst>
                  <a:ext uri="{FF2B5EF4-FFF2-40B4-BE49-F238E27FC236}">
                    <a16:creationId xmlns:a16="http://schemas.microsoft.com/office/drawing/2014/main" id="{760E10B9-53B9-749D-60E1-26EBD016BED6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8;p77">
                <a:extLst>
                  <a:ext uri="{FF2B5EF4-FFF2-40B4-BE49-F238E27FC236}">
                    <a16:creationId xmlns:a16="http://schemas.microsoft.com/office/drawing/2014/main" id="{9BA7F473-C0C9-81C5-1B74-EFFBC05BA1C1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9;p77">
                <a:extLst>
                  <a:ext uri="{FF2B5EF4-FFF2-40B4-BE49-F238E27FC236}">
                    <a16:creationId xmlns:a16="http://schemas.microsoft.com/office/drawing/2014/main" id="{43D73A3B-AED2-7FE5-DB81-06D4901B797A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370;p77">
                <a:extLst>
                  <a:ext uri="{FF2B5EF4-FFF2-40B4-BE49-F238E27FC236}">
                    <a16:creationId xmlns:a16="http://schemas.microsoft.com/office/drawing/2014/main" id="{8075DC1A-75E5-4F97-05DE-A2ADE497AF36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371;p77">
                <a:extLst>
                  <a:ext uri="{FF2B5EF4-FFF2-40B4-BE49-F238E27FC236}">
                    <a16:creationId xmlns:a16="http://schemas.microsoft.com/office/drawing/2014/main" id="{0642848D-60DE-5EF8-F255-D607CA832DBA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372;p77">
                <a:extLst>
                  <a:ext uri="{FF2B5EF4-FFF2-40B4-BE49-F238E27FC236}">
                    <a16:creationId xmlns:a16="http://schemas.microsoft.com/office/drawing/2014/main" id="{E105F049-3796-B47F-67C4-B6BF02EA1CDD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373;p77">
                <a:extLst>
                  <a:ext uri="{FF2B5EF4-FFF2-40B4-BE49-F238E27FC236}">
                    <a16:creationId xmlns:a16="http://schemas.microsoft.com/office/drawing/2014/main" id="{1C0EC8D8-978A-F164-A00F-A3550B230C09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4;p77">
                <a:extLst>
                  <a:ext uri="{FF2B5EF4-FFF2-40B4-BE49-F238E27FC236}">
                    <a16:creationId xmlns:a16="http://schemas.microsoft.com/office/drawing/2014/main" id="{D5EF2CAA-9CA1-BDE5-2AAD-CD8A2DA7B0F5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5;p77">
                <a:extLst>
                  <a:ext uri="{FF2B5EF4-FFF2-40B4-BE49-F238E27FC236}">
                    <a16:creationId xmlns:a16="http://schemas.microsoft.com/office/drawing/2014/main" id="{D9868C5A-1523-80E7-2AAF-E5E52041F518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6;p77">
                <a:extLst>
                  <a:ext uri="{FF2B5EF4-FFF2-40B4-BE49-F238E27FC236}">
                    <a16:creationId xmlns:a16="http://schemas.microsoft.com/office/drawing/2014/main" id="{170C827D-3F0C-60FF-8DBE-4B56FC4689B0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7;p77">
                <a:extLst>
                  <a:ext uri="{FF2B5EF4-FFF2-40B4-BE49-F238E27FC236}">
                    <a16:creationId xmlns:a16="http://schemas.microsoft.com/office/drawing/2014/main" id="{F093B735-7D83-B42D-F398-B585F4C001A1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8;p77">
                <a:extLst>
                  <a:ext uri="{FF2B5EF4-FFF2-40B4-BE49-F238E27FC236}">
                    <a16:creationId xmlns:a16="http://schemas.microsoft.com/office/drawing/2014/main" id="{0CF4F9C4-8D16-C435-F2AB-3E27139B1E69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9;p77">
                <a:extLst>
                  <a:ext uri="{FF2B5EF4-FFF2-40B4-BE49-F238E27FC236}">
                    <a16:creationId xmlns:a16="http://schemas.microsoft.com/office/drawing/2014/main" id="{D7324E07-A128-D20E-B2F6-107EB05D29D8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380;p77">
                <a:extLst>
                  <a:ext uri="{FF2B5EF4-FFF2-40B4-BE49-F238E27FC236}">
                    <a16:creationId xmlns:a16="http://schemas.microsoft.com/office/drawing/2014/main" id="{FD7B01FD-7E54-3F20-6B69-60C89C15D9D9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381;p77">
                <a:extLst>
                  <a:ext uri="{FF2B5EF4-FFF2-40B4-BE49-F238E27FC236}">
                    <a16:creationId xmlns:a16="http://schemas.microsoft.com/office/drawing/2014/main" id="{AA5B0984-826D-8056-2D19-7358A9A7C3E1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382;p77">
                <a:extLst>
                  <a:ext uri="{FF2B5EF4-FFF2-40B4-BE49-F238E27FC236}">
                    <a16:creationId xmlns:a16="http://schemas.microsoft.com/office/drawing/2014/main" id="{6BA85D47-ECA8-17AF-9C5F-445018060087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383;p77">
                <a:extLst>
                  <a:ext uri="{FF2B5EF4-FFF2-40B4-BE49-F238E27FC236}">
                    <a16:creationId xmlns:a16="http://schemas.microsoft.com/office/drawing/2014/main" id="{F0EA72FB-D8C9-45AD-509F-618423AC0CE4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4;p77">
                <a:extLst>
                  <a:ext uri="{FF2B5EF4-FFF2-40B4-BE49-F238E27FC236}">
                    <a16:creationId xmlns:a16="http://schemas.microsoft.com/office/drawing/2014/main" id="{C0F053DF-9950-0BEB-9D55-2ED5F8EB3EC6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5;p77">
                <a:extLst>
                  <a:ext uri="{FF2B5EF4-FFF2-40B4-BE49-F238E27FC236}">
                    <a16:creationId xmlns:a16="http://schemas.microsoft.com/office/drawing/2014/main" id="{536A3F5F-E037-CE3B-9EC1-8DFCEC718B52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6;p77">
                <a:extLst>
                  <a:ext uri="{FF2B5EF4-FFF2-40B4-BE49-F238E27FC236}">
                    <a16:creationId xmlns:a16="http://schemas.microsoft.com/office/drawing/2014/main" id="{7D80A794-53F6-A1E2-C102-82194DE061D9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7;p77">
                <a:extLst>
                  <a:ext uri="{FF2B5EF4-FFF2-40B4-BE49-F238E27FC236}">
                    <a16:creationId xmlns:a16="http://schemas.microsoft.com/office/drawing/2014/main" id="{8774125F-5A5A-E0E9-19A3-3DE3B587F1B5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8;p77">
                <a:extLst>
                  <a:ext uri="{FF2B5EF4-FFF2-40B4-BE49-F238E27FC236}">
                    <a16:creationId xmlns:a16="http://schemas.microsoft.com/office/drawing/2014/main" id="{230B2053-A404-97FC-353A-08C56DD5B11F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9;p77">
                <a:extLst>
                  <a:ext uri="{FF2B5EF4-FFF2-40B4-BE49-F238E27FC236}">
                    <a16:creationId xmlns:a16="http://schemas.microsoft.com/office/drawing/2014/main" id="{6EC7AA93-F2F2-9B5D-0898-804BB034405D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390;p77">
                <a:extLst>
                  <a:ext uri="{FF2B5EF4-FFF2-40B4-BE49-F238E27FC236}">
                    <a16:creationId xmlns:a16="http://schemas.microsoft.com/office/drawing/2014/main" id="{AC267505-55B6-FCF6-D5E3-182059369158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391;p77">
                <a:extLst>
                  <a:ext uri="{FF2B5EF4-FFF2-40B4-BE49-F238E27FC236}">
                    <a16:creationId xmlns:a16="http://schemas.microsoft.com/office/drawing/2014/main" id="{B4D94CE0-4EC4-C28A-63E9-3CCA9B9189DF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392;p77">
                <a:extLst>
                  <a:ext uri="{FF2B5EF4-FFF2-40B4-BE49-F238E27FC236}">
                    <a16:creationId xmlns:a16="http://schemas.microsoft.com/office/drawing/2014/main" id="{C9734B23-4B52-1F99-68FF-42D3B23F724C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393;p77">
                <a:extLst>
                  <a:ext uri="{FF2B5EF4-FFF2-40B4-BE49-F238E27FC236}">
                    <a16:creationId xmlns:a16="http://schemas.microsoft.com/office/drawing/2014/main" id="{20E21B1E-4BA1-9C5B-0FF4-441F1240574E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4;p77">
                <a:extLst>
                  <a:ext uri="{FF2B5EF4-FFF2-40B4-BE49-F238E27FC236}">
                    <a16:creationId xmlns:a16="http://schemas.microsoft.com/office/drawing/2014/main" id="{C7AA5B4C-D16C-4FCF-A1DA-2FC3FB3FE708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5;p77">
                <a:extLst>
                  <a:ext uri="{FF2B5EF4-FFF2-40B4-BE49-F238E27FC236}">
                    <a16:creationId xmlns:a16="http://schemas.microsoft.com/office/drawing/2014/main" id="{68FCA631-D54A-9C87-2A87-9FABDDB12828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6;p77">
                <a:extLst>
                  <a:ext uri="{FF2B5EF4-FFF2-40B4-BE49-F238E27FC236}">
                    <a16:creationId xmlns:a16="http://schemas.microsoft.com/office/drawing/2014/main" id="{0EB13121-91AB-04A1-DC38-41D7293EDFAE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7;p77">
                <a:extLst>
                  <a:ext uri="{FF2B5EF4-FFF2-40B4-BE49-F238E27FC236}">
                    <a16:creationId xmlns:a16="http://schemas.microsoft.com/office/drawing/2014/main" id="{6A5E187B-26B6-8AD6-B026-F6977EA7749B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8;p77">
                <a:extLst>
                  <a:ext uri="{FF2B5EF4-FFF2-40B4-BE49-F238E27FC236}">
                    <a16:creationId xmlns:a16="http://schemas.microsoft.com/office/drawing/2014/main" id="{FA9D5F83-B6F2-E0E5-9100-6429BD747F93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9;p77">
                <a:extLst>
                  <a:ext uri="{FF2B5EF4-FFF2-40B4-BE49-F238E27FC236}">
                    <a16:creationId xmlns:a16="http://schemas.microsoft.com/office/drawing/2014/main" id="{A9AC853E-3552-4CE3-C0F9-930C96FFB497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400;p77">
                <a:extLst>
                  <a:ext uri="{FF2B5EF4-FFF2-40B4-BE49-F238E27FC236}">
                    <a16:creationId xmlns:a16="http://schemas.microsoft.com/office/drawing/2014/main" id="{AE585C2A-72C3-BB12-625A-172B8FA2EE0D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401;p77">
                <a:extLst>
                  <a:ext uri="{FF2B5EF4-FFF2-40B4-BE49-F238E27FC236}">
                    <a16:creationId xmlns:a16="http://schemas.microsoft.com/office/drawing/2014/main" id="{4CEB1F95-1DB4-37EA-A6D3-EA87E618CEAD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402;p77">
                <a:extLst>
                  <a:ext uri="{FF2B5EF4-FFF2-40B4-BE49-F238E27FC236}">
                    <a16:creationId xmlns:a16="http://schemas.microsoft.com/office/drawing/2014/main" id="{209F5080-BFCD-9523-AEDF-5DA635AE0A52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403;p77">
                <a:extLst>
                  <a:ext uri="{FF2B5EF4-FFF2-40B4-BE49-F238E27FC236}">
                    <a16:creationId xmlns:a16="http://schemas.microsoft.com/office/drawing/2014/main" id="{A67B8CA6-EE23-68A9-96A8-83D484A52382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4;p77">
                <a:extLst>
                  <a:ext uri="{FF2B5EF4-FFF2-40B4-BE49-F238E27FC236}">
                    <a16:creationId xmlns:a16="http://schemas.microsoft.com/office/drawing/2014/main" id="{DF338567-6235-155E-02BE-399616A46A39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5;p77">
                <a:extLst>
                  <a:ext uri="{FF2B5EF4-FFF2-40B4-BE49-F238E27FC236}">
                    <a16:creationId xmlns:a16="http://schemas.microsoft.com/office/drawing/2014/main" id="{C1128B16-E2F2-4CEF-559E-35D3AF10C087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6;p77">
                <a:extLst>
                  <a:ext uri="{FF2B5EF4-FFF2-40B4-BE49-F238E27FC236}">
                    <a16:creationId xmlns:a16="http://schemas.microsoft.com/office/drawing/2014/main" id="{8315D34E-AE71-BAC3-1E0B-9866E3A5ED09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7;p77">
                <a:extLst>
                  <a:ext uri="{FF2B5EF4-FFF2-40B4-BE49-F238E27FC236}">
                    <a16:creationId xmlns:a16="http://schemas.microsoft.com/office/drawing/2014/main" id="{90ADC072-E19A-9695-7E1E-5FFA9308790A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8;p77">
                <a:extLst>
                  <a:ext uri="{FF2B5EF4-FFF2-40B4-BE49-F238E27FC236}">
                    <a16:creationId xmlns:a16="http://schemas.microsoft.com/office/drawing/2014/main" id="{363FA865-7A09-877B-C969-0900CC77609F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9;p77">
                <a:extLst>
                  <a:ext uri="{FF2B5EF4-FFF2-40B4-BE49-F238E27FC236}">
                    <a16:creationId xmlns:a16="http://schemas.microsoft.com/office/drawing/2014/main" id="{B049A482-7AFA-5823-59CE-A2E80DD1AD12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410;p77">
                <a:extLst>
                  <a:ext uri="{FF2B5EF4-FFF2-40B4-BE49-F238E27FC236}">
                    <a16:creationId xmlns:a16="http://schemas.microsoft.com/office/drawing/2014/main" id="{88D33495-FD75-46C4-3E31-B23BE456A61B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411;p77">
                <a:extLst>
                  <a:ext uri="{FF2B5EF4-FFF2-40B4-BE49-F238E27FC236}">
                    <a16:creationId xmlns:a16="http://schemas.microsoft.com/office/drawing/2014/main" id="{0C10541D-51F2-96AE-EA3E-1D0AD99E95D3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412;p77">
                <a:extLst>
                  <a:ext uri="{FF2B5EF4-FFF2-40B4-BE49-F238E27FC236}">
                    <a16:creationId xmlns:a16="http://schemas.microsoft.com/office/drawing/2014/main" id="{EB4C0A41-A29E-AE77-A399-A4529703D1DD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413;p77">
                <a:extLst>
                  <a:ext uri="{FF2B5EF4-FFF2-40B4-BE49-F238E27FC236}">
                    <a16:creationId xmlns:a16="http://schemas.microsoft.com/office/drawing/2014/main" id="{21A7C5BC-0D6E-D235-F388-182876C9492B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4;p77">
                <a:extLst>
                  <a:ext uri="{FF2B5EF4-FFF2-40B4-BE49-F238E27FC236}">
                    <a16:creationId xmlns:a16="http://schemas.microsoft.com/office/drawing/2014/main" id="{BF5503D5-E487-1B14-37CC-BECF88D94AC9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5;p77">
                <a:extLst>
                  <a:ext uri="{FF2B5EF4-FFF2-40B4-BE49-F238E27FC236}">
                    <a16:creationId xmlns:a16="http://schemas.microsoft.com/office/drawing/2014/main" id="{259A58B6-9941-DD18-5A9D-A4600B39807E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6;p77">
                <a:extLst>
                  <a:ext uri="{FF2B5EF4-FFF2-40B4-BE49-F238E27FC236}">
                    <a16:creationId xmlns:a16="http://schemas.microsoft.com/office/drawing/2014/main" id="{A5ABA1EE-2265-87DD-2B80-A3F0B55E8D45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7;p77">
                <a:extLst>
                  <a:ext uri="{FF2B5EF4-FFF2-40B4-BE49-F238E27FC236}">
                    <a16:creationId xmlns:a16="http://schemas.microsoft.com/office/drawing/2014/main" id="{DB7D13AE-38DA-E70B-5C8A-EF8936E63AAE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8;p77">
                <a:extLst>
                  <a:ext uri="{FF2B5EF4-FFF2-40B4-BE49-F238E27FC236}">
                    <a16:creationId xmlns:a16="http://schemas.microsoft.com/office/drawing/2014/main" id="{59270641-6E31-193B-D843-F2BC2E291DE2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9;p77">
                <a:extLst>
                  <a:ext uri="{FF2B5EF4-FFF2-40B4-BE49-F238E27FC236}">
                    <a16:creationId xmlns:a16="http://schemas.microsoft.com/office/drawing/2014/main" id="{0DE76204-0DC2-B9C1-F2DA-57C78C92FDE1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420;p77">
                <a:extLst>
                  <a:ext uri="{FF2B5EF4-FFF2-40B4-BE49-F238E27FC236}">
                    <a16:creationId xmlns:a16="http://schemas.microsoft.com/office/drawing/2014/main" id="{1713FEAB-FD18-91F1-FE6A-F2320B16C270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421;p77">
                <a:extLst>
                  <a:ext uri="{FF2B5EF4-FFF2-40B4-BE49-F238E27FC236}">
                    <a16:creationId xmlns:a16="http://schemas.microsoft.com/office/drawing/2014/main" id="{F01EB404-D275-4CFF-664E-CD34A9455DF9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422;p77">
                <a:extLst>
                  <a:ext uri="{FF2B5EF4-FFF2-40B4-BE49-F238E27FC236}">
                    <a16:creationId xmlns:a16="http://schemas.microsoft.com/office/drawing/2014/main" id="{55865D63-3E8D-737D-FA7D-7A2CF5C54F62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423;p77">
                <a:extLst>
                  <a:ext uri="{FF2B5EF4-FFF2-40B4-BE49-F238E27FC236}">
                    <a16:creationId xmlns:a16="http://schemas.microsoft.com/office/drawing/2014/main" id="{B9408D6A-2309-5C16-9901-47840F47EE05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4;p77">
                <a:extLst>
                  <a:ext uri="{FF2B5EF4-FFF2-40B4-BE49-F238E27FC236}">
                    <a16:creationId xmlns:a16="http://schemas.microsoft.com/office/drawing/2014/main" id="{634ED328-B36B-E505-8BE2-99A2DD317EF2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5;p77">
                <a:extLst>
                  <a:ext uri="{FF2B5EF4-FFF2-40B4-BE49-F238E27FC236}">
                    <a16:creationId xmlns:a16="http://schemas.microsoft.com/office/drawing/2014/main" id="{CDA8CD36-9D48-EA42-94EC-74A4BF07FA84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6;p77">
                <a:extLst>
                  <a:ext uri="{FF2B5EF4-FFF2-40B4-BE49-F238E27FC236}">
                    <a16:creationId xmlns:a16="http://schemas.microsoft.com/office/drawing/2014/main" id="{14FD6C02-DDA1-7CC6-BE22-10416996A674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7;p77">
                <a:extLst>
                  <a:ext uri="{FF2B5EF4-FFF2-40B4-BE49-F238E27FC236}">
                    <a16:creationId xmlns:a16="http://schemas.microsoft.com/office/drawing/2014/main" id="{C9F7BEC1-A395-C8B8-95CC-EE58BA2E961A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8;p77">
                <a:extLst>
                  <a:ext uri="{FF2B5EF4-FFF2-40B4-BE49-F238E27FC236}">
                    <a16:creationId xmlns:a16="http://schemas.microsoft.com/office/drawing/2014/main" id="{8F7D3265-507E-2802-A89C-318C3A787922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9;p77">
                <a:extLst>
                  <a:ext uri="{FF2B5EF4-FFF2-40B4-BE49-F238E27FC236}">
                    <a16:creationId xmlns:a16="http://schemas.microsoft.com/office/drawing/2014/main" id="{30ED0F66-F0BE-D076-37E1-A2E61EC9ED48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430;p77">
                <a:extLst>
                  <a:ext uri="{FF2B5EF4-FFF2-40B4-BE49-F238E27FC236}">
                    <a16:creationId xmlns:a16="http://schemas.microsoft.com/office/drawing/2014/main" id="{6227B3DF-A299-9929-1E01-E34937A8D0B1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431;p77">
                <a:extLst>
                  <a:ext uri="{FF2B5EF4-FFF2-40B4-BE49-F238E27FC236}">
                    <a16:creationId xmlns:a16="http://schemas.microsoft.com/office/drawing/2014/main" id="{DA2E1768-6A53-BD87-B254-B59080CCF919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432;p77">
                <a:extLst>
                  <a:ext uri="{FF2B5EF4-FFF2-40B4-BE49-F238E27FC236}">
                    <a16:creationId xmlns:a16="http://schemas.microsoft.com/office/drawing/2014/main" id="{8D5E050F-DBC3-331A-34F1-6D018EFB0CFC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433;p77">
                <a:extLst>
                  <a:ext uri="{FF2B5EF4-FFF2-40B4-BE49-F238E27FC236}">
                    <a16:creationId xmlns:a16="http://schemas.microsoft.com/office/drawing/2014/main" id="{13F116B2-4230-93B0-4F0A-5DFC67C1534F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4;p77">
                <a:extLst>
                  <a:ext uri="{FF2B5EF4-FFF2-40B4-BE49-F238E27FC236}">
                    <a16:creationId xmlns:a16="http://schemas.microsoft.com/office/drawing/2014/main" id="{76575625-057A-9CDC-C0AE-D5BE18F845B9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5;p77">
                <a:extLst>
                  <a:ext uri="{FF2B5EF4-FFF2-40B4-BE49-F238E27FC236}">
                    <a16:creationId xmlns:a16="http://schemas.microsoft.com/office/drawing/2014/main" id="{AC462FA3-62ED-AE92-9E89-2EF344B2D2D5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6;p77">
                <a:extLst>
                  <a:ext uri="{FF2B5EF4-FFF2-40B4-BE49-F238E27FC236}">
                    <a16:creationId xmlns:a16="http://schemas.microsoft.com/office/drawing/2014/main" id="{5B4A6F0B-D00D-C65B-F3E7-9C39BDF9D29D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7;p77">
                <a:extLst>
                  <a:ext uri="{FF2B5EF4-FFF2-40B4-BE49-F238E27FC236}">
                    <a16:creationId xmlns:a16="http://schemas.microsoft.com/office/drawing/2014/main" id="{BFAE2787-87B0-EC50-90EB-B750F0BB18B2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8;p77">
                <a:extLst>
                  <a:ext uri="{FF2B5EF4-FFF2-40B4-BE49-F238E27FC236}">
                    <a16:creationId xmlns:a16="http://schemas.microsoft.com/office/drawing/2014/main" id="{51718F29-ACA2-01FB-6007-9A144DB5F23F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9;p77">
                <a:extLst>
                  <a:ext uri="{FF2B5EF4-FFF2-40B4-BE49-F238E27FC236}">
                    <a16:creationId xmlns:a16="http://schemas.microsoft.com/office/drawing/2014/main" id="{A61127FB-4A83-0E8D-FE87-E7116733B1E8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440;p77">
                <a:extLst>
                  <a:ext uri="{FF2B5EF4-FFF2-40B4-BE49-F238E27FC236}">
                    <a16:creationId xmlns:a16="http://schemas.microsoft.com/office/drawing/2014/main" id="{D2BBA009-0DB9-85EE-0E81-2032CF12003F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441;p77">
                <a:extLst>
                  <a:ext uri="{FF2B5EF4-FFF2-40B4-BE49-F238E27FC236}">
                    <a16:creationId xmlns:a16="http://schemas.microsoft.com/office/drawing/2014/main" id="{FB08B681-7EF0-32DF-D2B6-070DFD1766A6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442;p77">
                <a:extLst>
                  <a:ext uri="{FF2B5EF4-FFF2-40B4-BE49-F238E27FC236}">
                    <a16:creationId xmlns:a16="http://schemas.microsoft.com/office/drawing/2014/main" id="{8D764036-7582-6645-6AD9-E8DD1343ECD4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443;p77">
                <a:extLst>
                  <a:ext uri="{FF2B5EF4-FFF2-40B4-BE49-F238E27FC236}">
                    <a16:creationId xmlns:a16="http://schemas.microsoft.com/office/drawing/2014/main" id="{D94271D8-C295-99AB-32B9-AC2727CEA312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4;p77">
                <a:extLst>
                  <a:ext uri="{FF2B5EF4-FFF2-40B4-BE49-F238E27FC236}">
                    <a16:creationId xmlns:a16="http://schemas.microsoft.com/office/drawing/2014/main" id="{E8BAF189-451B-7E2B-E670-F613B27453D8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5;p77">
                <a:extLst>
                  <a:ext uri="{FF2B5EF4-FFF2-40B4-BE49-F238E27FC236}">
                    <a16:creationId xmlns:a16="http://schemas.microsoft.com/office/drawing/2014/main" id="{2B98F802-1637-450E-F83D-A97249978885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6;p77">
                <a:extLst>
                  <a:ext uri="{FF2B5EF4-FFF2-40B4-BE49-F238E27FC236}">
                    <a16:creationId xmlns:a16="http://schemas.microsoft.com/office/drawing/2014/main" id="{C807D48C-3D6A-A3EE-AFB6-DA7FFCD9F318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7;p77">
                <a:extLst>
                  <a:ext uri="{FF2B5EF4-FFF2-40B4-BE49-F238E27FC236}">
                    <a16:creationId xmlns:a16="http://schemas.microsoft.com/office/drawing/2014/main" id="{804C02E1-332B-B712-544F-EBF4A69DD8C7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8;p77">
                <a:extLst>
                  <a:ext uri="{FF2B5EF4-FFF2-40B4-BE49-F238E27FC236}">
                    <a16:creationId xmlns:a16="http://schemas.microsoft.com/office/drawing/2014/main" id="{95968BC0-046E-25FB-9DC9-506070157765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9;p77">
                <a:extLst>
                  <a:ext uri="{FF2B5EF4-FFF2-40B4-BE49-F238E27FC236}">
                    <a16:creationId xmlns:a16="http://schemas.microsoft.com/office/drawing/2014/main" id="{DFF465F7-3D68-3D9D-D97B-E01CB54AE301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450;p77">
                <a:extLst>
                  <a:ext uri="{FF2B5EF4-FFF2-40B4-BE49-F238E27FC236}">
                    <a16:creationId xmlns:a16="http://schemas.microsoft.com/office/drawing/2014/main" id="{11BD64CF-EC54-4415-2463-B885EA4E1628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451;p77">
              <a:extLst>
                <a:ext uri="{FF2B5EF4-FFF2-40B4-BE49-F238E27FC236}">
                  <a16:creationId xmlns:a16="http://schemas.microsoft.com/office/drawing/2014/main" id="{95B8C7DB-806C-828C-37F7-45D972DAEDFC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452;p77">
              <a:extLst>
                <a:ext uri="{FF2B5EF4-FFF2-40B4-BE49-F238E27FC236}">
                  <a16:creationId xmlns:a16="http://schemas.microsoft.com/office/drawing/2014/main" id="{1BB30884-173A-B7B5-F07F-4D4F1E130C54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453;p77">
              <a:extLst>
                <a:ext uri="{FF2B5EF4-FFF2-40B4-BE49-F238E27FC236}">
                  <a16:creationId xmlns:a16="http://schemas.microsoft.com/office/drawing/2014/main" id="{47D9A10C-FAD3-6A44-6A79-315AA5C9906D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454;p77">
              <a:extLst>
                <a:ext uri="{FF2B5EF4-FFF2-40B4-BE49-F238E27FC236}">
                  <a16:creationId xmlns:a16="http://schemas.microsoft.com/office/drawing/2014/main" id="{9BA1BEEB-AF3D-4B39-FE06-1D4CB9570019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55;p77">
              <a:extLst>
                <a:ext uri="{FF2B5EF4-FFF2-40B4-BE49-F238E27FC236}">
                  <a16:creationId xmlns:a16="http://schemas.microsoft.com/office/drawing/2014/main" id="{FD970CF0-76C4-B7AE-7F15-8CC87FE1135A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56;p77">
              <a:extLst>
                <a:ext uri="{FF2B5EF4-FFF2-40B4-BE49-F238E27FC236}">
                  <a16:creationId xmlns:a16="http://schemas.microsoft.com/office/drawing/2014/main" id="{6B3668C6-0FD3-6AAE-D8EA-64153AA4F2E5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57;p77">
              <a:extLst>
                <a:ext uri="{FF2B5EF4-FFF2-40B4-BE49-F238E27FC236}">
                  <a16:creationId xmlns:a16="http://schemas.microsoft.com/office/drawing/2014/main" id="{49DF4602-F8ED-0D02-AF85-15931C7EECE2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D79F4CCA-1F4D-F86E-7CE9-C24AE2FFFA76}"/>
              </a:ext>
            </a:extLst>
          </p:cNvPr>
          <p:cNvGrpSpPr/>
          <p:nvPr/>
        </p:nvGrpSpPr>
        <p:grpSpPr>
          <a:xfrm>
            <a:off x="4714581" y="1255153"/>
            <a:ext cx="5849235" cy="5090770"/>
            <a:chOff x="4714581" y="1255153"/>
            <a:chExt cx="5849235" cy="5090770"/>
          </a:xfrm>
        </p:grpSpPr>
        <p:sp>
          <p:nvSpPr>
            <p:cNvPr id="225" name="Teardrop 224">
              <a:extLst>
                <a:ext uri="{FF2B5EF4-FFF2-40B4-BE49-F238E27FC236}">
                  <a16:creationId xmlns:a16="http://schemas.microsoft.com/office/drawing/2014/main" id="{F1C2C59E-A797-C4A0-B4A7-BD8BB0B2ADD8}"/>
                </a:ext>
              </a:extLst>
            </p:cNvPr>
            <p:cNvSpPr/>
            <p:nvPr/>
          </p:nvSpPr>
          <p:spPr>
            <a:xfrm rot="20898373">
              <a:off x="4749257" y="4116078"/>
              <a:ext cx="3024798" cy="2229845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ardrop 225">
              <a:extLst>
                <a:ext uri="{FF2B5EF4-FFF2-40B4-BE49-F238E27FC236}">
                  <a16:creationId xmlns:a16="http://schemas.microsoft.com/office/drawing/2014/main" id="{A922AEB1-FCAF-4D46-10EB-9F87836603AC}"/>
                </a:ext>
              </a:extLst>
            </p:cNvPr>
            <p:cNvSpPr/>
            <p:nvPr/>
          </p:nvSpPr>
          <p:spPr>
            <a:xfrm rot="5400000">
              <a:off x="4807291" y="1162443"/>
              <a:ext cx="2577417" cy="2762837"/>
            </a:xfrm>
            <a:prstGeom prst="teardrop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ardrop 226">
              <a:extLst>
                <a:ext uri="{FF2B5EF4-FFF2-40B4-BE49-F238E27FC236}">
                  <a16:creationId xmlns:a16="http://schemas.microsoft.com/office/drawing/2014/main" id="{305D5C2B-62A4-C97B-7648-3BE4EECF9F1A}"/>
                </a:ext>
              </a:extLst>
            </p:cNvPr>
            <p:cNvSpPr/>
            <p:nvPr/>
          </p:nvSpPr>
          <p:spPr>
            <a:xfrm rot="11530028">
              <a:off x="7688818" y="1869100"/>
              <a:ext cx="2874998" cy="2312432"/>
            </a:xfrm>
            <a:prstGeom prst="teardrop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5ECADC93-2162-69D6-3B75-F3DC75DF0DAB}"/>
              </a:ext>
            </a:extLst>
          </p:cNvPr>
          <p:cNvSpPr txBox="1"/>
          <p:nvPr/>
        </p:nvSpPr>
        <p:spPr>
          <a:xfrm>
            <a:off x="5238953" y="2181520"/>
            <a:ext cx="1913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4283D7DE-2476-7ABA-80DE-7628FE599798}"/>
              </a:ext>
            </a:extLst>
          </p:cNvPr>
          <p:cNvSpPr txBox="1"/>
          <p:nvPr/>
        </p:nvSpPr>
        <p:spPr>
          <a:xfrm>
            <a:off x="8161496" y="2781380"/>
            <a:ext cx="19133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CDC89B56-D1F1-3C3F-8730-AEC477B6BC67}"/>
              </a:ext>
            </a:extLst>
          </p:cNvPr>
          <p:cNvSpPr txBox="1"/>
          <p:nvPr/>
        </p:nvSpPr>
        <p:spPr>
          <a:xfrm>
            <a:off x="5396870" y="4750922"/>
            <a:ext cx="19133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471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  <p:bldP spid="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C2A0AA-1DC0-B6A3-C3D0-AA4C67B9F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73507F2-DF84-A6DC-106C-C3F0DC96AB6A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 LUẬN </a:t>
            </a:r>
          </a:p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06 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61380D-1917-E18E-CE49-E6419CDF1342}"/>
              </a:ext>
            </a:extLst>
          </p:cNvPr>
          <p:cNvSpPr/>
          <p:nvPr/>
        </p:nvSpPr>
        <p:spPr>
          <a:xfrm>
            <a:off x="4787029" y="2156739"/>
            <a:ext cx="6868234" cy="11142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eaLnBrk="0" hangingPunct="0"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56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57/SGK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05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15DB0-B991-7912-B219-FBB7F83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F9A392-2B5E-4A0D-C370-57B3B6244F2F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THẢO LUẬN </a:t>
            </a:r>
          </a:p>
          <a:p>
            <a:pPr lvl="0" algn="ctr"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06 </a:t>
            </a:r>
            <a:r>
              <a:rPr lang="en-US" sz="28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A68DC-3BEC-2416-3D32-089CA05686A8}"/>
              </a:ext>
            </a:extLst>
          </p:cNvPr>
          <p:cNvSpPr/>
          <p:nvPr/>
        </p:nvSpPr>
        <p:spPr>
          <a:xfrm>
            <a:off x="6170556" y="1463040"/>
            <a:ext cx="4015065" cy="11142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eaLnBrk="0" hangingPunct="0"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43415E91-61D5-C94C-BDEB-B9786BBA0FF0}"/>
              </a:ext>
            </a:extLst>
          </p:cNvPr>
          <p:cNvSpPr/>
          <p:nvPr/>
        </p:nvSpPr>
        <p:spPr>
          <a:xfrm>
            <a:off x="5096786" y="3077155"/>
            <a:ext cx="6424654" cy="71561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EB9FAD6-8346-203F-1DD8-59321204841A}"/>
              </a:ext>
            </a:extLst>
          </p:cNvPr>
          <p:cNvSpPr/>
          <p:nvPr/>
        </p:nvSpPr>
        <p:spPr>
          <a:xfrm>
            <a:off x="4676692" y="4132505"/>
            <a:ext cx="6424654" cy="71561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858A4162-EDD0-4C5E-B9C1-0030858DF39A}"/>
              </a:ext>
            </a:extLst>
          </p:cNvPr>
          <p:cNvSpPr/>
          <p:nvPr/>
        </p:nvSpPr>
        <p:spPr>
          <a:xfrm>
            <a:off x="4256598" y="5187855"/>
            <a:ext cx="6424654" cy="71561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74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15DB0-B991-7912-B219-FBB7F83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F9A392-2B5E-4A0D-C370-57B3B6244F2F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A68DC-3BEC-2416-3D32-089CA05686A8}"/>
              </a:ext>
            </a:extLst>
          </p:cNvPr>
          <p:cNvSpPr/>
          <p:nvPr/>
        </p:nvSpPr>
        <p:spPr>
          <a:xfrm>
            <a:off x="6170556" y="1463040"/>
            <a:ext cx="4015065" cy="1114243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43415E91-61D5-C94C-BDEB-B9786BBA0FF0}"/>
              </a:ext>
            </a:extLst>
          </p:cNvPr>
          <p:cNvSpPr/>
          <p:nvPr/>
        </p:nvSpPr>
        <p:spPr>
          <a:xfrm>
            <a:off x="5096786" y="3077155"/>
            <a:ext cx="6424654" cy="71561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Quan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chép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EB9FAD6-8346-203F-1DD8-59321204841A}"/>
              </a:ext>
            </a:extLst>
          </p:cNvPr>
          <p:cNvSpPr/>
          <p:nvPr/>
        </p:nvSpPr>
        <p:spPr>
          <a:xfrm>
            <a:off x="4676692" y="4132505"/>
            <a:ext cx="6424654" cy="715617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858A4162-EDD0-4C5E-B9C1-0030858DF39A}"/>
              </a:ext>
            </a:extLst>
          </p:cNvPr>
          <p:cNvSpPr/>
          <p:nvPr/>
        </p:nvSpPr>
        <p:spPr>
          <a:xfrm>
            <a:off x="4256598" y="5187855"/>
            <a:ext cx="6424654" cy="71561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Phỏng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am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54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15DB0-B991-7912-B219-FBB7F83EE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909" y="2448686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41F9A392-2B5E-4A0D-C370-57B3B6244F2F}"/>
              </a:ext>
            </a:extLst>
          </p:cNvPr>
          <p:cNvSpPr/>
          <p:nvPr/>
        </p:nvSpPr>
        <p:spPr>
          <a:xfrm>
            <a:off x="618468" y="1463040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A68DC-3BEC-2416-3D32-089CA05686A8}"/>
              </a:ext>
            </a:extLst>
          </p:cNvPr>
          <p:cNvSpPr/>
          <p:nvPr/>
        </p:nvSpPr>
        <p:spPr>
          <a:xfrm>
            <a:off x="6095925" y="2448686"/>
            <a:ext cx="4015065" cy="1305990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98159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764F09-198E-AB5A-0510-324C81CC25F2}"/>
              </a:ext>
            </a:extLst>
          </p:cNvPr>
          <p:cNvSpPr/>
          <p:nvPr/>
        </p:nvSpPr>
        <p:spPr>
          <a:xfrm>
            <a:off x="219076" y="1377822"/>
            <a:ext cx="4905374" cy="704089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868FB-9390-9E90-1DF4-C0D133A1A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500" r="29687" b="22222"/>
          <a:stretch/>
        </p:blipFill>
        <p:spPr>
          <a:xfrm>
            <a:off x="5425539" y="1514474"/>
            <a:ext cx="6329011" cy="4538641"/>
          </a:xfrm>
          <a:prstGeom prst="rect">
            <a:avLst/>
          </a:prstGeom>
        </p:spPr>
      </p:pic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DE94E90-005E-33D5-0FBB-1E5479303194}"/>
              </a:ext>
            </a:extLst>
          </p:cNvPr>
          <p:cNvSpPr/>
          <p:nvPr/>
        </p:nvSpPr>
        <p:spPr>
          <a:xfrm>
            <a:off x="904875" y="2933700"/>
            <a:ext cx="3171825" cy="1333500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070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764F09-198E-AB5A-0510-324C81CC25F2}"/>
              </a:ext>
            </a:extLst>
          </p:cNvPr>
          <p:cNvSpPr/>
          <p:nvPr/>
        </p:nvSpPr>
        <p:spPr>
          <a:xfrm>
            <a:off x="533401" y="1457111"/>
            <a:ext cx="4905374" cy="704089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DE94E90-005E-33D5-0FBB-1E5479303194}"/>
              </a:ext>
            </a:extLst>
          </p:cNvPr>
          <p:cNvSpPr/>
          <p:nvPr/>
        </p:nvSpPr>
        <p:spPr>
          <a:xfrm>
            <a:off x="219076" y="2205776"/>
            <a:ext cx="5391150" cy="704089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8495AE-6978-E9F3-5C21-CCA38F3C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0357" r="29609" b="33194"/>
          <a:stretch/>
        </p:blipFill>
        <p:spPr>
          <a:xfrm>
            <a:off x="2143125" y="3085038"/>
            <a:ext cx="5229225" cy="2499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2A680-B45D-8BAA-08D4-A2A0149AD1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20091" r="31484" b="5695"/>
          <a:stretch/>
        </p:blipFill>
        <p:spPr>
          <a:xfrm>
            <a:off x="7372350" y="1306067"/>
            <a:ext cx="4733925" cy="508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2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764F09-198E-AB5A-0510-324C81CC25F2}"/>
              </a:ext>
            </a:extLst>
          </p:cNvPr>
          <p:cNvSpPr/>
          <p:nvPr/>
        </p:nvSpPr>
        <p:spPr>
          <a:xfrm>
            <a:off x="533401" y="1457111"/>
            <a:ext cx="4905374" cy="704089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DDE94E90-005E-33D5-0FBB-1E5479303194}"/>
              </a:ext>
            </a:extLst>
          </p:cNvPr>
          <p:cNvSpPr/>
          <p:nvPr/>
        </p:nvSpPr>
        <p:spPr>
          <a:xfrm>
            <a:off x="4438651" y="2390494"/>
            <a:ext cx="5391150" cy="704089"/>
          </a:xfrm>
          <a:prstGeom prst="snip1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193CC-D25B-5777-CBAE-52503419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68750" r="34063" b="5972"/>
          <a:stretch/>
        </p:blipFill>
        <p:spPr>
          <a:xfrm>
            <a:off x="4038600" y="3351738"/>
            <a:ext cx="7282348" cy="276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8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57727" y="804884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E2E8822-3DEF-AA25-9E7C-0EF87621A12A}"/>
              </a:ext>
            </a:extLst>
          </p:cNvPr>
          <p:cNvSpPr/>
          <p:nvPr/>
        </p:nvSpPr>
        <p:spPr>
          <a:xfrm>
            <a:off x="948045" y="1484222"/>
            <a:ext cx="5795656" cy="1742493"/>
          </a:xfrm>
          <a:prstGeom prst="cloudCallout">
            <a:avLst/>
          </a:prstGeom>
          <a:solidFill>
            <a:srgbClr val="4EB3CF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BCA2CC-72B6-6B57-1B51-0DAA13CC5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750" l="10000" r="90000">
                        <a14:foregroundMark x1="36083" y1="9750" x2="36083" y2="9750"/>
                        <a14:foregroundMark x1="36083" y1="9750" x2="36083" y2="9750"/>
                        <a14:foregroundMark x1="34417" y1="6250" x2="34417" y2="6250"/>
                        <a14:foregroundMark x1="35250" y1="5667" x2="35250" y2="5667"/>
                        <a14:foregroundMark x1="42333" y1="94750" x2="42333" y2="94750"/>
                        <a14:foregroundMark x1="42083" y1="94750" x2="42083" y2="94750"/>
                        <a14:foregroundMark x1="41250" y1="93583" x2="41250" y2="93583"/>
                        <a14:foregroundMark x1="41250" y1="93583" x2="41250" y2="93583"/>
                      </a14:backgroundRemoval>
                    </a14:imgEffect>
                  </a14:imgLayer>
                </a14:imgProps>
              </a:ext>
            </a:extLst>
          </a:blip>
          <a:srcRect l="23380" r="21929"/>
          <a:stretch/>
        </p:blipFill>
        <p:spPr>
          <a:xfrm>
            <a:off x="1093395" y="3429000"/>
            <a:ext cx="1841054" cy="3294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CEC77B-4CE9-DB96-DA62-308D07939E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1944" r="30625" b="37084"/>
          <a:stretch/>
        </p:blipFill>
        <p:spPr>
          <a:xfrm>
            <a:off x="4728855" y="3252868"/>
            <a:ext cx="6253469" cy="280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15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7CDCD3-4701-FF4F-DA68-F72430FED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3184" y="2724911"/>
            <a:ext cx="2866942" cy="1642737"/>
          </a:xfrm>
          <a:prstGeom prst="rect">
            <a:avLst/>
          </a:prstGeom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67069488-9D81-C7DB-60CE-6D2D0722CFE2}"/>
              </a:ext>
            </a:extLst>
          </p:cNvPr>
          <p:cNvSpPr/>
          <p:nvPr/>
        </p:nvSpPr>
        <p:spPr>
          <a:xfrm>
            <a:off x="532743" y="1739265"/>
            <a:ext cx="3737439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B37366B-7E84-2484-F88A-15220C172442}"/>
              </a:ext>
            </a:extLst>
          </p:cNvPr>
          <p:cNvSpPr/>
          <p:nvPr/>
        </p:nvSpPr>
        <p:spPr>
          <a:xfrm>
            <a:off x="4724401" y="1739265"/>
            <a:ext cx="6848474" cy="1305990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98D26B-4671-53DB-02D0-B4286556A3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4" t="39734" r="31719" b="35138"/>
          <a:stretch/>
        </p:blipFill>
        <p:spPr>
          <a:xfrm>
            <a:off x="4724402" y="3269540"/>
            <a:ext cx="6848473" cy="246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732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7485" y="-4494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443663" y="33282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CCBABD-BF6B-4A81-B872-3FEB35A8D16E}"/>
              </a:ext>
            </a:extLst>
          </p:cNvPr>
          <p:cNvSpPr txBox="1"/>
          <p:nvPr/>
        </p:nvSpPr>
        <p:spPr>
          <a:xfrm>
            <a:off x="2790669" y="5220894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 VIÊN GIẢNG DẠY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247B8C0-774D-44A7-8D46-05DF1138B503}"/>
              </a:ext>
            </a:extLst>
          </p:cNvPr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>
            <a:spLocks/>
          </p:cNvSpPr>
          <p:nvPr/>
        </p:nvSpPr>
        <p:spPr>
          <a:xfrm>
            <a:off x="3314598" y="190840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kumimoji="0" lang="en-US" sz="2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TRƯỜNG THCS 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571" y="1459260"/>
            <a:ext cx="11080865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CHỦ ĐỀ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BẢO VỆ MÔI TRƯỜNG VÀ QUẢNG BÁ CẢNH QUAN ĐẤT NƯỚC</a:t>
            </a: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lip" r:id="rId7" imgW="3531960" imgH="4445640" progId="MS_ClipArt_Gallery.2">
                  <p:embed/>
                </p:oleObj>
              </mc:Choice>
              <mc:Fallback>
                <p:oleObj name="Clip" r:id="rId7" imgW="3531960" imgH="4445640" progId="MS_ClipArt_Gallery.2">
                  <p:embed/>
                  <p:pic>
                    <p:nvPicPr>
                      <p:cNvPr id="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NGHIỆM, HƯỚNG NGHIỆP 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1B07D-53E7-D82A-0308-6639DF465A9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8" t="47221" r="21122" b="15758"/>
          <a:stretch/>
        </p:blipFill>
        <p:spPr>
          <a:xfrm>
            <a:off x="4433610" y="2709178"/>
            <a:ext cx="2770553" cy="2192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5424723" y="5593371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</a:rPr>
              <a:t>…… 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51C0C1-12C9-8E92-47AA-5A060791C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156911A-7CA0-D0BA-B3B3-ABEC3D2D7455}"/>
              </a:ext>
            </a:extLst>
          </p:cNvPr>
          <p:cNvSpPr/>
          <p:nvPr/>
        </p:nvSpPr>
        <p:spPr>
          <a:xfrm>
            <a:off x="532744" y="1739265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E555969-F88D-B77E-5117-8A45798622F3}"/>
              </a:ext>
            </a:extLst>
          </p:cNvPr>
          <p:cNvSpPr/>
          <p:nvPr/>
        </p:nvSpPr>
        <p:spPr>
          <a:xfrm>
            <a:off x="4100567" y="1154451"/>
            <a:ext cx="6858657" cy="2388850"/>
          </a:xfrm>
          <a:prstGeom prst="cloud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160D2C-0EF9-845B-AAD5-68AF03519433}"/>
              </a:ext>
            </a:extLst>
          </p:cNvPr>
          <p:cNvSpPr txBox="1"/>
          <p:nvPr/>
        </p:nvSpPr>
        <p:spPr>
          <a:xfrm>
            <a:off x="5381090" y="1519595"/>
            <a:ext cx="4467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5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77133EE-5215-2A2B-DB08-552DA5B9BF7F}"/>
              </a:ext>
            </a:extLst>
          </p:cNvPr>
          <p:cNvSpPr/>
          <p:nvPr/>
        </p:nvSpPr>
        <p:spPr>
          <a:xfrm>
            <a:off x="118403" y="5111401"/>
            <a:ext cx="1504950" cy="5027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527C2-59DF-38E0-F827-20AC25710AA9}"/>
              </a:ext>
            </a:extLst>
          </p:cNvPr>
          <p:cNvSpPr/>
          <p:nvPr/>
        </p:nvSpPr>
        <p:spPr>
          <a:xfrm>
            <a:off x="1765287" y="4967468"/>
            <a:ext cx="5029200" cy="79057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C05783-1419-6B0A-AB1A-CC9C76878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702" y="4006424"/>
            <a:ext cx="3738563" cy="248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33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4EF1258-0087-BD5C-129F-817386ED701D}"/>
              </a:ext>
            </a:extLst>
          </p:cNvPr>
          <p:cNvSpPr/>
          <p:nvPr/>
        </p:nvSpPr>
        <p:spPr>
          <a:xfrm>
            <a:off x="948045" y="1484222"/>
            <a:ext cx="4195455" cy="1742493"/>
          </a:xfrm>
          <a:prstGeom prst="cloudCallout">
            <a:avLst/>
          </a:prstGeom>
          <a:solidFill>
            <a:srgbClr val="4EB3CF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3ADD4-9E32-0757-CDCA-A245CB28F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750" l="10000" r="90000">
                        <a14:foregroundMark x1="36083" y1="9750" x2="36083" y2="9750"/>
                        <a14:foregroundMark x1="36083" y1="9750" x2="36083" y2="9750"/>
                        <a14:foregroundMark x1="34417" y1="6250" x2="34417" y2="6250"/>
                        <a14:foregroundMark x1="35250" y1="5667" x2="35250" y2="5667"/>
                        <a14:foregroundMark x1="42333" y1="94750" x2="42333" y2="94750"/>
                        <a14:foregroundMark x1="42083" y1="94750" x2="42083" y2="94750"/>
                        <a14:foregroundMark x1="41250" y1="93583" x2="41250" y2="93583"/>
                        <a14:foregroundMark x1="41250" y1="93583" x2="41250" y2="93583"/>
                      </a14:backgroundRemoval>
                    </a14:imgEffect>
                  </a14:imgLayer>
                </a14:imgProps>
              </a:ext>
            </a:extLst>
          </a:blip>
          <a:srcRect l="23380" r="21929"/>
          <a:stretch/>
        </p:blipFill>
        <p:spPr>
          <a:xfrm>
            <a:off x="1093395" y="3429000"/>
            <a:ext cx="1841054" cy="3294476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6BC02C7B-3C74-92CF-2677-BA34E84DFA68}"/>
              </a:ext>
            </a:extLst>
          </p:cNvPr>
          <p:cNvSpPr/>
          <p:nvPr/>
        </p:nvSpPr>
        <p:spPr>
          <a:xfrm>
            <a:off x="6201686" y="2515771"/>
            <a:ext cx="5342614" cy="1241273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77DCBF90-B827-E2A1-E22A-4B3B683CAEFE}"/>
              </a:ext>
            </a:extLst>
          </p:cNvPr>
          <p:cNvSpPr/>
          <p:nvPr/>
        </p:nvSpPr>
        <p:spPr>
          <a:xfrm>
            <a:off x="4315736" y="3975394"/>
            <a:ext cx="6515183" cy="1241273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EE4A091B-AB38-7ADF-B05F-CAA29263DD44}"/>
              </a:ext>
            </a:extLst>
          </p:cNvPr>
          <p:cNvSpPr/>
          <p:nvPr/>
        </p:nvSpPr>
        <p:spPr>
          <a:xfrm>
            <a:off x="3199323" y="5528645"/>
            <a:ext cx="6424654" cy="715617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623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5E14E-1214-96D3-5C20-862C3562B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3F6649F8-D1F6-D7CD-555C-B8ADDCEE63F3}"/>
              </a:ext>
            </a:extLst>
          </p:cNvPr>
          <p:cNvSpPr/>
          <p:nvPr/>
        </p:nvSpPr>
        <p:spPr>
          <a:xfrm>
            <a:off x="532744" y="1739265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32FE08-9713-D73F-E828-FA5AAA3664FB}"/>
              </a:ext>
            </a:extLst>
          </p:cNvPr>
          <p:cNvSpPr/>
          <p:nvPr/>
        </p:nvSpPr>
        <p:spPr>
          <a:xfrm>
            <a:off x="4500438" y="1739265"/>
            <a:ext cx="6848474" cy="1107302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8D39453-6FA3-4450-A936-2D825B8321CC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5719825" y="2846567"/>
            <a:ext cx="2204850" cy="811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344BBF-7D10-E00F-DAD3-DA32C66D2A34}"/>
              </a:ext>
            </a:extLst>
          </p:cNvPr>
          <p:cNvCxnSpPr>
            <a:cxnSpLocks/>
            <a:stCxn id="5" idx="2"/>
            <a:endCxn id="21" idx="0"/>
          </p:cNvCxnSpPr>
          <p:nvPr/>
        </p:nvCxnSpPr>
        <p:spPr>
          <a:xfrm>
            <a:off x="7924675" y="2846567"/>
            <a:ext cx="2273472" cy="811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que 10">
            <a:extLst>
              <a:ext uri="{FF2B5EF4-FFF2-40B4-BE49-F238E27FC236}">
                <a16:creationId xmlns:a16="http://schemas.microsoft.com/office/drawing/2014/main" id="{FF3D9A8F-A6AD-DC19-AE61-0A2A0551E884}"/>
              </a:ext>
            </a:extLst>
          </p:cNvPr>
          <p:cNvSpPr/>
          <p:nvPr/>
        </p:nvSpPr>
        <p:spPr>
          <a:xfrm>
            <a:off x="3895726" y="3657600"/>
            <a:ext cx="3648197" cy="1741336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Danh lam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Plaque 20">
            <a:extLst>
              <a:ext uri="{FF2B5EF4-FFF2-40B4-BE49-F238E27FC236}">
                <a16:creationId xmlns:a16="http://schemas.microsoft.com/office/drawing/2014/main" id="{B48B1767-6C5C-4929-D8B8-8BDB8FABF5B7}"/>
              </a:ext>
            </a:extLst>
          </p:cNvPr>
          <p:cNvSpPr/>
          <p:nvPr/>
        </p:nvSpPr>
        <p:spPr>
          <a:xfrm>
            <a:off x="8374048" y="3657600"/>
            <a:ext cx="3648197" cy="1741336"/>
          </a:xfrm>
          <a:prstGeom prst="plaqu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video, album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862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E6CA5-9A0C-8BEB-70C5-17822F401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D4FB06EE-FE45-303E-60B2-A9705DDD2709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5CDE21A-F217-C786-26D6-2D697413F79E}"/>
              </a:ext>
            </a:extLst>
          </p:cNvPr>
          <p:cNvSpPr/>
          <p:nvPr/>
        </p:nvSpPr>
        <p:spPr>
          <a:xfrm>
            <a:off x="368829" y="4730979"/>
            <a:ext cx="3690812" cy="1107302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5D4B2-4BCB-D27D-38F5-38F2A256B6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5" t="24476" r="29919" b="8750"/>
          <a:stretch/>
        </p:blipFill>
        <p:spPr>
          <a:xfrm>
            <a:off x="5212948" y="1254691"/>
            <a:ext cx="5838825" cy="527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1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19E38-0E3F-492A-80AC-9E9F5212F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24B7E3A0-AB70-6FE8-CD67-979848691D2A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583157-003E-8CE4-E487-E1988DB542A9}"/>
              </a:ext>
            </a:extLst>
          </p:cNvPr>
          <p:cNvSpPr/>
          <p:nvPr/>
        </p:nvSpPr>
        <p:spPr>
          <a:xfrm>
            <a:off x="5051547" y="1678582"/>
            <a:ext cx="6337057" cy="2879978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marR="0" lvl="0" indent="-34290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3286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B19E38-0E3F-492A-80AC-9E9F5212F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24B7E3A0-AB70-6FE8-CD67-979848691D2A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SẺ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583157-003E-8CE4-E487-E1988DB542A9}"/>
              </a:ext>
            </a:extLst>
          </p:cNvPr>
          <p:cNvSpPr/>
          <p:nvPr/>
        </p:nvSpPr>
        <p:spPr>
          <a:xfrm>
            <a:off x="5051547" y="1766266"/>
            <a:ext cx="6337057" cy="861774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chéo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89125B-37F7-929D-92EE-2ED9C1F62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5" t="44167" r="31798" b="34027"/>
          <a:stretch/>
        </p:blipFill>
        <p:spPr>
          <a:xfrm>
            <a:off x="4743450" y="3048000"/>
            <a:ext cx="7140838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044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ABAD8-E915-613D-41A8-9F37FE4C7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03DBF2D-19A6-C28E-1CFE-0E9068C766F4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FA8BED6-9ED5-5AB8-DB31-11D437962D2F}"/>
              </a:ext>
            </a:extLst>
          </p:cNvPr>
          <p:cNvSpPr/>
          <p:nvPr/>
        </p:nvSpPr>
        <p:spPr>
          <a:xfrm>
            <a:off x="5118222" y="2018933"/>
            <a:ext cx="6203707" cy="1869302"/>
          </a:xfrm>
          <a:prstGeom prst="roundRect">
            <a:avLst/>
          </a:prstGeom>
          <a:solidFill>
            <a:srgbClr val="51C3F9">
              <a:lumMod val="20000"/>
              <a:lumOff val="80000"/>
            </a:srgbClr>
          </a:solidFill>
          <a:ln w="25400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269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3ABAD8-E915-613D-41A8-9F37FE4C7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97771" l="2190" r="93613">
                        <a14:foregroundMark x1="11496" y1="52866" x2="11496" y2="52866"/>
                        <a14:foregroundMark x1="11496" y1="52866" x2="11496" y2="52866"/>
                        <a14:foregroundMark x1="11496" y1="52866" x2="11496" y2="52866"/>
                        <a14:foregroundMark x1="12591" y1="49682" x2="12591" y2="49682"/>
                        <a14:foregroundMark x1="13869" y1="47771" x2="13869" y2="47771"/>
                        <a14:foregroundMark x1="15511" y1="46497" x2="15511" y2="46497"/>
                        <a14:foregroundMark x1="15876" y1="46497" x2="15876" y2="46497"/>
                        <a14:foregroundMark x1="18248" y1="52866" x2="18613" y2="54777"/>
                        <a14:foregroundMark x1="18613" y1="54777" x2="18613" y2="54777"/>
                        <a14:foregroundMark x1="18613" y1="53503" x2="18613" y2="53503"/>
                        <a14:foregroundMark x1="17518" y1="50000" x2="17518" y2="50000"/>
                        <a14:foregroundMark x1="17518" y1="50000" x2="16606" y2="50637"/>
                        <a14:foregroundMark x1="15876" y1="50637" x2="15876" y2="50637"/>
                        <a14:foregroundMark x1="11496" y1="55414" x2="11496" y2="55414"/>
                        <a14:foregroundMark x1="4927" y1="59554" x2="2190" y2="65287"/>
                        <a14:foregroundMark x1="13504" y1="82166" x2="13504" y2="82166"/>
                        <a14:foregroundMark x1="13504" y1="82166" x2="13504" y2="82166"/>
                        <a14:foregroundMark x1="14234" y1="82166" x2="14234" y2="82166"/>
                        <a14:foregroundMark x1="14234" y1="89490" x2="14234" y2="89490"/>
                        <a14:foregroundMark x1="14234" y1="90127" x2="14234" y2="90127"/>
                        <a14:foregroundMark x1="14234" y1="90127" x2="14234" y2="90127"/>
                        <a14:foregroundMark x1="12226" y1="90764" x2="12226" y2="90764"/>
                        <a14:foregroundMark x1="11496" y1="90127" x2="11496" y2="90127"/>
                        <a14:foregroundMark x1="10949" y1="90127" x2="10949" y2="92994"/>
                        <a14:foregroundMark x1="10949" y1="88535" x2="10949" y2="88535"/>
                        <a14:foregroundMark x1="8942" y1="92994" x2="8942" y2="92994"/>
                        <a14:foregroundMark x1="7847" y1="90764" x2="7847" y2="90764"/>
                        <a14:foregroundMark x1="14599" y1="94904" x2="14599" y2="94904"/>
                        <a14:foregroundMark x1="15876" y1="97134" x2="18248" y2="98089"/>
                        <a14:foregroundMark x1="18613" y1="98089" x2="19526" y2="98089"/>
                        <a14:foregroundMark x1="19891" y1="97771" x2="19891" y2="97771"/>
                        <a14:foregroundMark x1="23175" y1="91401" x2="23175" y2="91401"/>
                        <a14:foregroundMark x1="24088" y1="91401" x2="25547" y2="91401"/>
                        <a14:foregroundMark x1="25547" y1="91401" x2="27737" y2="91401"/>
                        <a14:foregroundMark x1="28467" y1="91401" x2="30474" y2="91401"/>
                        <a14:foregroundMark x1="30839" y1="91401" x2="31752" y2="91401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8394" y1="76115" x2="58394" y2="76115"/>
                        <a14:foregroundMark x1="57482" y1="78025" x2="56387" y2="78981"/>
                        <a14:foregroundMark x1="54380" y1="79618" x2="54380" y2="79618"/>
                        <a14:foregroundMark x1="52737" y1="76752" x2="52737" y2="76752"/>
                        <a14:foregroundMark x1="55474" y1="65924" x2="55474" y2="65924"/>
                        <a14:foregroundMark x1="55474" y1="65924" x2="55474" y2="65924"/>
                        <a14:foregroundMark x1="55474" y1="65924" x2="55474" y2="65924"/>
                        <a14:foregroundMark x1="55474" y1="60510" x2="55474" y2="60510"/>
                        <a14:foregroundMark x1="53467" y1="58917" x2="53467" y2="58917"/>
                        <a14:foregroundMark x1="55109" y1="59554" x2="55109" y2="59554"/>
                        <a14:foregroundMark x1="55109" y1="59554" x2="55109" y2="59554"/>
                        <a14:foregroundMark x1="55474" y1="59873" x2="55474" y2="59873"/>
                        <a14:foregroundMark x1="55474" y1="59873" x2="55474" y2="59873"/>
                        <a14:foregroundMark x1="55657" y1="58917" x2="55657" y2="58917"/>
                        <a14:foregroundMark x1="55474" y1="58917" x2="55474" y2="58917"/>
                        <a14:foregroundMark x1="54380" y1="58917" x2="54380" y2="58917"/>
                        <a14:foregroundMark x1="54015" y1="58917" x2="54380" y2="57006"/>
                        <a14:foregroundMark x1="54380" y1="56369" x2="54380" y2="56369"/>
                        <a14:foregroundMark x1="54745" y1="56369" x2="56387" y2="61146"/>
                        <a14:foregroundMark x1="56752" y1="61146" x2="56752" y2="61146"/>
                        <a14:foregroundMark x1="53467" y1="62420" x2="53467" y2="64013"/>
                        <a14:foregroundMark x1="55474" y1="59873" x2="57117" y2="65924"/>
                        <a14:foregroundMark x1="57117" y1="65924" x2="57117" y2="65924"/>
                        <a14:foregroundMark x1="79380" y1="64013" x2="79380" y2="64013"/>
                        <a14:foregroundMark x1="79745" y1="64650" x2="80657" y2="64650"/>
                        <a14:foregroundMark x1="81387" y1="64650" x2="82664" y2="66242"/>
                        <a14:foregroundMark x1="83577" y1="58917" x2="83577" y2="58917"/>
                        <a14:foregroundMark x1="83577" y1="58917" x2="84672" y2="58917"/>
                        <a14:foregroundMark x1="85219" y1="58917" x2="86314" y2="58917"/>
                        <a14:foregroundMark x1="87226" y1="58917" x2="88321" y2="58917"/>
                        <a14:foregroundMark x1="88869" y1="59554" x2="89964" y2="62420"/>
                        <a14:foregroundMark x1="91241" y1="66879" x2="91241" y2="66879"/>
                        <a14:foregroundMark x1="87044" y1="94904" x2="87044" y2="94904"/>
                        <a14:foregroundMark x1="87044" y1="94904" x2="87044" y2="94904"/>
                        <a14:foregroundMark x1="87591" y1="90764" x2="87591" y2="90764"/>
                        <a14:foregroundMark x1="88321" y1="88854" x2="88321" y2="88854"/>
                        <a14:foregroundMark x1="88321" y1="87261" x2="89234" y2="90127"/>
                        <a14:foregroundMark x1="89599" y1="90764" x2="89599" y2="90764"/>
                        <a14:foregroundMark x1="91971" y1="89490" x2="91971" y2="89490"/>
                        <a14:foregroundMark x1="92336" y1="88535" x2="92336" y2="88535"/>
                        <a14:foregroundMark x1="93613" y1="87261" x2="93613" y2="87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764" y="2729642"/>
            <a:ext cx="2866942" cy="1642737"/>
          </a:xfrm>
          <a:prstGeom prst="rect">
            <a:avLst/>
          </a:prstGeom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03DBF2D-19A6-C28E-1CFE-0E9068C766F4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06 NHÓM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ABEEE-560C-25EC-A74A-7DE242DEF6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6" t="27083" r="50703" b="10725"/>
          <a:stretch/>
        </p:blipFill>
        <p:spPr>
          <a:xfrm>
            <a:off x="6648448" y="1325710"/>
            <a:ext cx="4152901" cy="5136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944AFE-332D-4DD8-D135-B9A4432F5330}"/>
              </a:ext>
            </a:extLst>
          </p:cNvPr>
          <p:cNvSpPr txBox="1"/>
          <p:nvPr/>
        </p:nvSpPr>
        <p:spPr>
          <a:xfrm>
            <a:off x="5067300" y="3190473"/>
            <a:ext cx="1333500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25050397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Hình ảnh Vẽ Tay Phỏng Vấn Phóng Viên Minh Họa PNG Miễn Phí ...">
            <a:extLst>
              <a:ext uri="{FF2B5EF4-FFF2-40B4-BE49-F238E27FC236}">
                <a16:creationId xmlns:a16="http://schemas.microsoft.com/office/drawing/2014/main" id="{AFBDC6DD-E6D0-00A9-8677-997F7EEDD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6" y="3435972"/>
            <a:ext cx="2981309" cy="20803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66717B0-F644-9C17-5F78-69E503754558}"/>
              </a:ext>
            </a:extLst>
          </p:cNvPr>
          <p:cNvSpPr/>
          <p:nvPr/>
        </p:nvSpPr>
        <p:spPr>
          <a:xfrm>
            <a:off x="3419474" y="1501914"/>
            <a:ext cx="3457575" cy="155558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99996-D5B0-08E4-F873-7B58543ABEA4}"/>
              </a:ext>
            </a:extLst>
          </p:cNvPr>
          <p:cNvSpPr txBox="1"/>
          <p:nvPr/>
        </p:nvSpPr>
        <p:spPr>
          <a:xfrm>
            <a:off x="4081461" y="2041177"/>
            <a:ext cx="2133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 BÁ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7CC767-AA95-05C4-6357-61D5B019A501}"/>
              </a:ext>
            </a:extLst>
          </p:cNvPr>
          <p:cNvSpPr/>
          <p:nvPr/>
        </p:nvSpPr>
        <p:spPr>
          <a:xfrm>
            <a:off x="5667375" y="3356705"/>
            <a:ext cx="5724524" cy="22389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GV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7932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lam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oogle Shape;2773;p83">
            <a:extLst>
              <a:ext uri="{FF2B5EF4-FFF2-40B4-BE49-F238E27FC236}">
                <a16:creationId xmlns:a16="http://schemas.microsoft.com/office/drawing/2014/main" id="{D1DFD06F-7758-F658-5F78-1C301F3F44FC}"/>
              </a:ext>
            </a:extLst>
          </p:cNvPr>
          <p:cNvGrpSpPr/>
          <p:nvPr/>
        </p:nvGrpSpPr>
        <p:grpSpPr>
          <a:xfrm flipH="1">
            <a:off x="1428749" y="2352675"/>
            <a:ext cx="3076576" cy="4333875"/>
            <a:chOff x="1862899" y="1669750"/>
            <a:chExt cx="2709114" cy="4593106"/>
          </a:xfrm>
        </p:grpSpPr>
        <p:sp>
          <p:nvSpPr>
            <p:cNvPr id="4" name="Google Shape;2774;p83">
              <a:extLst>
                <a:ext uri="{FF2B5EF4-FFF2-40B4-BE49-F238E27FC236}">
                  <a16:creationId xmlns:a16="http://schemas.microsoft.com/office/drawing/2014/main" id="{33F24544-E2A9-5E1C-1AE1-E9538DB6A16B}"/>
                </a:ext>
              </a:extLst>
            </p:cNvPr>
            <p:cNvSpPr/>
            <p:nvPr/>
          </p:nvSpPr>
          <p:spPr>
            <a:xfrm>
              <a:off x="1894306" y="5659175"/>
              <a:ext cx="2598422" cy="603680"/>
            </a:xfrm>
            <a:custGeom>
              <a:avLst/>
              <a:gdLst/>
              <a:ahLst/>
              <a:cxnLst/>
              <a:rect l="l" t="t" r="r" b="b"/>
              <a:pathLst>
                <a:path w="40822" h="9484" extrusionOk="0">
                  <a:moveTo>
                    <a:pt x="20426" y="0"/>
                  </a:moveTo>
                  <a:cubicBezTo>
                    <a:pt x="9149" y="0"/>
                    <a:pt x="0" y="2128"/>
                    <a:pt x="0" y="4742"/>
                  </a:cubicBezTo>
                  <a:cubicBezTo>
                    <a:pt x="0" y="7386"/>
                    <a:pt x="9149" y="9483"/>
                    <a:pt x="20426" y="9483"/>
                  </a:cubicBezTo>
                  <a:cubicBezTo>
                    <a:pt x="31703" y="9483"/>
                    <a:pt x="40821" y="7386"/>
                    <a:pt x="40821" y="4742"/>
                  </a:cubicBezTo>
                  <a:cubicBezTo>
                    <a:pt x="40821" y="2128"/>
                    <a:pt x="31703" y="0"/>
                    <a:pt x="20426" y="0"/>
                  </a:cubicBezTo>
                  <a:close/>
                </a:path>
              </a:pathLst>
            </a:custGeom>
            <a:solidFill>
              <a:srgbClr val="BCB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2775;p83">
              <a:extLst>
                <a:ext uri="{FF2B5EF4-FFF2-40B4-BE49-F238E27FC236}">
                  <a16:creationId xmlns:a16="http://schemas.microsoft.com/office/drawing/2014/main" id="{23C2B11D-0402-03CF-1DDC-1E55C66F43C1}"/>
                </a:ext>
              </a:extLst>
            </p:cNvPr>
            <p:cNvSpPr/>
            <p:nvPr/>
          </p:nvSpPr>
          <p:spPr>
            <a:xfrm>
              <a:off x="2103210" y="3029857"/>
              <a:ext cx="416033" cy="483759"/>
            </a:xfrm>
            <a:custGeom>
              <a:avLst/>
              <a:gdLst/>
              <a:ahLst/>
              <a:cxnLst/>
              <a:rect l="l" t="t" r="r" b="b"/>
              <a:pathLst>
                <a:path w="6536" h="7600" extrusionOk="0">
                  <a:moveTo>
                    <a:pt x="1" y="0"/>
                  </a:moveTo>
                  <a:cubicBezTo>
                    <a:pt x="1946" y="3405"/>
                    <a:pt x="4439" y="6475"/>
                    <a:pt x="6110" y="7599"/>
                  </a:cubicBezTo>
                  <a:lnTo>
                    <a:pt x="6536" y="791"/>
                  </a:lnTo>
                  <a:lnTo>
                    <a:pt x="6536" y="791"/>
                  </a:lnTo>
                  <a:cubicBezTo>
                    <a:pt x="5822" y="974"/>
                    <a:pt x="5108" y="1059"/>
                    <a:pt x="4401" y="1059"/>
                  </a:cubicBezTo>
                  <a:cubicBezTo>
                    <a:pt x="2880" y="1059"/>
                    <a:pt x="1391" y="664"/>
                    <a:pt x="1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76;p83">
              <a:extLst>
                <a:ext uri="{FF2B5EF4-FFF2-40B4-BE49-F238E27FC236}">
                  <a16:creationId xmlns:a16="http://schemas.microsoft.com/office/drawing/2014/main" id="{86FC40D2-CD2A-9CFD-9359-3BBB7BE579CE}"/>
                </a:ext>
              </a:extLst>
            </p:cNvPr>
            <p:cNvSpPr/>
            <p:nvPr/>
          </p:nvSpPr>
          <p:spPr>
            <a:xfrm>
              <a:off x="1862899" y="2185683"/>
              <a:ext cx="663705" cy="915132"/>
            </a:xfrm>
            <a:custGeom>
              <a:avLst/>
              <a:gdLst/>
              <a:ahLst/>
              <a:cxnLst/>
              <a:rect l="l" t="t" r="r" b="b"/>
              <a:pathLst>
                <a:path w="10427" h="14377" extrusionOk="0">
                  <a:moveTo>
                    <a:pt x="3233" y="0"/>
                  </a:moveTo>
                  <a:cubicBezTo>
                    <a:pt x="3219" y="0"/>
                    <a:pt x="3206" y="2"/>
                    <a:pt x="3192" y="4"/>
                  </a:cubicBezTo>
                  <a:cubicBezTo>
                    <a:pt x="2585" y="126"/>
                    <a:pt x="3192" y="2375"/>
                    <a:pt x="3192" y="2375"/>
                  </a:cubicBezTo>
                  <a:cubicBezTo>
                    <a:pt x="3192" y="2375"/>
                    <a:pt x="2544" y="146"/>
                    <a:pt x="1953" y="146"/>
                  </a:cubicBezTo>
                  <a:cubicBezTo>
                    <a:pt x="1930" y="146"/>
                    <a:pt x="1908" y="150"/>
                    <a:pt x="1885" y="156"/>
                  </a:cubicBezTo>
                  <a:cubicBezTo>
                    <a:pt x="1338" y="339"/>
                    <a:pt x="1916" y="2466"/>
                    <a:pt x="1977" y="2770"/>
                  </a:cubicBezTo>
                  <a:cubicBezTo>
                    <a:pt x="1917" y="2473"/>
                    <a:pt x="1365" y="670"/>
                    <a:pt x="887" y="670"/>
                  </a:cubicBezTo>
                  <a:cubicBezTo>
                    <a:pt x="875" y="670"/>
                    <a:pt x="863" y="671"/>
                    <a:pt x="852" y="673"/>
                  </a:cubicBezTo>
                  <a:cubicBezTo>
                    <a:pt x="335" y="764"/>
                    <a:pt x="1" y="4503"/>
                    <a:pt x="1855" y="9244"/>
                  </a:cubicBezTo>
                  <a:cubicBezTo>
                    <a:pt x="2372" y="10582"/>
                    <a:pt x="3071" y="11980"/>
                    <a:pt x="3831" y="13317"/>
                  </a:cubicBezTo>
                  <a:cubicBezTo>
                    <a:pt x="5242" y="13981"/>
                    <a:pt x="6724" y="14376"/>
                    <a:pt x="8247" y="14376"/>
                  </a:cubicBezTo>
                  <a:cubicBezTo>
                    <a:pt x="8956" y="14376"/>
                    <a:pt x="9673" y="14291"/>
                    <a:pt x="10396" y="14108"/>
                  </a:cubicBezTo>
                  <a:lnTo>
                    <a:pt x="10427" y="13591"/>
                  </a:lnTo>
                  <a:cubicBezTo>
                    <a:pt x="10427" y="13591"/>
                    <a:pt x="6323" y="8971"/>
                    <a:pt x="5472" y="6934"/>
                  </a:cubicBezTo>
                  <a:cubicBezTo>
                    <a:pt x="4651" y="4898"/>
                    <a:pt x="4591" y="4533"/>
                    <a:pt x="4591" y="4533"/>
                  </a:cubicBezTo>
                  <a:cubicBezTo>
                    <a:pt x="4591" y="4533"/>
                    <a:pt x="5655" y="2162"/>
                    <a:pt x="4955" y="1767"/>
                  </a:cubicBezTo>
                  <a:cubicBezTo>
                    <a:pt x="4847" y="1704"/>
                    <a:pt x="4754" y="1677"/>
                    <a:pt x="4676" y="1677"/>
                  </a:cubicBezTo>
                  <a:cubicBezTo>
                    <a:pt x="4226" y="1677"/>
                    <a:pt x="4226" y="2557"/>
                    <a:pt x="4226" y="2557"/>
                  </a:cubicBezTo>
                  <a:cubicBezTo>
                    <a:pt x="4226" y="2557"/>
                    <a:pt x="3819" y="0"/>
                    <a:pt x="3233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77;p83">
              <a:extLst>
                <a:ext uri="{FF2B5EF4-FFF2-40B4-BE49-F238E27FC236}">
                  <a16:creationId xmlns:a16="http://schemas.microsoft.com/office/drawing/2014/main" id="{BEF4061B-AA10-2471-0D61-1AE433DBF91D}"/>
                </a:ext>
              </a:extLst>
            </p:cNvPr>
            <p:cNvSpPr/>
            <p:nvPr/>
          </p:nvSpPr>
          <p:spPr>
            <a:xfrm>
              <a:off x="2933225" y="3040373"/>
              <a:ext cx="323164" cy="134360"/>
            </a:xfrm>
            <a:custGeom>
              <a:avLst/>
              <a:gdLst/>
              <a:ahLst/>
              <a:cxnLst/>
              <a:rect l="l" t="t" r="r" b="b"/>
              <a:pathLst>
                <a:path w="5077" h="2081" extrusionOk="0">
                  <a:moveTo>
                    <a:pt x="915" y="1"/>
                  </a:moveTo>
                  <a:cubicBezTo>
                    <a:pt x="610" y="1"/>
                    <a:pt x="305" y="7"/>
                    <a:pt x="1" y="18"/>
                  </a:cubicBezTo>
                  <a:cubicBezTo>
                    <a:pt x="183" y="961"/>
                    <a:pt x="213" y="1781"/>
                    <a:pt x="213" y="1781"/>
                  </a:cubicBezTo>
                  <a:cubicBezTo>
                    <a:pt x="944" y="1995"/>
                    <a:pt x="1581" y="2080"/>
                    <a:pt x="2132" y="2080"/>
                  </a:cubicBezTo>
                  <a:cubicBezTo>
                    <a:pt x="4236" y="2080"/>
                    <a:pt x="5077" y="839"/>
                    <a:pt x="5077" y="839"/>
                  </a:cubicBezTo>
                  <a:cubicBezTo>
                    <a:pt x="4985" y="717"/>
                    <a:pt x="4894" y="565"/>
                    <a:pt x="4833" y="383"/>
                  </a:cubicBezTo>
                  <a:cubicBezTo>
                    <a:pt x="3527" y="112"/>
                    <a:pt x="2221" y="1"/>
                    <a:pt x="915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778;p83">
              <a:extLst>
                <a:ext uri="{FF2B5EF4-FFF2-40B4-BE49-F238E27FC236}">
                  <a16:creationId xmlns:a16="http://schemas.microsoft.com/office/drawing/2014/main" id="{5309AB86-4480-79FE-FC57-9A807C0F370C}"/>
                </a:ext>
              </a:extLst>
            </p:cNvPr>
            <p:cNvSpPr/>
            <p:nvPr/>
          </p:nvSpPr>
          <p:spPr>
            <a:xfrm>
              <a:off x="2896500" y="2917639"/>
              <a:ext cx="344424" cy="149011"/>
            </a:xfrm>
            <a:custGeom>
              <a:avLst/>
              <a:gdLst/>
              <a:ahLst/>
              <a:cxnLst/>
              <a:rect l="l" t="t" r="r" b="b"/>
              <a:pathLst>
                <a:path w="5411" h="2341" extrusionOk="0">
                  <a:moveTo>
                    <a:pt x="5319" y="1"/>
                  </a:moveTo>
                  <a:lnTo>
                    <a:pt x="0" y="183"/>
                  </a:lnTo>
                  <a:cubicBezTo>
                    <a:pt x="274" y="730"/>
                    <a:pt x="456" y="1368"/>
                    <a:pt x="578" y="1976"/>
                  </a:cubicBezTo>
                  <a:cubicBezTo>
                    <a:pt x="882" y="1965"/>
                    <a:pt x="1187" y="1959"/>
                    <a:pt x="1492" y="1959"/>
                  </a:cubicBezTo>
                  <a:cubicBezTo>
                    <a:pt x="2798" y="1959"/>
                    <a:pt x="4104" y="2070"/>
                    <a:pt x="5410" y="2341"/>
                  </a:cubicBezTo>
                  <a:cubicBezTo>
                    <a:pt x="5076" y="1368"/>
                    <a:pt x="5319" y="1"/>
                    <a:pt x="5319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779;p83">
              <a:extLst>
                <a:ext uri="{FF2B5EF4-FFF2-40B4-BE49-F238E27FC236}">
                  <a16:creationId xmlns:a16="http://schemas.microsoft.com/office/drawing/2014/main" id="{5617E223-16CA-24CF-42D7-585605379DA2}"/>
                </a:ext>
              </a:extLst>
            </p:cNvPr>
            <p:cNvSpPr/>
            <p:nvPr/>
          </p:nvSpPr>
          <p:spPr>
            <a:xfrm>
              <a:off x="2499823" y="3033739"/>
              <a:ext cx="1298320" cy="489551"/>
            </a:xfrm>
            <a:custGeom>
              <a:avLst/>
              <a:gdLst/>
              <a:ahLst/>
              <a:cxnLst/>
              <a:rect l="l" t="t" r="r" b="b"/>
              <a:pathLst>
                <a:path w="20397" h="7691" extrusionOk="0">
                  <a:moveTo>
                    <a:pt x="396" y="0"/>
                  </a:moveTo>
                  <a:cubicBezTo>
                    <a:pt x="396" y="0"/>
                    <a:pt x="214" y="973"/>
                    <a:pt x="62" y="2250"/>
                  </a:cubicBezTo>
                  <a:cubicBezTo>
                    <a:pt x="31" y="2432"/>
                    <a:pt x="31" y="2645"/>
                    <a:pt x="1" y="2827"/>
                  </a:cubicBezTo>
                  <a:cubicBezTo>
                    <a:pt x="6080" y="5623"/>
                    <a:pt x="12828" y="7326"/>
                    <a:pt x="19454" y="7690"/>
                  </a:cubicBezTo>
                  <a:cubicBezTo>
                    <a:pt x="20032" y="7265"/>
                    <a:pt x="20396" y="6991"/>
                    <a:pt x="20396" y="6991"/>
                  </a:cubicBezTo>
                  <a:cubicBezTo>
                    <a:pt x="20244" y="6687"/>
                    <a:pt x="20062" y="6383"/>
                    <a:pt x="19849" y="6079"/>
                  </a:cubicBezTo>
                  <a:cubicBezTo>
                    <a:pt x="19333" y="5350"/>
                    <a:pt x="18725" y="4529"/>
                    <a:pt x="18086" y="3800"/>
                  </a:cubicBezTo>
                  <a:cubicBezTo>
                    <a:pt x="17661" y="3313"/>
                    <a:pt x="17205" y="2857"/>
                    <a:pt x="16779" y="2462"/>
                  </a:cubicBezTo>
                  <a:cubicBezTo>
                    <a:pt x="16415" y="2158"/>
                    <a:pt x="16050" y="1885"/>
                    <a:pt x="15715" y="1672"/>
                  </a:cubicBezTo>
                  <a:cubicBezTo>
                    <a:pt x="14582" y="1002"/>
                    <a:pt x="13584" y="843"/>
                    <a:pt x="12890" y="843"/>
                  </a:cubicBezTo>
                  <a:cubicBezTo>
                    <a:pt x="12263" y="843"/>
                    <a:pt x="11886" y="973"/>
                    <a:pt x="11886" y="973"/>
                  </a:cubicBezTo>
                  <a:cubicBezTo>
                    <a:pt x="11004" y="1841"/>
                    <a:pt x="9922" y="2078"/>
                    <a:pt x="9003" y="2078"/>
                  </a:cubicBezTo>
                  <a:cubicBezTo>
                    <a:pt x="7895" y="2078"/>
                    <a:pt x="7022" y="1733"/>
                    <a:pt x="7022" y="1733"/>
                  </a:cubicBezTo>
                  <a:lnTo>
                    <a:pt x="4864" y="1550"/>
                  </a:lnTo>
                  <a:cubicBezTo>
                    <a:pt x="4317" y="1155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780;p83">
              <a:extLst>
                <a:ext uri="{FF2B5EF4-FFF2-40B4-BE49-F238E27FC236}">
                  <a16:creationId xmlns:a16="http://schemas.microsoft.com/office/drawing/2014/main" id="{38CA896E-9B4C-3E7C-3466-0453BCC72878}"/>
                </a:ext>
              </a:extLst>
            </p:cNvPr>
            <p:cNvSpPr/>
            <p:nvPr/>
          </p:nvSpPr>
          <p:spPr>
            <a:xfrm>
              <a:off x="2482446" y="3210208"/>
              <a:ext cx="1257646" cy="726593"/>
            </a:xfrm>
            <a:custGeom>
              <a:avLst/>
              <a:gdLst/>
              <a:ahLst/>
              <a:cxnLst/>
              <a:rect l="l" t="t" r="r" b="b"/>
              <a:pathLst>
                <a:path w="19758" h="11415" extrusionOk="0">
                  <a:moveTo>
                    <a:pt x="274" y="0"/>
                  </a:moveTo>
                  <a:cubicBezTo>
                    <a:pt x="213" y="486"/>
                    <a:pt x="183" y="973"/>
                    <a:pt x="122" y="1489"/>
                  </a:cubicBezTo>
                  <a:cubicBezTo>
                    <a:pt x="92" y="1793"/>
                    <a:pt x="92" y="2128"/>
                    <a:pt x="61" y="2432"/>
                  </a:cubicBezTo>
                  <a:cubicBezTo>
                    <a:pt x="0" y="3678"/>
                    <a:pt x="31" y="4742"/>
                    <a:pt x="304" y="5137"/>
                  </a:cubicBezTo>
                  <a:cubicBezTo>
                    <a:pt x="547" y="5471"/>
                    <a:pt x="851" y="5806"/>
                    <a:pt x="1155" y="6110"/>
                  </a:cubicBezTo>
                  <a:cubicBezTo>
                    <a:pt x="1946" y="6900"/>
                    <a:pt x="2827" y="7538"/>
                    <a:pt x="2827" y="7538"/>
                  </a:cubicBezTo>
                  <a:cubicBezTo>
                    <a:pt x="2827" y="7538"/>
                    <a:pt x="3253" y="10031"/>
                    <a:pt x="3830" y="10942"/>
                  </a:cubicBezTo>
                  <a:cubicBezTo>
                    <a:pt x="4040" y="11264"/>
                    <a:pt x="6141" y="11414"/>
                    <a:pt x="8547" y="11414"/>
                  </a:cubicBezTo>
                  <a:cubicBezTo>
                    <a:pt x="12057" y="11414"/>
                    <a:pt x="16218" y="11094"/>
                    <a:pt x="16110" y="10517"/>
                  </a:cubicBezTo>
                  <a:cubicBezTo>
                    <a:pt x="15988" y="9727"/>
                    <a:pt x="15745" y="8602"/>
                    <a:pt x="15593" y="7842"/>
                  </a:cubicBezTo>
                  <a:cubicBezTo>
                    <a:pt x="15502" y="7417"/>
                    <a:pt x="15441" y="7113"/>
                    <a:pt x="15441" y="7113"/>
                  </a:cubicBezTo>
                  <a:cubicBezTo>
                    <a:pt x="16931" y="6748"/>
                    <a:pt x="18694" y="5623"/>
                    <a:pt x="19758" y="4863"/>
                  </a:cubicBezTo>
                  <a:cubicBezTo>
                    <a:pt x="13131" y="4499"/>
                    <a:pt x="6353" y="2827"/>
                    <a:pt x="27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781;p83">
              <a:extLst>
                <a:ext uri="{FF2B5EF4-FFF2-40B4-BE49-F238E27FC236}">
                  <a16:creationId xmlns:a16="http://schemas.microsoft.com/office/drawing/2014/main" id="{F3149F64-D18A-EA4A-C495-8F845FF6FD5B}"/>
                </a:ext>
              </a:extLst>
            </p:cNvPr>
            <p:cNvSpPr/>
            <p:nvPr/>
          </p:nvSpPr>
          <p:spPr>
            <a:xfrm>
              <a:off x="2213519" y="2588115"/>
              <a:ext cx="417051" cy="586176"/>
            </a:xfrm>
            <a:custGeom>
              <a:avLst/>
              <a:gdLst/>
              <a:ahLst/>
              <a:cxnLst/>
              <a:rect l="l" t="t" r="r" b="b"/>
              <a:pathLst>
                <a:path w="6552" h="9209" extrusionOk="0">
                  <a:moveTo>
                    <a:pt x="3403" y="0"/>
                  </a:moveTo>
                  <a:cubicBezTo>
                    <a:pt x="3352" y="0"/>
                    <a:pt x="3302" y="4"/>
                    <a:pt x="3253" y="10"/>
                  </a:cubicBezTo>
                  <a:cubicBezTo>
                    <a:pt x="3253" y="10"/>
                    <a:pt x="3982" y="2199"/>
                    <a:pt x="4256" y="2746"/>
                  </a:cubicBezTo>
                  <a:cubicBezTo>
                    <a:pt x="4256" y="2746"/>
                    <a:pt x="1520" y="4326"/>
                    <a:pt x="0" y="4600"/>
                  </a:cubicBezTo>
                  <a:cubicBezTo>
                    <a:pt x="0" y="4600"/>
                    <a:pt x="851" y="5877"/>
                    <a:pt x="1551" y="6576"/>
                  </a:cubicBezTo>
                  <a:cubicBezTo>
                    <a:pt x="1551" y="6576"/>
                    <a:pt x="2158" y="6302"/>
                    <a:pt x="2523" y="5846"/>
                  </a:cubicBezTo>
                  <a:cubicBezTo>
                    <a:pt x="2561" y="5802"/>
                    <a:pt x="2589" y="5782"/>
                    <a:pt x="2609" y="5782"/>
                  </a:cubicBezTo>
                  <a:cubicBezTo>
                    <a:pt x="2790" y="5782"/>
                    <a:pt x="2219" y="7518"/>
                    <a:pt x="2219" y="7518"/>
                  </a:cubicBezTo>
                  <a:cubicBezTo>
                    <a:pt x="2219" y="7518"/>
                    <a:pt x="2736" y="8551"/>
                    <a:pt x="3952" y="9038"/>
                  </a:cubicBezTo>
                  <a:cubicBezTo>
                    <a:pt x="4243" y="9162"/>
                    <a:pt x="4499" y="9209"/>
                    <a:pt x="4721" y="9209"/>
                  </a:cubicBezTo>
                  <a:cubicBezTo>
                    <a:pt x="5424" y="9209"/>
                    <a:pt x="5776" y="8734"/>
                    <a:pt x="5776" y="8734"/>
                  </a:cubicBezTo>
                  <a:cubicBezTo>
                    <a:pt x="5776" y="8734"/>
                    <a:pt x="5776" y="5451"/>
                    <a:pt x="6171" y="3840"/>
                  </a:cubicBezTo>
                  <a:cubicBezTo>
                    <a:pt x="6552" y="2287"/>
                    <a:pt x="4758" y="0"/>
                    <a:pt x="3403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782;p83">
              <a:extLst>
                <a:ext uri="{FF2B5EF4-FFF2-40B4-BE49-F238E27FC236}">
                  <a16:creationId xmlns:a16="http://schemas.microsoft.com/office/drawing/2014/main" id="{CEF1A70B-E3AF-E4C0-6253-F69113F98B2F}"/>
                </a:ext>
              </a:extLst>
            </p:cNvPr>
            <p:cNvSpPr/>
            <p:nvPr/>
          </p:nvSpPr>
          <p:spPr>
            <a:xfrm>
              <a:off x="2432162" y="2695177"/>
              <a:ext cx="222529" cy="175172"/>
            </a:xfrm>
            <a:custGeom>
              <a:avLst/>
              <a:gdLst/>
              <a:ahLst/>
              <a:cxnLst/>
              <a:rect l="l" t="t" r="r" b="b"/>
              <a:pathLst>
                <a:path w="3496" h="2752" extrusionOk="0">
                  <a:moveTo>
                    <a:pt x="882" y="0"/>
                  </a:moveTo>
                  <a:cubicBezTo>
                    <a:pt x="881" y="0"/>
                    <a:pt x="0" y="243"/>
                    <a:pt x="1125" y="1611"/>
                  </a:cubicBezTo>
                  <a:cubicBezTo>
                    <a:pt x="1776" y="2408"/>
                    <a:pt x="2417" y="2751"/>
                    <a:pt x="2855" y="2751"/>
                  </a:cubicBezTo>
                  <a:cubicBezTo>
                    <a:pt x="3152" y="2751"/>
                    <a:pt x="3355" y="2593"/>
                    <a:pt x="3404" y="2310"/>
                  </a:cubicBezTo>
                  <a:cubicBezTo>
                    <a:pt x="3496" y="1641"/>
                    <a:pt x="882" y="0"/>
                    <a:pt x="882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783;p83">
              <a:extLst>
                <a:ext uri="{FF2B5EF4-FFF2-40B4-BE49-F238E27FC236}">
                  <a16:creationId xmlns:a16="http://schemas.microsoft.com/office/drawing/2014/main" id="{3501288D-C4C0-C7B8-56E3-2688C049AF8F}"/>
                </a:ext>
              </a:extLst>
            </p:cNvPr>
            <p:cNvSpPr/>
            <p:nvPr/>
          </p:nvSpPr>
          <p:spPr>
            <a:xfrm>
              <a:off x="3446768" y="2588115"/>
              <a:ext cx="417115" cy="586176"/>
            </a:xfrm>
            <a:custGeom>
              <a:avLst/>
              <a:gdLst/>
              <a:ahLst/>
              <a:cxnLst/>
              <a:rect l="l" t="t" r="r" b="b"/>
              <a:pathLst>
                <a:path w="6553" h="9209" extrusionOk="0">
                  <a:moveTo>
                    <a:pt x="3150" y="0"/>
                  </a:moveTo>
                  <a:cubicBezTo>
                    <a:pt x="1795" y="0"/>
                    <a:pt x="1" y="2287"/>
                    <a:pt x="352" y="3840"/>
                  </a:cubicBezTo>
                  <a:cubicBezTo>
                    <a:pt x="747" y="5451"/>
                    <a:pt x="778" y="8734"/>
                    <a:pt x="778" y="8734"/>
                  </a:cubicBezTo>
                  <a:cubicBezTo>
                    <a:pt x="778" y="8734"/>
                    <a:pt x="1129" y="9209"/>
                    <a:pt x="1833" y="9209"/>
                  </a:cubicBezTo>
                  <a:cubicBezTo>
                    <a:pt x="2054" y="9209"/>
                    <a:pt x="2310" y="9162"/>
                    <a:pt x="2601" y="9038"/>
                  </a:cubicBezTo>
                  <a:cubicBezTo>
                    <a:pt x="3817" y="8551"/>
                    <a:pt x="4304" y="7518"/>
                    <a:pt x="4304" y="7518"/>
                  </a:cubicBezTo>
                  <a:cubicBezTo>
                    <a:pt x="4304" y="7518"/>
                    <a:pt x="3758" y="5782"/>
                    <a:pt x="3921" y="5782"/>
                  </a:cubicBezTo>
                  <a:cubicBezTo>
                    <a:pt x="3939" y="5782"/>
                    <a:pt x="3964" y="5802"/>
                    <a:pt x="4000" y="5846"/>
                  </a:cubicBezTo>
                  <a:cubicBezTo>
                    <a:pt x="4364" y="6302"/>
                    <a:pt x="5003" y="6576"/>
                    <a:pt x="5003" y="6576"/>
                  </a:cubicBezTo>
                  <a:cubicBezTo>
                    <a:pt x="5702" y="5877"/>
                    <a:pt x="6553" y="4600"/>
                    <a:pt x="6553" y="4600"/>
                  </a:cubicBezTo>
                  <a:cubicBezTo>
                    <a:pt x="5003" y="4326"/>
                    <a:pt x="2267" y="2746"/>
                    <a:pt x="2267" y="2746"/>
                  </a:cubicBezTo>
                  <a:cubicBezTo>
                    <a:pt x="2571" y="2199"/>
                    <a:pt x="3301" y="10"/>
                    <a:pt x="3301" y="10"/>
                  </a:cubicBezTo>
                  <a:cubicBezTo>
                    <a:pt x="3251" y="4"/>
                    <a:pt x="3201" y="0"/>
                    <a:pt x="315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784;p83">
              <a:extLst>
                <a:ext uri="{FF2B5EF4-FFF2-40B4-BE49-F238E27FC236}">
                  <a16:creationId xmlns:a16="http://schemas.microsoft.com/office/drawing/2014/main" id="{5435CD8D-28F8-050F-4019-54DB4FEFD339}"/>
                </a:ext>
              </a:extLst>
            </p:cNvPr>
            <p:cNvSpPr/>
            <p:nvPr/>
          </p:nvSpPr>
          <p:spPr>
            <a:xfrm>
              <a:off x="3422707" y="2695177"/>
              <a:ext cx="222593" cy="175172"/>
            </a:xfrm>
            <a:custGeom>
              <a:avLst/>
              <a:gdLst/>
              <a:ahLst/>
              <a:cxnLst/>
              <a:rect l="l" t="t" r="r" b="b"/>
              <a:pathLst>
                <a:path w="3497" h="2752" extrusionOk="0">
                  <a:moveTo>
                    <a:pt x="2615" y="0"/>
                  </a:moveTo>
                  <a:cubicBezTo>
                    <a:pt x="2615" y="0"/>
                    <a:pt x="1" y="1641"/>
                    <a:pt x="92" y="2310"/>
                  </a:cubicBezTo>
                  <a:cubicBezTo>
                    <a:pt x="141" y="2593"/>
                    <a:pt x="344" y="2751"/>
                    <a:pt x="641" y="2751"/>
                  </a:cubicBezTo>
                  <a:cubicBezTo>
                    <a:pt x="1079" y="2751"/>
                    <a:pt x="1720" y="2408"/>
                    <a:pt x="2372" y="1611"/>
                  </a:cubicBezTo>
                  <a:cubicBezTo>
                    <a:pt x="3496" y="243"/>
                    <a:pt x="2615" y="0"/>
                    <a:pt x="2615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785;p83">
              <a:extLst>
                <a:ext uri="{FF2B5EF4-FFF2-40B4-BE49-F238E27FC236}">
                  <a16:creationId xmlns:a16="http://schemas.microsoft.com/office/drawing/2014/main" id="{F90F819E-E564-DB0A-98E8-BE4EE666DC29}"/>
                </a:ext>
              </a:extLst>
            </p:cNvPr>
            <p:cNvSpPr/>
            <p:nvPr/>
          </p:nvSpPr>
          <p:spPr>
            <a:xfrm>
              <a:off x="2213519" y="2471850"/>
              <a:ext cx="251555" cy="160850"/>
            </a:xfrm>
            <a:custGeom>
              <a:avLst/>
              <a:gdLst/>
              <a:ahLst/>
              <a:cxnLst/>
              <a:rect l="l" t="t" r="r" b="b"/>
              <a:pathLst>
                <a:path w="3952" h="2527" extrusionOk="0">
                  <a:moveTo>
                    <a:pt x="2186" y="1"/>
                  </a:moveTo>
                  <a:cubicBezTo>
                    <a:pt x="1416" y="1"/>
                    <a:pt x="643" y="232"/>
                    <a:pt x="0" y="688"/>
                  </a:cubicBezTo>
                  <a:cubicBezTo>
                    <a:pt x="138" y="1607"/>
                    <a:pt x="901" y="2526"/>
                    <a:pt x="2342" y="2526"/>
                  </a:cubicBezTo>
                  <a:cubicBezTo>
                    <a:pt x="2808" y="2526"/>
                    <a:pt x="3343" y="2430"/>
                    <a:pt x="3952" y="2208"/>
                  </a:cubicBezTo>
                  <a:lnTo>
                    <a:pt x="3952" y="445"/>
                  </a:lnTo>
                  <a:cubicBezTo>
                    <a:pt x="3412" y="148"/>
                    <a:pt x="2800" y="1"/>
                    <a:pt x="2186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786;p83">
              <a:extLst>
                <a:ext uri="{FF2B5EF4-FFF2-40B4-BE49-F238E27FC236}">
                  <a16:creationId xmlns:a16="http://schemas.microsoft.com/office/drawing/2014/main" id="{A6CDA4E5-B5B2-2277-3EBE-2A27966D70EC}"/>
                </a:ext>
              </a:extLst>
            </p:cNvPr>
            <p:cNvSpPr/>
            <p:nvPr/>
          </p:nvSpPr>
          <p:spPr>
            <a:xfrm>
              <a:off x="2205753" y="2381337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2123" y="0"/>
                  </a:moveTo>
                  <a:cubicBezTo>
                    <a:pt x="1720" y="0"/>
                    <a:pt x="1286" y="93"/>
                    <a:pt x="852" y="347"/>
                  </a:cubicBezTo>
                  <a:cubicBezTo>
                    <a:pt x="244" y="681"/>
                    <a:pt x="1" y="1411"/>
                    <a:pt x="122" y="2110"/>
                  </a:cubicBezTo>
                  <a:cubicBezTo>
                    <a:pt x="765" y="1654"/>
                    <a:pt x="1529" y="1423"/>
                    <a:pt x="2295" y="1423"/>
                  </a:cubicBezTo>
                  <a:cubicBezTo>
                    <a:pt x="2907" y="1423"/>
                    <a:pt x="3521" y="1570"/>
                    <a:pt x="4074" y="1867"/>
                  </a:cubicBezTo>
                  <a:lnTo>
                    <a:pt x="4074" y="681"/>
                  </a:lnTo>
                  <a:cubicBezTo>
                    <a:pt x="4074" y="681"/>
                    <a:pt x="3214" y="0"/>
                    <a:pt x="212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787;p83">
              <a:extLst>
                <a:ext uri="{FF2B5EF4-FFF2-40B4-BE49-F238E27FC236}">
                  <a16:creationId xmlns:a16="http://schemas.microsoft.com/office/drawing/2014/main" id="{5969BDE0-352D-2D89-C060-A45A98B47D92}"/>
                </a:ext>
              </a:extLst>
            </p:cNvPr>
            <p:cNvSpPr/>
            <p:nvPr/>
          </p:nvSpPr>
          <p:spPr>
            <a:xfrm>
              <a:off x="2288946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049" y="1"/>
                  </a:moveTo>
                  <a:cubicBezTo>
                    <a:pt x="692" y="1"/>
                    <a:pt x="320" y="85"/>
                    <a:pt x="1" y="161"/>
                  </a:cubicBezTo>
                  <a:cubicBezTo>
                    <a:pt x="1" y="161"/>
                    <a:pt x="1" y="191"/>
                    <a:pt x="31" y="191"/>
                  </a:cubicBezTo>
                  <a:cubicBezTo>
                    <a:pt x="60" y="192"/>
                    <a:pt x="90" y="193"/>
                    <a:pt x="120" y="193"/>
                  </a:cubicBezTo>
                  <a:cubicBezTo>
                    <a:pt x="411" y="193"/>
                    <a:pt x="745" y="134"/>
                    <a:pt x="1065" y="134"/>
                  </a:cubicBezTo>
                  <a:cubicBezTo>
                    <a:pt x="1435" y="134"/>
                    <a:pt x="1788" y="213"/>
                    <a:pt x="2037" y="556"/>
                  </a:cubicBezTo>
                  <a:cubicBezTo>
                    <a:pt x="2311" y="951"/>
                    <a:pt x="2280" y="1528"/>
                    <a:pt x="2280" y="2015"/>
                  </a:cubicBezTo>
                  <a:cubicBezTo>
                    <a:pt x="2296" y="2060"/>
                    <a:pt x="2334" y="2083"/>
                    <a:pt x="2368" y="2083"/>
                  </a:cubicBezTo>
                  <a:cubicBezTo>
                    <a:pt x="2402" y="2083"/>
                    <a:pt x="2432" y="2060"/>
                    <a:pt x="2432" y="2015"/>
                  </a:cubicBezTo>
                  <a:cubicBezTo>
                    <a:pt x="2463" y="1468"/>
                    <a:pt x="2432" y="768"/>
                    <a:pt x="2007" y="343"/>
                  </a:cubicBezTo>
                  <a:cubicBezTo>
                    <a:pt x="1749" y="85"/>
                    <a:pt x="1407" y="1"/>
                    <a:pt x="10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788;p83">
              <a:extLst>
                <a:ext uri="{FF2B5EF4-FFF2-40B4-BE49-F238E27FC236}">
                  <a16:creationId xmlns:a16="http://schemas.microsoft.com/office/drawing/2014/main" id="{954FDC96-DC9C-06FF-2907-774A301A1F80}"/>
                </a:ext>
              </a:extLst>
            </p:cNvPr>
            <p:cNvSpPr/>
            <p:nvPr/>
          </p:nvSpPr>
          <p:spPr>
            <a:xfrm>
              <a:off x="2355016" y="2520008"/>
              <a:ext cx="90259" cy="54550"/>
            </a:xfrm>
            <a:custGeom>
              <a:avLst/>
              <a:gdLst/>
              <a:ahLst/>
              <a:cxnLst/>
              <a:rect l="l" t="t" r="r" b="b"/>
              <a:pathLst>
                <a:path w="1418" h="857" extrusionOk="0">
                  <a:moveTo>
                    <a:pt x="481" y="0"/>
                  </a:moveTo>
                  <a:cubicBezTo>
                    <a:pt x="332" y="0"/>
                    <a:pt x="178" y="50"/>
                    <a:pt x="27" y="168"/>
                  </a:cubicBezTo>
                  <a:cubicBezTo>
                    <a:pt x="0" y="195"/>
                    <a:pt x="42" y="266"/>
                    <a:pt x="73" y="266"/>
                  </a:cubicBezTo>
                  <a:cubicBezTo>
                    <a:pt x="78" y="266"/>
                    <a:pt x="83" y="264"/>
                    <a:pt x="87" y="260"/>
                  </a:cubicBezTo>
                  <a:cubicBezTo>
                    <a:pt x="227" y="190"/>
                    <a:pt x="353" y="152"/>
                    <a:pt x="473" y="152"/>
                  </a:cubicBezTo>
                  <a:cubicBezTo>
                    <a:pt x="614" y="152"/>
                    <a:pt x="746" y="205"/>
                    <a:pt x="878" y="320"/>
                  </a:cubicBezTo>
                  <a:cubicBezTo>
                    <a:pt x="1030" y="472"/>
                    <a:pt x="1151" y="655"/>
                    <a:pt x="1273" y="837"/>
                  </a:cubicBezTo>
                  <a:cubicBezTo>
                    <a:pt x="1287" y="851"/>
                    <a:pt x="1302" y="857"/>
                    <a:pt x="1317" y="857"/>
                  </a:cubicBezTo>
                  <a:cubicBezTo>
                    <a:pt x="1369" y="857"/>
                    <a:pt x="1418" y="786"/>
                    <a:pt x="1394" y="716"/>
                  </a:cubicBezTo>
                  <a:cubicBezTo>
                    <a:pt x="1219" y="342"/>
                    <a:pt x="868" y="0"/>
                    <a:pt x="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789;p83">
              <a:extLst>
                <a:ext uri="{FF2B5EF4-FFF2-40B4-BE49-F238E27FC236}">
                  <a16:creationId xmlns:a16="http://schemas.microsoft.com/office/drawing/2014/main" id="{BBF9ABB1-D7FC-827D-890B-2E15AD209C9D}"/>
                </a:ext>
              </a:extLst>
            </p:cNvPr>
            <p:cNvSpPr/>
            <p:nvPr/>
          </p:nvSpPr>
          <p:spPr>
            <a:xfrm>
              <a:off x="3610416" y="2475324"/>
              <a:ext cx="253464" cy="160850"/>
            </a:xfrm>
            <a:custGeom>
              <a:avLst/>
              <a:gdLst/>
              <a:ahLst/>
              <a:cxnLst/>
              <a:rect l="l" t="t" r="r" b="b"/>
              <a:pathLst>
                <a:path w="3982" h="2527" extrusionOk="0">
                  <a:moveTo>
                    <a:pt x="1781" y="1"/>
                  </a:moveTo>
                  <a:cubicBezTo>
                    <a:pt x="1166" y="1"/>
                    <a:pt x="553" y="148"/>
                    <a:pt x="0" y="445"/>
                  </a:cubicBezTo>
                  <a:lnTo>
                    <a:pt x="0" y="2208"/>
                  </a:lnTo>
                  <a:cubicBezTo>
                    <a:pt x="608" y="2430"/>
                    <a:pt x="1146" y="2526"/>
                    <a:pt x="1614" y="2526"/>
                  </a:cubicBezTo>
                  <a:cubicBezTo>
                    <a:pt x="3064" y="2526"/>
                    <a:pt x="3844" y="1607"/>
                    <a:pt x="3982" y="688"/>
                  </a:cubicBezTo>
                  <a:cubicBezTo>
                    <a:pt x="3323" y="232"/>
                    <a:pt x="2551" y="1"/>
                    <a:pt x="1781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790;p83">
              <a:extLst>
                <a:ext uri="{FF2B5EF4-FFF2-40B4-BE49-F238E27FC236}">
                  <a16:creationId xmlns:a16="http://schemas.microsoft.com/office/drawing/2014/main" id="{7FF913E1-9E35-F990-4272-DCA18E857CD2}"/>
                </a:ext>
              </a:extLst>
            </p:cNvPr>
            <p:cNvSpPr/>
            <p:nvPr/>
          </p:nvSpPr>
          <p:spPr>
            <a:xfrm>
              <a:off x="3610416" y="2384812"/>
              <a:ext cx="259320" cy="134370"/>
            </a:xfrm>
            <a:custGeom>
              <a:avLst/>
              <a:gdLst/>
              <a:ahLst/>
              <a:cxnLst/>
              <a:rect l="l" t="t" r="r" b="b"/>
              <a:pathLst>
                <a:path w="4074" h="2111" extrusionOk="0">
                  <a:moveTo>
                    <a:pt x="1963" y="0"/>
                  </a:moveTo>
                  <a:cubicBezTo>
                    <a:pt x="860" y="0"/>
                    <a:pt x="0" y="681"/>
                    <a:pt x="0" y="681"/>
                  </a:cubicBezTo>
                  <a:lnTo>
                    <a:pt x="0" y="1867"/>
                  </a:lnTo>
                  <a:cubicBezTo>
                    <a:pt x="553" y="1570"/>
                    <a:pt x="1166" y="1423"/>
                    <a:pt x="1781" y="1423"/>
                  </a:cubicBezTo>
                  <a:cubicBezTo>
                    <a:pt x="2551" y="1423"/>
                    <a:pt x="3323" y="1654"/>
                    <a:pt x="3982" y="2110"/>
                  </a:cubicBezTo>
                  <a:cubicBezTo>
                    <a:pt x="4073" y="1411"/>
                    <a:pt x="3830" y="681"/>
                    <a:pt x="3252" y="347"/>
                  </a:cubicBezTo>
                  <a:cubicBezTo>
                    <a:pt x="2810" y="93"/>
                    <a:pt x="2370" y="0"/>
                    <a:pt x="1963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791;p83">
              <a:extLst>
                <a:ext uri="{FF2B5EF4-FFF2-40B4-BE49-F238E27FC236}">
                  <a16:creationId xmlns:a16="http://schemas.microsoft.com/office/drawing/2014/main" id="{D75F7231-6743-72E8-3273-21C59F79AFBB}"/>
                </a:ext>
              </a:extLst>
            </p:cNvPr>
            <p:cNvSpPr/>
            <p:nvPr/>
          </p:nvSpPr>
          <p:spPr>
            <a:xfrm>
              <a:off x="3631675" y="2481817"/>
              <a:ext cx="156776" cy="132652"/>
            </a:xfrm>
            <a:custGeom>
              <a:avLst/>
              <a:gdLst/>
              <a:ahLst/>
              <a:cxnLst/>
              <a:rect l="l" t="t" r="r" b="b"/>
              <a:pathLst>
                <a:path w="2463" h="2084" extrusionOk="0">
                  <a:moveTo>
                    <a:pt x="1383" y="1"/>
                  </a:moveTo>
                  <a:cubicBezTo>
                    <a:pt x="1026" y="1"/>
                    <a:pt x="684" y="85"/>
                    <a:pt x="426" y="343"/>
                  </a:cubicBezTo>
                  <a:cubicBezTo>
                    <a:pt x="0" y="768"/>
                    <a:pt x="0" y="1468"/>
                    <a:pt x="0" y="2015"/>
                  </a:cubicBezTo>
                  <a:cubicBezTo>
                    <a:pt x="0" y="2060"/>
                    <a:pt x="38" y="2083"/>
                    <a:pt x="76" y="2083"/>
                  </a:cubicBezTo>
                  <a:cubicBezTo>
                    <a:pt x="114" y="2083"/>
                    <a:pt x="152" y="2060"/>
                    <a:pt x="152" y="2015"/>
                  </a:cubicBezTo>
                  <a:cubicBezTo>
                    <a:pt x="152" y="1528"/>
                    <a:pt x="122" y="981"/>
                    <a:pt x="426" y="556"/>
                  </a:cubicBezTo>
                  <a:cubicBezTo>
                    <a:pt x="654" y="221"/>
                    <a:pt x="988" y="138"/>
                    <a:pt x="1349" y="138"/>
                  </a:cubicBezTo>
                  <a:cubicBezTo>
                    <a:pt x="1710" y="138"/>
                    <a:pt x="2098" y="221"/>
                    <a:pt x="2432" y="221"/>
                  </a:cubicBezTo>
                  <a:cubicBezTo>
                    <a:pt x="2462" y="191"/>
                    <a:pt x="2462" y="161"/>
                    <a:pt x="2432" y="161"/>
                  </a:cubicBezTo>
                  <a:cubicBezTo>
                    <a:pt x="2113" y="85"/>
                    <a:pt x="1741" y="1"/>
                    <a:pt x="1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792;p83">
              <a:extLst>
                <a:ext uri="{FF2B5EF4-FFF2-40B4-BE49-F238E27FC236}">
                  <a16:creationId xmlns:a16="http://schemas.microsoft.com/office/drawing/2014/main" id="{518C731F-313A-97F1-3EDC-9D2032DE6EB8}"/>
                </a:ext>
              </a:extLst>
            </p:cNvPr>
            <p:cNvSpPr/>
            <p:nvPr/>
          </p:nvSpPr>
          <p:spPr>
            <a:xfrm>
              <a:off x="3630211" y="2520008"/>
              <a:ext cx="91914" cy="54614"/>
            </a:xfrm>
            <a:custGeom>
              <a:avLst/>
              <a:gdLst/>
              <a:ahLst/>
              <a:cxnLst/>
              <a:rect l="l" t="t" r="r" b="b"/>
              <a:pathLst>
                <a:path w="1444" h="858" extrusionOk="0">
                  <a:moveTo>
                    <a:pt x="945" y="1"/>
                  </a:moveTo>
                  <a:cubicBezTo>
                    <a:pt x="564" y="1"/>
                    <a:pt x="222" y="349"/>
                    <a:pt x="23" y="746"/>
                  </a:cubicBezTo>
                  <a:cubicBezTo>
                    <a:pt x="0" y="793"/>
                    <a:pt x="48" y="857"/>
                    <a:pt x="100" y="857"/>
                  </a:cubicBezTo>
                  <a:cubicBezTo>
                    <a:pt x="115" y="857"/>
                    <a:pt x="131" y="851"/>
                    <a:pt x="145" y="837"/>
                  </a:cubicBezTo>
                  <a:cubicBezTo>
                    <a:pt x="297" y="655"/>
                    <a:pt x="388" y="472"/>
                    <a:pt x="540" y="320"/>
                  </a:cubicBezTo>
                  <a:cubicBezTo>
                    <a:pt x="667" y="209"/>
                    <a:pt x="803" y="164"/>
                    <a:pt x="942" y="164"/>
                  </a:cubicBezTo>
                  <a:cubicBezTo>
                    <a:pt x="1069" y="164"/>
                    <a:pt x="1200" y="202"/>
                    <a:pt x="1330" y="260"/>
                  </a:cubicBezTo>
                  <a:cubicBezTo>
                    <a:pt x="1339" y="264"/>
                    <a:pt x="1347" y="266"/>
                    <a:pt x="1356" y="266"/>
                  </a:cubicBezTo>
                  <a:cubicBezTo>
                    <a:pt x="1406" y="266"/>
                    <a:pt x="1444" y="195"/>
                    <a:pt x="1391" y="168"/>
                  </a:cubicBezTo>
                  <a:cubicBezTo>
                    <a:pt x="1241" y="51"/>
                    <a:pt x="1090" y="1"/>
                    <a:pt x="9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793;p83">
              <a:extLst>
                <a:ext uri="{FF2B5EF4-FFF2-40B4-BE49-F238E27FC236}">
                  <a16:creationId xmlns:a16="http://schemas.microsoft.com/office/drawing/2014/main" id="{C0CCE915-D96B-D735-D964-D3C397526C79}"/>
                </a:ext>
              </a:extLst>
            </p:cNvPr>
            <p:cNvSpPr/>
            <p:nvPr/>
          </p:nvSpPr>
          <p:spPr>
            <a:xfrm>
              <a:off x="2438654" y="1808128"/>
              <a:ext cx="1222128" cy="1153702"/>
            </a:xfrm>
            <a:custGeom>
              <a:avLst/>
              <a:gdLst/>
              <a:ahLst/>
              <a:cxnLst/>
              <a:rect l="l" t="t" r="r" b="b"/>
              <a:pathLst>
                <a:path w="19200" h="18125" extrusionOk="0">
                  <a:moveTo>
                    <a:pt x="7226" y="0"/>
                  </a:moveTo>
                  <a:cubicBezTo>
                    <a:pt x="3467" y="0"/>
                    <a:pt x="1" y="1917"/>
                    <a:pt x="172" y="9103"/>
                  </a:cubicBezTo>
                  <a:cubicBezTo>
                    <a:pt x="172" y="9103"/>
                    <a:pt x="80" y="12477"/>
                    <a:pt x="871" y="14179"/>
                  </a:cubicBezTo>
                  <a:cubicBezTo>
                    <a:pt x="1691" y="15851"/>
                    <a:pt x="4427" y="17735"/>
                    <a:pt x="8075" y="18070"/>
                  </a:cubicBezTo>
                  <a:cubicBezTo>
                    <a:pt x="8470" y="18106"/>
                    <a:pt x="8878" y="18124"/>
                    <a:pt x="9295" y="18124"/>
                  </a:cubicBezTo>
                  <a:cubicBezTo>
                    <a:pt x="12725" y="18124"/>
                    <a:pt x="16673" y="16902"/>
                    <a:pt x="17649" y="14544"/>
                  </a:cubicBezTo>
                  <a:cubicBezTo>
                    <a:pt x="18774" y="11930"/>
                    <a:pt x="19199" y="10106"/>
                    <a:pt x="18865" y="7401"/>
                  </a:cubicBezTo>
                  <a:cubicBezTo>
                    <a:pt x="18531" y="4726"/>
                    <a:pt x="18379" y="3541"/>
                    <a:pt x="15886" y="2325"/>
                  </a:cubicBezTo>
                  <a:cubicBezTo>
                    <a:pt x="14669" y="1746"/>
                    <a:pt x="10814" y="0"/>
                    <a:pt x="7226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794;p83">
              <a:extLst>
                <a:ext uri="{FF2B5EF4-FFF2-40B4-BE49-F238E27FC236}">
                  <a16:creationId xmlns:a16="http://schemas.microsoft.com/office/drawing/2014/main" id="{ADAD69A4-6199-C775-869C-89EE0EBA2D96}"/>
                </a:ext>
              </a:extLst>
            </p:cNvPr>
            <p:cNvSpPr/>
            <p:nvPr/>
          </p:nvSpPr>
          <p:spPr>
            <a:xfrm>
              <a:off x="2997069" y="2386721"/>
              <a:ext cx="87140" cy="148183"/>
            </a:xfrm>
            <a:custGeom>
              <a:avLst/>
              <a:gdLst/>
              <a:ahLst/>
              <a:cxnLst/>
              <a:rect l="l" t="t" r="r" b="b"/>
              <a:pathLst>
                <a:path w="1369" h="2328" extrusionOk="0">
                  <a:moveTo>
                    <a:pt x="322" y="1"/>
                  </a:moveTo>
                  <a:cubicBezTo>
                    <a:pt x="305" y="1"/>
                    <a:pt x="274" y="22"/>
                    <a:pt x="274" y="44"/>
                  </a:cubicBezTo>
                  <a:cubicBezTo>
                    <a:pt x="183" y="317"/>
                    <a:pt x="153" y="651"/>
                    <a:pt x="92" y="925"/>
                  </a:cubicBezTo>
                  <a:cubicBezTo>
                    <a:pt x="61" y="1138"/>
                    <a:pt x="1" y="1381"/>
                    <a:pt x="92" y="1563"/>
                  </a:cubicBezTo>
                  <a:cubicBezTo>
                    <a:pt x="153" y="1715"/>
                    <a:pt x="305" y="1806"/>
                    <a:pt x="457" y="1806"/>
                  </a:cubicBezTo>
                  <a:cubicBezTo>
                    <a:pt x="548" y="1806"/>
                    <a:pt x="609" y="1746"/>
                    <a:pt x="669" y="1685"/>
                  </a:cubicBezTo>
                  <a:cubicBezTo>
                    <a:pt x="700" y="1685"/>
                    <a:pt x="761" y="1624"/>
                    <a:pt x="791" y="1624"/>
                  </a:cubicBezTo>
                  <a:cubicBezTo>
                    <a:pt x="831" y="1584"/>
                    <a:pt x="865" y="1563"/>
                    <a:pt x="892" y="1563"/>
                  </a:cubicBezTo>
                  <a:cubicBezTo>
                    <a:pt x="946" y="1563"/>
                    <a:pt x="973" y="1644"/>
                    <a:pt x="973" y="1806"/>
                  </a:cubicBezTo>
                  <a:cubicBezTo>
                    <a:pt x="1125" y="1989"/>
                    <a:pt x="1064" y="2110"/>
                    <a:pt x="852" y="2141"/>
                  </a:cubicBezTo>
                  <a:cubicBezTo>
                    <a:pt x="769" y="2196"/>
                    <a:pt x="786" y="2327"/>
                    <a:pt x="882" y="2327"/>
                  </a:cubicBezTo>
                  <a:cubicBezTo>
                    <a:pt x="891" y="2327"/>
                    <a:pt x="902" y="2326"/>
                    <a:pt x="912" y="2323"/>
                  </a:cubicBezTo>
                  <a:cubicBezTo>
                    <a:pt x="1125" y="2232"/>
                    <a:pt x="1368" y="2019"/>
                    <a:pt x="1338" y="1746"/>
                  </a:cubicBezTo>
                  <a:cubicBezTo>
                    <a:pt x="1308" y="1563"/>
                    <a:pt x="1125" y="1381"/>
                    <a:pt x="912" y="1381"/>
                  </a:cubicBezTo>
                  <a:cubicBezTo>
                    <a:pt x="791" y="1411"/>
                    <a:pt x="730" y="1503"/>
                    <a:pt x="578" y="1563"/>
                  </a:cubicBezTo>
                  <a:cubicBezTo>
                    <a:pt x="508" y="1594"/>
                    <a:pt x="449" y="1608"/>
                    <a:pt x="401" y="1608"/>
                  </a:cubicBezTo>
                  <a:cubicBezTo>
                    <a:pt x="118" y="1608"/>
                    <a:pt x="192" y="1133"/>
                    <a:pt x="244" y="925"/>
                  </a:cubicBezTo>
                  <a:cubicBezTo>
                    <a:pt x="274" y="682"/>
                    <a:pt x="457" y="287"/>
                    <a:pt x="335" y="13"/>
                  </a:cubicBezTo>
                  <a:cubicBezTo>
                    <a:pt x="335" y="4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95;p83">
              <a:extLst>
                <a:ext uri="{FF2B5EF4-FFF2-40B4-BE49-F238E27FC236}">
                  <a16:creationId xmlns:a16="http://schemas.microsoft.com/office/drawing/2014/main" id="{6C857571-FE48-9586-E2AE-FB1AA009FEC5}"/>
                </a:ext>
              </a:extLst>
            </p:cNvPr>
            <p:cNvSpPr/>
            <p:nvPr/>
          </p:nvSpPr>
          <p:spPr>
            <a:xfrm>
              <a:off x="2633364" y="2209261"/>
              <a:ext cx="114193" cy="80457"/>
            </a:xfrm>
            <a:custGeom>
              <a:avLst/>
              <a:gdLst/>
              <a:ahLst/>
              <a:cxnLst/>
              <a:rect l="l" t="t" r="r" b="b"/>
              <a:pathLst>
                <a:path w="1794" h="1264" extrusionOk="0">
                  <a:moveTo>
                    <a:pt x="1616" y="1"/>
                  </a:moveTo>
                  <a:cubicBezTo>
                    <a:pt x="982" y="1"/>
                    <a:pt x="116" y="611"/>
                    <a:pt x="0" y="1221"/>
                  </a:cubicBezTo>
                  <a:cubicBezTo>
                    <a:pt x="0" y="1242"/>
                    <a:pt x="15" y="1264"/>
                    <a:pt x="35" y="1264"/>
                  </a:cubicBezTo>
                  <a:cubicBezTo>
                    <a:pt x="43" y="1264"/>
                    <a:pt x="52" y="1260"/>
                    <a:pt x="61" y="1251"/>
                  </a:cubicBezTo>
                  <a:cubicBezTo>
                    <a:pt x="517" y="643"/>
                    <a:pt x="973" y="309"/>
                    <a:pt x="1702" y="157"/>
                  </a:cubicBezTo>
                  <a:cubicBezTo>
                    <a:pt x="1794" y="126"/>
                    <a:pt x="1763" y="5"/>
                    <a:pt x="1702" y="5"/>
                  </a:cubicBezTo>
                  <a:cubicBezTo>
                    <a:pt x="1674" y="2"/>
                    <a:pt x="1645" y="1"/>
                    <a:pt x="16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796;p83">
              <a:extLst>
                <a:ext uri="{FF2B5EF4-FFF2-40B4-BE49-F238E27FC236}">
                  <a16:creationId xmlns:a16="http://schemas.microsoft.com/office/drawing/2014/main" id="{ED9177C4-329A-095F-81CE-749633BE71C1}"/>
                </a:ext>
              </a:extLst>
            </p:cNvPr>
            <p:cNvSpPr/>
            <p:nvPr/>
          </p:nvSpPr>
          <p:spPr>
            <a:xfrm>
              <a:off x="3314372" y="2196212"/>
              <a:ext cx="124568" cy="55823"/>
            </a:xfrm>
            <a:custGeom>
              <a:avLst/>
              <a:gdLst/>
              <a:ahLst/>
              <a:cxnLst/>
              <a:rect l="l" t="t" r="r" b="b"/>
              <a:pathLst>
                <a:path w="1957" h="877" extrusionOk="0">
                  <a:moveTo>
                    <a:pt x="347" y="1"/>
                  </a:moveTo>
                  <a:cubicBezTo>
                    <a:pt x="248" y="1"/>
                    <a:pt x="152" y="9"/>
                    <a:pt x="61" y="27"/>
                  </a:cubicBezTo>
                  <a:cubicBezTo>
                    <a:pt x="1" y="27"/>
                    <a:pt x="31" y="88"/>
                    <a:pt x="61" y="119"/>
                  </a:cubicBezTo>
                  <a:cubicBezTo>
                    <a:pt x="669" y="271"/>
                    <a:pt x="1277" y="362"/>
                    <a:pt x="1763" y="848"/>
                  </a:cubicBezTo>
                  <a:cubicBezTo>
                    <a:pt x="1783" y="868"/>
                    <a:pt x="1804" y="876"/>
                    <a:pt x="1825" y="876"/>
                  </a:cubicBezTo>
                  <a:cubicBezTo>
                    <a:pt x="1897" y="876"/>
                    <a:pt x="1956" y="768"/>
                    <a:pt x="1885" y="696"/>
                  </a:cubicBezTo>
                  <a:cubicBezTo>
                    <a:pt x="1575" y="282"/>
                    <a:pt x="912" y="1"/>
                    <a:pt x="34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797;p83">
              <a:extLst>
                <a:ext uri="{FF2B5EF4-FFF2-40B4-BE49-F238E27FC236}">
                  <a16:creationId xmlns:a16="http://schemas.microsoft.com/office/drawing/2014/main" id="{9C37CE99-CAF5-BF00-ED22-87583A9D4D72}"/>
                </a:ext>
              </a:extLst>
            </p:cNvPr>
            <p:cNvSpPr/>
            <p:nvPr/>
          </p:nvSpPr>
          <p:spPr>
            <a:xfrm>
              <a:off x="2615924" y="2569401"/>
              <a:ext cx="226412" cy="212854"/>
            </a:xfrm>
            <a:custGeom>
              <a:avLst/>
              <a:gdLst/>
              <a:ahLst/>
              <a:cxnLst/>
              <a:rect l="l" t="t" r="r" b="b"/>
              <a:pathLst>
                <a:path w="3557" h="3344" extrusionOk="0">
                  <a:moveTo>
                    <a:pt x="176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64" y="3344"/>
                  </a:cubicBezTo>
                  <a:cubicBezTo>
                    <a:pt x="2767" y="3344"/>
                    <a:pt x="3557" y="2614"/>
                    <a:pt x="3557" y="1672"/>
                  </a:cubicBezTo>
                  <a:cubicBezTo>
                    <a:pt x="3557" y="760"/>
                    <a:pt x="2767" y="0"/>
                    <a:pt x="176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798;p83">
              <a:extLst>
                <a:ext uri="{FF2B5EF4-FFF2-40B4-BE49-F238E27FC236}">
                  <a16:creationId xmlns:a16="http://schemas.microsoft.com/office/drawing/2014/main" id="{D377E52E-1558-F3AB-0E84-70E95511A4B5}"/>
                </a:ext>
              </a:extLst>
            </p:cNvPr>
            <p:cNvSpPr/>
            <p:nvPr/>
          </p:nvSpPr>
          <p:spPr>
            <a:xfrm>
              <a:off x="3236972" y="2569401"/>
              <a:ext cx="228385" cy="212854"/>
            </a:xfrm>
            <a:custGeom>
              <a:avLst/>
              <a:gdLst/>
              <a:ahLst/>
              <a:cxnLst/>
              <a:rect l="l" t="t" r="r" b="b"/>
              <a:pathLst>
                <a:path w="3588" h="3344" extrusionOk="0">
                  <a:moveTo>
                    <a:pt x="1794" y="0"/>
                  </a:moveTo>
                  <a:cubicBezTo>
                    <a:pt x="791" y="0"/>
                    <a:pt x="1" y="760"/>
                    <a:pt x="1" y="1672"/>
                  </a:cubicBezTo>
                  <a:cubicBezTo>
                    <a:pt x="1" y="2584"/>
                    <a:pt x="791" y="3344"/>
                    <a:pt x="1794" y="3344"/>
                  </a:cubicBezTo>
                  <a:cubicBezTo>
                    <a:pt x="2767" y="3344"/>
                    <a:pt x="3587" y="2614"/>
                    <a:pt x="3587" y="1672"/>
                  </a:cubicBezTo>
                  <a:cubicBezTo>
                    <a:pt x="3587" y="760"/>
                    <a:pt x="2767" y="0"/>
                    <a:pt x="1794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799;p83">
              <a:extLst>
                <a:ext uri="{FF2B5EF4-FFF2-40B4-BE49-F238E27FC236}">
                  <a16:creationId xmlns:a16="http://schemas.microsoft.com/office/drawing/2014/main" id="{4EDD625A-FE4A-D260-E141-8EDC6F57062A}"/>
                </a:ext>
              </a:extLst>
            </p:cNvPr>
            <p:cNvSpPr/>
            <p:nvPr/>
          </p:nvSpPr>
          <p:spPr>
            <a:xfrm>
              <a:off x="3206037" y="2354068"/>
              <a:ext cx="170334" cy="132652"/>
            </a:xfrm>
            <a:custGeom>
              <a:avLst/>
              <a:gdLst/>
              <a:ahLst/>
              <a:cxnLst/>
              <a:rect l="l" t="t" r="r" b="b"/>
              <a:pathLst>
                <a:path w="2676" h="2084" extrusionOk="0">
                  <a:moveTo>
                    <a:pt x="1451" y="1"/>
                  </a:moveTo>
                  <a:cubicBezTo>
                    <a:pt x="1405" y="1"/>
                    <a:pt x="1357" y="4"/>
                    <a:pt x="1307" y="9"/>
                  </a:cubicBezTo>
                  <a:cubicBezTo>
                    <a:pt x="395" y="101"/>
                    <a:pt x="0" y="1256"/>
                    <a:pt x="31" y="2016"/>
                  </a:cubicBezTo>
                  <a:cubicBezTo>
                    <a:pt x="31" y="2061"/>
                    <a:pt x="54" y="2084"/>
                    <a:pt x="76" y="2084"/>
                  </a:cubicBezTo>
                  <a:cubicBezTo>
                    <a:pt x="99" y="2084"/>
                    <a:pt x="122" y="2061"/>
                    <a:pt x="122" y="2016"/>
                  </a:cubicBezTo>
                  <a:cubicBezTo>
                    <a:pt x="213" y="1377"/>
                    <a:pt x="487" y="222"/>
                    <a:pt x="1307" y="161"/>
                  </a:cubicBezTo>
                  <a:cubicBezTo>
                    <a:pt x="1345" y="158"/>
                    <a:pt x="1382" y="156"/>
                    <a:pt x="1417" y="156"/>
                  </a:cubicBezTo>
                  <a:cubicBezTo>
                    <a:pt x="2339" y="156"/>
                    <a:pt x="2317" y="1281"/>
                    <a:pt x="2493" y="1955"/>
                  </a:cubicBezTo>
                  <a:cubicBezTo>
                    <a:pt x="2506" y="1993"/>
                    <a:pt x="2540" y="2010"/>
                    <a:pt x="2575" y="2010"/>
                  </a:cubicBezTo>
                  <a:cubicBezTo>
                    <a:pt x="2624" y="2010"/>
                    <a:pt x="2675" y="1977"/>
                    <a:pt x="2675" y="1924"/>
                  </a:cubicBezTo>
                  <a:cubicBezTo>
                    <a:pt x="2588" y="1142"/>
                    <a:pt x="2391" y="1"/>
                    <a:pt x="14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00;p83">
              <a:extLst>
                <a:ext uri="{FF2B5EF4-FFF2-40B4-BE49-F238E27FC236}">
                  <a16:creationId xmlns:a16="http://schemas.microsoft.com/office/drawing/2014/main" id="{FC0EF411-FB94-0FD5-FF0A-4D33F3182535}"/>
                </a:ext>
              </a:extLst>
            </p:cNvPr>
            <p:cNvSpPr/>
            <p:nvPr/>
          </p:nvSpPr>
          <p:spPr>
            <a:xfrm>
              <a:off x="2720440" y="2354068"/>
              <a:ext cx="168361" cy="132652"/>
            </a:xfrm>
            <a:custGeom>
              <a:avLst/>
              <a:gdLst/>
              <a:ahLst/>
              <a:cxnLst/>
              <a:rect l="l" t="t" r="r" b="b"/>
              <a:pathLst>
                <a:path w="2645" h="2084" extrusionOk="0">
                  <a:moveTo>
                    <a:pt x="1220" y="1"/>
                  </a:moveTo>
                  <a:cubicBezTo>
                    <a:pt x="254" y="1"/>
                    <a:pt x="58" y="1142"/>
                    <a:pt x="0" y="1924"/>
                  </a:cubicBezTo>
                  <a:cubicBezTo>
                    <a:pt x="0" y="1977"/>
                    <a:pt x="51" y="2010"/>
                    <a:pt x="100" y="2010"/>
                  </a:cubicBezTo>
                  <a:cubicBezTo>
                    <a:pt x="136" y="2010"/>
                    <a:pt x="170" y="1993"/>
                    <a:pt x="182" y="1955"/>
                  </a:cubicBezTo>
                  <a:cubicBezTo>
                    <a:pt x="358" y="1281"/>
                    <a:pt x="308" y="156"/>
                    <a:pt x="1255" y="156"/>
                  </a:cubicBezTo>
                  <a:cubicBezTo>
                    <a:pt x="1291" y="156"/>
                    <a:pt x="1329" y="158"/>
                    <a:pt x="1368" y="161"/>
                  </a:cubicBezTo>
                  <a:cubicBezTo>
                    <a:pt x="2189" y="222"/>
                    <a:pt x="2462" y="1347"/>
                    <a:pt x="2523" y="2016"/>
                  </a:cubicBezTo>
                  <a:cubicBezTo>
                    <a:pt x="2538" y="2061"/>
                    <a:pt x="2568" y="2084"/>
                    <a:pt x="2595" y="2084"/>
                  </a:cubicBezTo>
                  <a:cubicBezTo>
                    <a:pt x="2622" y="2084"/>
                    <a:pt x="2644" y="2061"/>
                    <a:pt x="2644" y="2016"/>
                  </a:cubicBezTo>
                  <a:cubicBezTo>
                    <a:pt x="2644" y="1256"/>
                    <a:pt x="2280" y="101"/>
                    <a:pt x="1368" y="9"/>
                  </a:cubicBezTo>
                  <a:cubicBezTo>
                    <a:pt x="1317" y="4"/>
                    <a:pt x="1267" y="1"/>
                    <a:pt x="12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01;p83">
              <a:extLst>
                <a:ext uri="{FF2B5EF4-FFF2-40B4-BE49-F238E27FC236}">
                  <a16:creationId xmlns:a16="http://schemas.microsoft.com/office/drawing/2014/main" id="{1C021EBB-3262-99E7-2702-EE77F74A1E11}"/>
                </a:ext>
              </a:extLst>
            </p:cNvPr>
            <p:cNvSpPr/>
            <p:nvPr/>
          </p:nvSpPr>
          <p:spPr>
            <a:xfrm>
              <a:off x="2954486" y="2585823"/>
              <a:ext cx="106491" cy="78420"/>
            </a:xfrm>
            <a:custGeom>
              <a:avLst/>
              <a:gdLst/>
              <a:ahLst/>
              <a:cxnLst/>
              <a:rect l="l" t="t" r="r" b="b"/>
              <a:pathLst>
                <a:path w="1673" h="1232" extrusionOk="0">
                  <a:moveTo>
                    <a:pt x="179" y="1"/>
                  </a:moveTo>
                  <a:cubicBezTo>
                    <a:pt x="160" y="1"/>
                    <a:pt x="138" y="16"/>
                    <a:pt x="122" y="46"/>
                  </a:cubicBezTo>
                  <a:cubicBezTo>
                    <a:pt x="1" y="806"/>
                    <a:pt x="974" y="1141"/>
                    <a:pt x="1551" y="1232"/>
                  </a:cubicBezTo>
                  <a:cubicBezTo>
                    <a:pt x="1642" y="1232"/>
                    <a:pt x="1673" y="1110"/>
                    <a:pt x="1612" y="1080"/>
                  </a:cubicBezTo>
                  <a:cubicBezTo>
                    <a:pt x="1308" y="989"/>
                    <a:pt x="1004" y="928"/>
                    <a:pt x="730" y="776"/>
                  </a:cubicBezTo>
                  <a:cubicBezTo>
                    <a:pt x="426" y="624"/>
                    <a:pt x="305" y="381"/>
                    <a:pt x="214" y="46"/>
                  </a:cubicBezTo>
                  <a:cubicBezTo>
                    <a:pt x="214" y="16"/>
                    <a:pt x="198" y="1"/>
                    <a:pt x="1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02;p83">
              <a:extLst>
                <a:ext uri="{FF2B5EF4-FFF2-40B4-BE49-F238E27FC236}">
                  <a16:creationId xmlns:a16="http://schemas.microsoft.com/office/drawing/2014/main" id="{0CC8F213-7539-CF79-A355-AE86DCE6B198}"/>
                </a:ext>
              </a:extLst>
            </p:cNvPr>
            <p:cNvSpPr/>
            <p:nvPr/>
          </p:nvSpPr>
          <p:spPr>
            <a:xfrm>
              <a:off x="3136403" y="4424781"/>
              <a:ext cx="5856" cy="6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0" y="1"/>
                  </a:moveTo>
                  <a:lnTo>
                    <a:pt x="91" y="1"/>
                  </a:ln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03;p83">
              <a:extLst>
                <a:ext uri="{FF2B5EF4-FFF2-40B4-BE49-F238E27FC236}">
                  <a16:creationId xmlns:a16="http://schemas.microsoft.com/office/drawing/2014/main" id="{A20186F7-E8A5-DEF9-DA6F-4850E9B23B1A}"/>
                </a:ext>
              </a:extLst>
            </p:cNvPr>
            <p:cNvSpPr/>
            <p:nvPr/>
          </p:nvSpPr>
          <p:spPr>
            <a:xfrm>
              <a:off x="2737817" y="5059387"/>
              <a:ext cx="398656" cy="170843"/>
            </a:xfrm>
            <a:custGeom>
              <a:avLst/>
              <a:gdLst/>
              <a:ahLst/>
              <a:cxnLst/>
              <a:rect l="l" t="t" r="r" b="b"/>
              <a:pathLst>
                <a:path w="6263" h="2684" extrusionOk="0">
                  <a:moveTo>
                    <a:pt x="6262" y="0"/>
                  </a:moveTo>
                  <a:lnTo>
                    <a:pt x="6262" y="0"/>
                  </a:lnTo>
                  <a:cubicBezTo>
                    <a:pt x="4226" y="1034"/>
                    <a:pt x="2189" y="1946"/>
                    <a:pt x="1" y="2189"/>
                  </a:cubicBezTo>
                  <a:cubicBezTo>
                    <a:pt x="1" y="2250"/>
                    <a:pt x="1" y="2280"/>
                    <a:pt x="1" y="2341"/>
                  </a:cubicBezTo>
                  <a:cubicBezTo>
                    <a:pt x="1382" y="2547"/>
                    <a:pt x="2791" y="2683"/>
                    <a:pt x="4199" y="2683"/>
                  </a:cubicBezTo>
                  <a:cubicBezTo>
                    <a:pt x="4868" y="2683"/>
                    <a:pt x="5536" y="2653"/>
                    <a:pt x="6201" y="2584"/>
                  </a:cubicBezTo>
                  <a:lnTo>
                    <a:pt x="6262" y="0"/>
                  </a:ln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04;p83">
              <a:extLst>
                <a:ext uri="{FF2B5EF4-FFF2-40B4-BE49-F238E27FC236}">
                  <a16:creationId xmlns:a16="http://schemas.microsoft.com/office/drawing/2014/main" id="{8559726B-8F2E-F3B5-8842-EBEDC3460315}"/>
                </a:ext>
              </a:extLst>
            </p:cNvPr>
            <p:cNvSpPr/>
            <p:nvPr/>
          </p:nvSpPr>
          <p:spPr>
            <a:xfrm>
              <a:off x="2737817" y="5204512"/>
              <a:ext cx="396682" cy="664087"/>
            </a:xfrm>
            <a:custGeom>
              <a:avLst/>
              <a:gdLst/>
              <a:ahLst/>
              <a:cxnLst/>
              <a:rect l="l" t="t" r="r" b="b"/>
              <a:pathLst>
                <a:path w="6232" h="10433" extrusionOk="0">
                  <a:moveTo>
                    <a:pt x="1" y="0"/>
                  </a:moveTo>
                  <a:lnTo>
                    <a:pt x="1" y="0"/>
                  </a:lnTo>
                  <a:cubicBezTo>
                    <a:pt x="183" y="4286"/>
                    <a:pt x="517" y="9666"/>
                    <a:pt x="669" y="10091"/>
                  </a:cubicBezTo>
                  <a:cubicBezTo>
                    <a:pt x="669" y="10091"/>
                    <a:pt x="1793" y="10433"/>
                    <a:pt x="3164" y="10433"/>
                  </a:cubicBezTo>
                  <a:cubicBezTo>
                    <a:pt x="4071" y="10433"/>
                    <a:pt x="5087" y="10284"/>
                    <a:pt x="5958" y="9787"/>
                  </a:cubicBezTo>
                  <a:lnTo>
                    <a:pt x="6232" y="304"/>
                  </a:lnTo>
                  <a:lnTo>
                    <a:pt x="6232" y="304"/>
                  </a:lnTo>
                  <a:cubicBezTo>
                    <a:pt x="5659" y="364"/>
                    <a:pt x="5077" y="390"/>
                    <a:pt x="4491" y="390"/>
                  </a:cubicBezTo>
                  <a:cubicBezTo>
                    <a:pt x="2992" y="390"/>
                    <a:pt x="1465" y="219"/>
                    <a:pt x="1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05;p83">
              <a:extLst>
                <a:ext uri="{FF2B5EF4-FFF2-40B4-BE49-F238E27FC236}">
                  <a16:creationId xmlns:a16="http://schemas.microsoft.com/office/drawing/2014/main" id="{EB6A3DC5-4558-2280-AEE1-4CD850EDC157}"/>
                </a:ext>
              </a:extLst>
            </p:cNvPr>
            <p:cNvSpPr/>
            <p:nvPr/>
          </p:nvSpPr>
          <p:spPr>
            <a:xfrm>
              <a:off x="2745582" y="5287705"/>
              <a:ext cx="387007" cy="40738"/>
            </a:xfrm>
            <a:custGeom>
              <a:avLst/>
              <a:gdLst/>
              <a:ahLst/>
              <a:cxnLst/>
              <a:rect l="l" t="t" r="r" b="b"/>
              <a:pathLst>
                <a:path w="6080" h="640" extrusionOk="0">
                  <a:moveTo>
                    <a:pt x="61" y="0"/>
                  </a:moveTo>
                  <a:cubicBezTo>
                    <a:pt x="31" y="0"/>
                    <a:pt x="0" y="61"/>
                    <a:pt x="31" y="61"/>
                  </a:cubicBezTo>
                  <a:cubicBezTo>
                    <a:pt x="968" y="458"/>
                    <a:pt x="2047" y="639"/>
                    <a:pt x="3128" y="639"/>
                  </a:cubicBezTo>
                  <a:cubicBezTo>
                    <a:pt x="4115" y="639"/>
                    <a:pt x="5103" y="488"/>
                    <a:pt x="5988" y="213"/>
                  </a:cubicBezTo>
                  <a:cubicBezTo>
                    <a:pt x="6079" y="182"/>
                    <a:pt x="6049" y="61"/>
                    <a:pt x="5958" y="61"/>
                  </a:cubicBezTo>
                  <a:cubicBezTo>
                    <a:pt x="4955" y="285"/>
                    <a:pt x="3996" y="407"/>
                    <a:pt x="3042" y="407"/>
                  </a:cubicBezTo>
                  <a:cubicBezTo>
                    <a:pt x="2058" y="407"/>
                    <a:pt x="1079" y="278"/>
                    <a:pt x="6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06;p83">
              <a:extLst>
                <a:ext uri="{FF2B5EF4-FFF2-40B4-BE49-F238E27FC236}">
                  <a16:creationId xmlns:a16="http://schemas.microsoft.com/office/drawing/2014/main" id="{35E55895-374B-F991-D1B2-61CAC1DFF63A}"/>
                </a:ext>
              </a:extLst>
            </p:cNvPr>
            <p:cNvSpPr/>
            <p:nvPr/>
          </p:nvSpPr>
          <p:spPr>
            <a:xfrm>
              <a:off x="2757167" y="5210750"/>
              <a:ext cx="15531" cy="83257"/>
            </a:xfrm>
            <a:custGeom>
              <a:avLst/>
              <a:gdLst/>
              <a:ahLst/>
              <a:cxnLst/>
              <a:rect l="l" t="t" r="r" b="b"/>
              <a:pathLst>
                <a:path w="244" h="1308" extrusionOk="0">
                  <a:moveTo>
                    <a:pt x="122" y="1"/>
                  </a:moveTo>
                  <a:cubicBezTo>
                    <a:pt x="107" y="1"/>
                    <a:pt x="92" y="8"/>
                    <a:pt x="92" y="24"/>
                  </a:cubicBezTo>
                  <a:cubicBezTo>
                    <a:pt x="31" y="145"/>
                    <a:pt x="31" y="328"/>
                    <a:pt x="31" y="480"/>
                  </a:cubicBezTo>
                  <a:cubicBezTo>
                    <a:pt x="31" y="723"/>
                    <a:pt x="1" y="1027"/>
                    <a:pt x="61" y="1240"/>
                  </a:cubicBezTo>
                  <a:cubicBezTo>
                    <a:pt x="61" y="1285"/>
                    <a:pt x="92" y="1308"/>
                    <a:pt x="126" y="1308"/>
                  </a:cubicBezTo>
                  <a:cubicBezTo>
                    <a:pt x="160" y="1308"/>
                    <a:pt x="198" y="1285"/>
                    <a:pt x="213" y="1240"/>
                  </a:cubicBezTo>
                  <a:cubicBezTo>
                    <a:pt x="244" y="996"/>
                    <a:pt x="213" y="723"/>
                    <a:pt x="183" y="480"/>
                  </a:cubicBezTo>
                  <a:cubicBezTo>
                    <a:pt x="183" y="328"/>
                    <a:pt x="213" y="145"/>
                    <a:pt x="153" y="24"/>
                  </a:cubicBezTo>
                  <a:cubicBezTo>
                    <a:pt x="153" y="8"/>
                    <a:pt x="137" y="1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07;p83">
              <a:extLst>
                <a:ext uri="{FF2B5EF4-FFF2-40B4-BE49-F238E27FC236}">
                  <a16:creationId xmlns:a16="http://schemas.microsoft.com/office/drawing/2014/main" id="{C18DB2B3-EC8F-CFD5-453E-EF3B144A7CE9}"/>
                </a:ext>
              </a:extLst>
            </p:cNvPr>
            <p:cNvSpPr/>
            <p:nvPr/>
          </p:nvSpPr>
          <p:spPr>
            <a:xfrm>
              <a:off x="2817126" y="5219980"/>
              <a:ext cx="11712" cy="90005"/>
            </a:xfrm>
            <a:custGeom>
              <a:avLst/>
              <a:gdLst/>
              <a:ahLst/>
              <a:cxnLst/>
              <a:rect l="l" t="t" r="r" b="b"/>
              <a:pathLst>
                <a:path w="184" h="1414" extrusionOk="0">
                  <a:moveTo>
                    <a:pt x="92" y="0"/>
                  </a:moveTo>
                  <a:cubicBezTo>
                    <a:pt x="46" y="0"/>
                    <a:pt x="1" y="31"/>
                    <a:pt x="1" y="91"/>
                  </a:cubicBezTo>
                  <a:cubicBezTo>
                    <a:pt x="1" y="517"/>
                    <a:pt x="31" y="943"/>
                    <a:pt x="31" y="1368"/>
                  </a:cubicBezTo>
                  <a:cubicBezTo>
                    <a:pt x="31" y="1398"/>
                    <a:pt x="62" y="1414"/>
                    <a:pt x="92" y="1414"/>
                  </a:cubicBezTo>
                  <a:cubicBezTo>
                    <a:pt x="122" y="1414"/>
                    <a:pt x="153" y="1398"/>
                    <a:pt x="153" y="1368"/>
                  </a:cubicBezTo>
                  <a:cubicBezTo>
                    <a:pt x="183" y="943"/>
                    <a:pt x="183" y="517"/>
                    <a:pt x="183" y="91"/>
                  </a:cubicBezTo>
                  <a:cubicBezTo>
                    <a:pt x="183" y="31"/>
                    <a:pt x="138" y="0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08;p83">
              <a:extLst>
                <a:ext uri="{FF2B5EF4-FFF2-40B4-BE49-F238E27FC236}">
                  <a16:creationId xmlns:a16="http://schemas.microsoft.com/office/drawing/2014/main" id="{E162FC90-7566-F089-CF7B-B561E0E13D0F}"/>
                </a:ext>
              </a:extLst>
            </p:cNvPr>
            <p:cNvSpPr/>
            <p:nvPr/>
          </p:nvSpPr>
          <p:spPr>
            <a:xfrm>
              <a:off x="2877150" y="5225263"/>
              <a:ext cx="15531" cy="91978"/>
            </a:xfrm>
            <a:custGeom>
              <a:avLst/>
              <a:gdLst/>
              <a:ahLst/>
              <a:cxnLst/>
              <a:rect l="l" t="t" r="r" b="b"/>
              <a:pathLst>
                <a:path w="244" h="1445" extrusionOk="0">
                  <a:moveTo>
                    <a:pt x="125" y="1"/>
                  </a:moveTo>
                  <a:cubicBezTo>
                    <a:pt x="91" y="1"/>
                    <a:pt x="61" y="24"/>
                    <a:pt x="61" y="69"/>
                  </a:cubicBezTo>
                  <a:cubicBezTo>
                    <a:pt x="0" y="495"/>
                    <a:pt x="30" y="951"/>
                    <a:pt x="61" y="1376"/>
                  </a:cubicBezTo>
                  <a:cubicBezTo>
                    <a:pt x="61" y="1422"/>
                    <a:pt x="91" y="1445"/>
                    <a:pt x="122" y="1445"/>
                  </a:cubicBezTo>
                  <a:cubicBezTo>
                    <a:pt x="152" y="1445"/>
                    <a:pt x="182" y="1422"/>
                    <a:pt x="182" y="1376"/>
                  </a:cubicBezTo>
                  <a:cubicBezTo>
                    <a:pt x="213" y="981"/>
                    <a:pt x="243" y="495"/>
                    <a:pt x="213" y="69"/>
                  </a:cubicBezTo>
                  <a:cubicBezTo>
                    <a:pt x="198" y="24"/>
                    <a:pt x="160" y="1"/>
                    <a:pt x="125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09;p83">
              <a:extLst>
                <a:ext uri="{FF2B5EF4-FFF2-40B4-BE49-F238E27FC236}">
                  <a16:creationId xmlns:a16="http://schemas.microsoft.com/office/drawing/2014/main" id="{49A85099-EFCB-9359-59F2-4E99A1CD6EFC}"/>
                </a:ext>
              </a:extLst>
            </p:cNvPr>
            <p:cNvSpPr/>
            <p:nvPr/>
          </p:nvSpPr>
          <p:spPr>
            <a:xfrm>
              <a:off x="2940992" y="5228191"/>
              <a:ext cx="19414" cy="93315"/>
            </a:xfrm>
            <a:custGeom>
              <a:avLst/>
              <a:gdLst/>
              <a:ahLst/>
              <a:cxnLst/>
              <a:rect l="l" t="t" r="r" b="b"/>
              <a:pathLst>
                <a:path w="305" h="1466" extrusionOk="0">
                  <a:moveTo>
                    <a:pt x="167" y="0"/>
                  </a:moveTo>
                  <a:cubicBezTo>
                    <a:pt x="114" y="0"/>
                    <a:pt x="61" y="38"/>
                    <a:pt x="61" y="114"/>
                  </a:cubicBezTo>
                  <a:cubicBezTo>
                    <a:pt x="61" y="540"/>
                    <a:pt x="0" y="996"/>
                    <a:pt x="61" y="1452"/>
                  </a:cubicBezTo>
                  <a:cubicBezTo>
                    <a:pt x="71" y="1462"/>
                    <a:pt x="85" y="1465"/>
                    <a:pt x="98" y="1465"/>
                  </a:cubicBezTo>
                  <a:cubicBezTo>
                    <a:pt x="125" y="1465"/>
                    <a:pt x="152" y="1452"/>
                    <a:pt x="152" y="1452"/>
                  </a:cubicBezTo>
                  <a:cubicBezTo>
                    <a:pt x="304" y="1057"/>
                    <a:pt x="304" y="510"/>
                    <a:pt x="274" y="114"/>
                  </a:cubicBezTo>
                  <a:cubicBezTo>
                    <a:pt x="274" y="38"/>
                    <a:pt x="221" y="0"/>
                    <a:pt x="16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10;p83">
              <a:extLst>
                <a:ext uri="{FF2B5EF4-FFF2-40B4-BE49-F238E27FC236}">
                  <a16:creationId xmlns:a16="http://schemas.microsoft.com/office/drawing/2014/main" id="{5E500912-BE0C-CDE3-B692-C9E6B138F33B}"/>
                </a:ext>
              </a:extLst>
            </p:cNvPr>
            <p:cNvSpPr/>
            <p:nvPr/>
          </p:nvSpPr>
          <p:spPr>
            <a:xfrm>
              <a:off x="3012537" y="5231564"/>
              <a:ext cx="15531" cy="85358"/>
            </a:xfrm>
            <a:custGeom>
              <a:avLst/>
              <a:gdLst/>
              <a:ahLst/>
              <a:cxnLst/>
              <a:rect l="l" t="t" r="r" b="b"/>
              <a:pathLst>
                <a:path w="244" h="1341" extrusionOk="0">
                  <a:moveTo>
                    <a:pt x="92" y="1"/>
                  </a:moveTo>
                  <a:cubicBezTo>
                    <a:pt x="46" y="1"/>
                    <a:pt x="1" y="31"/>
                    <a:pt x="1" y="92"/>
                  </a:cubicBezTo>
                  <a:cubicBezTo>
                    <a:pt x="1" y="487"/>
                    <a:pt x="31" y="882"/>
                    <a:pt x="92" y="1277"/>
                  </a:cubicBezTo>
                  <a:cubicBezTo>
                    <a:pt x="92" y="1315"/>
                    <a:pt x="127" y="1341"/>
                    <a:pt x="161" y="1341"/>
                  </a:cubicBezTo>
                  <a:cubicBezTo>
                    <a:pt x="181" y="1341"/>
                    <a:pt x="202" y="1331"/>
                    <a:pt x="214" y="1308"/>
                  </a:cubicBezTo>
                  <a:cubicBezTo>
                    <a:pt x="244" y="913"/>
                    <a:pt x="214" y="487"/>
                    <a:pt x="183" y="92"/>
                  </a:cubicBezTo>
                  <a:cubicBezTo>
                    <a:pt x="183" y="31"/>
                    <a:pt x="138" y="1"/>
                    <a:pt x="9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11;p83">
              <a:extLst>
                <a:ext uri="{FF2B5EF4-FFF2-40B4-BE49-F238E27FC236}">
                  <a16:creationId xmlns:a16="http://schemas.microsoft.com/office/drawing/2014/main" id="{F2E3B6C9-03BF-306E-7869-D290BF752A5E}"/>
                </a:ext>
              </a:extLst>
            </p:cNvPr>
            <p:cNvSpPr/>
            <p:nvPr/>
          </p:nvSpPr>
          <p:spPr>
            <a:xfrm>
              <a:off x="3066704" y="5228763"/>
              <a:ext cx="23297" cy="77338"/>
            </a:xfrm>
            <a:custGeom>
              <a:avLst/>
              <a:gdLst/>
              <a:ahLst/>
              <a:cxnLst/>
              <a:rect l="l" t="t" r="r" b="b"/>
              <a:pathLst>
                <a:path w="366" h="1215" extrusionOk="0">
                  <a:moveTo>
                    <a:pt x="214" y="1"/>
                  </a:moveTo>
                  <a:cubicBezTo>
                    <a:pt x="187" y="1"/>
                    <a:pt x="163" y="14"/>
                    <a:pt x="153" y="45"/>
                  </a:cubicBezTo>
                  <a:cubicBezTo>
                    <a:pt x="1" y="409"/>
                    <a:pt x="183" y="805"/>
                    <a:pt x="153" y="1169"/>
                  </a:cubicBezTo>
                  <a:cubicBezTo>
                    <a:pt x="153" y="1200"/>
                    <a:pt x="176" y="1215"/>
                    <a:pt x="198" y="1215"/>
                  </a:cubicBezTo>
                  <a:cubicBezTo>
                    <a:pt x="221" y="1215"/>
                    <a:pt x="244" y="1200"/>
                    <a:pt x="244" y="1169"/>
                  </a:cubicBezTo>
                  <a:cubicBezTo>
                    <a:pt x="366" y="835"/>
                    <a:pt x="244" y="470"/>
                    <a:pt x="335" y="136"/>
                  </a:cubicBezTo>
                  <a:cubicBezTo>
                    <a:pt x="335" y="55"/>
                    <a:pt x="268" y="1"/>
                    <a:pt x="21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12;p83">
              <a:extLst>
                <a:ext uri="{FF2B5EF4-FFF2-40B4-BE49-F238E27FC236}">
                  <a16:creationId xmlns:a16="http://schemas.microsoft.com/office/drawing/2014/main" id="{E7C89D18-09D6-7816-17EF-C3BB9099FDF4}"/>
                </a:ext>
              </a:extLst>
            </p:cNvPr>
            <p:cNvSpPr/>
            <p:nvPr/>
          </p:nvSpPr>
          <p:spPr>
            <a:xfrm>
              <a:off x="2732024" y="5198656"/>
              <a:ext cx="408267" cy="38764"/>
            </a:xfrm>
            <a:custGeom>
              <a:avLst/>
              <a:gdLst/>
              <a:ahLst/>
              <a:cxnLst/>
              <a:rect l="l" t="t" r="r" b="b"/>
              <a:pathLst>
                <a:path w="6414" h="609" extrusionOk="0">
                  <a:moveTo>
                    <a:pt x="122" y="1"/>
                  </a:moveTo>
                  <a:cubicBezTo>
                    <a:pt x="31" y="1"/>
                    <a:pt x="0" y="92"/>
                    <a:pt x="92" y="123"/>
                  </a:cubicBezTo>
                  <a:cubicBezTo>
                    <a:pt x="1244" y="495"/>
                    <a:pt x="2469" y="609"/>
                    <a:pt x="3694" y="609"/>
                  </a:cubicBezTo>
                  <a:cubicBezTo>
                    <a:pt x="4569" y="609"/>
                    <a:pt x="5444" y="551"/>
                    <a:pt x="6292" y="487"/>
                  </a:cubicBezTo>
                  <a:cubicBezTo>
                    <a:pt x="6406" y="487"/>
                    <a:pt x="6413" y="302"/>
                    <a:pt x="6315" y="302"/>
                  </a:cubicBezTo>
                  <a:cubicBezTo>
                    <a:pt x="6308" y="302"/>
                    <a:pt x="6300" y="303"/>
                    <a:pt x="6292" y="305"/>
                  </a:cubicBezTo>
                  <a:cubicBezTo>
                    <a:pt x="5609" y="344"/>
                    <a:pt x="4936" y="368"/>
                    <a:pt x="4267" y="368"/>
                  </a:cubicBezTo>
                  <a:cubicBezTo>
                    <a:pt x="2882" y="368"/>
                    <a:pt x="1516" y="267"/>
                    <a:pt x="1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13;p83">
              <a:extLst>
                <a:ext uri="{FF2B5EF4-FFF2-40B4-BE49-F238E27FC236}">
                  <a16:creationId xmlns:a16="http://schemas.microsoft.com/office/drawing/2014/main" id="{2EFDF2CA-1058-D835-B4C5-BED61603D6A0}"/>
                </a:ext>
              </a:extLst>
            </p:cNvPr>
            <p:cNvSpPr/>
            <p:nvPr/>
          </p:nvSpPr>
          <p:spPr>
            <a:xfrm>
              <a:off x="2722349" y="4854301"/>
              <a:ext cx="419916" cy="344424"/>
            </a:xfrm>
            <a:custGeom>
              <a:avLst/>
              <a:gdLst/>
              <a:ahLst/>
              <a:cxnLst/>
              <a:rect l="l" t="t" r="r" b="b"/>
              <a:pathLst>
                <a:path w="6597" h="5411" extrusionOk="0">
                  <a:moveTo>
                    <a:pt x="6596" y="1"/>
                  </a:moveTo>
                  <a:lnTo>
                    <a:pt x="0" y="122"/>
                  </a:lnTo>
                  <a:cubicBezTo>
                    <a:pt x="0" y="122"/>
                    <a:pt x="92" y="2493"/>
                    <a:pt x="244" y="5411"/>
                  </a:cubicBezTo>
                  <a:cubicBezTo>
                    <a:pt x="2432" y="5168"/>
                    <a:pt x="4469" y="4256"/>
                    <a:pt x="6505" y="3222"/>
                  </a:cubicBezTo>
                  <a:lnTo>
                    <a:pt x="6596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14;p83">
              <a:extLst>
                <a:ext uri="{FF2B5EF4-FFF2-40B4-BE49-F238E27FC236}">
                  <a16:creationId xmlns:a16="http://schemas.microsoft.com/office/drawing/2014/main" id="{56D743C9-6D2F-BE91-FA5E-76A2EECCB5B2}"/>
                </a:ext>
              </a:extLst>
            </p:cNvPr>
            <p:cNvSpPr/>
            <p:nvPr/>
          </p:nvSpPr>
          <p:spPr>
            <a:xfrm>
              <a:off x="2536614" y="5952163"/>
              <a:ext cx="583693" cy="104199"/>
            </a:xfrm>
            <a:custGeom>
              <a:avLst/>
              <a:gdLst/>
              <a:ahLst/>
              <a:cxnLst/>
              <a:rect l="l" t="t" r="r" b="b"/>
              <a:pathLst>
                <a:path w="9170" h="1637" extrusionOk="0">
                  <a:moveTo>
                    <a:pt x="6828" y="0"/>
                  </a:moveTo>
                  <a:cubicBezTo>
                    <a:pt x="4144" y="0"/>
                    <a:pt x="92" y="230"/>
                    <a:pt x="92" y="230"/>
                  </a:cubicBezTo>
                  <a:cubicBezTo>
                    <a:pt x="92" y="230"/>
                    <a:pt x="0" y="990"/>
                    <a:pt x="1186" y="1263"/>
                  </a:cubicBezTo>
                  <a:cubicBezTo>
                    <a:pt x="2007" y="1458"/>
                    <a:pt x="3350" y="1637"/>
                    <a:pt x="4713" y="1637"/>
                  </a:cubicBezTo>
                  <a:cubicBezTo>
                    <a:pt x="5268" y="1637"/>
                    <a:pt x="5826" y="1607"/>
                    <a:pt x="6353" y="1537"/>
                  </a:cubicBezTo>
                  <a:cubicBezTo>
                    <a:pt x="8177" y="1263"/>
                    <a:pt x="9028" y="1081"/>
                    <a:pt x="9028" y="1081"/>
                  </a:cubicBezTo>
                  <a:cubicBezTo>
                    <a:pt x="9028" y="1081"/>
                    <a:pt x="9089" y="747"/>
                    <a:pt x="9150" y="230"/>
                  </a:cubicBezTo>
                  <a:cubicBezTo>
                    <a:pt x="9170" y="58"/>
                    <a:pt x="8170" y="0"/>
                    <a:pt x="682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15;p83">
              <a:extLst>
                <a:ext uri="{FF2B5EF4-FFF2-40B4-BE49-F238E27FC236}">
                  <a16:creationId xmlns:a16="http://schemas.microsoft.com/office/drawing/2014/main" id="{6028185B-B86B-9A19-F203-B3D88FAE964A}"/>
                </a:ext>
              </a:extLst>
            </p:cNvPr>
            <p:cNvSpPr/>
            <p:nvPr/>
          </p:nvSpPr>
          <p:spPr>
            <a:xfrm>
              <a:off x="2534704" y="5877755"/>
              <a:ext cx="218646" cy="152893"/>
            </a:xfrm>
            <a:custGeom>
              <a:avLst/>
              <a:gdLst/>
              <a:ahLst/>
              <a:cxnLst/>
              <a:rect l="l" t="t" r="r" b="b"/>
              <a:pathLst>
                <a:path w="3435" h="2402" extrusionOk="0">
                  <a:moveTo>
                    <a:pt x="2158" y="1"/>
                  </a:moveTo>
                  <a:cubicBezTo>
                    <a:pt x="1246" y="335"/>
                    <a:pt x="243" y="821"/>
                    <a:pt x="122" y="1399"/>
                  </a:cubicBezTo>
                  <a:cubicBezTo>
                    <a:pt x="0" y="1946"/>
                    <a:pt x="1520" y="2311"/>
                    <a:pt x="3435" y="2402"/>
                  </a:cubicBezTo>
                  <a:cubicBezTo>
                    <a:pt x="3192" y="1521"/>
                    <a:pt x="2796" y="730"/>
                    <a:pt x="215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16;p83">
              <a:extLst>
                <a:ext uri="{FF2B5EF4-FFF2-40B4-BE49-F238E27FC236}">
                  <a16:creationId xmlns:a16="http://schemas.microsoft.com/office/drawing/2014/main" id="{E7422EA4-5E5F-969B-5C8C-496A6E55DC42}"/>
                </a:ext>
              </a:extLst>
            </p:cNvPr>
            <p:cNvSpPr/>
            <p:nvPr/>
          </p:nvSpPr>
          <p:spPr>
            <a:xfrm>
              <a:off x="2673974" y="5827470"/>
              <a:ext cx="458616" cy="204834"/>
            </a:xfrm>
            <a:custGeom>
              <a:avLst/>
              <a:gdLst/>
              <a:ahLst/>
              <a:cxnLst/>
              <a:rect l="l" t="t" r="r" b="b"/>
              <a:pathLst>
                <a:path w="7205" h="3218" extrusionOk="0">
                  <a:moveTo>
                    <a:pt x="6931" y="0"/>
                  </a:moveTo>
                  <a:cubicBezTo>
                    <a:pt x="6931" y="0"/>
                    <a:pt x="5667" y="591"/>
                    <a:pt x="3828" y="591"/>
                  </a:cubicBezTo>
                  <a:cubicBezTo>
                    <a:pt x="3164" y="591"/>
                    <a:pt x="2424" y="514"/>
                    <a:pt x="1642" y="304"/>
                  </a:cubicBezTo>
                  <a:cubicBezTo>
                    <a:pt x="1642" y="304"/>
                    <a:pt x="852" y="487"/>
                    <a:pt x="1" y="791"/>
                  </a:cubicBezTo>
                  <a:cubicBezTo>
                    <a:pt x="608" y="1520"/>
                    <a:pt x="1004" y="2311"/>
                    <a:pt x="1247" y="3192"/>
                  </a:cubicBezTo>
                  <a:cubicBezTo>
                    <a:pt x="1603" y="3209"/>
                    <a:pt x="1973" y="3217"/>
                    <a:pt x="2348" y="3217"/>
                  </a:cubicBezTo>
                  <a:cubicBezTo>
                    <a:pt x="4018" y="3217"/>
                    <a:pt x="5789" y="3048"/>
                    <a:pt x="6931" y="2675"/>
                  </a:cubicBezTo>
                  <a:cubicBezTo>
                    <a:pt x="6931" y="2675"/>
                    <a:pt x="7204" y="1125"/>
                    <a:pt x="6931" y="0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17;p83">
              <a:extLst>
                <a:ext uri="{FF2B5EF4-FFF2-40B4-BE49-F238E27FC236}">
                  <a16:creationId xmlns:a16="http://schemas.microsoft.com/office/drawing/2014/main" id="{A8809E76-2A50-A3B4-43B1-A807DEE680B1}"/>
                </a:ext>
              </a:extLst>
            </p:cNvPr>
            <p:cNvSpPr/>
            <p:nvPr/>
          </p:nvSpPr>
          <p:spPr>
            <a:xfrm>
              <a:off x="2653987" y="5750070"/>
              <a:ext cx="118585" cy="127305"/>
            </a:xfrm>
            <a:custGeom>
              <a:avLst/>
              <a:gdLst/>
              <a:ahLst/>
              <a:cxnLst/>
              <a:rect l="l" t="t" r="r" b="b"/>
              <a:pathLst>
                <a:path w="1863" h="2000" extrusionOk="0">
                  <a:moveTo>
                    <a:pt x="1156" y="184"/>
                  </a:moveTo>
                  <a:cubicBezTo>
                    <a:pt x="1183" y="184"/>
                    <a:pt x="1216" y="193"/>
                    <a:pt x="1257" y="213"/>
                  </a:cubicBezTo>
                  <a:cubicBezTo>
                    <a:pt x="1500" y="335"/>
                    <a:pt x="1470" y="882"/>
                    <a:pt x="1500" y="1095"/>
                  </a:cubicBezTo>
                  <a:cubicBezTo>
                    <a:pt x="1500" y="1229"/>
                    <a:pt x="1500" y="1357"/>
                    <a:pt x="1496" y="1484"/>
                  </a:cubicBezTo>
                  <a:lnTo>
                    <a:pt x="1496" y="1484"/>
                  </a:lnTo>
                  <a:cubicBezTo>
                    <a:pt x="1421" y="1362"/>
                    <a:pt x="1350" y="1237"/>
                    <a:pt x="1287" y="1095"/>
                  </a:cubicBezTo>
                  <a:cubicBezTo>
                    <a:pt x="1232" y="1012"/>
                    <a:pt x="904" y="184"/>
                    <a:pt x="1156" y="184"/>
                  </a:cubicBezTo>
                  <a:close/>
                  <a:moveTo>
                    <a:pt x="611" y="961"/>
                  </a:moveTo>
                  <a:cubicBezTo>
                    <a:pt x="632" y="961"/>
                    <a:pt x="655" y="965"/>
                    <a:pt x="679" y="973"/>
                  </a:cubicBezTo>
                  <a:cubicBezTo>
                    <a:pt x="801" y="1004"/>
                    <a:pt x="922" y="1156"/>
                    <a:pt x="1014" y="1247"/>
                  </a:cubicBezTo>
                  <a:cubicBezTo>
                    <a:pt x="1098" y="1320"/>
                    <a:pt x="1174" y="1407"/>
                    <a:pt x="1243" y="1501"/>
                  </a:cubicBezTo>
                  <a:lnTo>
                    <a:pt x="1243" y="1501"/>
                  </a:lnTo>
                  <a:cubicBezTo>
                    <a:pt x="1299" y="1602"/>
                    <a:pt x="1352" y="1694"/>
                    <a:pt x="1397" y="1770"/>
                  </a:cubicBezTo>
                  <a:lnTo>
                    <a:pt x="1397" y="1770"/>
                  </a:lnTo>
                  <a:cubicBezTo>
                    <a:pt x="1057" y="1680"/>
                    <a:pt x="701" y="1545"/>
                    <a:pt x="527" y="1247"/>
                  </a:cubicBezTo>
                  <a:cubicBezTo>
                    <a:pt x="422" y="1115"/>
                    <a:pt x="476" y="961"/>
                    <a:pt x="611" y="961"/>
                  </a:cubicBezTo>
                  <a:close/>
                  <a:moveTo>
                    <a:pt x="1187" y="0"/>
                  </a:moveTo>
                  <a:cubicBezTo>
                    <a:pt x="1180" y="0"/>
                    <a:pt x="1173" y="0"/>
                    <a:pt x="1166" y="1"/>
                  </a:cubicBezTo>
                  <a:cubicBezTo>
                    <a:pt x="718" y="16"/>
                    <a:pt x="772" y="447"/>
                    <a:pt x="953" y="903"/>
                  </a:cubicBezTo>
                  <a:lnTo>
                    <a:pt x="953" y="903"/>
                  </a:lnTo>
                  <a:cubicBezTo>
                    <a:pt x="914" y="873"/>
                    <a:pt x="873" y="846"/>
                    <a:pt x="831" y="821"/>
                  </a:cubicBezTo>
                  <a:cubicBezTo>
                    <a:pt x="749" y="780"/>
                    <a:pt x="643" y="752"/>
                    <a:pt x="543" y="752"/>
                  </a:cubicBezTo>
                  <a:cubicBezTo>
                    <a:pt x="419" y="752"/>
                    <a:pt x="304" y="795"/>
                    <a:pt x="254" y="913"/>
                  </a:cubicBezTo>
                  <a:cubicBezTo>
                    <a:pt x="0" y="1561"/>
                    <a:pt x="975" y="1869"/>
                    <a:pt x="1481" y="1935"/>
                  </a:cubicBezTo>
                  <a:lnTo>
                    <a:pt x="1481" y="1935"/>
                  </a:lnTo>
                  <a:cubicBezTo>
                    <a:pt x="1504" y="1978"/>
                    <a:pt x="1555" y="1999"/>
                    <a:pt x="1606" y="1999"/>
                  </a:cubicBezTo>
                  <a:cubicBezTo>
                    <a:pt x="1675" y="1999"/>
                    <a:pt x="1743" y="1961"/>
                    <a:pt x="1743" y="1885"/>
                  </a:cubicBezTo>
                  <a:cubicBezTo>
                    <a:pt x="1743" y="1464"/>
                    <a:pt x="1862" y="0"/>
                    <a:pt x="1187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18;p83">
              <a:extLst>
                <a:ext uri="{FF2B5EF4-FFF2-40B4-BE49-F238E27FC236}">
                  <a16:creationId xmlns:a16="http://schemas.microsoft.com/office/drawing/2014/main" id="{9B055F1D-9038-C896-9CCA-31EB56990654}"/>
                </a:ext>
              </a:extLst>
            </p:cNvPr>
            <p:cNvSpPr/>
            <p:nvPr/>
          </p:nvSpPr>
          <p:spPr>
            <a:xfrm>
              <a:off x="3325957" y="4991661"/>
              <a:ext cx="406358" cy="242452"/>
            </a:xfrm>
            <a:custGeom>
              <a:avLst/>
              <a:gdLst/>
              <a:ahLst/>
              <a:cxnLst/>
              <a:rect l="l" t="t" r="r" b="b"/>
              <a:pathLst>
                <a:path w="6384" h="3809" extrusionOk="0">
                  <a:moveTo>
                    <a:pt x="5898" y="1"/>
                  </a:moveTo>
                  <a:cubicBezTo>
                    <a:pt x="4165" y="1338"/>
                    <a:pt x="2129" y="2432"/>
                    <a:pt x="1" y="3131"/>
                  </a:cubicBezTo>
                  <a:lnTo>
                    <a:pt x="122" y="3709"/>
                  </a:lnTo>
                  <a:cubicBezTo>
                    <a:pt x="807" y="3777"/>
                    <a:pt x="1489" y="3808"/>
                    <a:pt x="2167" y="3808"/>
                  </a:cubicBezTo>
                  <a:cubicBezTo>
                    <a:pt x="3594" y="3808"/>
                    <a:pt x="5003" y="3672"/>
                    <a:pt x="6384" y="3466"/>
                  </a:cubicBezTo>
                  <a:cubicBezTo>
                    <a:pt x="6384" y="3405"/>
                    <a:pt x="6354" y="3375"/>
                    <a:pt x="6354" y="3314"/>
                  </a:cubicBezTo>
                  <a:cubicBezTo>
                    <a:pt x="6171" y="2037"/>
                    <a:pt x="6019" y="882"/>
                    <a:pt x="5898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19;p83">
              <a:extLst>
                <a:ext uri="{FF2B5EF4-FFF2-40B4-BE49-F238E27FC236}">
                  <a16:creationId xmlns:a16="http://schemas.microsoft.com/office/drawing/2014/main" id="{89E458F0-659B-92AB-86DA-6E5614D53F09}"/>
                </a:ext>
              </a:extLst>
            </p:cNvPr>
            <p:cNvSpPr/>
            <p:nvPr/>
          </p:nvSpPr>
          <p:spPr>
            <a:xfrm>
              <a:off x="3256322" y="4863976"/>
              <a:ext cx="445058" cy="327047"/>
            </a:xfrm>
            <a:custGeom>
              <a:avLst/>
              <a:gdLst/>
              <a:ahLst/>
              <a:cxnLst/>
              <a:rect l="l" t="t" r="r" b="b"/>
              <a:pathLst>
                <a:path w="6992" h="5138" extrusionOk="0">
                  <a:moveTo>
                    <a:pt x="1" y="0"/>
                  </a:moveTo>
                  <a:lnTo>
                    <a:pt x="669" y="3162"/>
                  </a:lnTo>
                  <a:lnTo>
                    <a:pt x="1095" y="5137"/>
                  </a:lnTo>
                  <a:cubicBezTo>
                    <a:pt x="3223" y="4438"/>
                    <a:pt x="5259" y="3344"/>
                    <a:pt x="6992" y="2007"/>
                  </a:cubicBezTo>
                  <a:cubicBezTo>
                    <a:pt x="6840" y="852"/>
                    <a:pt x="6718" y="122"/>
                    <a:pt x="6718" y="1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20;p83">
              <a:extLst>
                <a:ext uri="{FF2B5EF4-FFF2-40B4-BE49-F238E27FC236}">
                  <a16:creationId xmlns:a16="http://schemas.microsoft.com/office/drawing/2014/main" id="{317EEB74-5B68-CEBA-4A53-0B3CAC519797}"/>
                </a:ext>
              </a:extLst>
            </p:cNvPr>
            <p:cNvSpPr/>
            <p:nvPr/>
          </p:nvSpPr>
          <p:spPr>
            <a:xfrm>
              <a:off x="3331813" y="5208331"/>
              <a:ext cx="477903" cy="654921"/>
            </a:xfrm>
            <a:custGeom>
              <a:avLst/>
              <a:gdLst/>
              <a:ahLst/>
              <a:cxnLst/>
              <a:rect l="l" t="t" r="r" b="b"/>
              <a:pathLst>
                <a:path w="7508" h="10289" extrusionOk="0">
                  <a:moveTo>
                    <a:pt x="6292" y="1"/>
                  </a:moveTo>
                  <a:cubicBezTo>
                    <a:pt x="4828" y="219"/>
                    <a:pt x="3316" y="391"/>
                    <a:pt x="1792" y="391"/>
                  </a:cubicBezTo>
                  <a:cubicBezTo>
                    <a:pt x="1196" y="391"/>
                    <a:pt x="598" y="365"/>
                    <a:pt x="0" y="305"/>
                  </a:cubicBezTo>
                  <a:lnTo>
                    <a:pt x="0" y="305"/>
                  </a:lnTo>
                  <a:lnTo>
                    <a:pt x="2006" y="9667"/>
                  </a:lnTo>
                  <a:cubicBezTo>
                    <a:pt x="2972" y="10143"/>
                    <a:pt x="4012" y="10288"/>
                    <a:pt x="4920" y="10288"/>
                  </a:cubicBezTo>
                  <a:cubicBezTo>
                    <a:pt x="6327" y="10288"/>
                    <a:pt x="7417" y="9940"/>
                    <a:pt x="7417" y="9940"/>
                  </a:cubicBezTo>
                  <a:cubicBezTo>
                    <a:pt x="7508" y="9515"/>
                    <a:pt x="6870" y="4226"/>
                    <a:pt x="6292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21;p83">
              <a:extLst>
                <a:ext uri="{FF2B5EF4-FFF2-40B4-BE49-F238E27FC236}">
                  <a16:creationId xmlns:a16="http://schemas.microsoft.com/office/drawing/2014/main" id="{5576ABD7-73B3-CE17-58B0-71D0DAC577DB}"/>
                </a:ext>
              </a:extLst>
            </p:cNvPr>
            <p:cNvSpPr/>
            <p:nvPr/>
          </p:nvSpPr>
          <p:spPr>
            <a:xfrm>
              <a:off x="3347789" y="5289614"/>
              <a:ext cx="392290" cy="41883"/>
            </a:xfrm>
            <a:custGeom>
              <a:avLst/>
              <a:gdLst/>
              <a:ahLst/>
              <a:cxnLst/>
              <a:rect l="l" t="t" r="r" b="b"/>
              <a:pathLst>
                <a:path w="6163" h="658" extrusionOk="0">
                  <a:moveTo>
                    <a:pt x="6071" y="1"/>
                  </a:moveTo>
                  <a:cubicBezTo>
                    <a:pt x="5068" y="289"/>
                    <a:pt x="4088" y="411"/>
                    <a:pt x="3104" y="411"/>
                  </a:cubicBezTo>
                  <a:cubicBezTo>
                    <a:pt x="2120" y="411"/>
                    <a:pt x="1132" y="289"/>
                    <a:pt x="114" y="92"/>
                  </a:cubicBezTo>
                  <a:cubicBezTo>
                    <a:pt x="106" y="89"/>
                    <a:pt x="98" y="88"/>
                    <a:pt x="91" y="88"/>
                  </a:cubicBezTo>
                  <a:cubicBezTo>
                    <a:pt x="18" y="88"/>
                    <a:pt x="0" y="216"/>
                    <a:pt x="83" y="244"/>
                  </a:cubicBezTo>
                  <a:cubicBezTo>
                    <a:pt x="1000" y="499"/>
                    <a:pt x="2042" y="658"/>
                    <a:pt x="3079" y="658"/>
                  </a:cubicBezTo>
                  <a:cubicBezTo>
                    <a:pt x="4140" y="658"/>
                    <a:pt x="5195" y="491"/>
                    <a:pt x="6102" y="92"/>
                  </a:cubicBezTo>
                  <a:cubicBezTo>
                    <a:pt x="6163" y="61"/>
                    <a:pt x="6132" y="1"/>
                    <a:pt x="607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22;p83">
              <a:extLst>
                <a:ext uri="{FF2B5EF4-FFF2-40B4-BE49-F238E27FC236}">
                  <a16:creationId xmlns:a16="http://schemas.microsoft.com/office/drawing/2014/main" id="{D9E81DEB-A1DA-3ED5-F722-B2EC6A286479}"/>
                </a:ext>
              </a:extLst>
            </p:cNvPr>
            <p:cNvSpPr/>
            <p:nvPr/>
          </p:nvSpPr>
          <p:spPr>
            <a:xfrm>
              <a:off x="3701310" y="5214187"/>
              <a:ext cx="23297" cy="81793"/>
            </a:xfrm>
            <a:custGeom>
              <a:avLst/>
              <a:gdLst/>
              <a:ahLst/>
              <a:cxnLst/>
              <a:rect l="l" t="t" r="r" b="b"/>
              <a:pathLst>
                <a:path w="366" h="1285" extrusionOk="0">
                  <a:moveTo>
                    <a:pt x="92" y="0"/>
                  </a:moveTo>
                  <a:cubicBezTo>
                    <a:pt x="61" y="0"/>
                    <a:pt x="31" y="0"/>
                    <a:pt x="31" y="30"/>
                  </a:cubicBezTo>
                  <a:cubicBezTo>
                    <a:pt x="1" y="152"/>
                    <a:pt x="31" y="304"/>
                    <a:pt x="61" y="456"/>
                  </a:cubicBezTo>
                  <a:cubicBezTo>
                    <a:pt x="92" y="699"/>
                    <a:pt x="92" y="1003"/>
                    <a:pt x="183" y="1216"/>
                  </a:cubicBezTo>
                  <a:cubicBezTo>
                    <a:pt x="198" y="1262"/>
                    <a:pt x="236" y="1284"/>
                    <a:pt x="270" y="1284"/>
                  </a:cubicBezTo>
                  <a:cubicBezTo>
                    <a:pt x="305" y="1284"/>
                    <a:pt x="335" y="1262"/>
                    <a:pt x="335" y="1216"/>
                  </a:cubicBezTo>
                  <a:cubicBezTo>
                    <a:pt x="365" y="973"/>
                    <a:pt x="274" y="699"/>
                    <a:pt x="213" y="456"/>
                  </a:cubicBezTo>
                  <a:cubicBezTo>
                    <a:pt x="183" y="334"/>
                    <a:pt x="183" y="152"/>
                    <a:pt x="92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23;p83">
              <a:extLst>
                <a:ext uri="{FF2B5EF4-FFF2-40B4-BE49-F238E27FC236}">
                  <a16:creationId xmlns:a16="http://schemas.microsoft.com/office/drawing/2014/main" id="{C36B1C9A-559A-C6C4-98B8-152B8837FFBB}"/>
                </a:ext>
              </a:extLst>
            </p:cNvPr>
            <p:cNvSpPr/>
            <p:nvPr/>
          </p:nvSpPr>
          <p:spPr>
            <a:xfrm>
              <a:off x="3640141" y="5223480"/>
              <a:ext cx="27562" cy="89050"/>
            </a:xfrm>
            <a:custGeom>
              <a:avLst/>
              <a:gdLst/>
              <a:ahLst/>
              <a:cxnLst/>
              <a:rect l="l" t="t" r="r" b="b"/>
              <a:pathLst>
                <a:path w="433" h="1399" extrusionOk="0">
                  <a:moveTo>
                    <a:pt x="134" y="1"/>
                  </a:moveTo>
                  <a:cubicBezTo>
                    <a:pt x="75" y="1"/>
                    <a:pt x="1" y="53"/>
                    <a:pt x="19" y="128"/>
                  </a:cubicBezTo>
                  <a:cubicBezTo>
                    <a:pt x="141" y="523"/>
                    <a:pt x="171" y="948"/>
                    <a:pt x="293" y="1343"/>
                  </a:cubicBezTo>
                  <a:cubicBezTo>
                    <a:pt x="306" y="1382"/>
                    <a:pt x="334" y="1399"/>
                    <a:pt x="361" y="1399"/>
                  </a:cubicBezTo>
                  <a:cubicBezTo>
                    <a:pt x="399" y="1399"/>
                    <a:pt x="432" y="1366"/>
                    <a:pt x="415" y="1313"/>
                  </a:cubicBezTo>
                  <a:cubicBezTo>
                    <a:pt x="354" y="918"/>
                    <a:pt x="293" y="492"/>
                    <a:pt x="202" y="67"/>
                  </a:cubicBezTo>
                  <a:cubicBezTo>
                    <a:pt x="202" y="20"/>
                    <a:pt x="171" y="1"/>
                    <a:pt x="134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24;p83">
              <a:extLst>
                <a:ext uri="{FF2B5EF4-FFF2-40B4-BE49-F238E27FC236}">
                  <a16:creationId xmlns:a16="http://schemas.microsoft.com/office/drawing/2014/main" id="{281FF2F2-152E-0D94-7564-2C720F2D3095}"/>
                </a:ext>
              </a:extLst>
            </p:cNvPr>
            <p:cNvSpPr/>
            <p:nvPr/>
          </p:nvSpPr>
          <p:spPr>
            <a:xfrm>
              <a:off x="3581391" y="5228891"/>
              <a:ext cx="24315" cy="90578"/>
            </a:xfrm>
            <a:custGeom>
              <a:avLst/>
              <a:gdLst/>
              <a:ahLst/>
              <a:cxnLst/>
              <a:rect l="l" t="t" r="r" b="b"/>
              <a:pathLst>
                <a:path w="382" h="1423" extrusionOk="0">
                  <a:moveTo>
                    <a:pt x="75" y="0"/>
                  </a:moveTo>
                  <a:cubicBezTo>
                    <a:pt x="37" y="0"/>
                    <a:pt x="0" y="23"/>
                    <a:pt x="0" y="73"/>
                  </a:cubicBezTo>
                  <a:cubicBezTo>
                    <a:pt x="31" y="499"/>
                    <a:pt x="152" y="955"/>
                    <a:pt x="243" y="1380"/>
                  </a:cubicBezTo>
                  <a:cubicBezTo>
                    <a:pt x="257" y="1407"/>
                    <a:pt x="289" y="1422"/>
                    <a:pt x="317" y="1422"/>
                  </a:cubicBezTo>
                  <a:cubicBezTo>
                    <a:pt x="352" y="1422"/>
                    <a:pt x="382" y="1400"/>
                    <a:pt x="365" y="1350"/>
                  </a:cubicBezTo>
                  <a:cubicBezTo>
                    <a:pt x="334" y="924"/>
                    <a:pt x="274" y="468"/>
                    <a:pt x="152" y="43"/>
                  </a:cubicBezTo>
                  <a:cubicBezTo>
                    <a:pt x="138" y="15"/>
                    <a:pt x="106" y="0"/>
                    <a:pt x="7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25;p83">
              <a:extLst>
                <a:ext uri="{FF2B5EF4-FFF2-40B4-BE49-F238E27FC236}">
                  <a16:creationId xmlns:a16="http://schemas.microsoft.com/office/drawing/2014/main" id="{EACD2D81-97A5-9683-1EC0-35DC5CE6405B}"/>
                </a:ext>
              </a:extLst>
            </p:cNvPr>
            <p:cNvSpPr/>
            <p:nvPr/>
          </p:nvSpPr>
          <p:spPr>
            <a:xfrm>
              <a:off x="3511692" y="5231246"/>
              <a:ext cx="29089" cy="92614"/>
            </a:xfrm>
            <a:custGeom>
              <a:avLst/>
              <a:gdLst/>
              <a:ahLst/>
              <a:cxnLst/>
              <a:rect l="l" t="t" r="r" b="b"/>
              <a:pathLst>
                <a:path w="457" h="1455" extrusionOk="0">
                  <a:moveTo>
                    <a:pt x="131" y="0"/>
                  </a:moveTo>
                  <a:cubicBezTo>
                    <a:pt x="71" y="0"/>
                    <a:pt x="1" y="52"/>
                    <a:pt x="1" y="127"/>
                  </a:cubicBezTo>
                  <a:cubicBezTo>
                    <a:pt x="92" y="553"/>
                    <a:pt x="153" y="1069"/>
                    <a:pt x="396" y="1434"/>
                  </a:cubicBezTo>
                  <a:cubicBezTo>
                    <a:pt x="396" y="1447"/>
                    <a:pt x="406" y="1454"/>
                    <a:pt x="419" y="1454"/>
                  </a:cubicBezTo>
                  <a:cubicBezTo>
                    <a:pt x="436" y="1454"/>
                    <a:pt x="457" y="1439"/>
                    <a:pt x="457" y="1404"/>
                  </a:cubicBezTo>
                  <a:cubicBezTo>
                    <a:pt x="457" y="978"/>
                    <a:pt x="274" y="522"/>
                    <a:pt x="214" y="66"/>
                  </a:cubicBezTo>
                  <a:cubicBezTo>
                    <a:pt x="202" y="20"/>
                    <a:pt x="168" y="0"/>
                    <a:pt x="13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26;p83">
              <a:extLst>
                <a:ext uri="{FF2B5EF4-FFF2-40B4-BE49-F238E27FC236}">
                  <a16:creationId xmlns:a16="http://schemas.microsoft.com/office/drawing/2014/main" id="{8EA00CB0-A796-E84D-F337-7F8A812A44A1}"/>
                </a:ext>
              </a:extLst>
            </p:cNvPr>
            <p:cNvSpPr/>
            <p:nvPr/>
          </p:nvSpPr>
          <p:spPr>
            <a:xfrm>
              <a:off x="3445940" y="5235956"/>
              <a:ext cx="21324" cy="83703"/>
            </a:xfrm>
            <a:custGeom>
              <a:avLst/>
              <a:gdLst/>
              <a:ahLst/>
              <a:cxnLst/>
              <a:rect l="l" t="t" r="r" b="b"/>
              <a:pathLst>
                <a:path w="335" h="1315" extrusionOk="0">
                  <a:moveTo>
                    <a:pt x="107" y="0"/>
                  </a:moveTo>
                  <a:cubicBezTo>
                    <a:pt x="56" y="0"/>
                    <a:pt x="0" y="40"/>
                    <a:pt x="0" y="114"/>
                  </a:cubicBezTo>
                  <a:cubicBezTo>
                    <a:pt x="61" y="509"/>
                    <a:pt x="92" y="904"/>
                    <a:pt x="213" y="1269"/>
                  </a:cubicBezTo>
                  <a:cubicBezTo>
                    <a:pt x="228" y="1299"/>
                    <a:pt x="259" y="1315"/>
                    <a:pt x="285" y="1315"/>
                  </a:cubicBezTo>
                  <a:cubicBezTo>
                    <a:pt x="312" y="1315"/>
                    <a:pt x="335" y="1299"/>
                    <a:pt x="335" y="1269"/>
                  </a:cubicBezTo>
                  <a:cubicBezTo>
                    <a:pt x="304" y="874"/>
                    <a:pt x="274" y="448"/>
                    <a:pt x="183" y="53"/>
                  </a:cubicBezTo>
                  <a:cubicBezTo>
                    <a:pt x="171" y="17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27;p83">
              <a:extLst>
                <a:ext uri="{FF2B5EF4-FFF2-40B4-BE49-F238E27FC236}">
                  <a16:creationId xmlns:a16="http://schemas.microsoft.com/office/drawing/2014/main" id="{21596B77-E9AC-1CA1-E555-F246C1F9EC6A}"/>
                </a:ext>
              </a:extLst>
            </p:cNvPr>
            <p:cNvSpPr/>
            <p:nvPr/>
          </p:nvSpPr>
          <p:spPr>
            <a:xfrm>
              <a:off x="3380697" y="5233028"/>
              <a:ext cx="26607" cy="76192"/>
            </a:xfrm>
            <a:custGeom>
              <a:avLst/>
              <a:gdLst/>
              <a:ahLst/>
              <a:cxnLst/>
              <a:rect l="l" t="t" r="r" b="b"/>
              <a:pathLst>
                <a:path w="418" h="1197" extrusionOk="0">
                  <a:moveTo>
                    <a:pt x="121" y="1"/>
                  </a:moveTo>
                  <a:cubicBezTo>
                    <a:pt x="55" y="1"/>
                    <a:pt x="1" y="65"/>
                    <a:pt x="22" y="130"/>
                  </a:cubicBezTo>
                  <a:cubicBezTo>
                    <a:pt x="174" y="464"/>
                    <a:pt x="144" y="829"/>
                    <a:pt x="296" y="1163"/>
                  </a:cubicBezTo>
                  <a:cubicBezTo>
                    <a:pt x="308" y="1186"/>
                    <a:pt x="324" y="1196"/>
                    <a:pt x="339" y="1196"/>
                  </a:cubicBezTo>
                  <a:cubicBezTo>
                    <a:pt x="364" y="1196"/>
                    <a:pt x="387" y="1170"/>
                    <a:pt x="387" y="1133"/>
                  </a:cubicBezTo>
                  <a:cubicBezTo>
                    <a:pt x="296" y="798"/>
                    <a:pt x="418" y="342"/>
                    <a:pt x="205" y="38"/>
                  </a:cubicBezTo>
                  <a:cubicBezTo>
                    <a:pt x="178" y="12"/>
                    <a:pt x="149" y="1"/>
                    <a:pt x="12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28;p83">
              <a:extLst>
                <a:ext uri="{FF2B5EF4-FFF2-40B4-BE49-F238E27FC236}">
                  <a16:creationId xmlns:a16="http://schemas.microsoft.com/office/drawing/2014/main" id="{301A29C2-A9C1-3C9A-0FA0-897E78E4A540}"/>
                </a:ext>
              </a:extLst>
            </p:cNvPr>
            <p:cNvSpPr/>
            <p:nvPr/>
          </p:nvSpPr>
          <p:spPr>
            <a:xfrm>
              <a:off x="3326021" y="5202539"/>
              <a:ext cx="410177" cy="39337"/>
            </a:xfrm>
            <a:custGeom>
              <a:avLst/>
              <a:gdLst/>
              <a:ahLst/>
              <a:cxnLst/>
              <a:rect l="l" t="t" r="r" b="b"/>
              <a:pathLst>
                <a:path w="6444" h="618" extrusionOk="0">
                  <a:moveTo>
                    <a:pt x="6322" y="1"/>
                  </a:moveTo>
                  <a:cubicBezTo>
                    <a:pt x="4975" y="278"/>
                    <a:pt x="3641" y="375"/>
                    <a:pt x="2295" y="375"/>
                  </a:cubicBezTo>
                  <a:cubicBezTo>
                    <a:pt x="1575" y="375"/>
                    <a:pt x="852" y="347"/>
                    <a:pt x="121" y="305"/>
                  </a:cubicBezTo>
                  <a:cubicBezTo>
                    <a:pt x="113" y="303"/>
                    <a:pt x="106" y="302"/>
                    <a:pt x="99" y="302"/>
                  </a:cubicBezTo>
                  <a:cubicBezTo>
                    <a:pt x="0" y="302"/>
                    <a:pt x="8" y="487"/>
                    <a:pt x="121" y="487"/>
                  </a:cubicBezTo>
                  <a:cubicBezTo>
                    <a:pt x="1011" y="552"/>
                    <a:pt x="1923" y="618"/>
                    <a:pt x="2831" y="618"/>
                  </a:cubicBezTo>
                  <a:cubicBezTo>
                    <a:pt x="4033" y="618"/>
                    <a:pt x="5227" y="503"/>
                    <a:pt x="6353" y="122"/>
                  </a:cubicBezTo>
                  <a:cubicBezTo>
                    <a:pt x="6444" y="92"/>
                    <a:pt x="6413" y="1"/>
                    <a:pt x="632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29;p83">
              <a:extLst>
                <a:ext uri="{FF2B5EF4-FFF2-40B4-BE49-F238E27FC236}">
                  <a16:creationId xmlns:a16="http://schemas.microsoft.com/office/drawing/2014/main" id="{E418FE83-9ECC-6834-9EC7-2DCF3EBA39F0}"/>
                </a:ext>
              </a:extLst>
            </p:cNvPr>
            <p:cNvSpPr/>
            <p:nvPr/>
          </p:nvSpPr>
          <p:spPr>
            <a:xfrm>
              <a:off x="3481394" y="5945289"/>
              <a:ext cx="601134" cy="101398"/>
            </a:xfrm>
            <a:custGeom>
              <a:avLst/>
              <a:gdLst/>
              <a:ahLst/>
              <a:cxnLst/>
              <a:rect l="l" t="t" r="r" b="b"/>
              <a:pathLst>
                <a:path w="9444" h="1593" extrusionOk="0">
                  <a:moveTo>
                    <a:pt x="2364" y="0"/>
                  </a:moveTo>
                  <a:cubicBezTo>
                    <a:pt x="1004" y="0"/>
                    <a:pt x="1" y="54"/>
                    <a:pt x="51" y="216"/>
                  </a:cubicBezTo>
                  <a:cubicBezTo>
                    <a:pt x="173" y="733"/>
                    <a:pt x="325" y="1067"/>
                    <a:pt x="325" y="1067"/>
                  </a:cubicBezTo>
                  <a:cubicBezTo>
                    <a:pt x="325" y="1067"/>
                    <a:pt x="1206" y="1250"/>
                    <a:pt x="3091" y="1493"/>
                  </a:cubicBezTo>
                  <a:cubicBezTo>
                    <a:pt x="3645" y="1563"/>
                    <a:pt x="4221" y="1593"/>
                    <a:pt x="4789" y="1593"/>
                  </a:cubicBezTo>
                  <a:cubicBezTo>
                    <a:pt x="6183" y="1593"/>
                    <a:pt x="7520" y="1414"/>
                    <a:pt x="8319" y="1219"/>
                  </a:cubicBezTo>
                  <a:cubicBezTo>
                    <a:pt x="9444" y="946"/>
                    <a:pt x="9231" y="216"/>
                    <a:pt x="9231" y="216"/>
                  </a:cubicBezTo>
                  <a:cubicBezTo>
                    <a:pt x="9231" y="216"/>
                    <a:pt x="5084" y="0"/>
                    <a:pt x="236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30;p83">
              <a:extLst>
                <a:ext uri="{FF2B5EF4-FFF2-40B4-BE49-F238E27FC236}">
                  <a16:creationId xmlns:a16="http://schemas.microsoft.com/office/drawing/2014/main" id="{253AACE8-682F-9A99-045F-A364D013ECB9}"/>
                </a:ext>
              </a:extLst>
            </p:cNvPr>
            <p:cNvSpPr/>
            <p:nvPr/>
          </p:nvSpPr>
          <p:spPr>
            <a:xfrm>
              <a:off x="3865786" y="5870053"/>
              <a:ext cx="216737" cy="150984"/>
            </a:xfrm>
            <a:custGeom>
              <a:avLst/>
              <a:gdLst/>
              <a:ahLst/>
              <a:cxnLst/>
              <a:rect l="l" t="t" r="r" b="b"/>
              <a:pathLst>
                <a:path w="3405" h="2372" extrusionOk="0">
                  <a:moveTo>
                    <a:pt x="851" y="0"/>
                  </a:moveTo>
                  <a:cubicBezTo>
                    <a:pt x="365" y="730"/>
                    <a:pt x="91" y="1520"/>
                    <a:pt x="0" y="2371"/>
                  </a:cubicBezTo>
                  <a:cubicBezTo>
                    <a:pt x="1915" y="2280"/>
                    <a:pt x="3405" y="1946"/>
                    <a:pt x="3192" y="1398"/>
                  </a:cubicBezTo>
                  <a:cubicBezTo>
                    <a:pt x="2949" y="821"/>
                    <a:pt x="1854" y="335"/>
                    <a:pt x="851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31;p83">
              <a:extLst>
                <a:ext uri="{FF2B5EF4-FFF2-40B4-BE49-F238E27FC236}">
                  <a16:creationId xmlns:a16="http://schemas.microsoft.com/office/drawing/2014/main" id="{C5B7789D-8535-9E83-48F0-2DC28BC6BE10}"/>
                </a:ext>
              </a:extLst>
            </p:cNvPr>
            <p:cNvSpPr/>
            <p:nvPr/>
          </p:nvSpPr>
          <p:spPr>
            <a:xfrm>
              <a:off x="3457525" y="5823587"/>
              <a:ext cx="462499" cy="199041"/>
            </a:xfrm>
            <a:custGeom>
              <a:avLst/>
              <a:gdLst/>
              <a:ahLst/>
              <a:cxnLst/>
              <a:rect l="l" t="t" r="r" b="b"/>
              <a:pathLst>
                <a:path w="7266" h="3127" extrusionOk="0">
                  <a:moveTo>
                    <a:pt x="92" y="1"/>
                  </a:moveTo>
                  <a:lnTo>
                    <a:pt x="92" y="1"/>
                  </a:lnTo>
                  <a:cubicBezTo>
                    <a:pt x="1" y="1095"/>
                    <a:pt x="578" y="2615"/>
                    <a:pt x="578" y="2615"/>
                  </a:cubicBezTo>
                  <a:cubicBezTo>
                    <a:pt x="1792" y="2961"/>
                    <a:pt x="3610" y="3126"/>
                    <a:pt x="5294" y="3126"/>
                  </a:cubicBezTo>
                  <a:cubicBezTo>
                    <a:pt x="5677" y="3126"/>
                    <a:pt x="6054" y="3118"/>
                    <a:pt x="6414" y="3101"/>
                  </a:cubicBezTo>
                  <a:cubicBezTo>
                    <a:pt x="6505" y="2250"/>
                    <a:pt x="6779" y="1460"/>
                    <a:pt x="7265" y="730"/>
                  </a:cubicBezTo>
                  <a:cubicBezTo>
                    <a:pt x="6323" y="426"/>
                    <a:pt x="5472" y="244"/>
                    <a:pt x="5472" y="244"/>
                  </a:cubicBezTo>
                  <a:cubicBezTo>
                    <a:pt x="4699" y="462"/>
                    <a:pt x="3941" y="542"/>
                    <a:pt x="3251" y="542"/>
                  </a:cubicBezTo>
                  <a:cubicBezTo>
                    <a:pt x="1444" y="542"/>
                    <a:pt x="92" y="1"/>
                    <a:pt x="92" y="1"/>
                  </a:cubicBez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32;p83">
              <a:extLst>
                <a:ext uri="{FF2B5EF4-FFF2-40B4-BE49-F238E27FC236}">
                  <a16:creationId xmlns:a16="http://schemas.microsoft.com/office/drawing/2014/main" id="{F1099831-1011-1E6B-0B1A-B8853491C275}"/>
                </a:ext>
              </a:extLst>
            </p:cNvPr>
            <p:cNvSpPr/>
            <p:nvPr/>
          </p:nvSpPr>
          <p:spPr>
            <a:xfrm>
              <a:off x="3794687" y="5744277"/>
              <a:ext cx="138571" cy="127241"/>
            </a:xfrm>
            <a:custGeom>
              <a:avLst/>
              <a:gdLst/>
              <a:ahLst/>
              <a:cxnLst/>
              <a:rect l="l" t="t" r="r" b="b"/>
              <a:pathLst>
                <a:path w="2177" h="1999" extrusionOk="0">
                  <a:moveTo>
                    <a:pt x="769" y="206"/>
                  </a:moveTo>
                  <a:cubicBezTo>
                    <a:pt x="1013" y="206"/>
                    <a:pt x="840" y="1013"/>
                    <a:pt x="813" y="1095"/>
                  </a:cubicBezTo>
                  <a:cubicBezTo>
                    <a:pt x="765" y="1224"/>
                    <a:pt x="717" y="1353"/>
                    <a:pt x="664" y="1482"/>
                  </a:cubicBezTo>
                  <a:lnTo>
                    <a:pt x="664" y="1482"/>
                  </a:lnTo>
                  <a:cubicBezTo>
                    <a:pt x="638" y="1355"/>
                    <a:pt x="615" y="1229"/>
                    <a:pt x="601" y="1095"/>
                  </a:cubicBezTo>
                  <a:cubicBezTo>
                    <a:pt x="570" y="882"/>
                    <a:pt x="449" y="365"/>
                    <a:pt x="661" y="244"/>
                  </a:cubicBezTo>
                  <a:cubicBezTo>
                    <a:pt x="704" y="217"/>
                    <a:pt x="739" y="206"/>
                    <a:pt x="769" y="206"/>
                  </a:cubicBezTo>
                  <a:close/>
                  <a:moveTo>
                    <a:pt x="1461" y="961"/>
                  </a:moveTo>
                  <a:cubicBezTo>
                    <a:pt x="1602" y="961"/>
                    <a:pt x="1682" y="1115"/>
                    <a:pt x="1604" y="1247"/>
                  </a:cubicBezTo>
                  <a:cubicBezTo>
                    <a:pt x="1478" y="1549"/>
                    <a:pt x="1122" y="1684"/>
                    <a:pt x="796" y="1774"/>
                  </a:cubicBezTo>
                  <a:lnTo>
                    <a:pt x="796" y="1774"/>
                  </a:lnTo>
                  <a:cubicBezTo>
                    <a:pt x="885" y="1591"/>
                    <a:pt x="967" y="1391"/>
                    <a:pt x="1087" y="1247"/>
                  </a:cubicBezTo>
                  <a:cubicBezTo>
                    <a:pt x="1178" y="1156"/>
                    <a:pt x="1269" y="1004"/>
                    <a:pt x="1391" y="973"/>
                  </a:cubicBezTo>
                  <a:cubicBezTo>
                    <a:pt x="1416" y="965"/>
                    <a:pt x="1439" y="961"/>
                    <a:pt x="1461" y="961"/>
                  </a:cubicBezTo>
                  <a:close/>
                  <a:moveTo>
                    <a:pt x="700" y="0"/>
                  </a:moveTo>
                  <a:cubicBezTo>
                    <a:pt x="1" y="0"/>
                    <a:pt x="389" y="1464"/>
                    <a:pt x="479" y="1885"/>
                  </a:cubicBezTo>
                  <a:cubicBezTo>
                    <a:pt x="509" y="1961"/>
                    <a:pt x="585" y="1999"/>
                    <a:pt x="650" y="1999"/>
                  </a:cubicBezTo>
                  <a:cubicBezTo>
                    <a:pt x="707" y="1999"/>
                    <a:pt x="756" y="1969"/>
                    <a:pt x="755" y="1909"/>
                  </a:cubicBezTo>
                  <a:lnTo>
                    <a:pt x="755" y="1909"/>
                  </a:lnTo>
                  <a:cubicBezTo>
                    <a:pt x="1261" y="1863"/>
                    <a:pt x="2177" y="1554"/>
                    <a:pt x="1786" y="912"/>
                  </a:cubicBezTo>
                  <a:cubicBezTo>
                    <a:pt x="1719" y="795"/>
                    <a:pt x="1596" y="752"/>
                    <a:pt x="1474" y="752"/>
                  </a:cubicBezTo>
                  <a:cubicBezTo>
                    <a:pt x="1375" y="752"/>
                    <a:pt x="1277" y="780"/>
                    <a:pt x="1208" y="821"/>
                  </a:cubicBezTo>
                  <a:cubicBezTo>
                    <a:pt x="1172" y="848"/>
                    <a:pt x="1137" y="876"/>
                    <a:pt x="1103" y="906"/>
                  </a:cubicBezTo>
                  <a:lnTo>
                    <a:pt x="1103" y="906"/>
                  </a:lnTo>
                  <a:cubicBezTo>
                    <a:pt x="1210" y="459"/>
                    <a:pt x="1188" y="32"/>
                    <a:pt x="722" y="0"/>
                  </a:cubicBezTo>
                  <a:cubicBezTo>
                    <a:pt x="715" y="0"/>
                    <a:pt x="708" y="0"/>
                    <a:pt x="7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33;p83">
              <a:extLst>
                <a:ext uri="{FF2B5EF4-FFF2-40B4-BE49-F238E27FC236}">
                  <a16:creationId xmlns:a16="http://schemas.microsoft.com/office/drawing/2014/main" id="{9E162937-6868-88D3-3F77-8819772FCAC1}"/>
                </a:ext>
              </a:extLst>
            </p:cNvPr>
            <p:cNvSpPr/>
            <p:nvPr/>
          </p:nvSpPr>
          <p:spPr>
            <a:xfrm>
              <a:off x="2639157" y="3087907"/>
              <a:ext cx="1062233" cy="1801302"/>
            </a:xfrm>
            <a:custGeom>
              <a:avLst/>
              <a:gdLst/>
              <a:ahLst/>
              <a:cxnLst/>
              <a:rect l="l" t="t" r="r" b="b"/>
              <a:pathLst>
                <a:path w="16688" h="28299" extrusionOk="0">
                  <a:moveTo>
                    <a:pt x="9697" y="0"/>
                  </a:moveTo>
                  <a:lnTo>
                    <a:pt x="9697" y="5593"/>
                  </a:lnTo>
                  <a:lnTo>
                    <a:pt x="5137" y="5532"/>
                  </a:lnTo>
                  <a:lnTo>
                    <a:pt x="4347" y="821"/>
                  </a:lnTo>
                  <a:lnTo>
                    <a:pt x="2675" y="699"/>
                  </a:lnTo>
                  <a:lnTo>
                    <a:pt x="2675" y="699"/>
                  </a:lnTo>
                  <a:cubicBezTo>
                    <a:pt x="2675" y="700"/>
                    <a:pt x="4043" y="9514"/>
                    <a:pt x="274" y="11946"/>
                  </a:cubicBezTo>
                  <a:cubicBezTo>
                    <a:pt x="274" y="11946"/>
                    <a:pt x="152" y="14165"/>
                    <a:pt x="0" y="16961"/>
                  </a:cubicBezTo>
                  <a:cubicBezTo>
                    <a:pt x="4256" y="21156"/>
                    <a:pt x="8937" y="25107"/>
                    <a:pt x="13982" y="28299"/>
                  </a:cubicBezTo>
                  <a:cubicBezTo>
                    <a:pt x="14773" y="28177"/>
                    <a:pt x="15563" y="28025"/>
                    <a:pt x="16323" y="27843"/>
                  </a:cubicBezTo>
                  <a:cubicBezTo>
                    <a:pt x="16444" y="27812"/>
                    <a:pt x="16566" y="27782"/>
                    <a:pt x="16688" y="27752"/>
                  </a:cubicBezTo>
                  <a:cubicBezTo>
                    <a:pt x="15016" y="16779"/>
                    <a:pt x="14560" y="15137"/>
                    <a:pt x="14134" y="11581"/>
                  </a:cubicBezTo>
                  <a:cubicBezTo>
                    <a:pt x="14134" y="11581"/>
                    <a:pt x="12037" y="8724"/>
                    <a:pt x="11764" y="5897"/>
                  </a:cubicBezTo>
                  <a:cubicBezTo>
                    <a:pt x="11490" y="3070"/>
                    <a:pt x="11490" y="0"/>
                    <a:pt x="1149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34;p83">
              <a:extLst>
                <a:ext uri="{FF2B5EF4-FFF2-40B4-BE49-F238E27FC236}">
                  <a16:creationId xmlns:a16="http://schemas.microsoft.com/office/drawing/2014/main" id="{AE727682-9DB1-4FF0-7EC5-1F4B97B6937D}"/>
                </a:ext>
              </a:extLst>
            </p:cNvPr>
            <p:cNvSpPr/>
            <p:nvPr/>
          </p:nvSpPr>
          <p:spPr>
            <a:xfrm>
              <a:off x="2608222" y="4167501"/>
              <a:ext cx="920988" cy="747217"/>
            </a:xfrm>
            <a:custGeom>
              <a:avLst/>
              <a:gdLst/>
              <a:ahLst/>
              <a:cxnLst/>
              <a:rect l="l" t="t" r="r" b="b"/>
              <a:pathLst>
                <a:path w="14469" h="11739" extrusionOk="0">
                  <a:moveTo>
                    <a:pt x="486" y="0"/>
                  </a:moveTo>
                  <a:cubicBezTo>
                    <a:pt x="274" y="4225"/>
                    <a:pt x="0" y="9757"/>
                    <a:pt x="182" y="10942"/>
                  </a:cubicBezTo>
                  <a:cubicBezTo>
                    <a:pt x="182" y="10942"/>
                    <a:pt x="4227" y="11738"/>
                    <a:pt x="9109" y="11738"/>
                  </a:cubicBezTo>
                  <a:cubicBezTo>
                    <a:pt x="10838" y="11738"/>
                    <a:pt x="12672" y="11638"/>
                    <a:pt x="14468" y="11368"/>
                  </a:cubicBezTo>
                  <a:cubicBezTo>
                    <a:pt x="9423" y="8146"/>
                    <a:pt x="4742" y="4195"/>
                    <a:pt x="486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35;p83">
              <a:extLst>
                <a:ext uri="{FF2B5EF4-FFF2-40B4-BE49-F238E27FC236}">
                  <a16:creationId xmlns:a16="http://schemas.microsoft.com/office/drawing/2014/main" id="{54F414F2-CAC1-2715-A5BC-7FD7ABEE76E8}"/>
                </a:ext>
              </a:extLst>
            </p:cNvPr>
            <p:cNvSpPr/>
            <p:nvPr/>
          </p:nvSpPr>
          <p:spPr>
            <a:xfrm>
              <a:off x="2952577" y="3571595"/>
              <a:ext cx="338631" cy="317435"/>
            </a:xfrm>
            <a:custGeom>
              <a:avLst/>
              <a:gdLst/>
              <a:ahLst/>
              <a:cxnLst/>
              <a:rect l="l" t="t" r="r" b="b"/>
              <a:pathLst>
                <a:path w="5320" h="4987" extrusionOk="0">
                  <a:moveTo>
                    <a:pt x="1" y="0"/>
                  </a:moveTo>
                  <a:lnTo>
                    <a:pt x="1" y="3009"/>
                  </a:lnTo>
                  <a:cubicBezTo>
                    <a:pt x="1" y="3009"/>
                    <a:pt x="2214" y="4986"/>
                    <a:pt x="3151" y="4986"/>
                  </a:cubicBezTo>
                  <a:cubicBezTo>
                    <a:pt x="3165" y="4986"/>
                    <a:pt x="3179" y="4986"/>
                    <a:pt x="3192" y="4985"/>
                  </a:cubicBezTo>
                  <a:cubicBezTo>
                    <a:pt x="3922" y="4924"/>
                    <a:pt x="5320" y="3101"/>
                    <a:pt x="5320" y="3101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36;p83">
              <a:extLst>
                <a:ext uri="{FF2B5EF4-FFF2-40B4-BE49-F238E27FC236}">
                  <a16:creationId xmlns:a16="http://schemas.microsoft.com/office/drawing/2014/main" id="{8DBD86EF-6CD9-A9AD-93FC-C6CE87E862B5}"/>
                </a:ext>
              </a:extLst>
            </p:cNvPr>
            <p:cNvSpPr/>
            <p:nvPr/>
          </p:nvSpPr>
          <p:spPr>
            <a:xfrm>
              <a:off x="2344270" y="1816785"/>
              <a:ext cx="319281" cy="600752"/>
            </a:xfrm>
            <a:custGeom>
              <a:avLst/>
              <a:gdLst/>
              <a:ahLst/>
              <a:cxnLst/>
              <a:rect l="l" t="t" r="r" b="b"/>
              <a:pathLst>
                <a:path w="5016" h="9438" extrusionOk="0">
                  <a:moveTo>
                    <a:pt x="5016" y="0"/>
                  </a:moveTo>
                  <a:cubicBezTo>
                    <a:pt x="3101" y="700"/>
                    <a:pt x="1551" y="2128"/>
                    <a:pt x="973" y="3557"/>
                  </a:cubicBezTo>
                  <a:cubicBezTo>
                    <a:pt x="1" y="6049"/>
                    <a:pt x="365" y="8937"/>
                    <a:pt x="365" y="8937"/>
                  </a:cubicBezTo>
                  <a:cubicBezTo>
                    <a:pt x="669" y="8998"/>
                    <a:pt x="1612" y="9332"/>
                    <a:pt x="1764" y="9423"/>
                  </a:cubicBezTo>
                  <a:cubicBezTo>
                    <a:pt x="1779" y="9433"/>
                    <a:pt x="1792" y="9437"/>
                    <a:pt x="1802" y="9437"/>
                  </a:cubicBezTo>
                  <a:cubicBezTo>
                    <a:pt x="1952" y="9437"/>
                    <a:pt x="1570" y="8445"/>
                    <a:pt x="1855" y="8359"/>
                  </a:cubicBezTo>
                  <a:cubicBezTo>
                    <a:pt x="2432" y="8207"/>
                    <a:pt x="3040" y="8055"/>
                    <a:pt x="3648" y="7964"/>
                  </a:cubicBezTo>
                  <a:cubicBezTo>
                    <a:pt x="3435" y="5654"/>
                    <a:pt x="3831" y="3374"/>
                    <a:pt x="4621" y="1277"/>
                  </a:cubicBezTo>
                  <a:cubicBezTo>
                    <a:pt x="4742" y="852"/>
                    <a:pt x="4894" y="426"/>
                    <a:pt x="5016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37;p83">
              <a:extLst>
                <a:ext uri="{FF2B5EF4-FFF2-40B4-BE49-F238E27FC236}">
                  <a16:creationId xmlns:a16="http://schemas.microsoft.com/office/drawing/2014/main" id="{C585EAF7-90EB-632A-5667-55135E3A68F1}"/>
                </a:ext>
              </a:extLst>
            </p:cNvPr>
            <p:cNvSpPr/>
            <p:nvPr/>
          </p:nvSpPr>
          <p:spPr>
            <a:xfrm>
              <a:off x="2559438" y="1793552"/>
              <a:ext cx="191594" cy="530225"/>
            </a:xfrm>
            <a:custGeom>
              <a:avLst/>
              <a:gdLst/>
              <a:ahLst/>
              <a:cxnLst/>
              <a:rect l="l" t="t" r="r" b="b"/>
              <a:pathLst>
                <a:path w="3010" h="8330" extrusionOk="0">
                  <a:moveTo>
                    <a:pt x="3010" y="1"/>
                  </a:moveTo>
                  <a:lnTo>
                    <a:pt x="3010" y="1"/>
                  </a:lnTo>
                  <a:cubicBezTo>
                    <a:pt x="2523" y="62"/>
                    <a:pt x="2037" y="183"/>
                    <a:pt x="1581" y="365"/>
                  </a:cubicBezTo>
                  <a:cubicBezTo>
                    <a:pt x="1459" y="791"/>
                    <a:pt x="1307" y="1217"/>
                    <a:pt x="1186" y="1642"/>
                  </a:cubicBezTo>
                  <a:cubicBezTo>
                    <a:pt x="396" y="3739"/>
                    <a:pt x="0" y="6019"/>
                    <a:pt x="213" y="8329"/>
                  </a:cubicBezTo>
                  <a:cubicBezTo>
                    <a:pt x="1064" y="8177"/>
                    <a:pt x="1946" y="8086"/>
                    <a:pt x="2766" y="8025"/>
                  </a:cubicBezTo>
                  <a:cubicBezTo>
                    <a:pt x="2310" y="5350"/>
                    <a:pt x="2432" y="2645"/>
                    <a:pt x="301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38;p83">
              <a:extLst>
                <a:ext uri="{FF2B5EF4-FFF2-40B4-BE49-F238E27FC236}">
                  <a16:creationId xmlns:a16="http://schemas.microsoft.com/office/drawing/2014/main" id="{31EEC4B6-28DB-59ED-9E29-D85E5A9383F1}"/>
                </a:ext>
              </a:extLst>
            </p:cNvPr>
            <p:cNvSpPr/>
            <p:nvPr/>
          </p:nvSpPr>
          <p:spPr>
            <a:xfrm>
              <a:off x="2702999" y="1669750"/>
              <a:ext cx="760393" cy="679172"/>
            </a:xfrm>
            <a:custGeom>
              <a:avLst/>
              <a:gdLst/>
              <a:ahLst/>
              <a:cxnLst/>
              <a:rect l="l" t="t" r="r" b="b"/>
              <a:pathLst>
                <a:path w="11946" h="10670" extrusionOk="0">
                  <a:moveTo>
                    <a:pt x="6140" y="0"/>
                  </a:moveTo>
                  <a:cubicBezTo>
                    <a:pt x="5289" y="0"/>
                    <a:pt x="4833" y="2189"/>
                    <a:pt x="4833" y="2189"/>
                  </a:cubicBezTo>
                  <a:cubicBezTo>
                    <a:pt x="4833" y="2189"/>
                    <a:pt x="4570" y="611"/>
                    <a:pt x="3800" y="611"/>
                  </a:cubicBezTo>
                  <a:cubicBezTo>
                    <a:pt x="3742" y="611"/>
                    <a:pt x="3681" y="620"/>
                    <a:pt x="3618" y="639"/>
                  </a:cubicBezTo>
                  <a:cubicBezTo>
                    <a:pt x="2675" y="943"/>
                    <a:pt x="3922" y="2219"/>
                    <a:pt x="3922" y="2219"/>
                  </a:cubicBezTo>
                  <a:cubicBezTo>
                    <a:pt x="3232" y="1963"/>
                    <a:pt x="2530" y="1847"/>
                    <a:pt x="1831" y="1847"/>
                  </a:cubicBezTo>
                  <a:cubicBezTo>
                    <a:pt x="1452" y="1847"/>
                    <a:pt x="1074" y="1882"/>
                    <a:pt x="700" y="1946"/>
                  </a:cubicBezTo>
                  <a:cubicBezTo>
                    <a:pt x="122" y="4590"/>
                    <a:pt x="0" y="7295"/>
                    <a:pt x="456" y="9970"/>
                  </a:cubicBezTo>
                  <a:cubicBezTo>
                    <a:pt x="1193" y="9928"/>
                    <a:pt x="1905" y="9912"/>
                    <a:pt x="2565" y="9912"/>
                  </a:cubicBezTo>
                  <a:cubicBezTo>
                    <a:pt x="4765" y="9912"/>
                    <a:pt x="6384" y="10092"/>
                    <a:pt x="6384" y="10092"/>
                  </a:cubicBezTo>
                  <a:cubicBezTo>
                    <a:pt x="6384" y="10092"/>
                    <a:pt x="6309" y="7499"/>
                    <a:pt x="6562" y="7499"/>
                  </a:cubicBezTo>
                  <a:cubicBezTo>
                    <a:pt x="6590" y="7499"/>
                    <a:pt x="6621" y="7530"/>
                    <a:pt x="6657" y="7599"/>
                  </a:cubicBezTo>
                  <a:cubicBezTo>
                    <a:pt x="7022" y="8298"/>
                    <a:pt x="7174" y="10183"/>
                    <a:pt x="7174" y="10183"/>
                  </a:cubicBezTo>
                  <a:lnTo>
                    <a:pt x="9666" y="10244"/>
                  </a:lnTo>
                  <a:cubicBezTo>
                    <a:pt x="9818" y="9666"/>
                    <a:pt x="9666" y="6809"/>
                    <a:pt x="9666" y="6809"/>
                  </a:cubicBezTo>
                  <a:lnTo>
                    <a:pt x="9666" y="6809"/>
                  </a:lnTo>
                  <a:cubicBezTo>
                    <a:pt x="10244" y="7751"/>
                    <a:pt x="10730" y="10426"/>
                    <a:pt x="10730" y="10426"/>
                  </a:cubicBezTo>
                  <a:cubicBezTo>
                    <a:pt x="11065" y="10487"/>
                    <a:pt x="11490" y="10578"/>
                    <a:pt x="11946" y="10669"/>
                  </a:cubicBezTo>
                  <a:cubicBezTo>
                    <a:pt x="11429" y="7660"/>
                    <a:pt x="10001" y="4651"/>
                    <a:pt x="8450" y="1885"/>
                  </a:cubicBezTo>
                  <a:cubicBezTo>
                    <a:pt x="6840" y="1885"/>
                    <a:pt x="5532" y="2189"/>
                    <a:pt x="5532" y="2189"/>
                  </a:cubicBezTo>
                  <a:cubicBezTo>
                    <a:pt x="5532" y="2189"/>
                    <a:pt x="6991" y="0"/>
                    <a:pt x="6140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39;p83">
              <a:extLst>
                <a:ext uri="{FF2B5EF4-FFF2-40B4-BE49-F238E27FC236}">
                  <a16:creationId xmlns:a16="http://schemas.microsoft.com/office/drawing/2014/main" id="{82BAF1A6-07B1-1DDB-10FA-34346D2F55EB}"/>
                </a:ext>
              </a:extLst>
            </p:cNvPr>
            <p:cNvSpPr/>
            <p:nvPr/>
          </p:nvSpPr>
          <p:spPr>
            <a:xfrm>
              <a:off x="3216698" y="1789665"/>
              <a:ext cx="407176" cy="586303"/>
            </a:xfrm>
            <a:custGeom>
              <a:avLst/>
              <a:gdLst/>
              <a:ahLst/>
              <a:cxnLst/>
              <a:rect l="l" t="t" r="r" b="b"/>
              <a:pathLst>
                <a:path w="5746" h="9211" extrusionOk="0">
                  <a:moveTo>
                    <a:pt x="0" y="1"/>
                  </a:moveTo>
                  <a:cubicBezTo>
                    <a:pt x="1551" y="2767"/>
                    <a:pt x="3010" y="5776"/>
                    <a:pt x="3496" y="8785"/>
                  </a:cubicBezTo>
                  <a:cubicBezTo>
                    <a:pt x="4256" y="8937"/>
                    <a:pt x="5077" y="9089"/>
                    <a:pt x="5745" y="9211"/>
                  </a:cubicBezTo>
                  <a:cubicBezTo>
                    <a:pt x="5563" y="6050"/>
                    <a:pt x="4469" y="2889"/>
                    <a:pt x="2615" y="305"/>
                  </a:cubicBezTo>
                  <a:cubicBezTo>
                    <a:pt x="1733" y="92"/>
                    <a:pt x="821" y="1"/>
                    <a:pt x="0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40;p83">
              <a:extLst>
                <a:ext uri="{FF2B5EF4-FFF2-40B4-BE49-F238E27FC236}">
                  <a16:creationId xmlns:a16="http://schemas.microsoft.com/office/drawing/2014/main" id="{651066B7-2714-7F34-BDAF-24EA1728FFDC}"/>
                </a:ext>
              </a:extLst>
            </p:cNvPr>
            <p:cNvSpPr/>
            <p:nvPr/>
          </p:nvSpPr>
          <p:spPr>
            <a:xfrm>
              <a:off x="3385994" y="1809013"/>
              <a:ext cx="319277" cy="598079"/>
            </a:xfrm>
            <a:custGeom>
              <a:avLst/>
              <a:gdLst/>
              <a:ahLst/>
              <a:cxnLst/>
              <a:rect l="l" t="t" r="r" b="b"/>
              <a:pathLst>
                <a:path w="4682" h="9396" extrusionOk="0">
                  <a:moveTo>
                    <a:pt x="1" y="1"/>
                  </a:moveTo>
                  <a:cubicBezTo>
                    <a:pt x="1855" y="2585"/>
                    <a:pt x="2949" y="5746"/>
                    <a:pt x="3131" y="8907"/>
                  </a:cubicBezTo>
                  <a:cubicBezTo>
                    <a:pt x="3314" y="8937"/>
                    <a:pt x="3466" y="8937"/>
                    <a:pt x="3618" y="8968"/>
                  </a:cubicBezTo>
                  <a:cubicBezTo>
                    <a:pt x="4043" y="9028"/>
                    <a:pt x="3526" y="9332"/>
                    <a:pt x="3739" y="9393"/>
                  </a:cubicBezTo>
                  <a:cubicBezTo>
                    <a:pt x="3749" y="9395"/>
                    <a:pt x="3760" y="9395"/>
                    <a:pt x="3772" y="9395"/>
                  </a:cubicBezTo>
                  <a:cubicBezTo>
                    <a:pt x="4006" y="9395"/>
                    <a:pt x="4529" y="9120"/>
                    <a:pt x="4529" y="9120"/>
                  </a:cubicBezTo>
                  <a:cubicBezTo>
                    <a:pt x="4529" y="9120"/>
                    <a:pt x="4681" y="6901"/>
                    <a:pt x="3192" y="2676"/>
                  </a:cubicBezTo>
                  <a:cubicBezTo>
                    <a:pt x="2675" y="1156"/>
                    <a:pt x="1399" y="366"/>
                    <a:pt x="1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41;p83">
              <a:extLst>
                <a:ext uri="{FF2B5EF4-FFF2-40B4-BE49-F238E27FC236}">
                  <a16:creationId xmlns:a16="http://schemas.microsoft.com/office/drawing/2014/main" id="{5B551D75-0636-0B45-36E0-0F35E358CE47}"/>
                </a:ext>
              </a:extLst>
            </p:cNvPr>
            <p:cNvSpPr/>
            <p:nvPr/>
          </p:nvSpPr>
          <p:spPr>
            <a:xfrm>
              <a:off x="3678077" y="4412559"/>
              <a:ext cx="418006" cy="145764"/>
            </a:xfrm>
            <a:custGeom>
              <a:avLst/>
              <a:gdLst/>
              <a:ahLst/>
              <a:cxnLst/>
              <a:rect l="l" t="t" r="r" b="b"/>
              <a:pathLst>
                <a:path w="6567" h="2290" extrusionOk="0">
                  <a:moveTo>
                    <a:pt x="3323" y="0"/>
                  </a:moveTo>
                  <a:cubicBezTo>
                    <a:pt x="3221" y="0"/>
                    <a:pt x="3117" y="3"/>
                    <a:pt x="3010" y="10"/>
                  </a:cubicBezTo>
                  <a:cubicBezTo>
                    <a:pt x="609" y="193"/>
                    <a:pt x="1" y="2290"/>
                    <a:pt x="1" y="2290"/>
                  </a:cubicBezTo>
                  <a:lnTo>
                    <a:pt x="670" y="2138"/>
                  </a:lnTo>
                  <a:cubicBezTo>
                    <a:pt x="670" y="2138"/>
                    <a:pt x="1186" y="1135"/>
                    <a:pt x="2858" y="922"/>
                  </a:cubicBezTo>
                  <a:cubicBezTo>
                    <a:pt x="3109" y="890"/>
                    <a:pt x="3338" y="876"/>
                    <a:pt x="3547" y="876"/>
                  </a:cubicBezTo>
                  <a:cubicBezTo>
                    <a:pt x="4902" y="876"/>
                    <a:pt x="5381" y="1469"/>
                    <a:pt x="5381" y="1469"/>
                  </a:cubicBezTo>
                  <a:lnTo>
                    <a:pt x="6566" y="1469"/>
                  </a:lnTo>
                  <a:cubicBezTo>
                    <a:pt x="6566" y="1469"/>
                    <a:pt x="5485" y="0"/>
                    <a:pt x="332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42;p83">
              <a:extLst>
                <a:ext uri="{FF2B5EF4-FFF2-40B4-BE49-F238E27FC236}">
                  <a16:creationId xmlns:a16="http://schemas.microsoft.com/office/drawing/2014/main" id="{FF832483-4E23-3079-6A2C-FB1AD6F94F5C}"/>
                </a:ext>
              </a:extLst>
            </p:cNvPr>
            <p:cNvSpPr/>
            <p:nvPr/>
          </p:nvSpPr>
          <p:spPr>
            <a:xfrm>
              <a:off x="3465290" y="3513545"/>
              <a:ext cx="524369" cy="1124167"/>
            </a:xfrm>
            <a:custGeom>
              <a:avLst/>
              <a:gdLst/>
              <a:ahLst/>
              <a:cxnLst/>
              <a:rect l="l" t="t" r="r" b="b"/>
              <a:pathLst>
                <a:path w="8238" h="17661" extrusionOk="0">
                  <a:moveTo>
                    <a:pt x="4317" y="0"/>
                  </a:moveTo>
                  <a:cubicBezTo>
                    <a:pt x="2979" y="1155"/>
                    <a:pt x="1733" y="1186"/>
                    <a:pt x="0" y="2402"/>
                  </a:cubicBezTo>
                  <a:cubicBezTo>
                    <a:pt x="882" y="4317"/>
                    <a:pt x="2493" y="7782"/>
                    <a:pt x="2493" y="7782"/>
                  </a:cubicBezTo>
                  <a:lnTo>
                    <a:pt x="4317" y="13952"/>
                  </a:lnTo>
                  <a:cubicBezTo>
                    <a:pt x="4317" y="13952"/>
                    <a:pt x="3222" y="15472"/>
                    <a:pt x="3739" y="15654"/>
                  </a:cubicBezTo>
                  <a:cubicBezTo>
                    <a:pt x="3817" y="15677"/>
                    <a:pt x="3898" y="15687"/>
                    <a:pt x="3978" y="15687"/>
                  </a:cubicBezTo>
                  <a:cubicBezTo>
                    <a:pt x="4426" y="15687"/>
                    <a:pt x="4864" y="15381"/>
                    <a:pt x="4864" y="15381"/>
                  </a:cubicBezTo>
                  <a:cubicBezTo>
                    <a:pt x="4864" y="15381"/>
                    <a:pt x="4864" y="17447"/>
                    <a:pt x="5441" y="17630"/>
                  </a:cubicBezTo>
                  <a:cubicBezTo>
                    <a:pt x="5466" y="17636"/>
                    <a:pt x="5489" y="17639"/>
                    <a:pt x="5512" y="17639"/>
                  </a:cubicBezTo>
                  <a:cubicBezTo>
                    <a:pt x="6011" y="17639"/>
                    <a:pt x="5928" y="16080"/>
                    <a:pt x="5928" y="16080"/>
                  </a:cubicBezTo>
                  <a:lnTo>
                    <a:pt x="5928" y="16080"/>
                  </a:lnTo>
                  <a:cubicBezTo>
                    <a:pt x="5928" y="16080"/>
                    <a:pt x="6107" y="17661"/>
                    <a:pt x="6583" y="17661"/>
                  </a:cubicBezTo>
                  <a:cubicBezTo>
                    <a:pt x="6587" y="17661"/>
                    <a:pt x="6592" y="17660"/>
                    <a:pt x="6596" y="17660"/>
                  </a:cubicBezTo>
                  <a:cubicBezTo>
                    <a:pt x="7083" y="17630"/>
                    <a:pt x="6900" y="15958"/>
                    <a:pt x="6900" y="15958"/>
                  </a:cubicBezTo>
                  <a:lnTo>
                    <a:pt x="6900" y="15958"/>
                  </a:lnTo>
                  <a:cubicBezTo>
                    <a:pt x="6900" y="15958"/>
                    <a:pt x="7330" y="17273"/>
                    <a:pt x="7729" y="17273"/>
                  </a:cubicBezTo>
                  <a:cubicBezTo>
                    <a:pt x="7767" y="17273"/>
                    <a:pt x="7805" y="17261"/>
                    <a:pt x="7842" y="17235"/>
                  </a:cubicBezTo>
                  <a:cubicBezTo>
                    <a:pt x="8238" y="16961"/>
                    <a:pt x="7721" y="15016"/>
                    <a:pt x="7721" y="15016"/>
                  </a:cubicBezTo>
                  <a:cubicBezTo>
                    <a:pt x="7721" y="15016"/>
                    <a:pt x="5228" y="3222"/>
                    <a:pt x="5228" y="3192"/>
                  </a:cubicBezTo>
                  <a:cubicBezTo>
                    <a:pt x="4955" y="1976"/>
                    <a:pt x="4651" y="943"/>
                    <a:pt x="431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43;p83">
              <a:extLst>
                <a:ext uri="{FF2B5EF4-FFF2-40B4-BE49-F238E27FC236}">
                  <a16:creationId xmlns:a16="http://schemas.microsoft.com/office/drawing/2014/main" id="{A64054E9-04C6-D902-B813-AE4BA779D12A}"/>
                </a:ext>
              </a:extLst>
            </p:cNvPr>
            <p:cNvSpPr/>
            <p:nvPr/>
          </p:nvSpPr>
          <p:spPr>
            <a:xfrm>
              <a:off x="3471083" y="4465136"/>
              <a:ext cx="1040973" cy="1299657"/>
            </a:xfrm>
            <a:custGeom>
              <a:avLst/>
              <a:gdLst/>
              <a:ahLst/>
              <a:cxnLst/>
              <a:rect l="l" t="t" r="r" b="b"/>
              <a:pathLst>
                <a:path w="16354" h="20418" extrusionOk="0">
                  <a:moveTo>
                    <a:pt x="9271" y="1"/>
                  </a:moveTo>
                  <a:cubicBezTo>
                    <a:pt x="8416" y="1"/>
                    <a:pt x="7344" y="114"/>
                    <a:pt x="5989" y="370"/>
                  </a:cubicBezTo>
                  <a:cubicBezTo>
                    <a:pt x="5989" y="370"/>
                    <a:pt x="1" y="1464"/>
                    <a:pt x="639" y="5081"/>
                  </a:cubicBezTo>
                  <a:cubicBezTo>
                    <a:pt x="1277" y="8698"/>
                    <a:pt x="1612" y="17027"/>
                    <a:pt x="3800" y="19914"/>
                  </a:cubicBezTo>
                  <a:cubicBezTo>
                    <a:pt x="4069" y="20273"/>
                    <a:pt x="4835" y="20418"/>
                    <a:pt x="5844" y="20418"/>
                  </a:cubicBezTo>
                  <a:cubicBezTo>
                    <a:pt x="8253" y="20418"/>
                    <a:pt x="12053" y="19596"/>
                    <a:pt x="13831" y="18911"/>
                  </a:cubicBezTo>
                  <a:cubicBezTo>
                    <a:pt x="16353" y="17938"/>
                    <a:pt x="16232" y="15507"/>
                    <a:pt x="15776" y="13045"/>
                  </a:cubicBezTo>
                  <a:cubicBezTo>
                    <a:pt x="15290" y="10583"/>
                    <a:pt x="14013" y="4777"/>
                    <a:pt x="12949" y="2193"/>
                  </a:cubicBezTo>
                  <a:cubicBezTo>
                    <a:pt x="12428" y="970"/>
                    <a:pt x="11772" y="1"/>
                    <a:pt x="9271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844;p83">
              <a:extLst>
                <a:ext uri="{FF2B5EF4-FFF2-40B4-BE49-F238E27FC236}">
                  <a16:creationId xmlns:a16="http://schemas.microsoft.com/office/drawing/2014/main" id="{E6786E8A-7D93-3721-268C-81CEEF47AE30}"/>
                </a:ext>
              </a:extLst>
            </p:cNvPr>
            <p:cNvSpPr/>
            <p:nvPr/>
          </p:nvSpPr>
          <p:spPr>
            <a:xfrm>
              <a:off x="3513665" y="4460107"/>
              <a:ext cx="1040973" cy="1299211"/>
            </a:xfrm>
            <a:custGeom>
              <a:avLst/>
              <a:gdLst/>
              <a:ahLst/>
              <a:cxnLst/>
              <a:rect l="l" t="t" r="r" b="b"/>
              <a:pathLst>
                <a:path w="16354" h="20411" extrusionOk="0">
                  <a:moveTo>
                    <a:pt x="9314" y="1"/>
                  </a:moveTo>
                  <a:cubicBezTo>
                    <a:pt x="8453" y="1"/>
                    <a:pt x="7369" y="120"/>
                    <a:pt x="5988" y="388"/>
                  </a:cubicBezTo>
                  <a:cubicBezTo>
                    <a:pt x="5988" y="388"/>
                    <a:pt x="0" y="1452"/>
                    <a:pt x="639" y="5069"/>
                  </a:cubicBezTo>
                  <a:cubicBezTo>
                    <a:pt x="1277" y="8686"/>
                    <a:pt x="1611" y="17014"/>
                    <a:pt x="3800" y="19902"/>
                  </a:cubicBezTo>
                  <a:cubicBezTo>
                    <a:pt x="4072" y="20265"/>
                    <a:pt x="4847" y="20411"/>
                    <a:pt x="5870" y="20411"/>
                  </a:cubicBezTo>
                  <a:cubicBezTo>
                    <a:pt x="8273" y="20411"/>
                    <a:pt x="12039" y="19603"/>
                    <a:pt x="13830" y="18899"/>
                  </a:cubicBezTo>
                  <a:cubicBezTo>
                    <a:pt x="16353" y="17926"/>
                    <a:pt x="16232" y="15495"/>
                    <a:pt x="15745" y="13033"/>
                  </a:cubicBezTo>
                  <a:cubicBezTo>
                    <a:pt x="15259" y="10570"/>
                    <a:pt x="14013" y="4765"/>
                    <a:pt x="12918" y="2181"/>
                  </a:cubicBezTo>
                  <a:cubicBezTo>
                    <a:pt x="12401" y="966"/>
                    <a:pt x="11767" y="1"/>
                    <a:pt x="9314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845;p83">
              <a:extLst>
                <a:ext uri="{FF2B5EF4-FFF2-40B4-BE49-F238E27FC236}">
                  <a16:creationId xmlns:a16="http://schemas.microsoft.com/office/drawing/2014/main" id="{AFCB49C6-47C0-D493-54A1-9D42D99B7A34}"/>
                </a:ext>
              </a:extLst>
            </p:cNvPr>
            <p:cNvSpPr/>
            <p:nvPr/>
          </p:nvSpPr>
          <p:spPr>
            <a:xfrm>
              <a:off x="3668402" y="5074154"/>
              <a:ext cx="812715" cy="235196"/>
            </a:xfrm>
            <a:custGeom>
              <a:avLst/>
              <a:gdLst/>
              <a:ahLst/>
              <a:cxnLst/>
              <a:rect l="l" t="t" r="r" b="b"/>
              <a:pathLst>
                <a:path w="12768" h="3695" extrusionOk="0">
                  <a:moveTo>
                    <a:pt x="9729" y="1"/>
                  </a:moveTo>
                  <a:cubicBezTo>
                    <a:pt x="8689" y="1"/>
                    <a:pt x="7199" y="151"/>
                    <a:pt x="5016" y="498"/>
                  </a:cubicBezTo>
                  <a:cubicBezTo>
                    <a:pt x="5016" y="498"/>
                    <a:pt x="487" y="1531"/>
                    <a:pt x="1" y="3325"/>
                  </a:cubicBezTo>
                  <a:cubicBezTo>
                    <a:pt x="1327" y="3577"/>
                    <a:pt x="2660" y="3694"/>
                    <a:pt x="3987" y="3694"/>
                  </a:cubicBezTo>
                  <a:cubicBezTo>
                    <a:pt x="6979" y="3694"/>
                    <a:pt x="9946" y="3098"/>
                    <a:pt x="12767" y="2109"/>
                  </a:cubicBezTo>
                  <a:cubicBezTo>
                    <a:pt x="12585" y="1592"/>
                    <a:pt x="12372" y="1136"/>
                    <a:pt x="12159" y="802"/>
                  </a:cubicBezTo>
                  <a:cubicBezTo>
                    <a:pt x="11799" y="316"/>
                    <a:pt x="11237" y="1"/>
                    <a:pt x="9729" y="1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846;p83">
              <a:extLst>
                <a:ext uri="{FF2B5EF4-FFF2-40B4-BE49-F238E27FC236}">
                  <a16:creationId xmlns:a16="http://schemas.microsoft.com/office/drawing/2014/main" id="{7C9EDDF5-0656-B059-BCD9-AFDB94244466}"/>
                </a:ext>
              </a:extLst>
            </p:cNvPr>
            <p:cNvSpPr/>
            <p:nvPr/>
          </p:nvSpPr>
          <p:spPr>
            <a:xfrm>
              <a:off x="3662610" y="5208331"/>
              <a:ext cx="833975" cy="181601"/>
            </a:xfrm>
            <a:custGeom>
              <a:avLst/>
              <a:gdLst/>
              <a:ahLst/>
              <a:cxnLst/>
              <a:rect l="l" t="t" r="r" b="b"/>
              <a:pathLst>
                <a:path w="13102" h="2853" extrusionOk="0">
                  <a:moveTo>
                    <a:pt x="12858" y="1"/>
                  </a:moveTo>
                  <a:cubicBezTo>
                    <a:pt x="10037" y="990"/>
                    <a:pt x="7070" y="1586"/>
                    <a:pt x="4078" y="1586"/>
                  </a:cubicBezTo>
                  <a:cubicBezTo>
                    <a:pt x="2751" y="1586"/>
                    <a:pt x="1418" y="1469"/>
                    <a:pt x="92" y="1217"/>
                  </a:cubicBezTo>
                  <a:cubicBezTo>
                    <a:pt x="62" y="1308"/>
                    <a:pt x="62" y="1399"/>
                    <a:pt x="62" y="1460"/>
                  </a:cubicBezTo>
                  <a:cubicBezTo>
                    <a:pt x="31" y="1825"/>
                    <a:pt x="1" y="2281"/>
                    <a:pt x="1" y="2767"/>
                  </a:cubicBezTo>
                  <a:cubicBezTo>
                    <a:pt x="731" y="2823"/>
                    <a:pt x="1471" y="2852"/>
                    <a:pt x="2216" y="2852"/>
                  </a:cubicBezTo>
                  <a:cubicBezTo>
                    <a:pt x="5876" y="2852"/>
                    <a:pt x="9667" y="2160"/>
                    <a:pt x="13101" y="670"/>
                  </a:cubicBezTo>
                  <a:cubicBezTo>
                    <a:pt x="13010" y="426"/>
                    <a:pt x="12949" y="214"/>
                    <a:pt x="1285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847;p83">
              <a:extLst>
                <a:ext uri="{FF2B5EF4-FFF2-40B4-BE49-F238E27FC236}">
                  <a16:creationId xmlns:a16="http://schemas.microsoft.com/office/drawing/2014/main" id="{A0CB98AF-CFA8-4D9F-B8DA-0DE26CF02B9B}"/>
                </a:ext>
              </a:extLst>
            </p:cNvPr>
            <p:cNvSpPr/>
            <p:nvPr/>
          </p:nvSpPr>
          <p:spPr>
            <a:xfrm>
              <a:off x="3662610" y="5250914"/>
              <a:ext cx="909403" cy="380833"/>
            </a:xfrm>
            <a:custGeom>
              <a:avLst/>
              <a:gdLst/>
              <a:ahLst/>
              <a:cxnLst/>
              <a:rect l="l" t="t" r="r" b="b"/>
              <a:pathLst>
                <a:path w="14287" h="5983" extrusionOk="0">
                  <a:moveTo>
                    <a:pt x="13101" y="1"/>
                  </a:moveTo>
                  <a:cubicBezTo>
                    <a:pt x="9667" y="1491"/>
                    <a:pt x="5876" y="2183"/>
                    <a:pt x="2216" y="2183"/>
                  </a:cubicBezTo>
                  <a:cubicBezTo>
                    <a:pt x="1471" y="2183"/>
                    <a:pt x="731" y="2154"/>
                    <a:pt x="1" y="2098"/>
                  </a:cubicBezTo>
                  <a:cubicBezTo>
                    <a:pt x="1" y="2280"/>
                    <a:pt x="1" y="2493"/>
                    <a:pt x="1" y="2675"/>
                  </a:cubicBezTo>
                  <a:cubicBezTo>
                    <a:pt x="3056" y="5081"/>
                    <a:pt x="6931" y="5983"/>
                    <a:pt x="10810" y="5983"/>
                  </a:cubicBezTo>
                  <a:cubicBezTo>
                    <a:pt x="11832" y="5983"/>
                    <a:pt x="12854" y="5920"/>
                    <a:pt x="13861" y="5806"/>
                  </a:cubicBezTo>
                  <a:cubicBezTo>
                    <a:pt x="14287" y="5198"/>
                    <a:pt x="14226" y="4499"/>
                    <a:pt x="14044" y="3770"/>
                  </a:cubicBezTo>
                  <a:cubicBezTo>
                    <a:pt x="13831" y="2979"/>
                    <a:pt x="13527" y="1368"/>
                    <a:pt x="13101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848;p83">
              <a:extLst>
                <a:ext uri="{FF2B5EF4-FFF2-40B4-BE49-F238E27FC236}">
                  <a16:creationId xmlns:a16="http://schemas.microsoft.com/office/drawing/2014/main" id="{95213093-30CB-BF4A-5BED-9DB4E1288E8F}"/>
                </a:ext>
              </a:extLst>
            </p:cNvPr>
            <p:cNvSpPr/>
            <p:nvPr/>
          </p:nvSpPr>
          <p:spPr>
            <a:xfrm>
              <a:off x="3662610" y="5423092"/>
              <a:ext cx="880378" cy="355054"/>
            </a:xfrm>
            <a:custGeom>
              <a:avLst/>
              <a:gdLst/>
              <a:ahLst/>
              <a:cxnLst/>
              <a:rect l="l" t="t" r="r" b="b"/>
              <a:pathLst>
                <a:path w="13831" h="5578" extrusionOk="0">
                  <a:moveTo>
                    <a:pt x="1" y="1"/>
                  </a:moveTo>
                  <a:cubicBezTo>
                    <a:pt x="1" y="1977"/>
                    <a:pt x="274" y="4408"/>
                    <a:pt x="1764" y="5411"/>
                  </a:cubicBezTo>
                  <a:cubicBezTo>
                    <a:pt x="1929" y="5527"/>
                    <a:pt x="2327" y="5577"/>
                    <a:pt x="2879" y="5577"/>
                  </a:cubicBezTo>
                  <a:cubicBezTo>
                    <a:pt x="5074" y="5577"/>
                    <a:pt x="9700" y="4790"/>
                    <a:pt x="11764" y="4256"/>
                  </a:cubicBezTo>
                  <a:cubicBezTo>
                    <a:pt x="12858" y="3983"/>
                    <a:pt x="13496" y="3587"/>
                    <a:pt x="13831" y="3101"/>
                  </a:cubicBezTo>
                  <a:lnTo>
                    <a:pt x="13831" y="3101"/>
                  </a:lnTo>
                  <a:cubicBezTo>
                    <a:pt x="12813" y="3217"/>
                    <a:pt x="11778" y="3281"/>
                    <a:pt x="10743" y="3281"/>
                  </a:cubicBezTo>
                  <a:cubicBezTo>
                    <a:pt x="6896" y="3281"/>
                    <a:pt x="3043" y="2396"/>
                    <a:pt x="1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849;p83">
              <a:extLst>
                <a:ext uri="{FF2B5EF4-FFF2-40B4-BE49-F238E27FC236}">
                  <a16:creationId xmlns:a16="http://schemas.microsoft.com/office/drawing/2014/main" id="{72985055-FAC1-ECC7-B75D-C7038D0FB0B0}"/>
                </a:ext>
              </a:extLst>
            </p:cNvPr>
            <p:cNvSpPr/>
            <p:nvPr/>
          </p:nvSpPr>
          <p:spPr>
            <a:xfrm>
              <a:off x="3858020" y="4693645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1" y="1003"/>
                  </a:moveTo>
                  <a:cubicBezTo>
                    <a:pt x="2293" y="1003"/>
                    <a:pt x="2435" y="1327"/>
                    <a:pt x="2493" y="1734"/>
                  </a:cubicBezTo>
                  <a:cubicBezTo>
                    <a:pt x="2554" y="2160"/>
                    <a:pt x="2493" y="2525"/>
                    <a:pt x="2372" y="2555"/>
                  </a:cubicBezTo>
                  <a:cubicBezTo>
                    <a:pt x="2280" y="2555"/>
                    <a:pt x="2128" y="2221"/>
                    <a:pt x="2068" y="1795"/>
                  </a:cubicBezTo>
                  <a:cubicBezTo>
                    <a:pt x="2037" y="1369"/>
                    <a:pt x="2068" y="1005"/>
                    <a:pt x="2189" y="1005"/>
                  </a:cubicBezTo>
                  <a:cubicBezTo>
                    <a:pt x="2193" y="1003"/>
                    <a:pt x="2197" y="1003"/>
                    <a:pt x="2201" y="1003"/>
                  </a:cubicBezTo>
                  <a:close/>
                  <a:moveTo>
                    <a:pt x="1277" y="1248"/>
                  </a:moveTo>
                  <a:cubicBezTo>
                    <a:pt x="1369" y="1248"/>
                    <a:pt x="1520" y="1582"/>
                    <a:pt x="1581" y="2008"/>
                  </a:cubicBezTo>
                  <a:cubicBezTo>
                    <a:pt x="1642" y="2433"/>
                    <a:pt x="1581" y="2798"/>
                    <a:pt x="1460" y="2798"/>
                  </a:cubicBezTo>
                  <a:cubicBezTo>
                    <a:pt x="1455" y="2799"/>
                    <a:pt x="1449" y="2800"/>
                    <a:pt x="1444" y="2800"/>
                  </a:cubicBezTo>
                  <a:cubicBezTo>
                    <a:pt x="1328" y="2800"/>
                    <a:pt x="1214" y="2476"/>
                    <a:pt x="1156" y="2069"/>
                  </a:cubicBezTo>
                  <a:cubicBezTo>
                    <a:pt x="1095" y="1643"/>
                    <a:pt x="1156" y="1278"/>
                    <a:pt x="1277" y="1248"/>
                  </a:cubicBezTo>
                  <a:close/>
                  <a:moveTo>
                    <a:pt x="1588" y="0"/>
                  </a:moveTo>
                  <a:cubicBezTo>
                    <a:pt x="1512" y="0"/>
                    <a:pt x="1427" y="34"/>
                    <a:pt x="1369" y="93"/>
                  </a:cubicBezTo>
                  <a:lnTo>
                    <a:pt x="61" y="2008"/>
                  </a:lnTo>
                  <a:cubicBezTo>
                    <a:pt x="1" y="2129"/>
                    <a:pt x="31" y="2251"/>
                    <a:pt x="122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4" y="3632"/>
                    <a:pt x="2341" y="3558"/>
                  </a:cubicBezTo>
                  <a:lnTo>
                    <a:pt x="3648" y="1643"/>
                  </a:lnTo>
                  <a:cubicBezTo>
                    <a:pt x="3739" y="1552"/>
                    <a:pt x="3709" y="1400"/>
                    <a:pt x="3587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8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850;p83">
              <a:extLst>
                <a:ext uri="{FF2B5EF4-FFF2-40B4-BE49-F238E27FC236}">
                  <a16:creationId xmlns:a16="http://schemas.microsoft.com/office/drawing/2014/main" id="{305D90FA-018F-6D70-1657-E09D2D39BC81}"/>
                </a:ext>
              </a:extLst>
            </p:cNvPr>
            <p:cNvSpPr/>
            <p:nvPr/>
          </p:nvSpPr>
          <p:spPr>
            <a:xfrm>
              <a:off x="3863813" y="4683970"/>
              <a:ext cx="238060" cy="233732"/>
            </a:xfrm>
            <a:custGeom>
              <a:avLst/>
              <a:gdLst/>
              <a:ahLst/>
              <a:cxnLst/>
              <a:rect l="l" t="t" r="r" b="b"/>
              <a:pathLst>
                <a:path w="3740" h="3672" extrusionOk="0">
                  <a:moveTo>
                    <a:pt x="2205" y="1003"/>
                  </a:moveTo>
                  <a:cubicBezTo>
                    <a:pt x="2321" y="1003"/>
                    <a:pt x="2435" y="1327"/>
                    <a:pt x="2493" y="1734"/>
                  </a:cubicBezTo>
                  <a:cubicBezTo>
                    <a:pt x="2554" y="2190"/>
                    <a:pt x="2493" y="2525"/>
                    <a:pt x="2372" y="2555"/>
                  </a:cubicBezTo>
                  <a:cubicBezTo>
                    <a:pt x="2281" y="2555"/>
                    <a:pt x="2129" y="2221"/>
                    <a:pt x="2068" y="1795"/>
                  </a:cubicBezTo>
                  <a:cubicBezTo>
                    <a:pt x="2037" y="1370"/>
                    <a:pt x="2068" y="1005"/>
                    <a:pt x="2189" y="1005"/>
                  </a:cubicBezTo>
                  <a:cubicBezTo>
                    <a:pt x="2195" y="1003"/>
                    <a:pt x="2200" y="1003"/>
                    <a:pt x="2205" y="1003"/>
                  </a:cubicBezTo>
                  <a:close/>
                  <a:moveTo>
                    <a:pt x="1293" y="1276"/>
                  </a:moveTo>
                  <a:cubicBezTo>
                    <a:pt x="1409" y="1276"/>
                    <a:pt x="1523" y="1600"/>
                    <a:pt x="1581" y="2008"/>
                  </a:cubicBezTo>
                  <a:cubicBezTo>
                    <a:pt x="1642" y="2433"/>
                    <a:pt x="1581" y="2798"/>
                    <a:pt x="1490" y="2828"/>
                  </a:cubicBezTo>
                  <a:cubicBezTo>
                    <a:pt x="1369" y="2828"/>
                    <a:pt x="1217" y="2494"/>
                    <a:pt x="1186" y="2069"/>
                  </a:cubicBezTo>
                  <a:cubicBezTo>
                    <a:pt x="1126" y="1643"/>
                    <a:pt x="1156" y="1278"/>
                    <a:pt x="1278" y="1278"/>
                  </a:cubicBezTo>
                  <a:cubicBezTo>
                    <a:pt x="1283" y="1277"/>
                    <a:pt x="1288" y="1276"/>
                    <a:pt x="1293" y="1276"/>
                  </a:cubicBezTo>
                  <a:close/>
                  <a:moveTo>
                    <a:pt x="1590" y="0"/>
                  </a:moveTo>
                  <a:cubicBezTo>
                    <a:pt x="1516" y="0"/>
                    <a:pt x="1438" y="34"/>
                    <a:pt x="1399" y="93"/>
                  </a:cubicBezTo>
                  <a:lnTo>
                    <a:pt x="62" y="2008"/>
                  </a:lnTo>
                  <a:cubicBezTo>
                    <a:pt x="1" y="2129"/>
                    <a:pt x="31" y="2251"/>
                    <a:pt x="153" y="2342"/>
                  </a:cubicBezTo>
                  <a:lnTo>
                    <a:pt x="2037" y="3619"/>
                  </a:lnTo>
                  <a:cubicBezTo>
                    <a:pt x="2073" y="3655"/>
                    <a:pt x="2119" y="3672"/>
                    <a:pt x="2164" y="3672"/>
                  </a:cubicBezTo>
                  <a:cubicBezTo>
                    <a:pt x="2234" y="3672"/>
                    <a:pt x="2305" y="3632"/>
                    <a:pt x="2341" y="3558"/>
                  </a:cubicBezTo>
                  <a:lnTo>
                    <a:pt x="3648" y="1643"/>
                  </a:lnTo>
                  <a:cubicBezTo>
                    <a:pt x="3740" y="1552"/>
                    <a:pt x="3709" y="1400"/>
                    <a:pt x="3588" y="1309"/>
                  </a:cubicBezTo>
                  <a:lnTo>
                    <a:pt x="1703" y="32"/>
                  </a:lnTo>
                  <a:cubicBezTo>
                    <a:pt x="1671" y="11"/>
                    <a:pt x="1631" y="0"/>
                    <a:pt x="1590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851;p83">
              <a:extLst>
                <a:ext uri="{FF2B5EF4-FFF2-40B4-BE49-F238E27FC236}">
                  <a16:creationId xmlns:a16="http://schemas.microsoft.com/office/drawing/2014/main" id="{077F8337-95CE-9BAE-F224-833BC022399A}"/>
                </a:ext>
              </a:extLst>
            </p:cNvPr>
            <p:cNvSpPr/>
            <p:nvPr/>
          </p:nvSpPr>
          <p:spPr>
            <a:xfrm>
              <a:off x="2956460" y="3608004"/>
              <a:ext cx="332839" cy="25525"/>
            </a:xfrm>
            <a:custGeom>
              <a:avLst/>
              <a:gdLst/>
              <a:ahLst/>
              <a:cxnLst/>
              <a:rect l="l" t="t" r="r" b="b"/>
              <a:pathLst>
                <a:path w="5229" h="401" extrusionOk="0">
                  <a:moveTo>
                    <a:pt x="1428" y="0"/>
                  </a:moveTo>
                  <a:cubicBezTo>
                    <a:pt x="978" y="0"/>
                    <a:pt x="531" y="12"/>
                    <a:pt x="91" y="36"/>
                  </a:cubicBezTo>
                  <a:cubicBezTo>
                    <a:pt x="0" y="36"/>
                    <a:pt x="0" y="158"/>
                    <a:pt x="61" y="158"/>
                  </a:cubicBezTo>
                  <a:cubicBezTo>
                    <a:pt x="1763" y="158"/>
                    <a:pt x="3435" y="310"/>
                    <a:pt x="5107" y="401"/>
                  </a:cubicBezTo>
                  <a:cubicBezTo>
                    <a:pt x="5198" y="401"/>
                    <a:pt x="5228" y="219"/>
                    <a:pt x="5137" y="219"/>
                  </a:cubicBezTo>
                  <a:cubicBezTo>
                    <a:pt x="3913" y="85"/>
                    <a:pt x="2657" y="0"/>
                    <a:pt x="142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852;p83">
              <a:extLst>
                <a:ext uri="{FF2B5EF4-FFF2-40B4-BE49-F238E27FC236}">
                  <a16:creationId xmlns:a16="http://schemas.microsoft.com/office/drawing/2014/main" id="{239BC561-1A25-101B-5CAC-E0EF32DFAA0A}"/>
                </a:ext>
              </a:extLst>
            </p:cNvPr>
            <p:cNvSpPr/>
            <p:nvPr/>
          </p:nvSpPr>
          <p:spPr>
            <a:xfrm>
              <a:off x="2817126" y="3440027"/>
              <a:ext cx="149074" cy="7702"/>
            </a:xfrm>
            <a:custGeom>
              <a:avLst/>
              <a:gdLst/>
              <a:ahLst/>
              <a:cxnLst/>
              <a:rect l="l" t="t" r="r" b="b"/>
              <a:pathLst>
                <a:path w="2342" h="121" extrusionOk="0">
                  <a:moveTo>
                    <a:pt x="2341" y="0"/>
                  </a:moveTo>
                  <a:lnTo>
                    <a:pt x="1" y="61"/>
                  </a:lnTo>
                  <a:cubicBezTo>
                    <a:pt x="106" y="105"/>
                    <a:pt x="311" y="121"/>
                    <a:pt x="559" y="121"/>
                  </a:cubicBezTo>
                  <a:cubicBezTo>
                    <a:pt x="1176" y="121"/>
                    <a:pt x="2060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853;p83">
              <a:extLst>
                <a:ext uri="{FF2B5EF4-FFF2-40B4-BE49-F238E27FC236}">
                  <a16:creationId xmlns:a16="http://schemas.microsoft.com/office/drawing/2014/main" id="{9CBE4CCF-D23A-5107-F880-593FF174C0FD}"/>
                </a:ext>
              </a:extLst>
            </p:cNvPr>
            <p:cNvSpPr/>
            <p:nvPr/>
          </p:nvSpPr>
          <p:spPr>
            <a:xfrm>
              <a:off x="2811334" y="3432325"/>
              <a:ext cx="158749" cy="24188"/>
            </a:xfrm>
            <a:custGeom>
              <a:avLst/>
              <a:gdLst/>
              <a:ahLst/>
              <a:cxnLst/>
              <a:rect l="l" t="t" r="r" b="b"/>
              <a:pathLst>
                <a:path w="2494" h="380" extrusionOk="0">
                  <a:moveTo>
                    <a:pt x="2164" y="0"/>
                  </a:moveTo>
                  <a:cubicBezTo>
                    <a:pt x="1891" y="0"/>
                    <a:pt x="1562" y="91"/>
                    <a:pt x="1368" y="91"/>
                  </a:cubicBezTo>
                  <a:cubicBezTo>
                    <a:pt x="1068" y="112"/>
                    <a:pt x="767" y="134"/>
                    <a:pt x="466" y="134"/>
                  </a:cubicBezTo>
                  <a:cubicBezTo>
                    <a:pt x="341" y="134"/>
                    <a:pt x="216" y="130"/>
                    <a:pt x="92" y="121"/>
                  </a:cubicBezTo>
                  <a:cubicBezTo>
                    <a:pt x="31" y="121"/>
                    <a:pt x="1" y="213"/>
                    <a:pt x="61" y="243"/>
                  </a:cubicBezTo>
                  <a:cubicBezTo>
                    <a:pt x="213" y="349"/>
                    <a:pt x="426" y="380"/>
                    <a:pt x="643" y="380"/>
                  </a:cubicBezTo>
                  <a:cubicBezTo>
                    <a:pt x="859" y="380"/>
                    <a:pt x="1080" y="349"/>
                    <a:pt x="1247" y="334"/>
                  </a:cubicBezTo>
                  <a:cubicBezTo>
                    <a:pt x="1551" y="304"/>
                    <a:pt x="2189" y="365"/>
                    <a:pt x="2463" y="182"/>
                  </a:cubicBezTo>
                  <a:cubicBezTo>
                    <a:pt x="2493" y="152"/>
                    <a:pt x="2493" y="91"/>
                    <a:pt x="2463" y="61"/>
                  </a:cubicBezTo>
                  <a:cubicBezTo>
                    <a:pt x="2382" y="16"/>
                    <a:pt x="2278" y="0"/>
                    <a:pt x="216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854;p83">
              <a:extLst>
                <a:ext uri="{FF2B5EF4-FFF2-40B4-BE49-F238E27FC236}">
                  <a16:creationId xmlns:a16="http://schemas.microsoft.com/office/drawing/2014/main" id="{CF676CC7-0EE8-FDDF-0318-55D2AC7C151F}"/>
                </a:ext>
              </a:extLst>
            </p:cNvPr>
            <p:cNvSpPr/>
            <p:nvPr/>
          </p:nvSpPr>
          <p:spPr>
            <a:xfrm>
              <a:off x="3244738" y="3440027"/>
              <a:ext cx="149011" cy="7702"/>
            </a:xfrm>
            <a:custGeom>
              <a:avLst/>
              <a:gdLst/>
              <a:ahLst/>
              <a:cxnLst/>
              <a:rect l="l" t="t" r="r" b="b"/>
              <a:pathLst>
                <a:path w="2341" h="121" extrusionOk="0">
                  <a:moveTo>
                    <a:pt x="2341" y="0"/>
                  </a:moveTo>
                  <a:lnTo>
                    <a:pt x="0" y="61"/>
                  </a:lnTo>
                  <a:cubicBezTo>
                    <a:pt x="105" y="105"/>
                    <a:pt x="310" y="121"/>
                    <a:pt x="559" y="121"/>
                  </a:cubicBezTo>
                  <a:cubicBezTo>
                    <a:pt x="1175" y="121"/>
                    <a:pt x="2059" y="22"/>
                    <a:pt x="234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855;p83">
              <a:extLst>
                <a:ext uri="{FF2B5EF4-FFF2-40B4-BE49-F238E27FC236}">
                  <a16:creationId xmlns:a16="http://schemas.microsoft.com/office/drawing/2014/main" id="{D3405FA8-C228-AE1C-A582-418180EC3BA1}"/>
                </a:ext>
              </a:extLst>
            </p:cNvPr>
            <p:cNvSpPr/>
            <p:nvPr/>
          </p:nvSpPr>
          <p:spPr>
            <a:xfrm>
              <a:off x="3240855" y="3432325"/>
              <a:ext cx="158686" cy="24188"/>
            </a:xfrm>
            <a:custGeom>
              <a:avLst/>
              <a:gdLst/>
              <a:ahLst/>
              <a:cxnLst/>
              <a:rect l="l" t="t" r="r" b="b"/>
              <a:pathLst>
                <a:path w="2493" h="380" extrusionOk="0">
                  <a:moveTo>
                    <a:pt x="2139" y="0"/>
                  </a:moveTo>
                  <a:cubicBezTo>
                    <a:pt x="1873" y="0"/>
                    <a:pt x="1552" y="91"/>
                    <a:pt x="1338" y="91"/>
                  </a:cubicBezTo>
                  <a:cubicBezTo>
                    <a:pt x="1037" y="112"/>
                    <a:pt x="736" y="134"/>
                    <a:pt x="435" y="134"/>
                  </a:cubicBezTo>
                  <a:cubicBezTo>
                    <a:pt x="311" y="134"/>
                    <a:pt x="186" y="130"/>
                    <a:pt x="61" y="121"/>
                  </a:cubicBezTo>
                  <a:cubicBezTo>
                    <a:pt x="0" y="121"/>
                    <a:pt x="0" y="213"/>
                    <a:pt x="31" y="243"/>
                  </a:cubicBezTo>
                  <a:cubicBezTo>
                    <a:pt x="183" y="349"/>
                    <a:pt x="396" y="380"/>
                    <a:pt x="612" y="380"/>
                  </a:cubicBezTo>
                  <a:cubicBezTo>
                    <a:pt x="829" y="380"/>
                    <a:pt x="1049" y="349"/>
                    <a:pt x="1216" y="334"/>
                  </a:cubicBezTo>
                  <a:cubicBezTo>
                    <a:pt x="1551" y="304"/>
                    <a:pt x="2189" y="365"/>
                    <a:pt x="2432" y="182"/>
                  </a:cubicBezTo>
                  <a:cubicBezTo>
                    <a:pt x="2493" y="152"/>
                    <a:pt x="2493" y="91"/>
                    <a:pt x="2432" y="61"/>
                  </a:cubicBezTo>
                  <a:cubicBezTo>
                    <a:pt x="2352" y="16"/>
                    <a:pt x="2250" y="0"/>
                    <a:pt x="213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856;p83">
              <a:extLst>
                <a:ext uri="{FF2B5EF4-FFF2-40B4-BE49-F238E27FC236}">
                  <a16:creationId xmlns:a16="http://schemas.microsoft.com/office/drawing/2014/main" id="{98744794-4E34-E6F2-5D1E-6F5B0A86392D}"/>
                </a:ext>
              </a:extLst>
            </p:cNvPr>
            <p:cNvSpPr/>
            <p:nvPr/>
          </p:nvSpPr>
          <p:spPr>
            <a:xfrm>
              <a:off x="2851944" y="3476754"/>
              <a:ext cx="81348" cy="77465"/>
            </a:xfrm>
            <a:custGeom>
              <a:avLst/>
              <a:gdLst/>
              <a:ahLst/>
              <a:cxnLst/>
              <a:rect l="l" t="t" r="r" b="b"/>
              <a:pathLst>
                <a:path w="1278" h="1217" extrusionOk="0">
                  <a:moveTo>
                    <a:pt x="639" y="1"/>
                  </a:moveTo>
                  <a:cubicBezTo>
                    <a:pt x="274" y="1"/>
                    <a:pt x="1" y="274"/>
                    <a:pt x="1" y="609"/>
                  </a:cubicBezTo>
                  <a:cubicBezTo>
                    <a:pt x="1" y="943"/>
                    <a:pt x="274" y="1217"/>
                    <a:pt x="639" y="1217"/>
                  </a:cubicBezTo>
                  <a:cubicBezTo>
                    <a:pt x="974" y="1217"/>
                    <a:pt x="1278" y="943"/>
                    <a:pt x="1278" y="609"/>
                  </a:cubicBezTo>
                  <a:cubicBezTo>
                    <a:pt x="1278" y="274"/>
                    <a:pt x="974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857;p83">
              <a:extLst>
                <a:ext uri="{FF2B5EF4-FFF2-40B4-BE49-F238E27FC236}">
                  <a16:creationId xmlns:a16="http://schemas.microsoft.com/office/drawing/2014/main" id="{190E9967-C9BC-C94D-6838-8F0F58333B1E}"/>
                </a:ext>
              </a:extLst>
            </p:cNvPr>
            <p:cNvSpPr/>
            <p:nvPr/>
          </p:nvSpPr>
          <p:spPr>
            <a:xfrm>
              <a:off x="3279555" y="3476754"/>
              <a:ext cx="81284" cy="77465"/>
            </a:xfrm>
            <a:custGeom>
              <a:avLst/>
              <a:gdLst/>
              <a:ahLst/>
              <a:cxnLst/>
              <a:rect l="l" t="t" r="r" b="b"/>
              <a:pathLst>
                <a:path w="1277" h="1217" extrusionOk="0">
                  <a:moveTo>
                    <a:pt x="639" y="1"/>
                  </a:moveTo>
                  <a:cubicBezTo>
                    <a:pt x="274" y="1"/>
                    <a:pt x="0" y="274"/>
                    <a:pt x="0" y="609"/>
                  </a:cubicBezTo>
                  <a:cubicBezTo>
                    <a:pt x="0" y="943"/>
                    <a:pt x="274" y="1217"/>
                    <a:pt x="639" y="1217"/>
                  </a:cubicBezTo>
                  <a:cubicBezTo>
                    <a:pt x="973" y="1217"/>
                    <a:pt x="1277" y="943"/>
                    <a:pt x="1277" y="609"/>
                  </a:cubicBezTo>
                  <a:cubicBezTo>
                    <a:pt x="1277" y="274"/>
                    <a:pt x="973" y="1"/>
                    <a:pt x="63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2767;p83">
            <a:extLst>
              <a:ext uri="{FF2B5EF4-FFF2-40B4-BE49-F238E27FC236}">
                <a16:creationId xmlns:a16="http://schemas.microsoft.com/office/drawing/2014/main" id="{55719D6C-7E4F-433E-B296-B9109D9D3B22}"/>
              </a:ext>
            </a:extLst>
          </p:cNvPr>
          <p:cNvSpPr/>
          <p:nvPr/>
        </p:nvSpPr>
        <p:spPr>
          <a:xfrm>
            <a:off x="5114643" y="1473429"/>
            <a:ext cx="5219982" cy="2708107"/>
          </a:xfrm>
          <a:prstGeom prst="wedgeEllipseCallout">
            <a:avLst>
              <a:gd name="adj1" fmla="val -58700"/>
              <a:gd name="adj2" fmla="val 27581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17E819F-A2C8-8419-39B2-7186778B3561}"/>
              </a:ext>
            </a:extLst>
          </p:cNvPr>
          <p:cNvSpPr txBox="1"/>
          <p:nvPr/>
        </p:nvSpPr>
        <p:spPr>
          <a:xfrm>
            <a:off x="5679336" y="2023881"/>
            <a:ext cx="42885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0048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grpSp>
        <p:nvGrpSpPr>
          <p:cNvPr id="129" name="Google Shape;433;p54">
            <a:extLst>
              <a:ext uri="{FF2B5EF4-FFF2-40B4-BE49-F238E27FC236}">
                <a16:creationId xmlns:a16="http://schemas.microsoft.com/office/drawing/2014/main" id="{FC73BB6D-B3F4-4C1E-8680-6BD72FFFCB13}"/>
              </a:ext>
            </a:extLst>
          </p:cNvPr>
          <p:cNvGrpSpPr/>
          <p:nvPr/>
        </p:nvGrpSpPr>
        <p:grpSpPr>
          <a:xfrm>
            <a:off x="9514475" y="2966965"/>
            <a:ext cx="2012471" cy="2391463"/>
            <a:chOff x="11016213" y="5853720"/>
            <a:chExt cx="2012471" cy="2391463"/>
          </a:xfrm>
        </p:grpSpPr>
        <p:sp>
          <p:nvSpPr>
            <p:cNvPr id="130" name="Google Shape;434;p54">
              <a:extLst>
                <a:ext uri="{FF2B5EF4-FFF2-40B4-BE49-F238E27FC236}">
                  <a16:creationId xmlns:a16="http://schemas.microsoft.com/office/drawing/2014/main" id="{C523F971-2C8C-4BDE-B522-0CBC0BEC0569}"/>
                </a:ext>
              </a:extLst>
            </p:cNvPr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35;p54">
              <a:extLst>
                <a:ext uri="{FF2B5EF4-FFF2-40B4-BE49-F238E27FC236}">
                  <a16:creationId xmlns:a16="http://schemas.microsoft.com/office/drawing/2014/main" id="{F9DC87A9-4A71-4923-A032-E6A4D8727DB4}"/>
                </a:ext>
              </a:extLst>
            </p:cNvPr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36;p54">
              <a:extLst>
                <a:ext uri="{FF2B5EF4-FFF2-40B4-BE49-F238E27FC236}">
                  <a16:creationId xmlns:a16="http://schemas.microsoft.com/office/drawing/2014/main" id="{C80A7F66-348A-44CF-8176-90E15BD3CE12}"/>
                </a:ext>
              </a:extLst>
            </p:cNvPr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37;p54">
              <a:extLst>
                <a:ext uri="{FF2B5EF4-FFF2-40B4-BE49-F238E27FC236}">
                  <a16:creationId xmlns:a16="http://schemas.microsoft.com/office/drawing/2014/main" id="{6792858E-1BB6-4A3E-847B-99C3B0B953FF}"/>
                </a:ext>
              </a:extLst>
            </p:cNvPr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38;p54">
              <a:extLst>
                <a:ext uri="{FF2B5EF4-FFF2-40B4-BE49-F238E27FC236}">
                  <a16:creationId xmlns:a16="http://schemas.microsoft.com/office/drawing/2014/main" id="{6DE3EECB-0297-465C-B43E-9B5470DE241C}"/>
                </a:ext>
              </a:extLst>
            </p:cNvPr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39;p54">
              <a:extLst>
                <a:ext uri="{FF2B5EF4-FFF2-40B4-BE49-F238E27FC236}">
                  <a16:creationId xmlns:a16="http://schemas.microsoft.com/office/drawing/2014/main" id="{862FF8E5-8C6F-4248-B5BF-2F06A0649043}"/>
                </a:ext>
              </a:extLst>
            </p:cNvPr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440;p54">
              <a:extLst>
                <a:ext uri="{FF2B5EF4-FFF2-40B4-BE49-F238E27FC236}">
                  <a16:creationId xmlns:a16="http://schemas.microsoft.com/office/drawing/2014/main" id="{293BEAC6-5786-4F4A-B5B2-EFDA44CA9FC7}"/>
                </a:ext>
              </a:extLst>
            </p:cNvPr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441;p54">
              <a:extLst>
                <a:ext uri="{FF2B5EF4-FFF2-40B4-BE49-F238E27FC236}">
                  <a16:creationId xmlns:a16="http://schemas.microsoft.com/office/drawing/2014/main" id="{F87FA730-F91F-4731-AA1E-9BCAC48431AD}"/>
                </a:ext>
              </a:extLst>
            </p:cNvPr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442;p54">
              <a:extLst>
                <a:ext uri="{FF2B5EF4-FFF2-40B4-BE49-F238E27FC236}">
                  <a16:creationId xmlns:a16="http://schemas.microsoft.com/office/drawing/2014/main" id="{8664B796-6DD5-4F24-B65F-15A56DBAB61E}"/>
                </a:ext>
              </a:extLst>
            </p:cNvPr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443;p54">
              <a:extLst>
                <a:ext uri="{FF2B5EF4-FFF2-40B4-BE49-F238E27FC236}">
                  <a16:creationId xmlns:a16="http://schemas.microsoft.com/office/drawing/2014/main" id="{C7F778F7-AF9E-4F2A-BFAE-D6F9079619B1}"/>
                </a:ext>
              </a:extLst>
            </p:cNvPr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444;p54">
              <a:extLst>
                <a:ext uri="{FF2B5EF4-FFF2-40B4-BE49-F238E27FC236}">
                  <a16:creationId xmlns:a16="http://schemas.microsoft.com/office/drawing/2014/main" id="{2F48E09B-4540-4EC6-92F7-1AE636511A58}"/>
                </a:ext>
              </a:extLst>
            </p:cNvPr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445;p54">
              <a:extLst>
                <a:ext uri="{FF2B5EF4-FFF2-40B4-BE49-F238E27FC236}">
                  <a16:creationId xmlns:a16="http://schemas.microsoft.com/office/drawing/2014/main" id="{614170A5-4D0C-47D3-BF35-3A29D3D0DF7C}"/>
                </a:ext>
              </a:extLst>
            </p:cNvPr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446;p54">
              <a:extLst>
                <a:ext uri="{FF2B5EF4-FFF2-40B4-BE49-F238E27FC236}">
                  <a16:creationId xmlns:a16="http://schemas.microsoft.com/office/drawing/2014/main" id="{E06AEBDA-6EBD-4E76-A663-BB53CC9A6432}"/>
                </a:ext>
              </a:extLst>
            </p:cNvPr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447;p54">
              <a:extLst>
                <a:ext uri="{FF2B5EF4-FFF2-40B4-BE49-F238E27FC236}">
                  <a16:creationId xmlns:a16="http://schemas.microsoft.com/office/drawing/2014/main" id="{B2498146-5B77-4BCF-BA7C-0B80B37DA259}"/>
                </a:ext>
              </a:extLst>
            </p:cNvPr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448;p54">
              <a:extLst>
                <a:ext uri="{FF2B5EF4-FFF2-40B4-BE49-F238E27FC236}">
                  <a16:creationId xmlns:a16="http://schemas.microsoft.com/office/drawing/2014/main" id="{D7DE227D-CC29-45F7-B21E-599C1EFA799C}"/>
                </a:ext>
              </a:extLst>
            </p:cNvPr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449;p54">
              <a:extLst>
                <a:ext uri="{FF2B5EF4-FFF2-40B4-BE49-F238E27FC236}">
                  <a16:creationId xmlns:a16="http://schemas.microsoft.com/office/drawing/2014/main" id="{1FA034C3-224F-425E-B393-A4593E18A69A}"/>
                </a:ext>
              </a:extLst>
            </p:cNvPr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450;p54">
              <a:extLst>
                <a:ext uri="{FF2B5EF4-FFF2-40B4-BE49-F238E27FC236}">
                  <a16:creationId xmlns:a16="http://schemas.microsoft.com/office/drawing/2014/main" id="{74AE4C37-8FC7-4BE7-B10A-2663D8D8174E}"/>
                </a:ext>
              </a:extLst>
            </p:cNvPr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451;p54">
              <a:extLst>
                <a:ext uri="{FF2B5EF4-FFF2-40B4-BE49-F238E27FC236}">
                  <a16:creationId xmlns:a16="http://schemas.microsoft.com/office/drawing/2014/main" id="{39E92A8F-B3CF-40CE-ABAE-578DE3F0681D}"/>
                </a:ext>
              </a:extLst>
            </p:cNvPr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452;p54">
              <a:extLst>
                <a:ext uri="{FF2B5EF4-FFF2-40B4-BE49-F238E27FC236}">
                  <a16:creationId xmlns:a16="http://schemas.microsoft.com/office/drawing/2014/main" id="{39EF133E-4B09-403D-91B3-95D8E5DD853D}"/>
                </a:ext>
              </a:extLst>
            </p:cNvPr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453;p54">
              <a:extLst>
                <a:ext uri="{FF2B5EF4-FFF2-40B4-BE49-F238E27FC236}">
                  <a16:creationId xmlns:a16="http://schemas.microsoft.com/office/drawing/2014/main" id="{DA6C71DF-06D9-40EE-81A3-B821BAC3E991}"/>
                </a:ext>
              </a:extLst>
            </p:cNvPr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454;p54">
              <a:extLst>
                <a:ext uri="{FF2B5EF4-FFF2-40B4-BE49-F238E27FC236}">
                  <a16:creationId xmlns:a16="http://schemas.microsoft.com/office/drawing/2014/main" id="{80AD4A97-3861-46EF-B23F-BCBF19567017}"/>
                </a:ext>
              </a:extLst>
            </p:cNvPr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455;p54">
              <a:extLst>
                <a:ext uri="{FF2B5EF4-FFF2-40B4-BE49-F238E27FC236}">
                  <a16:creationId xmlns:a16="http://schemas.microsoft.com/office/drawing/2014/main" id="{6441275C-264F-45D7-9183-5BECF75BAAC3}"/>
                </a:ext>
              </a:extLst>
            </p:cNvPr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456;p54">
              <a:extLst>
                <a:ext uri="{FF2B5EF4-FFF2-40B4-BE49-F238E27FC236}">
                  <a16:creationId xmlns:a16="http://schemas.microsoft.com/office/drawing/2014/main" id="{D75B228A-704B-44C3-A35A-544C0402B622}"/>
                </a:ext>
              </a:extLst>
            </p:cNvPr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457;p54">
              <a:extLst>
                <a:ext uri="{FF2B5EF4-FFF2-40B4-BE49-F238E27FC236}">
                  <a16:creationId xmlns:a16="http://schemas.microsoft.com/office/drawing/2014/main" id="{8F2C3850-9F32-492F-BFE3-849C41F8E7C8}"/>
                </a:ext>
              </a:extLst>
            </p:cNvPr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458;p54">
              <a:extLst>
                <a:ext uri="{FF2B5EF4-FFF2-40B4-BE49-F238E27FC236}">
                  <a16:creationId xmlns:a16="http://schemas.microsoft.com/office/drawing/2014/main" id="{5C1AEFA2-9241-49F4-9192-A9B681C548F3}"/>
                </a:ext>
              </a:extLst>
            </p:cNvPr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459;p54">
              <a:extLst>
                <a:ext uri="{FF2B5EF4-FFF2-40B4-BE49-F238E27FC236}">
                  <a16:creationId xmlns:a16="http://schemas.microsoft.com/office/drawing/2014/main" id="{958F8486-B61F-4C51-82C4-F4D77142BF6A}"/>
                </a:ext>
              </a:extLst>
            </p:cNvPr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460;p54">
              <a:extLst>
                <a:ext uri="{FF2B5EF4-FFF2-40B4-BE49-F238E27FC236}">
                  <a16:creationId xmlns:a16="http://schemas.microsoft.com/office/drawing/2014/main" id="{9BAA2CCD-7EEB-4116-8E67-BBA3F6937541}"/>
                </a:ext>
              </a:extLst>
            </p:cNvPr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461;p54">
              <a:extLst>
                <a:ext uri="{FF2B5EF4-FFF2-40B4-BE49-F238E27FC236}">
                  <a16:creationId xmlns:a16="http://schemas.microsoft.com/office/drawing/2014/main" id="{97B61444-949D-41E4-89C8-3759FE6F603B}"/>
                </a:ext>
              </a:extLst>
            </p:cNvPr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462;p54">
              <a:extLst>
                <a:ext uri="{FF2B5EF4-FFF2-40B4-BE49-F238E27FC236}">
                  <a16:creationId xmlns:a16="http://schemas.microsoft.com/office/drawing/2014/main" id="{1CC340AC-643B-4564-B4F1-2DC46D64F97C}"/>
                </a:ext>
              </a:extLst>
            </p:cNvPr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463;p54">
              <a:extLst>
                <a:ext uri="{FF2B5EF4-FFF2-40B4-BE49-F238E27FC236}">
                  <a16:creationId xmlns:a16="http://schemas.microsoft.com/office/drawing/2014/main" id="{E8C2FCD2-2F1A-4EA7-88DD-F89029401746}"/>
                </a:ext>
              </a:extLst>
            </p:cNvPr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464;p54">
              <a:extLst>
                <a:ext uri="{FF2B5EF4-FFF2-40B4-BE49-F238E27FC236}">
                  <a16:creationId xmlns:a16="http://schemas.microsoft.com/office/drawing/2014/main" id="{2910B563-E7AC-45BF-87CE-79C11E21C504}"/>
                </a:ext>
              </a:extLst>
            </p:cNvPr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465;p54">
              <a:extLst>
                <a:ext uri="{FF2B5EF4-FFF2-40B4-BE49-F238E27FC236}">
                  <a16:creationId xmlns:a16="http://schemas.microsoft.com/office/drawing/2014/main" id="{29F2C1C2-1126-4140-813A-448584924726}"/>
                </a:ext>
              </a:extLst>
            </p:cNvPr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466;p54">
              <a:extLst>
                <a:ext uri="{FF2B5EF4-FFF2-40B4-BE49-F238E27FC236}">
                  <a16:creationId xmlns:a16="http://schemas.microsoft.com/office/drawing/2014/main" id="{9A28AE0C-F94D-4F09-90D1-075C26ECE043}"/>
                </a:ext>
              </a:extLst>
            </p:cNvPr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467;p54">
              <a:extLst>
                <a:ext uri="{FF2B5EF4-FFF2-40B4-BE49-F238E27FC236}">
                  <a16:creationId xmlns:a16="http://schemas.microsoft.com/office/drawing/2014/main" id="{FA1A92D2-CB9C-45B9-8A08-1E5980BABCA2}"/>
                </a:ext>
              </a:extLst>
            </p:cNvPr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468;p54">
              <a:extLst>
                <a:ext uri="{FF2B5EF4-FFF2-40B4-BE49-F238E27FC236}">
                  <a16:creationId xmlns:a16="http://schemas.microsoft.com/office/drawing/2014/main" id="{72A24365-7C41-4D91-B037-E1D6CED5F782}"/>
                </a:ext>
              </a:extLst>
            </p:cNvPr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469;p54">
              <a:extLst>
                <a:ext uri="{FF2B5EF4-FFF2-40B4-BE49-F238E27FC236}">
                  <a16:creationId xmlns:a16="http://schemas.microsoft.com/office/drawing/2014/main" id="{2174DB4B-145B-4112-AFD7-EBCCD67A4B9E}"/>
                </a:ext>
              </a:extLst>
            </p:cNvPr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470;p54">
              <a:extLst>
                <a:ext uri="{FF2B5EF4-FFF2-40B4-BE49-F238E27FC236}">
                  <a16:creationId xmlns:a16="http://schemas.microsoft.com/office/drawing/2014/main" id="{B5DF0AD6-939B-4D8A-B49A-CB928E7B95F1}"/>
                </a:ext>
              </a:extLst>
            </p:cNvPr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471;p54">
              <a:extLst>
                <a:ext uri="{FF2B5EF4-FFF2-40B4-BE49-F238E27FC236}">
                  <a16:creationId xmlns:a16="http://schemas.microsoft.com/office/drawing/2014/main" id="{78D8CD17-449F-4B14-B916-E10CAE7A790E}"/>
                </a:ext>
              </a:extLst>
            </p:cNvPr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472;p54">
              <a:extLst>
                <a:ext uri="{FF2B5EF4-FFF2-40B4-BE49-F238E27FC236}">
                  <a16:creationId xmlns:a16="http://schemas.microsoft.com/office/drawing/2014/main" id="{70C1E97D-5CEF-427C-82B6-89192A362FAC}"/>
                </a:ext>
              </a:extLst>
            </p:cNvPr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473;p54">
              <a:extLst>
                <a:ext uri="{FF2B5EF4-FFF2-40B4-BE49-F238E27FC236}">
                  <a16:creationId xmlns:a16="http://schemas.microsoft.com/office/drawing/2014/main" id="{B52B0BC0-9B1C-4CD9-8901-2F4114A6F484}"/>
                </a:ext>
              </a:extLst>
            </p:cNvPr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474;p54">
              <a:extLst>
                <a:ext uri="{FF2B5EF4-FFF2-40B4-BE49-F238E27FC236}">
                  <a16:creationId xmlns:a16="http://schemas.microsoft.com/office/drawing/2014/main" id="{7FCE9BA1-5AEC-42ED-8EB2-B2E18B9159CD}"/>
                </a:ext>
              </a:extLst>
            </p:cNvPr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475;p54">
              <a:extLst>
                <a:ext uri="{FF2B5EF4-FFF2-40B4-BE49-F238E27FC236}">
                  <a16:creationId xmlns:a16="http://schemas.microsoft.com/office/drawing/2014/main" id="{A2083131-63DB-40C8-8B92-89041D56B161}"/>
                </a:ext>
              </a:extLst>
            </p:cNvPr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476;p54">
              <a:extLst>
                <a:ext uri="{FF2B5EF4-FFF2-40B4-BE49-F238E27FC236}">
                  <a16:creationId xmlns:a16="http://schemas.microsoft.com/office/drawing/2014/main" id="{E1B7F00F-7493-497F-86BD-36DAEC9CEC93}"/>
                </a:ext>
              </a:extLst>
            </p:cNvPr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477;p54">
              <a:extLst>
                <a:ext uri="{FF2B5EF4-FFF2-40B4-BE49-F238E27FC236}">
                  <a16:creationId xmlns:a16="http://schemas.microsoft.com/office/drawing/2014/main" id="{97B23230-364D-4369-AB82-2F53025BF97E}"/>
                </a:ext>
              </a:extLst>
            </p:cNvPr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478;p54">
              <a:extLst>
                <a:ext uri="{FF2B5EF4-FFF2-40B4-BE49-F238E27FC236}">
                  <a16:creationId xmlns:a16="http://schemas.microsoft.com/office/drawing/2014/main" id="{7768C9E9-E492-4A1F-8B81-E92F807F1909}"/>
                </a:ext>
              </a:extLst>
            </p:cNvPr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479;p54">
              <a:extLst>
                <a:ext uri="{FF2B5EF4-FFF2-40B4-BE49-F238E27FC236}">
                  <a16:creationId xmlns:a16="http://schemas.microsoft.com/office/drawing/2014/main" id="{A37CF7E6-364C-4966-80B0-FA529C340C62}"/>
                </a:ext>
              </a:extLst>
            </p:cNvPr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480;p54">
              <a:extLst>
                <a:ext uri="{FF2B5EF4-FFF2-40B4-BE49-F238E27FC236}">
                  <a16:creationId xmlns:a16="http://schemas.microsoft.com/office/drawing/2014/main" id="{6D0CD5BA-9C50-4149-8830-4F70C972C2FF}"/>
                </a:ext>
              </a:extLst>
            </p:cNvPr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481;p54">
              <a:extLst>
                <a:ext uri="{FF2B5EF4-FFF2-40B4-BE49-F238E27FC236}">
                  <a16:creationId xmlns:a16="http://schemas.microsoft.com/office/drawing/2014/main" id="{0C81ED46-9717-4177-B5F3-C2473E37D551}"/>
                </a:ext>
              </a:extLst>
            </p:cNvPr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482;p54">
              <a:extLst>
                <a:ext uri="{FF2B5EF4-FFF2-40B4-BE49-F238E27FC236}">
                  <a16:creationId xmlns:a16="http://schemas.microsoft.com/office/drawing/2014/main" id="{7F3A8A58-566D-4C7B-8A6F-E44567A586E9}"/>
                </a:ext>
              </a:extLst>
            </p:cNvPr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483;p54">
              <a:extLst>
                <a:ext uri="{FF2B5EF4-FFF2-40B4-BE49-F238E27FC236}">
                  <a16:creationId xmlns:a16="http://schemas.microsoft.com/office/drawing/2014/main" id="{79BC2228-71E9-4025-9929-3E4C9314B247}"/>
                </a:ext>
              </a:extLst>
            </p:cNvPr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484;p54">
              <a:extLst>
                <a:ext uri="{FF2B5EF4-FFF2-40B4-BE49-F238E27FC236}">
                  <a16:creationId xmlns:a16="http://schemas.microsoft.com/office/drawing/2014/main" id="{1E568950-EFC7-41BE-802D-238FE69BC50E}"/>
                </a:ext>
              </a:extLst>
            </p:cNvPr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485;p54">
              <a:extLst>
                <a:ext uri="{FF2B5EF4-FFF2-40B4-BE49-F238E27FC236}">
                  <a16:creationId xmlns:a16="http://schemas.microsoft.com/office/drawing/2014/main" id="{585D5428-E44E-44E3-B66A-6B5BB280761D}"/>
                </a:ext>
              </a:extLst>
            </p:cNvPr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486;p54">
              <a:extLst>
                <a:ext uri="{FF2B5EF4-FFF2-40B4-BE49-F238E27FC236}">
                  <a16:creationId xmlns:a16="http://schemas.microsoft.com/office/drawing/2014/main" id="{1CFB8C24-55F5-42CB-BB42-74CE7EAC8C2E}"/>
                </a:ext>
              </a:extLst>
            </p:cNvPr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487;p54">
              <a:extLst>
                <a:ext uri="{FF2B5EF4-FFF2-40B4-BE49-F238E27FC236}">
                  <a16:creationId xmlns:a16="http://schemas.microsoft.com/office/drawing/2014/main" id="{34FCC1C9-B2D7-453E-86E6-7CD9E83FC096}"/>
                </a:ext>
              </a:extLst>
            </p:cNvPr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488;p54">
              <a:extLst>
                <a:ext uri="{FF2B5EF4-FFF2-40B4-BE49-F238E27FC236}">
                  <a16:creationId xmlns:a16="http://schemas.microsoft.com/office/drawing/2014/main" id="{CB997729-BE96-45D1-92C0-CF3D6A42D203}"/>
                </a:ext>
              </a:extLst>
            </p:cNvPr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489;p54">
              <a:extLst>
                <a:ext uri="{FF2B5EF4-FFF2-40B4-BE49-F238E27FC236}">
                  <a16:creationId xmlns:a16="http://schemas.microsoft.com/office/drawing/2014/main" id="{7B71D050-658D-4F16-832A-791975CD6B61}"/>
                </a:ext>
              </a:extLst>
            </p:cNvPr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490;p54">
              <a:extLst>
                <a:ext uri="{FF2B5EF4-FFF2-40B4-BE49-F238E27FC236}">
                  <a16:creationId xmlns:a16="http://schemas.microsoft.com/office/drawing/2014/main" id="{8C61A3D7-B0B6-42C3-A90D-D22599EBF3AC}"/>
                </a:ext>
              </a:extLst>
            </p:cNvPr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491;p54">
              <a:extLst>
                <a:ext uri="{FF2B5EF4-FFF2-40B4-BE49-F238E27FC236}">
                  <a16:creationId xmlns:a16="http://schemas.microsoft.com/office/drawing/2014/main" id="{8491258E-D528-41A6-968A-AAFD004F3517}"/>
                </a:ext>
              </a:extLst>
            </p:cNvPr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492;p54">
              <a:extLst>
                <a:ext uri="{FF2B5EF4-FFF2-40B4-BE49-F238E27FC236}">
                  <a16:creationId xmlns:a16="http://schemas.microsoft.com/office/drawing/2014/main" id="{C41052C6-C737-4072-B413-3B6952EAAEA2}"/>
                </a:ext>
              </a:extLst>
            </p:cNvPr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493;p54">
              <a:extLst>
                <a:ext uri="{FF2B5EF4-FFF2-40B4-BE49-F238E27FC236}">
                  <a16:creationId xmlns:a16="http://schemas.microsoft.com/office/drawing/2014/main" id="{A93A1C8C-25EE-4F0B-9213-6016256B132F}"/>
                </a:ext>
              </a:extLst>
            </p:cNvPr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494;p54">
              <a:extLst>
                <a:ext uri="{FF2B5EF4-FFF2-40B4-BE49-F238E27FC236}">
                  <a16:creationId xmlns:a16="http://schemas.microsoft.com/office/drawing/2014/main" id="{814EC12D-A658-4EE6-8A5A-F2A8F7AF6DF6}"/>
                </a:ext>
              </a:extLst>
            </p:cNvPr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495;p54">
              <a:extLst>
                <a:ext uri="{FF2B5EF4-FFF2-40B4-BE49-F238E27FC236}">
                  <a16:creationId xmlns:a16="http://schemas.microsoft.com/office/drawing/2014/main" id="{80ED92F7-00BB-4593-B1BC-D5966BBF5E82}"/>
                </a:ext>
              </a:extLst>
            </p:cNvPr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496;p54">
              <a:extLst>
                <a:ext uri="{FF2B5EF4-FFF2-40B4-BE49-F238E27FC236}">
                  <a16:creationId xmlns:a16="http://schemas.microsoft.com/office/drawing/2014/main" id="{CDD10626-8F10-40E0-85B2-A0E7277B480C}"/>
                </a:ext>
              </a:extLst>
            </p:cNvPr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497;p54">
              <a:extLst>
                <a:ext uri="{FF2B5EF4-FFF2-40B4-BE49-F238E27FC236}">
                  <a16:creationId xmlns:a16="http://schemas.microsoft.com/office/drawing/2014/main" id="{5869D4D9-B978-4874-9ACD-F024343A7E50}"/>
                </a:ext>
              </a:extLst>
            </p:cNvPr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498;p54">
              <a:extLst>
                <a:ext uri="{FF2B5EF4-FFF2-40B4-BE49-F238E27FC236}">
                  <a16:creationId xmlns:a16="http://schemas.microsoft.com/office/drawing/2014/main" id="{3BCA7458-1804-4E79-BF9F-878A64DDB0E7}"/>
                </a:ext>
              </a:extLst>
            </p:cNvPr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499;p54">
              <a:extLst>
                <a:ext uri="{FF2B5EF4-FFF2-40B4-BE49-F238E27FC236}">
                  <a16:creationId xmlns:a16="http://schemas.microsoft.com/office/drawing/2014/main" id="{5373F56F-522B-4F26-B222-6D0B16CC4CB8}"/>
                </a:ext>
              </a:extLst>
            </p:cNvPr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00;p54">
              <a:extLst>
                <a:ext uri="{FF2B5EF4-FFF2-40B4-BE49-F238E27FC236}">
                  <a16:creationId xmlns:a16="http://schemas.microsoft.com/office/drawing/2014/main" id="{81FEAF26-CCC6-4A53-9116-3A922D7143F4}"/>
                </a:ext>
              </a:extLst>
            </p:cNvPr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01;p54">
              <a:extLst>
                <a:ext uri="{FF2B5EF4-FFF2-40B4-BE49-F238E27FC236}">
                  <a16:creationId xmlns:a16="http://schemas.microsoft.com/office/drawing/2014/main" id="{E3F84CF8-2E3B-47F4-8310-0C9DDE076D66}"/>
                </a:ext>
              </a:extLst>
            </p:cNvPr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02;p54">
              <a:extLst>
                <a:ext uri="{FF2B5EF4-FFF2-40B4-BE49-F238E27FC236}">
                  <a16:creationId xmlns:a16="http://schemas.microsoft.com/office/drawing/2014/main" id="{73F6053E-34F5-4858-879C-53B2873823B1}"/>
                </a:ext>
              </a:extLst>
            </p:cNvPr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03;p54">
              <a:extLst>
                <a:ext uri="{FF2B5EF4-FFF2-40B4-BE49-F238E27FC236}">
                  <a16:creationId xmlns:a16="http://schemas.microsoft.com/office/drawing/2014/main" id="{A4640B63-CF52-4C91-BE18-EC6798F9D8B3}"/>
                </a:ext>
              </a:extLst>
            </p:cNvPr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04;p54">
              <a:extLst>
                <a:ext uri="{FF2B5EF4-FFF2-40B4-BE49-F238E27FC236}">
                  <a16:creationId xmlns:a16="http://schemas.microsoft.com/office/drawing/2014/main" id="{0078C9F3-3E75-4208-9CD1-D6E62FBFFF68}"/>
                </a:ext>
              </a:extLst>
            </p:cNvPr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05;p54">
              <a:extLst>
                <a:ext uri="{FF2B5EF4-FFF2-40B4-BE49-F238E27FC236}">
                  <a16:creationId xmlns:a16="http://schemas.microsoft.com/office/drawing/2014/main" id="{F87B6F01-DE63-4B0B-B53E-6951458CD982}"/>
                </a:ext>
              </a:extLst>
            </p:cNvPr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06;p54">
              <a:extLst>
                <a:ext uri="{FF2B5EF4-FFF2-40B4-BE49-F238E27FC236}">
                  <a16:creationId xmlns:a16="http://schemas.microsoft.com/office/drawing/2014/main" id="{46EE239A-4CA2-4471-BB29-F45E208A0BC7}"/>
                </a:ext>
              </a:extLst>
            </p:cNvPr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07;p54">
              <a:extLst>
                <a:ext uri="{FF2B5EF4-FFF2-40B4-BE49-F238E27FC236}">
                  <a16:creationId xmlns:a16="http://schemas.microsoft.com/office/drawing/2014/main" id="{210ED20B-04B7-4EB3-B543-8DAC1D86DFEF}"/>
                </a:ext>
              </a:extLst>
            </p:cNvPr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08;p54">
              <a:extLst>
                <a:ext uri="{FF2B5EF4-FFF2-40B4-BE49-F238E27FC236}">
                  <a16:creationId xmlns:a16="http://schemas.microsoft.com/office/drawing/2014/main" id="{9D2144FF-910C-4919-B8D5-CACBDC91B54D}"/>
                </a:ext>
              </a:extLst>
            </p:cNvPr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09;p54">
              <a:extLst>
                <a:ext uri="{FF2B5EF4-FFF2-40B4-BE49-F238E27FC236}">
                  <a16:creationId xmlns:a16="http://schemas.microsoft.com/office/drawing/2014/main" id="{805D3162-E912-4917-AA06-563F2027A22C}"/>
                </a:ext>
              </a:extLst>
            </p:cNvPr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10;p54">
              <a:extLst>
                <a:ext uri="{FF2B5EF4-FFF2-40B4-BE49-F238E27FC236}">
                  <a16:creationId xmlns:a16="http://schemas.microsoft.com/office/drawing/2014/main" id="{0C646FCE-3351-4F45-A1C5-5570204863D5}"/>
                </a:ext>
              </a:extLst>
            </p:cNvPr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11;p54">
              <a:extLst>
                <a:ext uri="{FF2B5EF4-FFF2-40B4-BE49-F238E27FC236}">
                  <a16:creationId xmlns:a16="http://schemas.microsoft.com/office/drawing/2014/main" id="{B2372987-F908-406D-958A-299539868542}"/>
                </a:ext>
              </a:extLst>
            </p:cNvPr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12;p54">
              <a:extLst>
                <a:ext uri="{FF2B5EF4-FFF2-40B4-BE49-F238E27FC236}">
                  <a16:creationId xmlns:a16="http://schemas.microsoft.com/office/drawing/2014/main" id="{0951DD6B-B613-4DC9-837F-0538BD5C8CCB}"/>
                </a:ext>
              </a:extLst>
            </p:cNvPr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13;p54">
              <a:extLst>
                <a:ext uri="{FF2B5EF4-FFF2-40B4-BE49-F238E27FC236}">
                  <a16:creationId xmlns:a16="http://schemas.microsoft.com/office/drawing/2014/main" id="{34DF1B89-C1DD-499E-9CFC-F2401F3668B5}"/>
                </a:ext>
              </a:extLst>
            </p:cNvPr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14;p54">
              <a:extLst>
                <a:ext uri="{FF2B5EF4-FFF2-40B4-BE49-F238E27FC236}">
                  <a16:creationId xmlns:a16="http://schemas.microsoft.com/office/drawing/2014/main" id="{692B6765-573A-42E3-B4D1-11111B796445}"/>
                </a:ext>
              </a:extLst>
            </p:cNvPr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15;p54">
              <a:extLst>
                <a:ext uri="{FF2B5EF4-FFF2-40B4-BE49-F238E27FC236}">
                  <a16:creationId xmlns:a16="http://schemas.microsoft.com/office/drawing/2014/main" id="{1DF4A150-9249-49C3-8F35-434921753F09}"/>
                </a:ext>
              </a:extLst>
            </p:cNvPr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16;p54">
              <a:extLst>
                <a:ext uri="{FF2B5EF4-FFF2-40B4-BE49-F238E27FC236}">
                  <a16:creationId xmlns:a16="http://schemas.microsoft.com/office/drawing/2014/main" id="{888E4E54-AD9C-433B-B139-F3A0954A587E}"/>
                </a:ext>
              </a:extLst>
            </p:cNvPr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517;p54">
              <a:extLst>
                <a:ext uri="{FF2B5EF4-FFF2-40B4-BE49-F238E27FC236}">
                  <a16:creationId xmlns:a16="http://schemas.microsoft.com/office/drawing/2014/main" id="{35CC8E29-C6FC-46D6-A093-04813168133F}"/>
                </a:ext>
              </a:extLst>
            </p:cNvPr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518;p54">
              <a:extLst>
                <a:ext uri="{FF2B5EF4-FFF2-40B4-BE49-F238E27FC236}">
                  <a16:creationId xmlns:a16="http://schemas.microsoft.com/office/drawing/2014/main" id="{42C92384-1336-42A8-911A-3200ED2C26AF}"/>
                </a:ext>
              </a:extLst>
            </p:cNvPr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519;p54">
              <a:extLst>
                <a:ext uri="{FF2B5EF4-FFF2-40B4-BE49-F238E27FC236}">
                  <a16:creationId xmlns:a16="http://schemas.microsoft.com/office/drawing/2014/main" id="{B30C77D0-FF4F-4889-8F8B-7DFB9894DCBF}"/>
                </a:ext>
              </a:extLst>
            </p:cNvPr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520;p54">
              <a:extLst>
                <a:ext uri="{FF2B5EF4-FFF2-40B4-BE49-F238E27FC236}">
                  <a16:creationId xmlns:a16="http://schemas.microsoft.com/office/drawing/2014/main" id="{18C1837A-2BD1-4F02-9A29-8CFDF488C2DE}"/>
                </a:ext>
              </a:extLst>
            </p:cNvPr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521;p54">
              <a:extLst>
                <a:ext uri="{FF2B5EF4-FFF2-40B4-BE49-F238E27FC236}">
                  <a16:creationId xmlns:a16="http://schemas.microsoft.com/office/drawing/2014/main" id="{088156A0-DC30-47BA-9761-22EDDCDD9B96}"/>
                </a:ext>
              </a:extLst>
            </p:cNvPr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522;p54">
              <a:extLst>
                <a:ext uri="{FF2B5EF4-FFF2-40B4-BE49-F238E27FC236}">
                  <a16:creationId xmlns:a16="http://schemas.microsoft.com/office/drawing/2014/main" id="{7F7C9DA9-B52C-4CFB-A80F-60B0B9608522}"/>
                </a:ext>
              </a:extLst>
            </p:cNvPr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523;p54">
              <a:extLst>
                <a:ext uri="{FF2B5EF4-FFF2-40B4-BE49-F238E27FC236}">
                  <a16:creationId xmlns:a16="http://schemas.microsoft.com/office/drawing/2014/main" id="{CA3E2EF3-CC43-4E27-8B2F-BA9012D4FB22}"/>
                </a:ext>
              </a:extLst>
            </p:cNvPr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524;p54">
              <a:extLst>
                <a:ext uri="{FF2B5EF4-FFF2-40B4-BE49-F238E27FC236}">
                  <a16:creationId xmlns:a16="http://schemas.microsoft.com/office/drawing/2014/main" id="{05CE7023-E171-4EC1-80C4-8D78F2447277}"/>
                </a:ext>
              </a:extLst>
            </p:cNvPr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525;p54">
              <a:extLst>
                <a:ext uri="{FF2B5EF4-FFF2-40B4-BE49-F238E27FC236}">
                  <a16:creationId xmlns:a16="http://schemas.microsoft.com/office/drawing/2014/main" id="{A22B1039-72AA-4301-895F-3C7CE8E1CFD0}"/>
                </a:ext>
              </a:extLst>
            </p:cNvPr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526;p54">
              <a:extLst>
                <a:ext uri="{FF2B5EF4-FFF2-40B4-BE49-F238E27FC236}">
                  <a16:creationId xmlns:a16="http://schemas.microsoft.com/office/drawing/2014/main" id="{941CE67D-FEA3-40B1-AC29-A923E0E5C1B2}"/>
                </a:ext>
              </a:extLst>
            </p:cNvPr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527;p54">
              <a:extLst>
                <a:ext uri="{FF2B5EF4-FFF2-40B4-BE49-F238E27FC236}">
                  <a16:creationId xmlns:a16="http://schemas.microsoft.com/office/drawing/2014/main" id="{2D01B49F-A295-48C3-B192-BCDDA37AF79C}"/>
                </a:ext>
              </a:extLst>
            </p:cNvPr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528;p54">
              <a:extLst>
                <a:ext uri="{FF2B5EF4-FFF2-40B4-BE49-F238E27FC236}">
                  <a16:creationId xmlns:a16="http://schemas.microsoft.com/office/drawing/2014/main" id="{07C519B0-2432-4311-B014-87C6AE537077}"/>
                </a:ext>
              </a:extLst>
            </p:cNvPr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529;p54">
              <a:extLst>
                <a:ext uri="{FF2B5EF4-FFF2-40B4-BE49-F238E27FC236}">
                  <a16:creationId xmlns:a16="http://schemas.microsoft.com/office/drawing/2014/main" id="{72310887-011B-4D64-8F5E-062A795ACBF3}"/>
                </a:ext>
              </a:extLst>
            </p:cNvPr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530;p54">
              <a:extLst>
                <a:ext uri="{FF2B5EF4-FFF2-40B4-BE49-F238E27FC236}">
                  <a16:creationId xmlns:a16="http://schemas.microsoft.com/office/drawing/2014/main" id="{C982D29F-FF6E-4227-ABC6-AEB1F1D05246}"/>
                </a:ext>
              </a:extLst>
            </p:cNvPr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531;p54">
              <a:extLst>
                <a:ext uri="{FF2B5EF4-FFF2-40B4-BE49-F238E27FC236}">
                  <a16:creationId xmlns:a16="http://schemas.microsoft.com/office/drawing/2014/main" id="{EF9A1384-7121-405A-A978-BF20BA44ED9A}"/>
                </a:ext>
              </a:extLst>
            </p:cNvPr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532;p54">
              <a:extLst>
                <a:ext uri="{FF2B5EF4-FFF2-40B4-BE49-F238E27FC236}">
                  <a16:creationId xmlns:a16="http://schemas.microsoft.com/office/drawing/2014/main" id="{C7DA9B2C-10D9-4FC6-A4A6-28892FBBFBCC}"/>
                </a:ext>
              </a:extLst>
            </p:cNvPr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533;p54">
              <a:extLst>
                <a:ext uri="{FF2B5EF4-FFF2-40B4-BE49-F238E27FC236}">
                  <a16:creationId xmlns:a16="http://schemas.microsoft.com/office/drawing/2014/main" id="{43FB7CDF-B7E2-4C49-90B2-0205260ADCDC}"/>
                </a:ext>
              </a:extLst>
            </p:cNvPr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534;p54">
              <a:extLst>
                <a:ext uri="{FF2B5EF4-FFF2-40B4-BE49-F238E27FC236}">
                  <a16:creationId xmlns:a16="http://schemas.microsoft.com/office/drawing/2014/main" id="{8B1CF868-88ED-4C3F-82F3-A0C8FFCD663B}"/>
                </a:ext>
              </a:extLst>
            </p:cNvPr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535;p54">
              <a:extLst>
                <a:ext uri="{FF2B5EF4-FFF2-40B4-BE49-F238E27FC236}">
                  <a16:creationId xmlns:a16="http://schemas.microsoft.com/office/drawing/2014/main" id="{BEF9630C-FA32-45BF-8DF2-1F659B7EADD2}"/>
                </a:ext>
              </a:extLst>
            </p:cNvPr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536;p54">
              <a:extLst>
                <a:ext uri="{FF2B5EF4-FFF2-40B4-BE49-F238E27FC236}">
                  <a16:creationId xmlns:a16="http://schemas.microsoft.com/office/drawing/2014/main" id="{E7BAE34B-456A-4BE6-A036-1C0B7FED9B19}"/>
                </a:ext>
              </a:extLst>
            </p:cNvPr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537;p54">
              <a:extLst>
                <a:ext uri="{FF2B5EF4-FFF2-40B4-BE49-F238E27FC236}">
                  <a16:creationId xmlns:a16="http://schemas.microsoft.com/office/drawing/2014/main" id="{B3E410D0-FEBA-48F5-B7B1-1DA7DB751D97}"/>
                </a:ext>
              </a:extLst>
            </p:cNvPr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538;p54">
              <a:extLst>
                <a:ext uri="{FF2B5EF4-FFF2-40B4-BE49-F238E27FC236}">
                  <a16:creationId xmlns:a16="http://schemas.microsoft.com/office/drawing/2014/main" id="{1783BBC1-72F7-4DFB-8194-EBD8C401EF75}"/>
                </a:ext>
              </a:extLst>
            </p:cNvPr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539;p54">
              <a:extLst>
                <a:ext uri="{FF2B5EF4-FFF2-40B4-BE49-F238E27FC236}">
                  <a16:creationId xmlns:a16="http://schemas.microsoft.com/office/drawing/2014/main" id="{69A05954-4006-4716-986B-DDDAFC410932}"/>
                </a:ext>
              </a:extLst>
            </p:cNvPr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540;p54">
              <a:extLst>
                <a:ext uri="{FF2B5EF4-FFF2-40B4-BE49-F238E27FC236}">
                  <a16:creationId xmlns:a16="http://schemas.microsoft.com/office/drawing/2014/main" id="{6F015B91-E0DB-4514-8903-CEF2618787E7}"/>
                </a:ext>
              </a:extLst>
            </p:cNvPr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541;p54">
              <a:extLst>
                <a:ext uri="{FF2B5EF4-FFF2-40B4-BE49-F238E27FC236}">
                  <a16:creationId xmlns:a16="http://schemas.microsoft.com/office/drawing/2014/main" id="{8DFFF96A-DA7C-416B-B027-F8C2FDA586EC}"/>
                </a:ext>
              </a:extLst>
            </p:cNvPr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9" name="Google Shape;543;p54">
            <a:extLst>
              <a:ext uri="{FF2B5EF4-FFF2-40B4-BE49-F238E27FC236}">
                <a16:creationId xmlns:a16="http://schemas.microsoft.com/office/drawing/2014/main" id="{62C23284-666B-492A-A666-A136AB56FA53}"/>
              </a:ext>
            </a:extLst>
          </p:cNvPr>
          <p:cNvGrpSpPr/>
          <p:nvPr/>
        </p:nvGrpSpPr>
        <p:grpSpPr>
          <a:xfrm>
            <a:off x="0" y="5220778"/>
            <a:ext cx="12192000" cy="1542686"/>
            <a:chOff x="6554550" y="3707188"/>
            <a:chExt cx="7127831" cy="1637222"/>
          </a:xfrm>
        </p:grpSpPr>
        <p:sp>
          <p:nvSpPr>
            <p:cNvPr id="240" name="Google Shape;544;p54">
              <a:extLst>
                <a:ext uri="{FF2B5EF4-FFF2-40B4-BE49-F238E27FC236}">
                  <a16:creationId xmlns:a16="http://schemas.microsoft.com/office/drawing/2014/main" id="{15ABA57A-257B-4D82-B48F-E64663BF57E3}"/>
                </a:ext>
              </a:extLst>
            </p:cNvPr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545;p54">
              <a:extLst>
                <a:ext uri="{FF2B5EF4-FFF2-40B4-BE49-F238E27FC236}">
                  <a16:creationId xmlns:a16="http://schemas.microsoft.com/office/drawing/2014/main" id="{E317D85C-54D1-481E-A6BA-90C2AE0F5702}"/>
                </a:ext>
              </a:extLst>
            </p:cNvPr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546;p54">
              <a:extLst>
                <a:ext uri="{FF2B5EF4-FFF2-40B4-BE49-F238E27FC236}">
                  <a16:creationId xmlns:a16="http://schemas.microsoft.com/office/drawing/2014/main" id="{00DD16EF-3A05-4B1E-A31F-232EDE0E160B}"/>
                </a:ext>
              </a:extLst>
            </p:cNvPr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547;p54">
              <a:extLst>
                <a:ext uri="{FF2B5EF4-FFF2-40B4-BE49-F238E27FC236}">
                  <a16:creationId xmlns:a16="http://schemas.microsoft.com/office/drawing/2014/main" id="{55859F25-570C-4560-ADA7-291FE22A4507}"/>
                </a:ext>
              </a:extLst>
            </p:cNvPr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548;p54">
              <a:extLst>
                <a:ext uri="{FF2B5EF4-FFF2-40B4-BE49-F238E27FC236}">
                  <a16:creationId xmlns:a16="http://schemas.microsoft.com/office/drawing/2014/main" id="{1A51EF3F-7D29-40B4-AC40-89A32E05B814}"/>
                </a:ext>
              </a:extLst>
            </p:cNvPr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4" name="Google Shape;588;p54">
            <a:extLst>
              <a:ext uri="{FF2B5EF4-FFF2-40B4-BE49-F238E27FC236}">
                <a16:creationId xmlns:a16="http://schemas.microsoft.com/office/drawing/2014/main" id="{4CECC80F-9AFE-4323-8CBB-434CA4FF62F1}"/>
              </a:ext>
            </a:extLst>
          </p:cNvPr>
          <p:cNvSpPr/>
          <p:nvPr/>
        </p:nvSpPr>
        <p:spPr>
          <a:xfrm>
            <a:off x="1504325" y="547685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49" name="Google Shape;653;p54">
            <a:extLst>
              <a:ext uri="{FF2B5EF4-FFF2-40B4-BE49-F238E27FC236}">
                <a16:creationId xmlns:a16="http://schemas.microsoft.com/office/drawing/2014/main" id="{2837F7C4-477C-4523-8EF7-0774014B9746}"/>
              </a:ext>
            </a:extLst>
          </p:cNvPr>
          <p:cNvGrpSpPr/>
          <p:nvPr/>
        </p:nvGrpSpPr>
        <p:grpSpPr>
          <a:xfrm>
            <a:off x="1520555" y="3319144"/>
            <a:ext cx="1508757" cy="3346333"/>
            <a:chOff x="31594325" y="12376475"/>
            <a:chExt cx="1114025" cy="2225925"/>
          </a:xfrm>
        </p:grpSpPr>
        <p:sp>
          <p:nvSpPr>
            <p:cNvPr id="350" name="Google Shape;654;p54">
              <a:extLst>
                <a:ext uri="{FF2B5EF4-FFF2-40B4-BE49-F238E27FC236}">
                  <a16:creationId xmlns:a16="http://schemas.microsoft.com/office/drawing/2014/main" id="{C95D4C9E-DDDC-4E7F-A37A-A86194434E7D}"/>
                </a:ext>
              </a:extLst>
            </p:cNvPr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655;p54">
              <a:extLst>
                <a:ext uri="{FF2B5EF4-FFF2-40B4-BE49-F238E27FC236}">
                  <a16:creationId xmlns:a16="http://schemas.microsoft.com/office/drawing/2014/main" id="{FB764281-B8B4-466C-B5A3-318FBB054DDF}"/>
                </a:ext>
              </a:extLst>
            </p:cNvPr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656;p54">
              <a:extLst>
                <a:ext uri="{FF2B5EF4-FFF2-40B4-BE49-F238E27FC236}">
                  <a16:creationId xmlns:a16="http://schemas.microsoft.com/office/drawing/2014/main" id="{56F00A63-484A-4A30-9847-342D97EB6193}"/>
                </a:ext>
              </a:extLst>
            </p:cNvPr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657;p54">
              <a:extLst>
                <a:ext uri="{FF2B5EF4-FFF2-40B4-BE49-F238E27FC236}">
                  <a16:creationId xmlns:a16="http://schemas.microsoft.com/office/drawing/2014/main" id="{D6A3FEFF-8976-42D7-8ADF-3E8A8AF9144F}"/>
                </a:ext>
              </a:extLst>
            </p:cNvPr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658;p54">
              <a:extLst>
                <a:ext uri="{FF2B5EF4-FFF2-40B4-BE49-F238E27FC236}">
                  <a16:creationId xmlns:a16="http://schemas.microsoft.com/office/drawing/2014/main" id="{5E72698D-22B3-43A4-A30B-4B35EE919996}"/>
                </a:ext>
              </a:extLst>
            </p:cNvPr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659;p54">
              <a:extLst>
                <a:ext uri="{FF2B5EF4-FFF2-40B4-BE49-F238E27FC236}">
                  <a16:creationId xmlns:a16="http://schemas.microsoft.com/office/drawing/2014/main" id="{4B80F605-98F4-4A3E-BCCC-6EFC9E031A32}"/>
                </a:ext>
              </a:extLst>
            </p:cNvPr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660;p54">
              <a:extLst>
                <a:ext uri="{FF2B5EF4-FFF2-40B4-BE49-F238E27FC236}">
                  <a16:creationId xmlns:a16="http://schemas.microsoft.com/office/drawing/2014/main" id="{41382AA0-31F0-46FA-8415-89635180A137}"/>
                </a:ext>
              </a:extLst>
            </p:cNvPr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661;p54">
              <a:extLst>
                <a:ext uri="{FF2B5EF4-FFF2-40B4-BE49-F238E27FC236}">
                  <a16:creationId xmlns:a16="http://schemas.microsoft.com/office/drawing/2014/main" id="{0D1DDD20-AB13-47F4-8473-18772989BB13}"/>
                </a:ext>
              </a:extLst>
            </p:cNvPr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662;p54">
              <a:extLst>
                <a:ext uri="{FF2B5EF4-FFF2-40B4-BE49-F238E27FC236}">
                  <a16:creationId xmlns:a16="http://schemas.microsoft.com/office/drawing/2014/main" id="{F72547A5-50C5-4ED8-B77E-4310D0E2D509}"/>
                </a:ext>
              </a:extLst>
            </p:cNvPr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663;p54">
              <a:extLst>
                <a:ext uri="{FF2B5EF4-FFF2-40B4-BE49-F238E27FC236}">
                  <a16:creationId xmlns:a16="http://schemas.microsoft.com/office/drawing/2014/main" id="{D94D5D69-6DD6-4B2B-9CD0-F98533C50CF2}"/>
                </a:ext>
              </a:extLst>
            </p:cNvPr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664;p54">
              <a:extLst>
                <a:ext uri="{FF2B5EF4-FFF2-40B4-BE49-F238E27FC236}">
                  <a16:creationId xmlns:a16="http://schemas.microsoft.com/office/drawing/2014/main" id="{293064CE-AB7A-4DE2-BB1B-029EE8A67ABC}"/>
                </a:ext>
              </a:extLst>
            </p:cNvPr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665;p54">
              <a:extLst>
                <a:ext uri="{FF2B5EF4-FFF2-40B4-BE49-F238E27FC236}">
                  <a16:creationId xmlns:a16="http://schemas.microsoft.com/office/drawing/2014/main" id="{A5F1D94F-BD43-4A32-8648-ED2009619467}"/>
                </a:ext>
              </a:extLst>
            </p:cNvPr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666;p54">
              <a:extLst>
                <a:ext uri="{FF2B5EF4-FFF2-40B4-BE49-F238E27FC236}">
                  <a16:creationId xmlns:a16="http://schemas.microsoft.com/office/drawing/2014/main" id="{EF61F436-92D3-46B7-B740-4355F3D9CE80}"/>
                </a:ext>
              </a:extLst>
            </p:cNvPr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667;p54">
              <a:extLst>
                <a:ext uri="{FF2B5EF4-FFF2-40B4-BE49-F238E27FC236}">
                  <a16:creationId xmlns:a16="http://schemas.microsoft.com/office/drawing/2014/main" id="{80669907-46C8-42DB-A62C-4865D14BE1B2}"/>
                </a:ext>
              </a:extLst>
            </p:cNvPr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668;p54">
              <a:extLst>
                <a:ext uri="{FF2B5EF4-FFF2-40B4-BE49-F238E27FC236}">
                  <a16:creationId xmlns:a16="http://schemas.microsoft.com/office/drawing/2014/main" id="{34FE2482-2C46-42DF-A24C-6951BCB0C1DC}"/>
                </a:ext>
              </a:extLst>
            </p:cNvPr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669;p54">
              <a:extLst>
                <a:ext uri="{FF2B5EF4-FFF2-40B4-BE49-F238E27FC236}">
                  <a16:creationId xmlns:a16="http://schemas.microsoft.com/office/drawing/2014/main" id="{03E47105-5CF4-4B75-B111-F05205689DBF}"/>
                </a:ext>
              </a:extLst>
            </p:cNvPr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670;p54">
              <a:extLst>
                <a:ext uri="{FF2B5EF4-FFF2-40B4-BE49-F238E27FC236}">
                  <a16:creationId xmlns:a16="http://schemas.microsoft.com/office/drawing/2014/main" id="{793532ED-6748-4A07-97D0-510EB79B1902}"/>
                </a:ext>
              </a:extLst>
            </p:cNvPr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671;p54">
              <a:extLst>
                <a:ext uri="{FF2B5EF4-FFF2-40B4-BE49-F238E27FC236}">
                  <a16:creationId xmlns:a16="http://schemas.microsoft.com/office/drawing/2014/main" id="{B34B77B5-54E4-499B-9737-B68AFCA6C5B5}"/>
                </a:ext>
              </a:extLst>
            </p:cNvPr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672;p54">
              <a:extLst>
                <a:ext uri="{FF2B5EF4-FFF2-40B4-BE49-F238E27FC236}">
                  <a16:creationId xmlns:a16="http://schemas.microsoft.com/office/drawing/2014/main" id="{08807C2B-1A38-4F81-A16A-7C7BFE75BB1E}"/>
                </a:ext>
              </a:extLst>
            </p:cNvPr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673;p54">
              <a:extLst>
                <a:ext uri="{FF2B5EF4-FFF2-40B4-BE49-F238E27FC236}">
                  <a16:creationId xmlns:a16="http://schemas.microsoft.com/office/drawing/2014/main" id="{2A4B9DDD-32A5-4AE7-9553-C2D27712C5F9}"/>
                </a:ext>
              </a:extLst>
            </p:cNvPr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674;p54">
              <a:extLst>
                <a:ext uri="{FF2B5EF4-FFF2-40B4-BE49-F238E27FC236}">
                  <a16:creationId xmlns:a16="http://schemas.microsoft.com/office/drawing/2014/main" id="{812695FA-88BC-42C9-A650-752250E598AD}"/>
                </a:ext>
              </a:extLst>
            </p:cNvPr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675;p54">
              <a:extLst>
                <a:ext uri="{FF2B5EF4-FFF2-40B4-BE49-F238E27FC236}">
                  <a16:creationId xmlns:a16="http://schemas.microsoft.com/office/drawing/2014/main" id="{BEFF3219-3097-411F-BDDE-297D66AC490C}"/>
                </a:ext>
              </a:extLst>
            </p:cNvPr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676;p54">
              <a:extLst>
                <a:ext uri="{FF2B5EF4-FFF2-40B4-BE49-F238E27FC236}">
                  <a16:creationId xmlns:a16="http://schemas.microsoft.com/office/drawing/2014/main" id="{2B11DF93-1EB8-4C8B-95F9-5F897A1D9A56}"/>
                </a:ext>
              </a:extLst>
            </p:cNvPr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677;p54">
              <a:extLst>
                <a:ext uri="{FF2B5EF4-FFF2-40B4-BE49-F238E27FC236}">
                  <a16:creationId xmlns:a16="http://schemas.microsoft.com/office/drawing/2014/main" id="{850D94D7-4450-4877-8D9D-E14D6AA42546}"/>
                </a:ext>
              </a:extLst>
            </p:cNvPr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678;p54">
              <a:extLst>
                <a:ext uri="{FF2B5EF4-FFF2-40B4-BE49-F238E27FC236}">
                  <a16:creationId xmlns:a16="http://schemas.microsoft.com/office/drawing/2014/main" id="{ED7F6167-F4BA-4F48-A9D9-ABEF20A09E75}"/>
                </a:ext>
              </a:extLst>
            </p:cNvPr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679;p54">
              <a:extLst>
                <a:ext uri="{FF2B5EF4-FFF2-40B4-BE49-F238E27FC236}">
                  <a16:creationId xmlns:a16="http://schemas.microsoft.com/office/drawing/2014/main" id="{99E6888C-3A02-4527-BC00-FD421DA14A83}"/>
                </a:ext>
              </a:extLst>
            </p:cNvPr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680;p54">
              <a:extLst>
                <a:ext uri="{FF2B5EF4-FFF2-40B4-BE49-F238E27FC236}">
                  <a16:creationId xmlns:a16="http://schemas.microsoft.com/office/drawing/2014/main" id="{7DF6AD28-4157-4930-A973-9B0D4FCF17AA}"/>
                </a:ext>
              </a:extLst>
            </p:cNvPr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681;p54">
              <a:extLst>
                <a:ext uri="{FF2B5EF4-FFF2-40B4-BE49-F238E27FC236}">
                  <a16:creationId xmlns:a16="http://schemas.microsoft.com/office/drawing/2014/main" id="{17B89013-2B36-442B-9232-F16B525CFFF5}"/>
                </a:ext>
              </a:extLst>
            </p:cNvPr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682;p54">
              <a:extLst>
                <a:ext uri="{FF2B5EF4-FFF2-40B4-BE49-F238E27FC236}">
                  <a16:creationId xmlns:a16="http://schemas.microsoft.com/office/drawing/2014/main" id="{6714470C-147C-4CC8-A959-0B659DE0A1B5}"/>
                </a:ext>
              </a:extLst>
            </p:cNvPr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683;p54">
              <a:extLst>
                <a:ext uri="{FF2B5EF4-FFF2-40B4-BE49-F238E27FC236}">
                  <a16:creationId xmlns:a16="http://schemas.microsoft.com/office/drawing/2014/main" id="{8F4F0640-15AB-4831-B323-5ADBC7347580}"/>
                </a:ext>
              </a:extLst>
            </p:cNvPr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684;p54">
              <a:extLst>
                <a:ext uri="{FF2B5EF4-FFF2-40B4-BE49-F238E27FC236}">
                  <a16:creationId xmlns:a16="http://schemas.microsoft.com/office/drawing/2014/main" id="{F1860A99-4848-49F9-9D75-D281BE7838D9}"/>
                </a:ext>
              </a:extLst>
            </p:cNvPr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685;p54">
              <a:extLst>
                <a:ext uri="{FF2B5EF4-FFF2-40B4-BE49-F238E27FC236}">
                  <a16:creationId xmlns:a16="http://schemas.microsoft.com/office/drawing/2014/main" id="{991F7C4A-B6D0-4E65-A25D-AAC5F1324D57}"/>
                </a:ext>
              </a:extLst>
            </p:cNvPr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686;p54">
              <a:extLst>
                <a:ext uri="{FF2B5EF4-FFF2-40B4-BE49-F238E27FC236}">
                  <a16:creationId xmlns:a16="http://schemas.microsoft.com/office/drawing/2014/main" id="{05383497-0981-4FCD-B521-39E9ADECE1E2}"/>
                </a:ext>
              </a:extLst>
            </p:cNvPr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687;p54">
              <a:extLst>
                <a:ext uri="{FF2B5EF4-FFF2-40B4-BE49-F238E27FC236}">
                  <a16:creationId xmlns:a16="http://schemas.microsoft.com/office/drawing/2014/main" id="{8CD505E9-2CB2-4E25-9FA0-7ADF117A7A7E}"/>
                </a:ext>
              </a:extLst>
            </p:cNvPr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688;p54">
              <a:extLst>
                <a:ext uri="{FF2B5EF4-FFF2-40B4-BE49-F238E27FC236}">
                  <a16:creationId xmlns:a16="http://schemas.microsoft.com/office/drawing/2014/main" id="{8632F00D-840E-4B15-8F24-92937D324FD1}"/>
                </a:ext>
              </a:extLst>
            </p:cNvPr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689;p54">
              <a:extLst>
                <a:ext uri="{FF2B5EF4-FFF2-40B4-BE49-F238E27FC236}">
                  <a16:creationId xmlns:a16="http://schemas.microsoft.com/office/drawing/2014/main" id="{575D8C28-6FA1-4BC0-B8F6-60268E057671}"/>
                </a:ext>
              </a:extLst>
            </p:cNvPr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690;p54">
              <a:extLst>
                <a:ext uri="{FF2B5EF4-FFF2-40B4-BE49-F238E27FC236}">
                  <a16:creationId xmlns:a16="http://schemas.microsoft.com/office/drawing/2014/main" id="{2C0800F9-4146-480B-9B32-EF49E80CF018}"/>
                </a:ext>
              </a:extLst>
            </p:cNvPr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691;p54">
              <a:extLst>
                <a:ext uri="{FF2B5EF4-FFF2-40B4-BE49-F238E27FC236}">
                  <a16:creationId xmlns:a16="http://schemas.microsoft.com/office/drawing/2014/main" id="{EEC68569-3EA1-401C-B1E6-006E3E306514}"/>
                </a:ext>
              </a:extLst>
            </p:cNvPr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692;p54">
              <a:extLst>
                <a:ext uri="{FF2B5EF4-FFF2-40B4-BE49-F238E27FC236}">
                  <a16:creationId xmlns:a16="http://schemas.microsoft.com/office/drawing/2014/main" id="{A9CC2573-8C2F-4738-BD84-AA6928DFE7C9}"/>
                </a:ext>
              </a:extLst>
            </p:cNvPr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693;p54">
              <a:extLst>
                <a:ext uri="{FF2B5EF4-FFF2-40B4-BE49-F238E27FC236}">
                  <a16:creationId xmlns:a16="http://schemas.microsoft.com/office/drawing/2014/main" id="{BC79B850-F04C-40EB-8C33-D1AC4F0F3533}"/>
                </a:ext>
              </a:extLst>
            </p:cNvPr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694;p54">
              <a:extLst>
                <a:ext uri="{FF2B5EF4-FFF2-40B4-BE49-F238E27FC236}">
                  <a16:creationId xmlns:a16="http://schemas.microsoft.com/office/drawing/2014/main" id="{14D59370-896B-47DE-9264-D3525F45A469}"/>
                </a:ext>
              </a:extLst>
            </p:cNvPr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695;p54">
              <a:extLst>
                <a:ext uri="{FF2B5EF4-FFF2-40B4-BE49-F238E27FC236}">
                  <a16:creationId xmlns:a16="http://schemas.microsoft.com/office/drawing/2014/main" id="{0C29092F-69DF-4935-A265-7AC90E6878A7}"/>
                </a:ext>
              </a:extLst>
            </p:cNvPr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696;p54">
              <a:extLst>
                <a:ext uri="{FF2B5EF4-FFF2-40B4-BE49-F238E27FC236}">
                  <a16:creationId xmlns:a16="http://schemas.microsoft.com/office/drawing/2014/main" id="{E53B40F8-4186-4AEF-BD79-35A65D948F14}"/>
                </a:ext>
              </a:extLst>
            </p:cNvPr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697;p54">
              <a:extLst>
                <a:ext uri="{FF2B5EF4-FFF2-40B4-BE49-F238E27FC236}">
                  <a16:creationId xmlns:a16="http://schemas.microsoft.com/office/drawing/2014/main" id="{F43F2ADC-951C-4FD3-A0B4-6D69F93131D1}"/>
                </a:ext>
              </a:extLst>
            </p:cNvPr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698;p54">
              <a:extLst>
                <a:ext uri="{FF2B5EF4-FFF2-40B4-BE49-F238E27FC236}">
                  <a16:creationId xmlns:a16="http://schemas.microsoft.com/office/drawing/2014/main" id="{21896EE8-7C08-48DB-991A-71C641BC2798}"/>
                </a:ext>
              </a:extLst>
            </p:cNvPr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699;p54">
              <a:extLst>
                <a:ext uri="{FF2B5EF4-FFF2-40B4-BE49-F238E27FC236}">
                  <a16:creationId xmlns:a16="http://schemas.microsoft.com/office/drawing/2014/main" id="{820167AE-AE84-473C-8887-A21FC035BC78}"/>
                </a:ext>
              </a:extLst>
            </p:cNvPr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700;p54">
              <a:extLst>
                <a:ext uri="{FF2B5EF4-FFF2-40B4-BE49-F238E27FC236}">
                  <a16:creationId xmlns:a16="http://schemas.microsoft.com/office/drawing/2014/main" id="{EAD382A3-AE8B-41F9-B024-6260E7331DE8}"/>
                </a:ext>
              </a:extLst>
            </p:cNvPr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701;p54">
              <a:extLst>
                <a:ext uri="{FF2B5EF4-FFF2-40B4-BE49-F238E27FC236}">
                  <a16:creationId xmlns:a16="http://schemas.microsoft.com/office/drawing/2014/main" id="{5D4DD18F-6387-40E1-BD64-FA5002AEF3CC}"/>
                </a:ext>
              </a:extLst>
            </p:cNvPr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702;p54">
              <a:extLst>
                <a:ext uri="{FF2B5EF4-FFF2-40B4-BE49-F238E27FC236}">
                  <a16:creationId xmlns:a16="http://schemas.microsoft.com/office/drawing/2014/main" id="{FDF72A88-F11B-4D9B-AF99-7E9819559D70}"/>
                </a:ext>
              </a:extLst>
            </p:cNvPr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703;p54">
              <a:extLst>
                <a:ext uri="{FF2B5EF4-FFF2-40B4-BE49-F238E27FC236}">
                  <a16:creationId xmlns:a16="http://schemas.microsoft.com/office/drawing/2014/main" id="{0F9C5188-E02E-478A-8184-3072BF09978D}"/>
                </a:ext>
              </a:extLst>
            </p:cNvPr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704;p54">
              <a:extLst>
                <a:ext uri="{FF2B5EF4-FFF2-40B4-BE49-F238E27FC236}">
                  <a16:creationId xmlns:a16="http://schemas.microsoft.com/office/drawing/2014/main" id="{B111348B-0C0E-4E99-9E16-F208C8DC9B35}"/>
                </a:ext>
              </a:extLst>
            </p:cNvPr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705;p54">
              <a:extLst>
                <a:ext uri="{FF2B5EF4-FFF2-40B4-BE49-F238E27FC236}">
                  <a16:creationId xmlns:a16="http://schemas.microsoft.com/office/drawing/2014/main" id="{18D49D92-4CB1-4DD5-B659-E66AF6873F9E}"/>
                </a:ext>
              </a:extLst>
            </p:cNvPr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706;p54">
              <a:extLst>
                <a:ext uri="{FF2B5EF4-FFF2-40B4-BE49-F238E27FC236}">
                  <a16:creationId xmlns:a16="http://schemas.microsoft.com/office/drawing/2014/main" id="{34891AA9-EC55-4427-ADB2-6EBC80E5C91A}"/>
                </a:ext>
              </a:extLst>
            </p:cNvPr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707;p54">
              <a:extLst>
                <a:ext uri="{FF2B5EF4-FFF2-40B4-BE49-F238E27FC236}">
                  <a16:creationId xmlns:a16="http://schemas.microsoft.com/office/drawing/2014/main" id="{68545B51-2CAF-4237-9526-F67B80578F97}"/>
                </a:ext>
              </a:extLst>
            </p:cNvPr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708;p54">
              <a:extLst>
                <a:ext uri="{FF2B5EF4-FFF2-40B4-BE49-F238E27FC236}">
                  <a16:creationId xmlns:a16="http://schemas.microsoft.com/office/drawing/2014/main" id="{4B0FAC45-B496-4FF8-B2E1-F331E47C9B27}"/>
                </a:ext>
              </a:extLst>
            </p:cNvPr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6" name="Google Shape;710;p54">
            <a:extLst>
              <a:ext uri="{FF2B5EF4-FFF2-40B4-BE49-F238E27FC236}">
                <a16:creationId xmlns:a16="http://schemas.microsoft.com/office/drawing/2014/main" id="{86A3C440-A182-4422-A168-1E247EC00E35}"/>
              </a:ext>
            </a:extLst>
          </p:cNvPr>
          <p:cNvSpPr txBox="1">
            <a:spLocks/>
          </p:cNvSpPr>
          <p:nvPr/>
        </p:nvSpPr>
        <p:spPr>
          <a:xfrm>
            <a:off x="3253717" y="2075236"/>
            <a:ext cx="6017503" cy="95172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0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Patrick Hand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Chia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sẻ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biểu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ô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nhiễm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môi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trường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tại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nêu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nguyên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nhân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tương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ứng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536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7E638-56D1-E094-C3CF-2C79509E1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 r="3200"/>
          <a:stretch/>
        </p:blipFill>
        <p:spPr>
          <a:xfrm>
            <a:off x="866775" y="2864882"/>
            <a:ext cx="2381250" cy="1993681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5CA53FB9-B72D-5EDA-0FA7-935A465C9B94}"/>
              </a:ext>
            </a:extLst>
          </p:cNvPr>
          <p:cNvSpPr/>
          <p:nvPr/>
        </p:nvSpPr>
        <p:spPr>
          <a:xfrm>
            <a:off x="608944" y="1678582"/>
            <a:ext cx="3362982" cy="990377"/>
          </a:xfrm>
          <a:prstGeom prst="roundRect">
            <a:avLst/>
          </a:prstGeom>
          <a:solidFill>
            <a:srgbClr val="4EB3C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 ĐÔI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D6CF7-A7C7-9922-D148-68D80006B0DE}"/>
              </a:ext>
            </a:extLst>
          </p:cNvPr>
          <p:cNvSpPr txBox="1"/>
          <p:nvPr/>
        </p:nvSpPr>
        <p:spPr>
          <a:xfrm>
            <a:off x="4794711" y="1807185"/>
            <a:ext cx="5673264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45E532-027D-0D9A-80EE-DBD60B4E144E}"/>
              </a:ext>
            </a:extLst>
          </p:cNvPr>
          <p:cNvSpPr txBox="1"/>
          <p:nvPr/>
        </p:nvSpPr>
        <p:spPr>
          <a:xfrm>
            <a:off x="5461461" y="2998113"/>
            <a:ext cx="5673264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5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57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1;p3">
            <a:extLst>
              <a:ext uri="{FF2B5EF4-FFF2-40B4-BE49-F238E27FC236}">
                <a16:creationId xmlns:a16="http://schemas.microsoft.com/office/drawing/2014/main" id="{6B9B1FB8-9EB1-AD5B-5BDC-16E3DB8BB217}"/>
              </a:ext>
            </a:extLst>
          </p:cNvPr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7D26E3-3572-3AA3-D601-9ECBFC73B9C0}"/>
              </a:ext>
            </a:extLst>
          </p:cNvPr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ECBB2E-F968-44B9-6A78-52981E14D640}"/>
              </a:ext>
            </a:extLst>
          </p:cNvPr>
          <p:cNvSpPr txBox="1"/>
          <p:nvPr/>
        </p:nvSpPr>
        <p:spPr>
          <a:xfrm>
            <a:off x="73281" y="735543"/>
            <a:ext cx="1188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FFE2D4-9764-D253-CD0D-DD80B86E4B37}"/>
              </a:ext>
            </a:extLst>
          </p:cNvPr>
          <p:cNvSpPr/>
          <p:nvPr/>
        </p:nvSpPr>
        <p:spPr>
          <a:xfrm>
            <a:off x="474160" y="1475238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71E6E5-0C54-790D-2F75-E172A2C32476}"/>
              </a:ext>
            </a:extLst>
          </p:cNvPr>
          <p:cNvSpPr/>
          <p:nvPr/>
        </p:nvSpPr>
        <p:spPr>
          <a:xfrm>
            <a:off x="465226" y="383795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92917E9B-EDD0-C613-176E-F8D18376A65D}"/>
              </a:ext>
            </a:extLst>
          </p:cNvPr>
          <p:cNvCxnSpPr>
            <a:cxnSpLocks/>
          </p:cNvCxnSpPr>
          <p:nvPr/>
        </p:nvCxnSpPr>
        <p:spPr>
          <a:xfrm rot="5400000">
            <a:off x="2318312" y="3681642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13E4AC0-3C6A-4193-80CE-88B86FD1A72F}"/>
              </a:ext>
            </a:extLst>
          </p:cNvPr>
          <p:cNvSpPr txBox="1"/>
          <p:nvPr/>
        </p:nvSpPr>
        <p:spPr>
          <a:xfrm>
            <a:off x="4805162" y="2261164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FAA2B-93F0-5C64-FA13-A830826DA248}"/>
              </a:ext>
            </a:extLst>
          </p:cNvPr>
          <p:cNvSpPr txBox="1"/>
          <p:nvPr/>
        </p:nvSpPr>
        <p:spPr>
          <a:xfrm>
            <a:off x="4805162" y="3116537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A0C682-0D6F-A1CA-2C1F-DA558FF0C9DB}"/>
              </a:ext>
            </a:extLst>
          </p:cNvPr>
          <p:cNvSpPr txBox="1"/>
          <p:nvPr/>
        </p:nvSpPr>
        <p:spPr>
          <a:xfrm>
            <a:off x="4805162" y="3971910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442513-BBDC-D13C-21A5-6440E5165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t="24722" r="30312" b="16945"/>
          <a:stretch/>
        </p:blipFill>
        <p:spPr>
          <a:xfrm>
            <a:off x="6542261" y="1398617"/>
            <a:ext cx="5588981" cy="45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99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7">
            <a:extLst>
              <a:ext uri="{FF2B5EF4-FFF2-40B4-BE49-F238E27FC236}">
                <a16:creationId xmlns:a16="http://schemas.microsoft.com/office/drawing/2014/main" id="{28C21C77-D9A8-404F-8BE1-C35021210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84608"/>
            <a:ext cx="12192000" cy="1267854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02A4CB2-B909-470A-B545-D212A9DB5A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124829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75A540E5-8C32-4A3E-97D5-B7B955E57B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838" y="5566253"/>
            <a:ext cx="614205" cy="116070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8D27E56C-24B0-4434-99CE-6BA1F86162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733" y="5238393"/>
            <a:ext cx="947827" cy="14885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C3AA5A2-9F33-4F5E-8243-6A0494D3DFE7}"/>
              </a:ext>
            </a:extLst>
          </p:cNvPr>
          <p:cNvSpPr txBox="1"/>
          <p:nvPr/>
        </p:nvSpPr>
        <p:spPr>
          <a:xfrm>
            <a:off x="2571750" y="2843964"/>
            <a:ext cx="73818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chào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hẹn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gặp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  <a:sym typeface="+mn-lt"/>
              </a:rPr>
              <a:t>!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219989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57BB4B-2D86-DCDB-D386-FE5147B1BE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062"/>
              </p:ext>
            </p:extLst>
          </p:nvPr>
        </p:nvGraphicFramePr>
        <p:xfrm>
          <a:off x="762000" y="2500839"/>
          <a:ext cx="10896600" cy="30393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81350">
                  <a:extLst>
                    <a:ext uri="{9D8B030D-6E8A-4147-A177-3AD203B41FA5}">
                      <a16:colId xmlns:a16="http://schemas.microsoft.com/office/drawing/2014/main" val="3479282716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111688534"/>
                    </a:ext>
                  </a:extLst>
                </a:gridCol>
                <a:gridCol w="3981450">
                  <a:extLst>
                    <a:ext uri="{9D8B030D-6E8A-4147-A177-3AD203B41FA5}">
                      <a16:colId xmlns:a16="http://schemas.microsoft.com/office/drawing/2014/main" val="499122700"/>
                    </a:ext>
                  </a:extLst>
                </a:gridCol>
              </a:tblGrid>
              <a:tr h="799685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315500"/>
                  </a:ext>
                </a:extLst>
              </a:tr>
              <a:tr h="584859"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rơm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677275"/>
                  </a:ext>
                </a:extLst>
              </a:tr>
              <a:tr h="584859"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735515"/>
                  </a:ext>
                </a:extLst>
              </a:tr>
              <a:tr h="1016158"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cằn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89335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25FB08-32C3-EBBF-D3E6-51BBC7DD8B0E}"/>
              </a:ext>
            </a:extLst>
          </p:cNvPr>
          <p:cNvSpPr/>
          <p:nvPr/>
        </p:nvSpPr>
        <p:spPr>
          <a:xfrm>
            <a:off x="2752725" y="1552575"/>
            <a:ext cx="7239000" cy="5905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3759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721;p69">
            <a:extLst>
              <a:ext uri="{FF2B5EF4-FFF2-40B4-BE49-F238E27FC236}">
                <a16:creationId xmlns:a16="http://schemas.microsoft.com/office/drawing/2014/main" id="{FDEECFC6-95CD-2138-49C4-E59E083682D1}"/>
              </a:ext>
            </a:extLst>
          </p:cNvPr>
          <p:cNvSpPr/>
          <p:nvPr/>
        </p:nvSpPr>
        <p:spPr>
          <a:xfrm>
            <a:off x="6602759" y="3522388"/>
            <a:ext cx="2761200" cy="1840800"/>
          </a:xfrm>
          <a:prstGeom prst="wedgeEllipseCallout">
            <a:avLst>
              <a:gd name="adj1" fmla="val -58700"/>
              <a:gd name="adj2" fmla="val 27581"/>
            </a:avLst>
          </a:prstGeom>
          <a:solidFill>
            <a:srgbClr val="F27F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" name="Google Shape;1723;p69">
            <a:extLst>
              <a:ext uri="{FF2B5EF4-FFF2-40B4-BE49-F238E27FC236}">
                <a16:creationId xmlns:a16="http://schemas.microsoft.com/office/drawing/2014/main" id="{B04B4ABA-5932-6ED9-4957-8B2902686C75}"/>
              </a:ext>
            </a:extLst>
          </p:cNvPr>
          <p:cNvGrpSpPr/>
          <p:nvPr/>
        </p:nvGrpSpPr>
        <p:grpSpPr>
          <a:xfrm>
            <a:off x="3906626" y="3460691"/>
            <a:ext cx="2355206" cy="2959482"/>
            <a:chOff x="2039108" y="678179"/>
            <a:chExt cx="1846062" cy="2319889"/>
          </a:xfrm>
        </p:grpSpPr>
        <p:grpSp>
          <p:nvGrpSpPr>
            <p:cNvPr id="6" name="Google Shape;1724;p69">
              <a:extLst>
                <a:ext uri="{FF2B5EF4-FFF2-40B4-BE49-F238E27FC236}">
                  <a16:creationId xmlns:a16="http://schemas.microsoft.com/office/drawing/2014/main" id="{85865C0A-EFFE-29F1-C094-026B34F38751}"/>
                </a:ext>
              </a:extLst>
            </p:cNvPr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8" name="Google Shape;1725;p69">
                <a:extLst>
                  <a:ext uri="{FF2B5EF4-FFF2-40B4-BE49-F238E27FC236}">
                    <a16:creationId xmlns:a16="http://schemas.microsoft.com/office/drawing/2014/main" id="{B9E7E8EF-2705-7559-E650-A4762B5E0A52}"/>
                  </a:ext>
                </a:extLst>
              </p:cNvPr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1726;p69">
                <a:extLst>
                  <a:ext uri="{FF2B5EF4-FFF2-40B4-BE49-F238E27FC236}">
                    <a16:creationId xmlns:a16="http://schemas.microsoft.com/office/drawing/2014/main" id="{D5202FF9-46DE-E795-B920-2F6F8AACBB94}"/>
                  </a:ext>
                </a:extLst>
              </p:cNvPr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1727;p69">
                <a:extLst>
                  <a:ext uri="{FF2B5EF4-FFF2-40B4-BE49-F238E27FC236}">
                    <a16:creationId xmlns:a16="http://schemas.microsoft.com/office/drawing/2014/main" id="{34BA049E-EF02-83DE-695E-3A9014BC21D1}"/>
                  </a:ext>
                </a:extLst>
              </p:cNvPr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1728;p69">
                <a:extLst>
                  <a:ext uri="{FF2B5EF4-FFF2-40B4-BE49-F238E27FC236}">
                    <a16:creationId xmlns:a16="http://schemas.microsoft.com/office/drawing/2014/main" id="{A47BBC05-00F9-9649-BD3C-1C3B191D5223}"/>
                  </a:ext>
                </a:extLst>
              </p:cNvPr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729;p69">
                <a:extLst>
                  <a:ext uri="{FF2B5EF4-FFF2-40B4-BE49-F238E27FC236}">
                    <a16:creationId xmlns:a16="http://schemas.microsoft.com/office/drawing/2014/main" id="{FF4675FB-6438-392E-AEF7-23D3E2DAC188}"/>
                  </a:ext>
                </a:extLst>
              </p:cNvPr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730;p69">
                <a:extLst>
                  <a:ext uri="{FF2B5EF4-FFF2-40B4-BE49-F238E27FC236}">
                    <a16:creationId xmlns:a16="http://schemas.microsoft.com/office/drawing/2014/main" id="{CD10C4F6-58ED-28E7-45A9-EA4D8CC9F5C0}"/>
                  </a:ext>
                </a:extLst>
              </p:cNvPr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731;p69">
                <a:extLst>
                  <a:ext uri="{FF2B5EF4-FFF2-40B4-BE49-F238E27FC236}">
                    <a16:creationId xmlns:a16="http://schemas.microsoft.com/office/drawing/2014/main" id="{C064786E-4C4E-25E5-533B-0C6B65EB2F0B}"/>
                  </a:ext>
                </a:extLst>
              </p:cNvPr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732;p69">
                <a:extLst>
                  <a:ext uri="{FF2B5EF4-FFF2-40B4-BE49-F238E27FC236}">
                    <a16:creationId xmlns:a16="http://schemas.microsoft.com/office/drawing/2014/main" id="{8BDFCFAC-2681-3992-D6DA-F036B39411CE}"/>
                  </a:ext>
                </a:extLst>
              </p:cNvPr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33;p69">
                <a:extLst>
                  <a:ext uri="{FF2B5EF4-FFF2-40B4-BE49-F238E27FC236}">
                    <a16:creationId xmlns:a16="http://schemas.microsoft.com/office/drawing/2014/main" id="{4F07CE13-130C-DB46-30E7-BE9D165C5A78}"/>
                  </a:ext>
                </a:extLst>
              </p:cNvPr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734;p69">
                <a:extLst>
                  <a:ext uri="{FF2B5EF4-FFF2-40B4-BE49-F238E27FC236}">
                    <a16:creationId xmlns:a16="http://schemas.microsoft.com/office/drawing/2014/main" id="{FF019595-F1CC-29CE-47ED-4FA59C54669C}"/>
                  </a:ext>
                </a:extLst>
              </p:cNvPr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735;p69">
                <a:extLst>
                  <a:ext uri="{FF2B5EF4-FFF2-40B4-BE49-F238E27FC236}">
                    <a16:creationId xmlns:a16="http://schemas.microsoft.com/office/drawing/2014/main" id="{608EDD2C-8878-F84D-6996-04EE0D9BF51C}"/>
                  </a:ext>
                </a:extLst>
              </p:cNvPr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736;p69">
                <a:extLst>
                  <a:ext uri="{FF2B5EF4-FFF2-40B4-BE49-F238E27FC236}">
                    <a16:creationId xmlns:a16="http://schemas.microsoft.com/office/drawing/2014/main" id="{A795F25F-56CD-B158-E5F3-0F5EE3EBFE3D}"/>
                  </a:ext>
                </a:extLst>
              </p:cNvPr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737;p69">
                <a:extLst>
                  <a:ext uri="{FF2B5EF4-FFF2-40B4-BE49-F238E27FC236}">
                    <a16:creationId xmlns:a16="http://schemas.microsoft.com/office/drawing/2014/main" id="{25341405-EAE5-3E33-1998-97CB03698D54}"/>
                  </a:ext>
                </a:extLst>
              </p:cNvPr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738;p69">
                <a:extLst>
                  <a:ext uri="{FF2B5EF4-FFF2-40B4-BE49-F238E27FC236}">
                    <a16:creationId xmlns:a16="http://schemas.microsoft.com/office/drawing/2014/main" id="{7AEF8283-42BD-7D2F-52A6-25F79B767D81}"/>
                  </a:ext>
                </a:extLst>
              </p:cNvPr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739;p69">
                <a:extLst>
                  <a:ext uri="{FF2B5EF4-FFF2-40B4-BE49-F238E27FC236}">
                    <a16:creationId xmlns:a16="http://schemas.microsoft.com/office/drawing/2014/main" id="{86E294BB-8E2E-7691-0838-03A6590FB1AC}"/>
                  </a:ext>
                </a:extLst>
              </p:cNvPr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740;p69">
                <a:extLst>
                  <a:ext uri="{FF2B5EF4-FFF2-40B4-BE49-F238E27FC236}">
                    <a16:creationId xmlns:a16="http://schemas.microsoft.com/office/drawing/2014/main" id="{2F728739-CE1A-79F6-6E6A-AA45B8EBA603}"/>
                  </a:ext>
                </a:extLst>
              </p:cNvPr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741;p69">
                <a:extLst>
                  <a:ext uri="{FF2B5EF4-FFF2-40B4-BE49-F238E27FC236}">
                    <a16:creationId xmlns:a16="http://schemas.microsoft.com/office/drawing/2014/main" id="{460F8EB2-4289-D0FE-76FD-BC3A21DFF9B6}"/>
                  </a:ext>
                </a:extLst>
              </p:cNvPr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742;p69">
                <a:extLst>
                  <a:ext uri="{FF2B5EF4-FFF2-40B4-BE49-F238E27FC236}">
                    <a16:creationId xmlns:a16="http://schemas.microsoft.com/office/drawing/2014/main" id="{F3E1AD27-DC01-CA0A-5527-00FACC06D93B}"/>
                  </a:ext>
                </a:extLst>
              </p:cNvPr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43;p69">
                <a:extLst>
                  <a:ext uri="{FF2B5EF4-FFF2-40B4-BE49-F238E27FC236}">
                    <a16:creationId xmlns:a16="http://schemas.microsoft.com/office/drawing/2014/main" id="{D4CB7CD7-FE00-F17C-A6A5-7E513656D7AF}"/>
                  </a:ext>
                </a:extLst>
              </p:cNvPr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744;p69">
                <a:extLst>
                  <a:ext uri="{FF2B5EF4-FFF2-40B4-BE49-F238E27FC236}">
                    <a16:creationId xmlns:a16="http://schemas.microsoft.com/office/drawing/2014/main" id="{F111BFD0-E8C5-4060-DEBF-E43AD53BDEF0}"/>
                  </a:ext>
                </a:extLst>
              </p:cNvPr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745;p69">
                <a:extLst>
                  <a:ext uri="{FF2B5EF4-FFF2-40B4-BE49-F238E27FC236}">
                    <a16:creationId xmlns:a16="http://schemas.microsoft.com/office/drawing/2014/main" id="{15A4E213-5383-B086-5301-B1D0A3ED584B}"/>
                  </a:ext>
                </a:extLst>
              </p:cNvPr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746;p69">
                <a:extLst>
                  <a:ext uri="{FF2B5EF4-FFF2-40B4-BE49-F238E27FC236}">
                    <a16:creationId xmlns:a16="http://schemas.microsoft.com/office/drawing/2014/main" id="{CDA20B11-C243-ECE5-E19E-20757B6909A2}"/>
                  </a:ext>
                </a:extLst>
              </p:cNvPr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747;p69">
                <a:extLst>
                  <a:ext uri="{FF2B5EF4-FFF2-40B4-BE49-F238E27FC236}">
                    <a16:creationId xmlns:a16="http://schemas.microsoft.com/office/drawing/2014/main" id="{325BE2D4-6CA7-BC88-818D-D8BFE9AADBE0}"/>
                  </a:ext>
                </a:extLst>
              </p:cNvPr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rgbClr val="3D1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748;p69">
                <a:extLst>
                  <a:ext uri="{FF2B5EF4-FFF2-40B4-BE49-F238E27FC236}">
                    <a16:creationId xmlns:a16="http://schemas.microsoft.com/office/drawing/2014/main" id="{2005DDCA-FF80-4BB9-D227-4F1FCE1E638A}"/>
                  </a:ext>
                </a:extLst>
              </p:cNvPr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749;p69">
                <a:extLst>
                  <a:ext uri="{FF2B5EF4-FFF2-40B4-BE49-F238E27FC236}">
                    <a16:creationId xmlns:a16="http://schemas.microsoft.com/office/drawing/2014/main" id="{EB61AA19-39E4-9B0D-3037-8E786221A0E1}"/>
                  </a:ext>
                </a:extLst>
              </p:cNvPr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750;p69">
                <a:extLst>
                  <a:ext uri="{FF2B5EF4-FFF2-40B4-BE49-F238E27FC236}">
                    <a16:creationId xmlns:a16="http://schemas.microsoft.com/office/drawing/2014/main" id="{6AA5D2B5-A0C3-BB3A-E0AF-56A6F9FD633C}"/>
                  </a:ext>
                </a:extLst>
              </p:cNvPr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751;p69">
                <a:extLst>
                  <a:ext uri="{FF2B5EF4-FFF2-40B4-BE49-F238E27FC236}">
                    <a16:creationId xmlns:a16="http://schemas.microsoft.com/office/drawing/2014/main" id="{32A37919-1BC5-0E38-CC4B-3462F39B1B29}"/>
                  </a:ext>
                </a:extLst>
              </p:cNvPr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52;p69">
                <a:extLst>
                  <a:ext uri="{FF2B5EF4-FFF2-40B4-BE49-F238E27FC236}">
                    <a16:creationId xmlns:a16="http://schemas.microsoft.com/office/drawing/2014/main" id="{E33941D0-5E2C-22E9-108F-4608B751DA9D}"/>
                  </a:ext>
                </a:extLst>
              </p:cNvPr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53;p69">
                <a:extLst>
                  <a:ext uri="{FF2B5EF4-FFF2-40B4-BE49-F238E27FC236}">
                    <a16:creationId xmlns:a16="http://schemas.microsoft.com/office/drawing/2014/main" id="{91B497B8-80D8-2CE6-2E6D-B8432F2E9D27}"/>
                  </a:ext>
                </a:extLst>
              </p:cNvPr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54;p69">
                <a:extLst>
                  <a:ext uri="{FF2B5EF4-FFF2-40B4-BE49-F238E27FC236}">
                    <a16:creationId xmlns:a16="http://schemas.microsoft.com/office/drawing/2014/main" id="{5222E3A3-5200-4DF8-A299-21BAB3435BF4}"/>
                  </a:ext>
                </a:extLst>
              </p:cNvPr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755;p69">
                <a:extLst>
                  <a:ext uri="{FF2B5EF4-FFF2-40B4-BE49-F238E27FC236}">
                    <a16:creationId xmlns:a16="http://schemas.microsoft.com/office/drawing/2014/main" id="{2788233A-F9EA-1EBC-3179-B4EC44AB5426}"/>
                  </a:ext>
                </a:extLst>
              </p:cNvPr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756;p69">
                <a:extLst>
                  <a:ext uri="{FF2B5EF4-FFF2-40B4-BE49-F238E27FC236}">
                    <a16:creationId xmlns:a16="http://schemas.microsoft.com/office/drawing/2014/main" id="{D2EFA955-09D9-DF84-57CF-6B1B6929A96C}"/>
                  </a:ext>
                </a:extLst>
              </p:cNvPr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757;p69">
                <a:extLst>
                  <a:ext uri="{FF2B5EF4-FFF2-40B4-BE49-F238E27FC236}">
                    <a16:creationId xmlns:a16="http://schemas.microsoft.com/office/drawing/2014/main" id="{69258A14-55DC-4767-5224-31100E9EA815}"/>
                  </a:ext>
                </a:extLst>
              </p:cNvPr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758;p69">
                <a:extLst>
                  <a:ext uri="{FF2B5EF4-FFF2-40B4-BE49-F238E27FC236}">
                    <a16:creationId xmlns:a16="http://schemas.microsoft.com/office/drawing/2014/main" id="{9E2109AD-9A5C-C72C-B1C0-EB6AAC2FB31D}"/>
                  </a:ext>
                </a:extLst>
              </p:cNvPr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759;p69">
                <a:extLst>
                  <a:ext uri="{FF2B5EF4-FFF2-40B4-BE49-F238E27FC236}">
                    <a16:creationId xmlns:a16="http://schemas.microsoft.com/office/drawing/2014/main" id="{29D31048-A281-3E59-4FA5-6F1686A0112F}"/>
                  </a:ext>
                </a:extLst>
              </p:cNvPr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rgbClr val="7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760;p69">
                <a:extLst>
                  <a:ext uri="{FF2B5EF4-FFF2-40B4-BE49-F238E27FC236}">
                    <a16:creationId xmlns:a16="http://schemas.microsoft.com/office/drawing/2014/main" id="{3EB6DD4E-DD71-C464-7E57-E752DA4A78E5}"/>
                  </a:ext>
                </a:extLst>
              </p:cNvPr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rgbClr val="8E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" name="Google Shape;1761;p69">
              <a:extLst>
                <a:ext uri="{FF2B5EF4-FFF2-40B4-BE49-F238E27FC236}">
                  <a16:creationId xmlns:a16="http://schemas.microsoft.com/office/drawing/2014/main" id="{7E073078-3B32-4F6C-18F7-CBC84E8E11A4}"/>
                </a:ext>
              </a:extLst>
            </p:cNvPr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1763;p69">
            <a:extLst>
              <a:ext uri="{FF2B5EF4-FFF2-40B4-BE49-F238E27FC236}">
                <a16:creationId xmlns:a16="http://schemas.microsoft.com/office/drawing/2014/main" id="{7CCEBABE-2704-A3B2-074D-3ACF3F34107A}"/>
              </a:ext>
            </a:extLst>
          </p:cNvPr>
          <p:cNvSpPr/>
          <p:nvPr/>
        </p:nvSpPr>
        <p:spPr>
          <a:xfrm>
            <a:off x="1428750" y="3704680"/>
            <a:ext cx="1805931" cy="1048843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61D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765;p69">
            <a:extLst>
              <a:ext uri="{FF2B5EF4-FFF2-40B4-BE49-F238E27FC236}">
                <a16:creationId xmlns:a16="http://schemas.microsoft.com/office/drawing/2014/main" id="{F6B644A6-B707-13F7-9919-E6843799B52E}"/>
              </a:ext>
            </a:extLst>
          </p:cNvPr>
          <p:cNvSpPr txBox="1">
            <a:spLocks/>
          </p:cNvSpPr>
          <p:nvPr/>
        </p:nvSpPr>
        <p:spPr>
          <a:xfrm>
            <a:off x="3193459" y="1799241"/>
            <a:ext cx="5970300" cy="1269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Em </a:t>
            </a: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nêu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bước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thực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tài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nguyên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nhân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gây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ô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nhiễm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môi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trường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tại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?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C72E98-1426-A329-9542-885E60A25CF5}"/>
              </a:ext>
            </a:extLst>
          </p:cNvPr>
          <p:cNvSpPr txBox="1"/>
          <p:nvPr/>
        </p:nvSpPr>
        <p:spPr>
          <a:xfrm>
            <a:off x="6899622" y="4207089"/>
            <a:ext cx="216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 SÁT</a:t>
            </a:r>
          </a:p>
        </p:txBody>
      </p:sp>
    </p:spTree>
    <p:extLst>
      <p:ext uri="{BB962C8B-B14F-4D97-AF65-F5344CB8AC3E}">
        <p14:creationId xmlns:p14="http://schemas.microsoft.com/office/powerpoint/2010/main" val="3565305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5" grpId="0" animBg="1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B30A9673-978E-EA70-62CB-E605BAA0DCA3}"/>
              </a:ext>
            </a:extLst>
          </p:cNvPr>
          <p:cNvSpPr txBox="1"/>
          <p:nvPr/>
        </p:nvSpPr>
        <p:spPr>
          <a:xfrm>
            <a:off x="1265342" y="2031826"/>
            <a:ext cx="96611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bước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thực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hiện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tài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về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nguyên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nhân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gây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ô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nhiễm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môi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trường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tại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zh-CN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幼圆" panose="02010509060101010101" pitchFamily="49" charset="-122"/>
              <a:cs typeface="Times New Roman" pitchFamily="18" charset="0"/>
            </a:endParaRPr>
          </a:p>
        </p:txBody>
      </p:sp>
      <p:sp>
        <p:nvSpPr>
          <p:cNvPr id="18" name="Google Shape;1991;p74">
            <a:extLst>
              <a:ext uri="{FF2B5EF4-FFF2-40B4-BE49-F238E27FC236}">
                <a16:creationId xmlns:a16="http://schemas.microsoft.com/office/drawing/2014/main" id="{8832BC14-E424-11E9-2507-9D31EFA4A411}"/>
              </a:ext>
            </a:extLst>
          </p:cNvPr>
          <p:cNvSpPr/>
          <p:nvPr/>
        </p:nvSpPr>
        <p:spPr>
          <a:xfrm>
            <a:off x="9365272" y="4455316"/>
            <a:ext cx="2507413" cy="1523545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51C0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88;p74">
            <a:extLst>
              <a:ext uri="{FF2B5EF4-FFF2-40B4-BE49-F238E27FC236}">
                <a16:creationId xmlns:a16="http://schemas.microsoft.com/office/drawing/2014/main" id="{3DDADF42-7D0D-0375-3882-9E2BC344E806}"/>
              </a:ext>
            </a:extLst>
          </p:cNvPr>
          <p:cNvSpPr/>
          <p:nvPr/>
        </p:nvSpPr>
        <p:spPr>
          <a:xfrm>
            <a:off x="454449" y="4460244"/>
            <a:ext cx="2437452" cy="1499916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27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989;p74">
            <a:extLst>
              <a:ext uri="{FF2B5EF4-FFF2-40B4-BE49-F238E27FC236}">
                <a16:creationId xmlns:a16="http://schemas.microsoft.com/office/drawing/2014/main" id="{AC285CF8-B914-0A01-5D93-8641FCC11F44}"/>
              </a:ext>
            </a:extLst>
          </p:cNvPr>
          <p:cNvSpPr/>
          <p:nvPr/>
        </p:nvSpPr>
        <p:spPr>
          <a:xfrm>
            <a:off x="3471003" y="4452932"/>
            <a:ext cx="2339798" cy="1512372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FB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990;p74">
            <a:extLst>
              <a:ext uri="{FF2B5EF4-FFF2-40B4-BE49-F238E27FC236}">
                <a16:creationId xmlns:a16="http://schemas.microsoft.com/office/drawing/2014/main" id="{7D1303ED-85D5-52D3-406F-14519C25F630}"/>
              </a:ext>
            </a:extLst>
          </p:cNvPr>
          <p:cNvSpPr/>
          <p:nvPr/>
        </p:nvSpPr>
        <p:spPr>
          <a:xfrm>
            <a:off x="6446298" y="4429686"/>
            <a:ext cx="2437452" cy="1530473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98D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1993;p74">
            <a:extLst>
              <a:ext uri="{FF2B5EF4-FFF2-40B4-BE49-F238E27FC236}">
                <a16:creationId xmlns:a16="http://schemas.microsoft.com/office/drawing/2014/main" id="{3E47F540-CD4B-B7A5-8D1C-B1EC84492ED1}"/>
              </a:ext>
            </a:extLst>
          </p:cNvPr>
          <p:cNvSpPr txBox="1">
            <a:spLocks/>
          </p:cNvSpPr>
          <p:nvPr/>
        </p:nvSpPr>
        <p:spPr>
          <a:xfrm>
            <a:off x="503276" y="4466609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mục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đích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nội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dung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3" name="Google Shape;1984;p74">
            <a:extLst>
              <a:ext uri="{FF2B5EF4-FFF2-40B4-BE49-F238E27FC236}">
                <a16:creationId xmlns:a16="http://schemas.microsoft.com/office/drawing/2014/main" id="{FE243EC0-23EA-A2E3-6C7F-134839870BDF}"/>
              </a:ext>
            </a:extLst>
          </p:cNvPr>
          <p:cNvSpPr/>
          <p:nvPr/>
        </p:nvSpPr>
        <p:spPr>
          <a:xfrm>
            <a:off x="938163" y="3588303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1985;p74">
            <a:extLst>
              <a:ext uri="{FF2B5EF4-FFF2-40B4-BE49-F238E27FC236}">
                <a16:creationId xmlns:a16="http://schemas.microsoft.com/office/drawing/2014/main" id="{CFB3222E-2E63-B73F-7AC2-917C4ADE0E80}"/>
              </a:ext>
            </a:extLst>
          </p:cNvPr>
          <p:cNvSpPr/>
          <p:nvPr/>
        </p:nvSpPr>
        <p:spPr>
          <a:xfrm>
            <a:off x="3956021" y="3578331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1987;p74">
            <a:extLst>
              <a:ext uri="{FF2B5EF4-FFF2-40B4-BE49-F238E27FC236}">
                <a16:creationId xmlns:a16="http://schemas.microsoft.com/office/drawing/2014/main" id="{FCBEDE74-2F5F-A7BE-04DA-CE2FB9043FF2}"/>
              </a:ext>
            </a:extLst>
          </p:cNvPr>
          <p:cNvSpPr/>
          <p:nvPr/>
        </p:nvSpPr>
        <p:spPr>
          <a:xfrm>
            <a:off x="9744075" y="3547390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51C0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992;p74">
            <a:extLst>
              <a:ext uri="{FF2B5EF4-FFF2-40B4-BE49-F238E27FC236}">
                <a16:creationId xmlns:a16="http://schemas.microsoft.com/office/drawing/2014/main" id="{4F8FEC14-0EF8-E2FB-5EED-B814C6277C53}"/>
              </a:ext>
            </a:extLst>
          </p:cNvPr>
          <p:cNvSpPr txBox="1">
            <a:spLocks/>
          </p:cNvSpPr>
          <p:nvPr/>
        </p:nvSpPr>
        <p:spPr>
          <a:xfrm>
            <a:off x="921857" y="3642490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atrick Han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Bước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7" name="Google Shape;1994;p74">
            <a:extLst>
              <a:ext uri="{FF2B5EF4-FFF2-40B4-BE49-F238E27FC236}">
                <a16:creationId xmlns:a16="http://schemas.microsoft.com/office/drawing/2014/main" id="{E5E5C9B0-9851-8C15-2F35-21679F1E19EA}"/>
              </a:ext>
            </a:extLst>
          </p:cNvPr>
          <p:cNvSpPr txBox="1">
            <a:spLocks/>
          </p:cNvSpPr>
          <p:nvPr/>
        </p:nvSpPr>
        <p:spPr>
          <a:xfrm>
            <a:off x="3867150" y="3621296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8" name="Google Shape;1998;p74">
            <a:extLst>
              <a:ext uri="{FF2B5EF4-FFF2-40B4-BE49-F238E27FC236}">
                <a16:creationId xmlns:a16="http://schemas.microsoft.com/office/drawing/2014/main" id="{BB36BB91-978C-9456-FC03-756CE29C6E61}"/>
              </a:ext>
            </a:extLst>
          </p:cNvPr>
          <p:cNvSpPr txBox="1">
            <a:spLocks/>
          </p:cNvSpPr>
          <p:nvPr/>
        </p:nvSpPr>
        <p:spPr>
          <a:xfrm>
            <a:off x="9747972" y="3591984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9" name="Google Shape;1986;p74">
            <a:extLst>
              <a:ext uri="{FF2B5EF4-FFF2-40B4-BE49-F238E27FC236}">
                <a16:creationId xmlns:a16="http://schemas.microsoft.com/office/drawing/2014/main" id="{6A8DA9EC-BE41-5D03-FE2F-EAC79BBAED2F}"/>
              </a:ext>
            </a:extLst>
          </p:cNvPr>
          <p:cNvSpPr/>
          <p:nvPr/>
        </p:nvSpPr>
        <p:spPr>
          <a:xfrm>
            <a:off x="6733994" y="3547390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98DA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993;p74">
            <a:extLst>
              <a:ext uri="{FF2B5EF4-FFF2-40B4-BE49-F238E27FC236}">
                <a16:creationId xmlns:a16="http://schemas.microsoft.com/office/drawing/2014/main" id="{9095764E-002A-5DBC-FC84-A681D6FD7C83}"/>
              </a:ext>
            </a:extLst>
          </p:cNvPr>
          <p:cNvSpPr txBox="1">
            <a:spLocks/>
          </p:cNvSpPr>
          <p:nvPr/>
        </p:nvSpPr>
        <p:spPr>
          <a:xfrm>
            <a:off x="3414609" y="4506414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đối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tượng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điểm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31" name="Google Shape;1994;p74">
            <a:extLst>
              <a:ext uri="{FF2B5EF4-FFF2-40B4-BE49-F238E27FC236}">
                <a16:creationId xmlns:a16="http://schemas.microsoft.com/office/drawing/2014/main" id="{59A81437-1E77-8FAA-2530-2317929D33CB}"/>
              </a:ext>
            </a:extLst>
          </p:cNvPr>
          <p:cNvSpPr txBox="1">
            <a:spLocks/>
          </p:cNvSpPr>
          <p:nvPr/>
        </p:nvSpPr>
        <p:spPr>
          <a:xfrm>
            <a:off x="6659480" y="3581387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2" name="Google Shape;1993;p74">
            <a:extLst>
              <a:ext uri="{FF2B5EF4-FFF2-40B4-BE49-F238E27FC236}">
                <a16:creationId xmlns:a16="http://schemas.microsoft.com/office/drawing/2014/main" id="{795EA116-D0E5-43EF-E0EB-7973FB2EA863}"/>
              </a:ext>
            </a:extLst>
          </p:cNvPr>
          <p:cNvSpPr txBox="1">
            <a:spLocks/>
          </p:cNvSpPr>
          <p:nvPr/>
        </p:nvSpPr>
        <p:spPr>
          <a:xfrm>
            <a:off x="6453939" y="4495024"/>
            <a:ext cx="2445019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pháp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hình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33" name="Google Shape;1993;p74">
            <a:extLst>
              <a:ext uri="{FF2B5EF4-FFF2-40B4-BE49-F238E27FC236}">
                <a16:creationId xmlns:a16="http://schemas.microsoft.com/office/drawing/2014/main" id="{1952F56D-4D66-300C-99BF-E30D2A0AAE41}"/>
              </a:ext>
            </a:extLst>
          </p:cNvPr>
          <p:cNvSpPr txBox="1">
            <a:spLocks/>
          </p:cNvSpPr>
          <p:nvPr/>
        </p:nvSpPr>
        <p:spPr>
          <a:xfrm>
            <a:off x="9449079" y="4477634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Xây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dựng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cụ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58978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988;p74">
            <a:extLst>
              <a:ext uri="{FF2B5EF4-FFF2-40B4-BE49-F238E27FC236}">
                <a16:creationId xmlns:a16="http://schemas.microsoft.com/office/drawing/2014/main" id="{D736C5E5-7358-20D9-CB69-57C7E9DB662B}"/>
              </a:ext>
            </a:extLst>
          </p:cNvPr>
          <p:cNvSpPr/>
          <p:nvPr/>
        </p:nvSpPr>
        <p:spPr>
          <a:xfrm>
            <a:off x="510108" y="3299353"/>
            <a:ext cx="2437452" cy="1499916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27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93;p74">
            <a:extLst>
              <a:ext uri="{FF2B5EF4-FFF2-40B4-BE49-F238E27FC236}">
                <a16:creationId xmlns:a16="http://schemas.microsoft.com/office/drawing/2014/main" id="{35687965-7C0A-1A6A-096D-C22F18959F41}"/>
              </a:ext>
            </a:extLst>
          </p:cNvPr>
          <p:cNvSpPr txBox="1">
            <a:spLocks/>
          </p:cNvSpPr>
          <p:nvPr/>
        </p:nvSpPr>
        <p:spPr>
          <a:xfrm>
            <a:off x="558935" y="3305718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mục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đích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nội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dung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6" name="Google Shape;1984;p74">
            <a:extLst>
              <a:ext uri="{FF2B5EF4-FFF2-40B4-BE49-F238E27FC236}">
                <a16:creationId xmlns:a16="http://schemas.microsoft.com/office/drawing/2014/main" id="{634C589C-F02E-190C-C3E4-B03BAC5E573B}"/>
              </a:ext>
            </a:extLst>
          </p:cNvPr>
          <p:cNvSpPr/>
          <p:nvPr/>
        </p:nvSpPr>
        <p:spPr>
          <a:xfrm>
            <a:off x="993822" y="2427412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167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992;p74">
            <a:extLst>
              <a:ext uri="{FF2B5EF4-FFF2-40B4-BE49-F238E27FC236}">
                <a16:creationId xmlns:a16="http://schemas.microsoft.com/office/drawing/2014/main" id="{8FC5B951-810D-ED61-0DDC-2EE1C17E80D2}"/>
              </a:ext>
            </a:extLst>
          </p:cNvPr>
          <p:cNvSpPr txBox="1">
            <a:spLocks/>
          </p:cNvSpPr>
          <p:nvPr/>
        </p:nvSpPr>
        <p:spPr>
          <a:xfrm>
            <a:off x="977516" y="2481599"/>
            <a:ext cx="16701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atrick Hand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Bước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atrick Hand"/>
              </a:rPr>
              <a:t> 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F6CEC7-4993-BF8B-4372-13CB631F4FCB}"/>
              </a:ext>
            </a:extLst>
          </p:cNvPr>
          <p:cNvSpPr/>
          <p:nvPr/>
        </p:nvSpPr>
        <p:spPr>
          <a:xfrm>
            <a:off x="4782957" y="1929084"/>
            <a:ext cx="4762831" cy="1499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62D17-46B8-7321-3986-BB9672581768}"/>
              </a:ext>
            </a:extLst>
          </p:cNvPr>
          <p:cNvSpPr txBox="1"/>
          <p:nvPr/>
        </p:nvSpPr>
        <p:spPr>
          <a:xfrm>
            <a:off x="5066595" y="2077663"/>
            <a:ext cx="42099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190F27-500D-B94E-65E2-607F45A851F0}"/>
              </a:ext>
            </a:extLst>
          </p:cNvPr>
          <p:cNvSpPr/>
          <p:nvPr/>
        </p:nvSpPr>
        <p:spPr>
          <a:xfrm>
            <a:off x="3865659" y="3691426"/>
            <a:ext cx="6407426" cy="14999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D0CE1-593E-3CDB-074B-EE14E2FA3C4F}"/>
              </a:ext>
            </a:extLst>
          </p:cNvPr>
          <p:cNvSpPr txBox="1"/>
          <p:nvPr/>
        </p:nvSpPr>
        <p:spPr>
          <a:xfrm>
            <a:off x="4126188" y="4049311"/>
            <a:ext cx="5886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oogle Shape;2243;p77">
            <a:extLst>
              <a:ext uri="{FF2B5EF4-FFF2-40B4-BE49-F238E27FC236}">
                <a16:creationId xmlns:a16="http://schemas.microsoft.com/office/drawing/2014/main" id="{C03D720B-9205-63E7-9E98-BBF7FBD8DDDA}"/>
              </a:ext>
            </a:extLst>
          </p:cNvPr>
          <p:cNvGrpSpPr/>
          <p:nvPr/>
        </p:nvGrpSpPr>
        <p:grpSpPr>
          <a:xfrm>
            <a:off x="10156707" y="4770853"/>
            <a:ext cx="1918766" cy="1774481"/>
            <a:chOff x="3809123" y="1453425"/>
            <a:chExt cx="3722997" cy="3163695"/>
          </a:xfrm>
        </p:grpSpPr>
        <p:grpSp>
          <p:nvGrpSpPr>
            <p:cNvPr id="13" name="Google Shape;2244;p77">
              <a:extLst>
                <a:ext uri="{FF2B5EF4-FFF2-40B4-BE49-F238E27FC236}">
                  <a16:creationId xmlns:a16="http://schemas.microsoft.com/office/drawing/2014/main" id="{D5B4625F-5B7B-5EC1-3D5A-851916990958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22" name="Google Shape;2245;p77">
                <a:extLst>
                  <a:ext uri="{FF2B5EF4-FFF2-40B4-BE49-F238E27FC236}">
                    <a16:creationId xmlns:a16="http://schemas.microsoft.com/office/drawing/2014/main" id="{989837D2-D14D-61A6-D2D4-2699BD9FE61E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246;p77">
                <a:extLst>
                  <a:ext uri="{FF2B5EF4-FFF2-40B4-BE49-F238E27FC236}">
                    <a16:creationId xmlns:a16="http://schemas.microsoft.com/office/drawing/2014/main" id="{BE4D5A69-0AE7-126A-D3A8-EB5FCA32BD34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247;p77">
                <a:extLst>
                  <a:ext uri="{FF2B5EF4-FFF2-40B4-BE49-F238E27FC236}">
                    <a16:creationId xmlns:a16="http://schemas.microsoft.com/office/drawing/2014/main" id="{9BCB5540-FA4E-0CCB-D7FF-5EAF0D492369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248;p77">
                <a:extLst>
                  <a:ext uri="{FF2B5EF4-FFF2-40B4-BE49-F238E27FC236}">
                    <a16:creationId xmlns:a16="http://schemas.microsoft.com/office/drawing/2014/main" id="{2F81B56F-FA81-96A3-B29D-E437378DAC02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249;p77">
                <a:extLst>
                  <a:ext uri="{FF2B5EF4-FFF2-40B4-BE49-F238E27FC236}">
                    <a16:creationId xmlns:a16="http://schemas.microsoft.com/office/drawing/2014/main" id="{C7D0381B-2AF6-0CB4-5247-3AC33AFE17F4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250;p77">
                <a:extLst>
                  <a:ext uri="{FF2B5EF4-FFF2-40B4-BE49-F238E27FC236}">
                    <a16:creationId xmlns:a16="http://schemas.microsoft.com/office/drawing/2014/main" id="{3B7CF1AA-A600-AC6C-B54E-A86C8BB3EAE7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251;p77">
                <a:extLst>
                  <a:ext uri="{FF2B5EF4-FFF2-40B4-BE49-F238E27FC236}">
                    <a16:creationId xmlns:a16="http://schemas.microsoft.com/office/drawing/2014/main" id="{87EEBEF9-3C08-5DEA-21C3-4401AC8F3F44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252;p77">
                <a:extLst>
                  <a:ext uri="{FF2B5EF4-FFF2-40B4-BE49-F238E27FC236}">
                    <a16:creationId xmlns:a16="http://schemas.microsoft.com/office/drawing/2014/main" id="{EB6D4B6E-F80D-8D00-2481-6BA1C6B46D58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253;p77">
                <a:extLst>
                  <a:ext uri="{FF2B5EF4-FFF2-40B4-BE49-F238E27FC236}">
                    <a16:creationId xmlns:a16="http://schemas.microsoft.com/office/drawing/2014/main" id="{2F507783-167B-FC38-1BBC-1B8DA567DA01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254;p77">
                <a:extLst>
                  <a:ext uri="{FF2B5EF4-FFF2-40B4-BE49-F238E27FC236}">
                    <a16:creationId xmlns:a16="http://schemas.microsoft.com/office/drawing/2014/main" id="{B81C51CC-8DB7-D637-AD61-C105D33991B3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255;p77">
                <a:extLst>
                  <a:ext uri="{FF2B5EF4-FFF2-40B4-BE49-F238E27FC236}">
                    <a16:creationId xmlns:a16="http://schemas.microsoft.com/office/drawing/2014/main" id="{BBEE24A5-D726-4116-60D3-91EE438B02D8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256;p77">
                <a:extLst>
                  <a:ext uri="{FF2B5EF4-FFF2-40B4-BE49-F238E27FC236}">
                    <a16:creationId xmlns:a16="http://schemas.microsoft.com/office/drawing/2014/main" id="{FA7C5A04-639E-7A14-0AD0-7ADF1860416D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257;p77">
                <a:extLst>
                  <a:ext uri="{FF2B5EF4-FFF2-40B4-BE49-F238E27FC236}">
                    <a16:creationId xmlns:a16="http://schemas.microsoft.com/office/drawing/2014/main" id="{FC85DFD3-E260-6832-5E88-91DE581270C7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258;p77">
                <a:extLst>
                  <a:ext uri="{FF2B5EF4-FFF2-40B4-BE49-F238E27FC236}">
                    <a16:creationId xmlns:a16="http://schemas.microsoft.com/office/drawing/2014/main" id="{7AC7D0BF-E758-55BD-BFEA-38CEE64ED692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259;p77">
                <a:extLst>
                  <a:ext uri="{FF2B5EF4-FFF2-40B4-BE49-F238E27FC236}">
                    <a16:creationId xmlns:a16="http://schemas.microsoft.com/office/drawing/2014/main" id="{B72EF7B5-1787-7D85-4E5F-A07D7F5799EA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260;p77">
                <a:extLst>
                  <a:ext uri="{FF2B5EF4-FFF2-40B4-BE49-F238E27FC236}">
                    <a16:creationId xmlns:a16="http://schemas.microsoft.com/office/drawing/2014/main" id="{56973F1C-1132-4827-4778-B5161B3FA4E8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261;p77">
                <a:extLst>
                  <a:ext uri="{FF2B5EF4-FFF2-40B4-BE49-F238E27FC236}">
                    <a16:creationId xmlns:a16="http://schemas.microsoft.com/office/drawing/2014/main" id="{54CFBF9F-9EF4-59D2-19CD-00560A875964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262;p77">
                <a:extLst>
                  <a:ext uri="{FF2B5EF4-FFF2-40B4-BE49-F238E27FC236}">
                    <a16:creationId xmlns:a16="http://schemas.microsoft.com/office/drawing/2014/main" id="{6D86B7DF-BBC2-7EF8-54A4-4519A623A4F5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263;p77">
                <a:extLst>
                  <a:ext uri="{FF2B5EF4-FFF2-40B4-BE49-F238E27FC236}">
                    <a16:creationId xmlns:a16="http://schemas.microsoft.com/office/drawing/2014/main" id="{6976DA0F-A798-0493-D40A-25A94E23C43B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264;p77">
                <a:extLst>
                  <a:ext uri="{FF2B5EF4-FFF2-40B4-BE49-F238E27FC236}">
                    <a16:creationId xmlns:a16="http://schemas.microsoft.com/office/drawing/2014/main" id="{9DF9CAEC-9C74-2590-7684-FD910028FB79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265;p77">
                <a:extLst>
                  <a:ext uri="{FF2B5EF4-FFF2-40B4-BE49-F238E27FC236}">
                    <a16:creationId xmlns:a16="http://schemas.microsoft.com/office/drawing/2014/main" id="{211E7B4F-EF92-F54D-DF11-DB3153483A40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266;p77">
                <a:extLst>
                  <a:ext uri="{FF2B5EF4-FFF2-40B4-BE49-F238E27FC236}">
                    <a16:creationId xmlns:a16="http://schemas.microsoft.com/office/drawing/2014/main" id="{B7F79E1F-D798-C3D8-7598-39972920BE09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267;p77">
                <a:extLst>
                  <a:ext uri="{FF2B5EF4-FFF2-40B4-BE49-F238E27FC236}">
                    <a16:creationId xmlns:a16="http://schemas.microsoft.com/office/drawing/2014/main" id="{BFEB9DC4-7F92-DA69-F275-9EDA5806D7C8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268;p77">
                <a:extLst>
                  <a:ext uri="{FF2B5EF4-FFF2-40B4-BE49-F238E27FC236}">
                    <a16:creationId xmlns:a16="http://schemas.microsoft.com/office/drawing/2014/main" id="{8AEAF682-3027-E6C9-AE6A-264B730638E5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269;p77">
                <a:extLst>
                  <a:ext uri="{FF2B5EF4-FFF2-40B4-BE49-F238E27FC236}">
                    <a16:creationId xmlns:a16="http://schemas.microsoft.com/office/drawing/2014/main" id="{B8B38E62-3D00-04FA-9047-BD22F9000301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270;p77">
                <a:extLst>
                  <a:ext uri="{FF2B5EF4-FFF2-40B4-BE49-F238E27FC236}">
                    <a16:creationId xmlns:a16="http://schemas.microsoft.com/office/drawing/2014/main" id="{BDB3EA05-CEAB-B302-08E1-561A910A0FB2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271;p77">
                <a:extLst>
                  <a:ext uri="{FF2B5EF4-FFF2-40B4-BE49-F238E27FC236}">
                    <a16:creationId xmlns:a16="http://schemas.microsoft.com/office/drawing/2014/main" id="{F2E48893-5095-7068-DBBF-0233D9648A83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272;p77">
                <a:extLst>
                  <a:ext uri="{FF2B5EF4-FFF2-40B4-BE49-F238E27FC236}">
                    <a16:creationId xmlns:a16="http://schemas.microsoft.com/office/drawing/2014/main" id="{3C2105D7-A7BB-A424-9566-E321842C2670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273;p77">
                <a:extLst>
                  <a:ext uri="{FF2B5EF4-FFF2-40B4-BE49-F238E27FC236}">
                    <a16:creationId xmlns:a16="http://schemas.microsoft.com/office/drawing/2014/main" id="{065B6E58-F7A9-CABF-11AF-56EB290D5336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274;p77">
                <a:extLst>
                  <a:ext uri="{FF2B5EF4-FFF2-40B4-BE49-F238E27FC236}">
                    <a16:creationId xmlns:a16="http://schemas.microsoft.com/office/drawing/2014/main" id="{C62C5A59-5571-B3BA-57C9-CF20DFB46887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275;p77">
                <a:extLst>
                  <a:ext uri="{FF2B5EF4-FFF2-40B4-BE49-F238E27FC236}">
                    <a16:creationId xmlns:a16="http://schemas.microsoft.com/office/drawing/2014/main" id="{066094A5-CD2A-F707-50F0-B7686D046143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276;p77">
                <a:extLst>
                  <a:ext uri="{FF2B5EF4-FFF2-40B4-BE49-F238E27FC236}">
                    <a16:creationId xmlns:a16="http://schemas.microsoft.com/office/drawing/2014/main" id="{80B2012C-F035-4BB6-8B8F-193734E77222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277;p77">
                <a:extLst>
                  <a:ext uri="{FF2B5EF4-FFF2-40B4-BE49-F238E27FC236}">
                    <a16:creationId xmlns:a16="http://schemas.microsoft.com/office/drawing/2014/main" id="{3F8BA405-7DC8-11E2-250B-C4B2D84B87E0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278;p77">
                <a:extLst>
                  <a:ext uri="{FF2B5EF4-FFF2-40B4-BE49-F238E27FC236}">
                    <a16:creationId xmlns:a16="http://schemas.microsoft.com/office/drawing/2014/main" id="{A5035AEB-BDAA-BA2A-8A22-D23EBB66159D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279;p77">
                <a:extLst>
                  <a:ext uri="{FF2B5EF4-FFF2-40B4-BE49-F238E27FC236}">
                    <a16:creationId xmlns:a16="http://schemas.microsoft.com/office/drawing/2014/main" id="{3C1CFF4C-601B-EF73-4041-DCA84DDF5FCF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280;p77">
                <a:extLst>
                  <a:ext uri="{FF2B5EF4-FFF2-40B4-BE49-F238E27FC236}">
                    <a16:creationId xmlns:a16="http://schemas.microsoft.com/office/drawing/2014/main" id="{A68F61D1-2D78-6E7A-B364-AB672358361C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281;p77">
                <a:extLst>
                  <a:ext uri="{FF2B5EF4-FFF2-40B4-BE49-F238E27FC236}">
                    <a16:creationId xmlns:a16="http://schemas.microsoft.com/office/drawing/2014/main" id="{FF38E109-C41D-CB04-E341-0E2DA3694897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282;p77">
                <a:extLst>
                  <a:ext uri="{FF2B5EF4-FFF2-40B4-BE49-F238E27FC236}">
                    <a16:creationId xmlns:a16="http://schemas.microsoft.com/office/drawing/2014/main" id="{47DE24FD-4328-036E-6078-43323A8A90D1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283;p77">
                <a:extLst>
                  <a:ext uri="{FF2B5EF4-FFF2-40B4-BE49-F238E27FC236}">
                    <a16:creationId xmlns:a16="http://schemas.microsoft.com/office/drawing/2014/main" id="{37F57C60-A101-FCC1-529F-CECDA213E280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284;p77">
                <a:extLst>
                  <a:ext uri="{FF2B5EF4-FFF2-40B4-BE49-F238E27FC236}">
                    <a16:creationId xmlns:a16="http://schemas.microsoft.com/office/drawing/2014/main" id="{86A82A4B-9F0E-5567-4D88-CFE9F232AC0C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285;p77">
                <a:extLst>
                  <a:ext uri="{FF2B5EF4-FFF2-40B4-BE49-F238E27FC236}">
                    <a16:creationId xmlns:a16="http://schemas.microsoft.com/office/drawing/2014/main" id="{9CE22DA0-3645-2B0C-34A4-1BD93F59935D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286;p77">
                <a:extLst>
                  <a:ext uri="{FF2B5EF4-FFF2-40B4-BE49-F238E27FC236}">
                    <a16:creationId xmlns:a16="http://schemas.microsoft.com/office/drawing/2014/main" id="{ED1F64C6-9FE4-556F-B1FA-9F25D24AD493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287;p77">
                <a:extLst>
                  <a:ext uri="{FF2B5EF4-FFF2-40B4-BE49-F238E27FC236}">
                    <a16:creationId xmlns:a16="http://schemas.microsoft.com/office/drawing/2014/main" id="{D75DA05A-14DF-495E-B8A9-F1BCB51F5E8A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288;p77">
                <a:extLst>
                  <a:ext uri="{FF2B5EF4-FFF2-40B4-BE49-F238E27FC236}">
                    <a16:creationId xmlns:a16="http://schemas.microsoft.com/office/drawing/2014/main" id="{8BB0361A-0305-7104-C4ED-0914B3E89A9A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289;p77">
                <a:extLst>
                  <a:ext uri="{FF2B5EF4-FFF2-40B4-BE49-F238E27FC236}">
                    <a16:creationId xmlns:a16="http://schemas.microsoft.com/office/drawing/2014/main" id="{6E173050-0E50-59D7-B461-AD14F21F6481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290;p77">
                <a:extLst>
                  <a:ext uri="{FF2B5EF4-FFF2-40B4-BE49-F238E27FC236}">
                    <a16:creationId xmlns:a16="http://schemas.microsoft.com/office/drawing/2014/main" id="{CC7352C8-A46C-9DF1-A7DB-789853C48531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2291;p77">
                <a:extLst>
                  <a:ext uri="{FF2B5EF4-FFF2-40B4-BE49-F238E27FC236}">
                    <a16:creationId xmlns:a16="http://schemas.microsoft.com/office/drawing/2014/main" id="{626FAAE1-7E53-1B00-75CC-9C8CB4EAB4EF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292;p77">
                <a:extLst>
                  <a:ext uri="{FF2B5EF4-FFF2-40B4-BE49-F238E27FC236}">
                    <a16:creationId xmlns:a16="http://schemas.microsoft.com/office/drawing/2014/main" id="{F7999C1E-8485-3FA9-76D8-C0B9784653C5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293;p77">
                <a:extLst>
                  <a:ext uri="{FF2B5EF4-FFF2-40B4-BE49-F238E27FC236}">
                    <a16:creationId xmlns:a16="http://schemas.microsoft.com/office/drawing/2014/main" id="{F907F5A0-9926-A04F-F405-DB4D645F65E7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294;p77">
                <a:extLst>
                  <a:ext uri="{FF2B5EF4-FFF2-40B4-BE49-F238E27FC236}">
                    <a16:creationId xmlns:a16="http://schemas.microsoft.com/office/drawing/2014/main" id="{1DA41E4B-89BE-FB2E-725C-15DAB63E3A3B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295;p77">
                <a:extLst>
                  <a:ext uri="{FF2B5EF4-FFF2-40B4-BE49-F238E27FC236}">
                    <a16:creationId xmlns:a16="http://schemas.microsoft.com/office/drawing/2014/main" id="{8F8512A9-5C7C-C905-A3CB-D263C70D0353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296;p77">
                <a:extLst>
                  <a:ext uri="{FF2B5EF4-FFF2-40B4-BE49-F238E27FC236}">
                    <a16:creationId xmlns:a16="http://schemas.microsoft.com/office/drawing/2014/main" id="{97E495AD-573F-7A78-46A1-B8F3D89E100B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297;p77">
                <a:extLst>
                  <a:ext uri="{FF2B5EF4-FFF2-40B4-BE49-F238E27FC236}">
                    <a16:creationId xmlns:a16="http://schemas.microsoft.com/office/drawing/2014/main" id="{2EE3E4D8-8AB4-4891-FF57-D6F3F3A98B78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298;p77">
                <a:extLst>
                  <a:ext uri="{FF2B5EF4-FFF2-40B4-BE49-F238E27FC236}">
                    <a16:creationId xmlns:a16="http://schemas.microsoft.com/office/drawing/2014/main" id="{FF30D0D9-00CF-9441-8108-B89DA5472DF6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299;p77">
                <a:extLst>
                  <a:ext uri="{FF2B5EF4-FFF2-40B4-BE49-F238E27FC236}">
                    <a16:creationId xmlns:a16="http://schemas.microsoft.com/office/drawing/2014/main" id="{0F2584CB-EFCC-7D72-982D-D86A5446DFDE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300;p77">
                <a:extLst>
                  <a:ext uri="{FF2B5EF4-FFF2-40B4-BE49-F238E27FC236}">
                    <a16:creationId xmlns:a16="http://schemas.microsoft.com/office/drawing/2014/main" id="{7C8E42CA-A19E-1C6F-334A-9C34058EA6CE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301;p77">
                <a:extLst>
                  <a:ext uri="{FF2B5EF4-FFF2-40B4-BE49-F238E27FC236}">
                    <a16:creationId xmlns:a16="http://schemas.microsoft.com/office/drawing/2014/main" id="{546A52BC-9867-C8AE-16B5-6BDEC15C1C05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302;p77">
                <a:extLst>
                  <a:ext uri="{FF2B5EF4-FFF2-40B4-BE49-F238E27FC236}">
                    <a16:creationId xmlns:a16="http://schemas.microsoft.com/office/drawing/2014/main" id="{A78EF418-B30C-8EE8-2B8F-8C85392B2FD9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303;p77">
                <a:extLst>
                  <a:ext uri="{FF2B5EF4-FFF2-40B4-BE49-F238E27FC236}">
                    <a16:creationId xmlns:a16="http://schemas.microsoft.com/office/drawing/2014/main" id="{E991E546-1EB8-DD29-5AFF-0E73C6D14A46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304;p77">
                <a:extLst>
                  <a:ext uri="{FF2B5EF4-FFF2-40B4-BE49-F238E27FC236}">
                    <a16:creationId xmlns:a16="http://schemas.microsoft.com/office/drawing/2014/main" id="{54CF957D-F8C1-D2E6-6781-7786DC701F58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305;p77">
                <a:extLst>
                  <a:ext uri="{FF2B5EF4-FFF2-40B4-BE49-F238E27FC236}">
                    <a16:creationId xmlns:a16="http://schemas.microsoft.com/office/drawing/2014/main" id="{6B4C99FE-0C3B-2CF6-53A8-FF4AB6756522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2306;p77">
                <a:extLst>
                  <a:ext uri="{FF2B5EF4-FFF2-40B4-BE49-F238E27FC236}">
                    <a16:creationId xmlns:a16="http://schemas.microsoft.com/office/drawing/2014/main" id="{0BF6C094-5005-F4EF-4931-6D24E0A9EB44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307;p77">
                <a:extLst>
                  <a:ext uri="{FF2B5EF4-FFF2-40B4-BE49-F238E27FC236}">
                    <a16:creationId xmlns:a16="http://schemas.microsoft.com/office/drawing/2014/main" id="{BCE438CA-3302-26CC-A7DD-B00F891F6E46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308;p77">
                <a:extLst>
                  <a:ext uri="{FF2B5EF4-FFF2-40B4-BE49-F238E27FC236}">
                    <a16:creationId xmlns:a16="http://schemas.microsoft.com/office/drawing/2014/main" id="{E5911402-A2F6-40C8-0228-8A8FDD46EB5E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309;p77">
                <a:extLst>
                  <a:ext uri="{FF2B5EF4-FFF2-40B4-BE49-F238E27FC236}">
                    <a16:creationId xmlns:a16="http://schemas.microsoft.com/office/drawing/2014/main" id="{6A26482A-373F-59CD-CF47-3B95958C7EA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310;p77">
                <a:extLst>
                  <a:ext uri="{FF2B5EF4-FFF2-40B4-BE49-F238E27FC236}">
                    <a16:creationId xmlns:a16="http://schemas.microsoft.com/office/drawing/2014/main" id="{28253CCF-A89C-ECB9-1CC9-8D045BB7D465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311;p77">
                <a:extLst>
                  <a:ext uri="{FF2B5EF4-FFF2-40B4-BE49-F238E27FC236}">
                    <a16:creationId xmlns:a16="http://schemas.microsoft.com/office/drawing/2014/main" id="{19A1FA28-CAC4-4389-6DA4-359063489C7C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312;p77">
                <a:extLst>
                  <a:ext uri="{FF2B5EF4-FFF2-40B4-BE49-F238E27FC236}">
                    <a16:creationId xmlns:a16="http://schemas.microsoft.com/office/drawing/2014/main" id="{36437BCD-C1EB-CF37-BCCC-882A3B626164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313;p77">
                <a:extLst>
                  <a:ext uri="{FF2B5EF4-FFF2-40B4-BE49-F238E27FC236}">
                    <a16:creationId xmlns:a16="http://schemas.microsoft.com/office/drawing/2014/main" id="{57C4D498-E509-361D-724B-34B37D91AD1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314;p77">
                <a:extLst>
                  <a:ext uri="{FF2B5EF4-FFF2-40B4-BE49-F238E27FC236}">
                    <a16:creationId xmlns:a16="http://schemas.microsoft.com/office/drawing/2014/main" id="{6B00E322-7044-7DC8-959E-CCB63CA9795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315;p77">
                <a:extLst>
                  <a:ext uri="{FF2B5EF4-FFF2-40B4-BE49-F238E27FC236}">
                    <a16:creationId xmlns:a16="http://schemas.microsoft.com/office/drawing/2014/main" id="{A0ADE0F2-5F38-60FF-1A9F-3A2F7E522378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316;p77">
                <a:extLst>
                  <a:ext uri="{FF2B5EF4-FFF2-40B4-BE49-F238E27FC236}">
                    <a16:creationId xmlns:a16="http://schemas.microsoft.com/office/drawing/2014/main" id="{A527E796-7C3E-B252-2645-0D8795A00639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317;p77">
                <a:extLst>
                  <a:ext uri="{FF2B5EF4-FFF2-40B4-BE49-F238E27FC236}">
                    <a16:creationId xmlns:a16="http://schemas.microsoft.com/office/drawing/2014/main" id="{930C93D8-0A7F-B780-A105-8D12FD48F205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318;p77">
                <a:extLst>
                  <a:ext uri="{FF2B5EF4-FFF2-40B4-BE49-F238E27FC236}">
                    <a16:creationId xmlns:a16="http://schemas.microsoft.com/office/drawing/2014/main" id="{5C0AB58E-6060-FFD2-A4DF-14B4B96E4717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319;p77">
                <a:extLst>
                  <a:ext uri="{FF2B5EF4-FFF2-40B4-BE49-F238E27FC236}">
                    <a16:creationId xmlns:a16="http://schemas.microsoft.com/office/drawing/2014/main" id="{BE48F4D8-221F-7C59-7DB4-27FF5528ADEB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320;p77">
                <a:extLst>
                  <a:ext uri="{FF2B5EF4-FFF2-40B4-BE49-F238E27FC236}">
                    <a16:creationId xmlns:a16="http://schemas.microsoft.com/office/drawing/2014/main" id="{7384CA63-BB2A-C2CF-C1F9-866846CE1C4B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321;p77">
                <a:extLst>
                  <a:ext uri="{FF2B5EF4-FFF2-40B4-BE49-F238E27FC236}">
                    <a16:creationId xmlns:a16="http://schemas.microsoft.com/office/drawing/2014/main" id="{85289DA3-DC94-3B1A-BC92-A296B1EF9E55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322;p77">
                <a:extLst>
                  <a:ext uri="{FF2B5EF4-FFF2-40B4-BE49-F238E27FC236}">
                    <a16:creationId xmlns:a16="http://schemas.microsoft.com/office/drawing/2014/main" id="{12900EAC-1B36-0567-7D91-09303D469EF9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3;p77">
                <a:extLst>
                  <a:ext uri="{FF2B5EF4-FFF2-40B4-BE49-F238E27FC236}">
                    <a16:creationId xmlns:a16="http://schemas.microsoft.com/office/drawing/2014/main" id="{1C188397-8F2C-BBAB-DBEF-5030D4A1FF0E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4;p77">
                <a:extLst>
                  <a:ext uri="{FF2B5EF4-FFF2-40B4-BE49-F238E27FC236}">
                    <a16:creationId xmlns:a16="http://schemas.microsoft.com/office/drawing/2014/main" id="{26DFA190-6F76-E46C-484D-F1A797B12908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5;p77">
                <a:extLst>
                  <a:ext uri="{FF2B5EF4-FFF2-40B4-BE49-F238E27FC236}">
                    <a16:creationId xmlns:a16="http://schemas.microsoft.com/office/drawing/2014/main" id="{DF67100F-4DFB-4E36-772F-C71716C28B73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326;p77">
                <a:extLst>
                  <a:ext uri="{FF2B5EF4-FFF2-40B4-BE49-F238E27FC236}">
                    <a16:creationId xmlns:a16="http://schemas.microsoft.com/office/drawing/2014/main" id="{2BDE3491-7E3C-C47B-01C7-7806AEDCBFCE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2327;p77">
                <a:extLst>
                  <a:ext uri="{FF2B5EF4-FFF2-40B4-BE49-F238E27FC236}">
                    <a16:creationId xmlns:a16="http://schemas.microsoft.com/office/drawing/2014/main" id="{EA9A799D-23CA-DCBF-0BD8-1AAA746AB4DA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2328;p77">
                <a:extLst>
                  <a:ext uri="{FF2B5EF4-FFF2-40B4-BE49-F238E27FC236}">
                    <a16:creationId xmlns:a16="http://schemas.microsoft.com/office/drawing/2014/main" id="{21E3DE2B-660C-D103-F3B7-42AC9758E9DC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2329;p77">
                <a:extLst>
                  <a:ext uri="{FF2B5EF4-FFF2-40B4-BE49-F238E27FC236}">
                    <a16:creationId xmlns:a16="http://schemas.microsoft.com/office/drawing/2014/main" id="{A20ACF11-5CB6-D76A-D66E-719DA8E5DDA4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0;p77">
                <a:extLst>
                  <a:ext uri="{FF2B5EF4-FFF2-40B4-BE49-F238E27FC236}">
                    <a16:creationId xmlns:a16="http://schemas.microsoft.com/office/drawing/2014/main" id="{570CAE03-BBEC-283B-AD37-55009EFC3AD1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1;p77">
                <a:extLst>
                  <a:ext uri="{FF2B5EF4-FFF2-40B4-BE49-F238E27FC236}">
                    <a16:creationId xmlns:a16="http://schemas.microsoft.com/office/drawing/2014/main" id="{66CE75B9-56F2-7BC4-159C-0D91007FEB74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2;p77">
                <a:extLst>
                  <a:ext uri="{FF2B5EF4-FFF2-40B4-BE49-F238E27FC236}">
                    <a16:creationId xmlns:a16="http://schemas.microsoft.com/office/drawing/2014/main" id="{6C39CA51-1F03-C4E1-FA13-9C255D46E088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3;p77">
                <a:extLst>
                  <a:ext uri="{FF2B5EF4-FFF2-40B4-BE49-F238E27FC236}">
                    <a16:creationId xmlns:a16="http://schemas.microsoft.com/office/drawing/2014/main" id="{F55B7FCD-7961-D16C-163A-64DA9A24B186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4;p77">
                <a:extLst>
                  <a:ext uri="{FF2B5EF4-FFF2-40B4-BE49-F238E27FC236}">
                    <a16:creationId xmlns:a16="http://schemas.microsoft.com/office/drawing/2014/main" id="{50920B44-5FFE-837B-6962-650908BBBE69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5;p77">
                <a:extLst>
                  <a:ext uri="{FF2B5EF4-FFF2-40B4-BE49-F238E27FC236}">
                    <a16:creationId xmlns:a16="http://schemas.microsoft.com/office/drawing/2014/main" id="{2177DBF9-794A-6B93-F0A9-FB9DFF83C9C7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2336;p77">
                <a:extLst>
                  <a:ext uri="{FF2B5EF4-FFF2-40B4-BE49-F238E27FC236}">
                    <a16:creationId xmlns:a16="http://schemas.microsoft.com/office/drawing/2014/main" id="{4E3471C3-F71D-BD0F-2F37-F4AAC6E97BAE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2337;p77">
                <a:extLst>
                  <a:ext uri="{FF2B5EF4-FFF2-40B4-BE49-F238E27FC236}">
                    <a16:creationId xmlns:a16="http://schemas.microsoft.com/office/drawing/2014/main" id="{2F4EB9FB-D7B0-8D4C-2515-B201A1DD4B67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2338;p77">
                <a:extLst>
                  <a:ext uri="{FF2B5EF4-FFF2-40B4-BE49-F238E27FC236}">
                    <a16:creationId xmlns:a16="http://schemas.microsoft.com/office/drawing/2014/main" id="{73913F4D-0DE0-1CD5-6FBE-BCAD06204294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2339;p77">
                <a:extLst>
                  <a:ext uri="{FF2B5EF4-FFF2-40B4-BE49-F238E27FC236}">
                    <a16:creationId xmlns:a16="http://schemas.microsoft.com/office/drawing/2014/main" id="{38A7D4C0-651E-EBD9-6DC8-93DB37857A4F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0;p77">
                <a:extLst>
                  <a:ext uri="{FF2B5EF4-FFF2-40B4-BE49-F238E27FC236}">
                    <a16:creationId xmlns:a16="http://schemas.microsoft.com/office/drawing/2014/main" id="{2306DD29-44B5-513E-45FA-485765378B6C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1;p77">
                <a:extLst>
                  <a:ext uri="{FF2B5EF4-FFF2-40B4-BE49-F238E27FC236}">
                    <a16:creationId xmlns:a16="http://schemas.microsoft.com/office/drawing/2014/main" id="{5A4D9F1A-847B-17D6-C565-029163F1C32B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2;p77">
                <a:extLst>
                  <a:ext uri="{FF2B5EF4-FFF2-40B4-BE49-F238E27FC236}">
                    <a16:creationId xmlns:a16="http://schemas.microsoft.com/office/drawing/2014/main" id="{DA66757B-629E-B769-09ED-787625DBEC86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3;p77">
                <a:extLst>
                  <a:ext uri="{FF2B5EF4-FFF2-40B4-BE49-F238E27FC236}">
                    <a16:creationId xmlns:a16="http://schemas.microsoft.com/office/drawing/2014/main" id="{AF95858C-EC2C-9EF1-3EE6-522B68F50940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4;p77">
                <a:extLst>
                  <a:ext uri="{FF2B5EF4-FFF2-40B4-BE49-F238E27FC236}">
                    <a16:creationId xmlns:a16="http://schemas.microsoft.com/office/drawing/2014/main" id="{11F3A3A9-0F21-C5F0-917D-A1C54AA4905A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5;p77">
                <a:extLst>
                  <a:ext uri="{FF2B5EF4-FFF2-40B4-BE49-F238E27FC236}">
                    <a16:creationId xmlns:a16="http://schemas.microsoft.com/office/drawing/2014/main" id="{A5441382-5358-7A3E-C91B-7DB6DEE212BA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2346;p77">
                <a:extLst>
                  <a:ext uri="{FF2B5EF4-FFF2-40B4-BE49-F238E27FC236}">
                    <a16:creationId xmlns:a16="http://schemas.microsoft.com/office/drawing/2014/main" id="{921FBC19-F06F-1D02-9BF9-EDAC11065379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2347;p77">
                <a:extLst>
                  <a:ext uri="{FF2B5EF4-FFF2-40B4-BE49-F238E27FC236}">
                    <a16:creationId xmlns:a16="http://schemas.microsoft.com/office/drawing/2014/main" id="{B94EAD1B-2E89-0FCF-A5BF-AADBE379EBEF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2348;p77">
                <a:extLst>
                  <a:ext uri="{FF2B5EF4-FFF2-40B4-BE49-F238E27FC236}">
                    <a16:creationId xmlns:a16="http://schemas.microsoft.com/office/drawing/2014/main" id="{EC2076FF-B6C6-2C77-F75B-2193B4574E2F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2349;p77">
                <a:extLst>
                  <a:ext uri="{FF2B5EF4-FFF2-40B4-BE49-F238E27FC236}">
                    <a16:creationId xmlns:a16="http://schemas.microsoft.com/office/drawing/2014/main" id="{698E710F-F3C8-DCAC-1807-E9AFECC4E882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0;p77">
                <a:extLst>
                  <a:ext uri="{FF2B5EF4-FFF2-40B4-BE49-F238E27FC236}">
                    <a16:creationId xmlns:a16="http://schemas.microsoft.com/office/drawing/2014/main" id="{D09AFBF3-512E-BFCF-95A8-F1B5D3BC35D4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1;p77">
                <a:extLst>
                  <a:ext uri="{FF2B5EF4-FFF2-40B4-BE49-F238E27FC236}">
                    <a16:creationId xmlns:a16="http://schemas.microsoft.com/office/drawing/2014/main" id="{643AC960-081B-6C3E-EDE1-246E269C6D56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2;p77">
                <a:extLst>
                  <a:ext uri="{FF2B5EF4-FFF2-40B4-BE49-F238E27FC236}">
                    <a16:creationId xmlns:a16="http://schemas.microsoft.com/office/drawing/2014/main" id="{17637D0B-DA80-7BB0-59C2-7077D0281F80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3;p77">
                <a:extLst>
                  <a:ext uri="{FF2B5EF4-FFF2-40B4-BE49-F238E27FC236}">
                    <a16:creationId xmlns:a16="http://schemas.microsoft.com/office/drawing/2014/main" id="{A3F3C323-826C-91C7-7F50-E1BBF5EC2AB9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4;p77">
                <a:extLst>
                  <a:ext uri="{FF2B5EF4-FFF2-40B4-BE49-F238E27FC236}">
                    <a16:creationId xmlns:a16="http://schemas.microsoft.com/office/drawing/2014/main" id="{BEC2431B-51C5-61DD-83EA-6A957EA0F73B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5;p77">
                <a:extLst>
                  <a:ext uri="{FF2B5EF4-FFF2-40B4-BE49-F238E27FC236}">
                    <a16:creationId xmlns:a16="http://schemas.microsoft.com/office/drawing/2014/main" id="{7D8BFB14-D5DB-7309-466C-605F226CA7FC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2356;p77">
                <a:extLst>
                  <a:ext uri="{FF2B5EF4-FFF2-40B4-BE49-F238E27FC236}">
                    <a16:creationId xmlns:a16="http://schemas.microsoft.com/office/drawing/2014/main" id="{5171A3C9-ED08-32FA-3A97-3C0F512BD252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2357;p77">
                <a:extLst>
                  <a:ext uri="{FF2B5EF4-FFF2-40B4-BE49-F238E27FC236}">
                    <a16:creationId xmlns:a16="http://schemas.microsoft.com/office/drawing/2014/main" id="{A8C97BFF-BD60-727E-08B3-6A20A7C6CC2E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2358;p77">
                <a:extLst>
                  <a:ext uri="{FF2B5EF4-FFF2-40B4-BE49-F238E27FC236}">
                    <a16:creationId xmlns:a16="http://schemas.microsoft.com/office/drawing/2014/main" id="{34FD055E-F362-C01E-0EC1-AEC604A44D41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2359;p77">
                <a:extLst>
                  <a:ext uri="{FF2B5EF4-FFF2-40B4-BE49-F238E27FC236}">
                    <a16:creationId xmlns:a16="http://schemas.microsoft.com/office/drawing/2014/main" id="{68CDF7CB-2B72-547E-981B-1705D632C36F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0;p77">
                <a:extLst>
                  <a:ext uri="{FF2B5EF4-FFF2-40B4-BE49-F238E27FC236}">
                    <a16:creationId xmlns:a16="http://schemas.microsoft.com/office/drawing/2014/main" id="{41AB7B16-01B9-1638-B294-436FCFF01415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1;p77">
                <a:extLst>
                  <a:ext uri="{FF2B5EF4-FFF2-40B4-BE49-F238E27FC236}">
                    <a16:creationId xmlns:a16="http://schemas.microsoft.com/office/drawing/2014/main" id="{F69D05B3-D4B8-AD1B-84EA-0D2393E17D8E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2;p77">
                <a:extLst>
                  <a:ext uri="{FF2B5EF4-FFF2-40B4-BE49-F238E27FC236}">
                    <a16:creationId xmlns:a16="http://schemas.microsoft.com/office/drawing/2014/main" id="{70538301-7157-4F9A-191B-B9826BF994D7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3;p77">
                <a:extLst>
                  <a:ext uri="{FF2B5EF4-FFF2-40B4-BE49-F238E27FC236}">
                    <a16:creationId xmlns:a16="http://schemas.microsoft.com/office/drawing/2014/main" id="{74A3A6D8-2D95-873B-C6DD-6A1C4DCFA65F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4;p77">
                <a:extLst>
                  <a:ext uri="{FF2B5EF4-FFF2-40B4-BE49-F238E27FC236}">
                    <a16:creationId xmlns:a16="http://schemas.microsoft.com/office/drawing/2014/main" id="{52B996EE-B215-B6AA-0E53-506D82A41563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5;p77">
                <a:extLst>
                  <a:ext uri="{FF2B5EF4-FFF2-40B4-BE49-F238E27FC236}">
                    <a16:creationId xmlns:a16="http://schemas.microsoft.com/office/drawing/2014/main" id="{C831FB96-609C-4D51-ED66-31609BE1907F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2366;p77">
                <a:extLst>
                  <a:ext uri="{FF2B5EF4-FFF2-40B4-BE49-F238E27FC236}">
                    <a16:creationId xmlns:a16="http://schemas.microsoft.com/office/drawing/2014/main" id="{D6E1ACB1-A23B-B49E-8FE7-AFC53255755C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2367;p77">
                <a:extLst>
                  <a:ext uri="{FF2B5EF4-FFF2-40B4-BE49-F238E27FC236}">
                    <a16:creationId xmlns:a16="http://schemas.microsoft.com/office/drawing/2014/main" id="{D5F6B4F8-5F53-0C06-0BDF-B12AAFF7A784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2368;p77">
                <a:extLst>
                  <a:ext uri="{FF2B5EF4-FFF2-40B4-BE49-F238E27FC236}">
                    <a16:creationId xmlns:a16="http://schemas.microsoft.com/office/drawing/2014/main" id="{A7A131FD-E193-51FD-8352-D49A50F5A27E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2369;p77">
                <a:extLst>
                  <a:ext uri="{FF2B5EF4-FFF2-40B4-BE49-F238E27FC236}">
                    <a16:creationId xmlns:a16="http://schemas.microsoft.com/office/drawing/2014/main" id="{7C941F40-BC70-CB18-D76B-582289D5DB15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0;p77">
                <a:extLst>
                  <a:ext uri="{FF2B5EF4-FFF2-40B4-BE49-F238E27FC236}">
                    <a16:creationId xmlns:a16="http://schemas.microsoft.com/office/drawing/2014/main" id="{544357E4-BEDC-65C7-3113-F629F65FBC6D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1;p77">
                <a:extLst>
                  <a:ext uri="{FF2B5EF4-FFF2-40B4-BE49-F238E27FC236}">
                    <a16:creationId xmlns:a16="http://schemas.microsoft.com/office/drawing/2014/main" id="{6BBE3F1E-B812-8811-1547-8A3FC9F1F20B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2;p77">
                <a:extLst>
                  <a:ext uri="{FF2B5EF4-FFF2-40B4-BE49-F238E27FC236}">
                    <a16:creationId xmlns:a16="http://schemas.microsoft.com/office/drawing/2014/main" id="{F4C339A2-3B60-E1ED-21C9-20F820C7D78C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3;p77">
                <a:extLst>
                  <a:ext uri="{FF2B5EF4-FFF2-40B4-BE49-F238E27FC236}">
                    <a16:creationId xmlns:a16="http://schemas.microsoft.com/office/drawing/2014/main" id="{7F640ABB-EC5C-5216-1ADF-46E03DEA7844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4;p77">
                <a:extLst>
                  <a:ext uri="{FF2B5EF4-FFF2-40B4-BE49-F238E27FC236}">
                    <a16:creationId xmlns:a16="http://schemas.microsoft.com/office/drawing/2014/main" id="{B744040A-780C-96C6-342F-7ACA17A9EC47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5;p77">
                <a:extLst>
                  <a:ext uri="{FF2B5EF4-FFF2-40B4-BE49-F238E27FC236}">
                    <a16:creationId xmlns:a16="http://schemas.microsoft.com/office/drawing/2014/main" id="{7C711D52-B3EE-C6AB-CDD7-A0E8D9AFD915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2376;p77">
                <a:extLst>
                  <a:ext uri="{FF2B5EF4-FFF2-40B4-BE49-F238E27FC236}">
                    <a16:creationId xmlns:a16="http://schemas.microsoft.com/office/drawing/2014/main" id="{2C6A6EB2-8239-D95D-14E0-B2C56CA650ED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2377;p77">
                <a:extLst>
                  <a:ext uri="{FF2B5EF4-FFF2-40B4-BE49-F238E27FC236}">
                    <a16:creationId xmlns:a16="http://schemas.microsoft.com/office/drawing/2014/main" id="{28F5F5DA-EB4E-DD4E-6EDA-A8EA72798848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2378;p77">
                <a:extLst>
                  <a:ext uri="{FF2B5EF4-FFF2-40B4-BE49-F238E27FC236}">
                    <a16:creationId xmlns:a16="http://schemas.microsoft.com/office/drawing/2014/main" id="{E24F16ED-D4E8-C14A-4D4A-98D80A287A56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2379;p77">
                <a:extLst>
                  <a:ext uri="{FF2B5EF4-FFF2-40B4-BE49-F238E27FC236}">
                    <a16:creationId xmlns:a16="http://schemas.microsoft.com/office/drawing/2014/main" id="{8892CA57-ECFB-04E5-7AB3-38CE9AAEB3D5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0;p77">
                <a:extLst>
                  <a:ext uri="{FF2B5EF4-FFF2-40B4-BE49-F238E27FC236}">
                    <a16:creationId xmlns:a16="http://schemas.microsoft.com/office/drawing/2014/main" id="{32D5D496-0612-3E31-F34A-0ECBE0BC5B55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1;p77">
                <a:extLst>
                  <a:ext uri="{FF2B5EF4-FFF2-40B4-BE49-F238E27FC236}">
                    <a16:creationId xmlns:a16="http://schemas.microsoft.com/office/drawing/2014/main" id="{D721CC06-DB8E-7DF6-CB1B-C36147F64D21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2;p77">
                <a:extLst>
                  <a:ext uri="{FF2B5EF4-FFF2-40B4-BE49-F238E27FC236}">
                    <a16:creationId xmlns:a16="http://schemas.microsoft.com/office/drawing/2014/main" id="{8E9A0197-32A0-FC80-5E90-699B1EF711DE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3;p77">
                <a:extLst>
                  <a:ext uri="{FF2B5EF4-FFF2-40B4-BE49-F238E27FC236}">
                    <a16:creationId xmlns:a16="http://schemas.microsoft.com/office/drawing/2014/main" id="{415BC3A4-DA5B-F2DC-7000-13BC40A007AD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4;p77">
                <a:extLst>
                  <a:ext uri="{FF2B5EF4-FFF2-40B4-BE49-F238E27FC236}">
                    <a16:creationId xmlns:a16="http://schemas.microsoft.com/office/drawing/2014/main" id="{538D1706-81D7-7567-8433-294BCE3C7579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5;p77">
                <a:extLst>
                  <a:ext uri="{FF2B5EF4-FFF2-40B4-BE49-F238E27FC236}">
                    <a16:creationId xmlns:a16="http://schemas.microsoft.com/office/drawing/2014/main" id="{DB124519-8051-B521-6560-DD543BF34B1F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2386;p77">
                <a:extLst>
                  <a:ext uri="{FF2B5EF4-FFF2-40B4-BE49-F238E27FC236}">
                    <a16:creationId xmlns:a16="http://schemas.microsoft.com/office/drawing/2014/main" id="{FBDEB065-E3E8-93B6-2B32-E80DACAC947C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2387;p77">
                <a:extLst>
                  <a:ext uri="{FF2B5EF4-FFF2-40B4-BE49-F238E27FC236}">
                    <a16:creationId xmlns:a16="http://schemas.microsoft.com/office/drawing/2014/main" id="{19054ADD-612D-BCEB-2F94-B5EE75DED5CA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2388;p77">
                <a:extLst>
                  <a:ext uri="{FF2B5EF4-FFF2-40B4-BE49-F238E27FC236}">
                    <a16:creationId xmlns:a16="http://schemas.microsoft.com/office/drawing/2014/main" id="{5B3DB286-B1D0-E500-453A-D1948B4FC068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2389;p77">
                <a:extLst>
                  <a:ext uri="{FF2B5EF4-FFF2-40B4-BE49-F238E27FC236}">
                    <a16:creationId xmlns:a16="http://schemas.microsoft.com/office/drawing/2014/main" id="{D1F2B447-E6DD-5C67-B979-D8ADE690D6F5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0;p77">
                <a:extLst>
                  <a:ext uri="{FF2B5EF4-FFF2-40B4-BE49-F238E27FC236}">
                    <a16:creationId xmlns:a16="http://schemas.microsoft.com/office/drawing/2014/main" id="{F2B89591-499A-FE22-02B2-3B59A928A87D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1;p77">
                <a:extLst>
                  <a:ext uri="{FF2B5EF4-FFF2-40B4-BE49-F238E27FC236}">
                    <a16:creationId xmlns:a16="http://schemas.microsoft.com/office/drawing/2014/main" id="{C16F9E12-5895-B36A-E7B0-DE45F8316AB9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2;p77">
                <a:extLst>
                  <a:ext uri="{FF2B5EF4-FFF2-40B4-BE49-F238E27FC236}">
                    <a16:creationId xmlns:a16="http://schemas.microsoft.com/office/drawing/2014/main" id="{6A910C03-8FF5-FEA0-4109-ACE8298805B7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3;p77">
                <a:extLst>
                  <a:ext uri="{FF2B5EF4-FFF2-40B4-BE49-F238E27FC236}">
                    <a16:creationId xmlns:a16="http://schemas.microsoft.com/office/drawing/2014/main" id="{4A71531C-09B9-E0BF-3A8C-54F937ED8942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4;p77">
                <a:extLst>
                  <a:ext uri="{FF2B5EF4-FFF2-40B4-BE49-F238E27FC236}">
                    <a16:creationId xmlns:a16="http://schemas.microsoft.com/office/drawing/2014/main" id="{1C5DD620-E51A-E35E-F107-6E073BD27B83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5;p77">
                <a:extLst>
                  <a:ext uri="{FF2B5EF4-FFF2-40B4-BE49-F238E27FC236}">
                    <a16:creationId xmlns:a16="http://schemas.microsoft.com/office/drawing/2014/main" id="{E079972B-0380-B309-EF0E-BFD38090CC11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2396;p77">
                <a:extLst>
                  <a:ext uri="{FF2B5EF4-FFF2-40B4-BE49-F238E27FC236}">
                    <a16:creationId xmlns:a16="http://schemas.microsoft.com/office/drawing/2014/main" id="{6B487839-790C-5031-0CE7-E7A84D2BE41F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2397;p77">
                <a:extLst>
                  <a:ext uri="{FF2B5EF4-FFF2-40B4-BE49-F238E27FC236}">
                    <a16:creationId xmlns:a16="http://schemas.microsoft.com/office/drawing/2014/main" id="{52C82AF3-6741-E31C-34E7-E4001793CD49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2398;p77">
                <a:extLst>
                  <a:ext uri="{FF2B5EF4-FFF2-40B4-BE49-F238E27FC236}">
                    <a16:creationId xmlns:a16="http://schemas.microsoft.com/office/drawing/2014/main" id="{C6FCB2EE-E5F9-6EF2-7CA6-2F96634D2873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2399;p77">
                <a:extLst>
                  <a:ext uri="{FF2B5EF4-FFF2-40B4-BE49-F238E27FC236}">
                    <a16:creationId xmlns:a16="http://schemas.microsoft.com/office/drawing/2014/main" id="{160B2CF7-AEDA-3543-6B30-020899C9CD58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0;p77">
                <a:extLst>
                  <a:ext uri="{FF2B5EF4-FFF2-40B4-BE49-F238E27FC236}">
                    <a16:creationId xmlns:a16="http://schemas.microsoft.com/office/drawing/2014/main" id="{D8C5DE4E-E3D4-1CA4-C084-01E5DFF8850A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1;p77">
                <a:extLst>
                  <a:ext uri="{FF2B5EF4-FFF2-40B4-BE49-F238E27FC236}">
                    <a16:creationId xmlns:a16="http://schemas.microsoft.com/office/drawing/2014/main" id="{EC212BDC-F9E5-6260-8AB4-260416C803FD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2;p77">
                <a:extLst>
                  <a:ext uri="{FF2B5EF4-FFF2-40B4-BE49-F238E27FC236}">
                    <a16:creationId xmlns:a16="http://schemas.microsoft.com/office/drawing/2014/main" id="{E3703972-8BA7-FDD1-AEF1-3BD99FA4AF00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3;p77">
                <a:extLst>
                  <a:ext uri="{FF2B5EF4-FFF2-40B4-BE49-F238E27FC236}">
                    <a16:creationId xmlns:a16="http://schemas.microsoft.com/office/drawing/2014/main" id="{278655A1-F8AC-2485-3E56-F728016F6476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4;p77">
                <a:extLst>
                  <a:ext uri="{FF2B5EF4-FFF2-40B4-BE49-F238E27FC236}">
                    <a16:creationId xmlns:a16="http://schemas.microsoft.com/office/drawing/2014/main" id="{AB0AE9C2-3547-D7DB-9702-D72A82977D4C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5;p77">
                <a:extLst>
                  <a:ext uri="{FF2B5EF4-FFF2-40B4-BE49-F238E27FC236}">
                    <a16:creationId xmlns:a16="http://schemas.microsoft.com/office/drawing/2014/main" id="{F802C1D0-309E-CC29-AA7A-7086E1850E8C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406;p77">
                <a:extLst>
                  <a:ext uri="{FF2B5EF4-FFF2-40B4-BE49-F238E27FC236}">
                    <a16:creationId xmlns:a16="http://schemas.microsoft.com/office/drawing/2014/main" id="{93B5530D-A40B-FFC5-79E9-C597D9CDE1BC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407;p77">
                <a:extLst>
                  <a:ext uri="{FF2B5EF4-FFF2-40B4-BE49-F238E27FC236}">
                    <a16:creationId xmlns:a16="http://schemas.microsoft.com/office/drawing/2014/main" id="{B7879244-F022-C523-05E8-7EEEC52E513B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408;p77">
                <a:extLst>
                  <a:ext uri="{FF2B5EF4-FFF2-40B4-BE49-F238E27FC236}">
                    <a16:creationId xmlns:a16="http://schemas.microsoft.com/office/drawing/2014/main" id="{4024C157-5598-727B-60AB-3348EA5B9E91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409;p77">
                <a:extLst>
                  <a:ext uri="{FF2B5EF4-FFF2-40B4-BE49-F238E27FC236}">
                    <a16:creationId xmlns:a16="http://schemas.microsoft.com/office/drawing/2014/main" id="{E13C2158-9236-CF09-9ABF-3367AE80EAC2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0;p77">
                <a:extLst>
                  <a:ext uri="{FF2B5EF4-FFF2-40B4-BE49-F238E27FC236}">
                    <a16:creationId xmlns:a16="http://schemas.microsoft.com/office/drawing/2014/main" id="{D579001D-BA93-73E8-99D8-2D95BC5E71AC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1;p77">
                <a:extLst>
                  <a:ext uri="{FF2B5EF4-FFF2-40B4-BE49-F238E27FC236}">
                    <a16:creationId xmlns:a16="http://schemas.microsoft.com/office/drawing/2014/main" id="{D589DEB8-778C-7565-14B3-4B02054D4A21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2;p77">
                <a:extLst>
                  <a:ext uri="{FF2B5EF4-FFF2-40B4-BE49-F238E27FC236}">
                    <a16:creationId xmlns:a16="http://schemas.microsoft.com/office/drawing/2014/main" id="{500FE120-7567-A7ED-B243-A3DD5B382263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3;p77">
                <a:extLst>
                  <a:ext uri="{FF2B5EF4-FFF2-40B4-BE49-F238E27FC236}">
                    <a16:creationId xmlns:a16="http://schemas.microsoft.com/office/drawing/2014/main" id="{E676DD44-5270-7094-E214-6AB61CC82BD2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4;p77">
                <a:extLst>
                  <a:ext uri="{FF2B5EF4-FFF2-40B4-BE49-F238E27FC236}">
                    <a16:creationId xmlns:a16="http://schemas.microsoft.com/office/drawing/2014/main" id="{8FDA0339-9274-3E39-5787-DB5FAE2907A5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5;p77">
                <a:extLst>
                  <a:ext uri="{FF2B5EF4-FFF2-40B4-BE49-F238E27FC236}">
                    <a16:creationId xmlns:a16="http://schemas.microsoft.com/office/drawing/2014/main" id="{3B1B47EF-763E-A891-B1AE-6F1A18C2E719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416;p77">
                <a:extLst>
                  <a:ext uri="{FF2B5EF4-FFF2-40B4-BE49-F238E27FC236}">
                    <a16:creationId xmlns:a16="http://schemas.microsoft.com/office/drawing/2014/main" id="{0543BBD2-21FD-F7B3-5630-5831E57A8BD6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417;p77">
                <a:extLst>
                  <a:ext uri="{FF2B5EF4-FFF2-40B4-BE49-F238E27FC236}">
                    <a16:creationId xmlns:a16="http://schemas.microsoft.com/office/drawing/2014/main" id="{75076824-63DE-BF9D-F56B-467BF807176D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418;p77">
                <a:extLst>
                  <a:ext uri="{FF2B5EF4-FFF2-40B4-BE49-F238E27FC236}">
                    <a16:creationId xmlns:a16="http://schemas.microsoft.com/office/drawing/2014/main" id="{BEB2EFA9-0EB2-381E-F819-F66EEB266B71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419;p77">
                <a:extLst>
                  <a:ext uri="{FF2B5EF4-FFF2-40B4-BE49-F238E27FC236}">
                    <a16:creationId xmlns:a16="http://schemas.microsoft.com/office/drawing/2014/main" id="{1ED41387-42A6-CEC0-55A5-19AC278D48FA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0;p77">
                <a:extLst>
                  <a:ext uri="{FF2B5EF4-FFF2-40B4-BE49-F238E27FC236}">
                    <a16:creationId xmlns:a16="http://schemas.microsoft.com/office/drawing/2014/main" id="{AD21E33B-35F9-1228-31A8-906D847E567E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1;p77">
                <a:extLst>
                  <a:ext uri="{FF2B5EF4-FFF2-40B4-BE49-F238E27FC236}">
                    <a16:creationId xmlns:a16="http://schemas.microsoft.com/office/drawing/2014/main" id="{B258BC12-FEB0-4ADD-B6BC-A21AD551AC2B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2;p77">
                <a:extLst>
                  <a:ext uri="{FF2B5EF4-FFF2-40B4-BE49-F238E27FC236}">
                    <a16:creationId xmlns:a16="http://schemas.microsoft.com/office/drawing/2014/main" id="{B8352C44-220F-62C4-7873-17D2E89FBD01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3;p77">
                <a:extLst>
                  <a:ext uri="{FF2B5EF4-FFF2-40B4-BE49-F238E27FC236}">
                    <a16:creationId xmlns:a16="http://schemas.microsoft.com/office/drawing/2014/main" id="{2420233E-53D6-6A97-F4D8-429303CBA66E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4;p77">
                <a:extLst>
                  <a:ext uri="{FF2B5EF4-FFF2-40B4-BE49-F238E27FC236}">
                    <a16:creationId xmlns:a16="http://schemas.microsoft.com/office/drawing/2014/main" id="{744A5F65-94CD-8D72-42AB-EFFFE374E9FA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5;p77">
                <a:extLst>
                  <a:ext uri="{FF2B5EF4-FFF2-40B4-BE49-F238E27FC236}">
                    <a16:creationId xmlns:a16="http://schemas.microsoft.com/office/drawing/2014/main" id="{4A1AD68B-6575-056F-CDC8-BCC97DEE9C2B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426;p77">
                <a:extLst>
                  <a:ext uri="{FF2B5EF4-FFF2-40B4-BE49-F238E27FC236}">
                    <a16:creationId xmlns:a16="http://schemas.microsoft.com/office/drawing/2014/main" id="{F7341DB0-C7BF-08B4-F8BA-2BDBEF3BE4E9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427;p77">
                <a:extLst>
                  <a:ext uri="{FF2B5EF4-FFF2-40B4-BE49-F238E27FC236}">
                    <a16:creationId xmlns:a16="http://schemas.microsoft.com/office/drawing/2014/main" id="{3350ADBE-F519-C4BB-6292-0EC03D9D674D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428;p77">
                <a:extLst>
                  <a:ext uri="{FF2B5EF4-FFF2-40B4-BE49-F238E27FC236}">
                    <a16:creationId xmlns:a16="http://schemas.microsoft.com/office/drawing/2014/main" id="{A15911D7-B6A2-B766-F281-38E3E4A86736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429;p77">
                <a:extLst>
                  <a:ext uri="{FF2B5EF4-FFF2-40B4-BE49-F238E27FC236}">
                    <a16:creationId xmlns:a16="http://schemas.microsoft.com/office/drawing/2014/main" id="{8EDFF945-52D7-863A-6A4C-1474F2EF80B7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0;p77">
                <a:extLst>
                  <a:ext uri="{FF2B5EF4-FFF2-40B4-BE49-F238E27FC236}">
                    <a16:creationId xmlns:a16="http://schemas.microsoft.com/office/drawing/2014/main" id="{FD62DB59-804C-E23A-B731-FA56FD7E1FA0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1;p77">
                <a:extLst>
                  <a:ext uri="{FF2B5EF4-FFF2-40B4-BE49-F238E27FC236}">
                    <a16:creationId xmlns:a16="http://schemas.microsoft.com/office/drawing/2014/main" id="{D74B4AAA-06BE-22FB-FECD-957AD96F4BB4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2;p77">
                <a:extLst>
                  <a:ext uri="{FF2B5EF4-FFF2-40B4-BE49-F238E27FC236}">
                    <a16:creationId xmlns:a16="http://schemas.microsoft.com/office/drawing/2014/main" id="{22BB7F07-6C14-0693-8E08-DFD89E72B3A2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3;p77">
                <a:extLst>
                  <a:ext uri="{FF2B5EF4-FFF2-40B4-BE49-F238E27FC236}">
                    <a16:creationId xmlns:a16="http://schemas.microsoft.com/office/drawing/2014/main" id="{116A3D8B-3129-6D65-C838-61A5D8BF8AEF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4;p77">
                <a:extLst>
                  <a:ext uri="{FF2B5EF4-FFF2-40B4-BE49-F238E27FC236}">
                    <a16:creationId xmlns:a16="http://schemas.microsoft.com/office/drawing/2014/main" id="{8EA75500-42BA-48C1-742F-60405C542BFA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5;p77">
                <a:extLst>
                  <a:ext uri="{FF2B5EF4-FFF2-40B4-BE49-F238E27FC236}">
                    <a16:creationId xmlns:a16="http://schemas.microsoft.com/office/drawing/2014/main" id="{10E5DD02-BDA9-1C10-E968-C203C01BB366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436;p77">
                <a:extLst>
                  <a:ext uri="{FF2B5EF4-FFF2-40B4-BE49-F238E27FC236}">
                    <a16:creationId xmlns:a16="http://schemas.microsoft.com/office/drawing/2014/main" id="{967AFC3E-9EB4-1B5D-226B-0D01FDEC0F5D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437;p77">
                <a:extLst>
                  <a:ext uri="{FF2B5EF4-FFF2-40B4-BE49-F238E27FC236}">
                    <a16:creationId xmlns:a16="http://schemas.microsoft.com/office/drawing/2014/main" id="{E3881BCC-AEC6-2796-F5D4-029A1BCEDACC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438;p77">
                <a:extLst>
                  <a:ext uri="{FF2B5EF4-FFF2-40B4-BE49-F238E27FC236}">
                    <a16:creationId xmlns:a16="http://schemas.microsoft.com/office/drawing/2014/main" id="{F484CFCB-1C0C-AA72-2A8C-819D2887F6FE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439;p77">
                <a:extLst>
                  <a:ext uri="{FF2B5EF4-FFF2-40B4-BE49-F238E27FC236}">
                    <a16:creationId xmlns:a16="http://schemas.microsoft.com/office/drawing/2014/main" id="{AADF81E5-B9A2-A604-7C74-A39B3496D535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0;p77">
                <a:extLst>
                  <a:ext uri="{FF2B5EF4-FFF2-40B4-BE49-F238E27FC236}">
                    <a16:creationId xmlns:a16="http://schemas.microsoft.com/office/drawing/2014/main" id="{11241182-1D1E-0487-FD3B-A48FB3ADD882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1;p77">
                <a:extLst>
                  <a:ext uri="{FF2B5EF4-FFF2-40B4-BE49-F238E27FC236}">
                    <a16:creationId xmlns:a16="http://schemas.microsoft.com/office/drawing/2014/main" id="{8C65015C-913A-C00E-1598-040B03028E9F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2;p77">
                <a:extLst>
                  <a:ext uri="{FF2B5EF4-FFF2-40B4-BE49-F238E27FC236}">
                    <a16:creationId xmlns:a16="http://schemas.microsoft.com/office/drawing/2014/main" id="{1ACDBFB9-FD2E-6FD5-5EB5-C3F956C0EFF3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3;p77">
                <a:extLst>
                  <a:ext uri="{FF2B5EF4-FFF2-40B4-BE49-F238E27FC236}">
                    <a16:creationId xmlns:a16="http://schemas.microsoft.com/office/drawing/2014/main" id="{ACAF9412-CA28-0F5F-9721-11D1CF7F6CBD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4;p77">
                <a:extLst>
                  <a:ext uri="{FF2B5EF4-FFF2-40B4-BE49-F238E27FC236}">
                    <a16:creationId xmlns:a16="http://schemas.microsoft.com/office/drawing/2014/main" id="{FB6B8C87-FBDA-BF7A-D9F4-5CD9CAFFA98E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5;p77">
                <a:extLst>
                  <a:ext uri="{FF2B5EF4-FFF2-40B4-BE49-F238E27FC236}">
                    <a16:creationId xmlns:a16="http://schemas.microsoft.com/office/drawing/2014/main" id="{FCFEA3E7-9E49-D24E-B875-CBF1184601E9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446;p77">
                <a:extLst>
                  <a:ext uri="{FF2B5EF4-FFF2-40B4-BE49-F238E27FC236}">
                    <a16:creationId xmlns:a16="http://schemas.microsoft.com/office/drawing/2014/main" id="{F56B3BB5-C4AD-7E40-96E4-0EBA60D31B6B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447;p77">
                <a:extLst>
                  <a:ext uri="{FF2B5EF4-FFF2-40B4-BE49-F238E27FC236}">
                    <a16:creationId xmlns:a16="http://schemas.microsoft.com/office/drawing/2014/main" id="{9A87CF9B-5AF6-6A78-1467-EE97B23E4674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448;p77">
                <a:extLst>
                  <a:ext uri="{FF2B5EF4-FFF2-40B4-BE49-F238E27FC236}">
                    <a16:creationId xmlns:a16="http://schemas.microsoft.com/office/drawing/2014/main" id="{DB58E644-DABA-A728-F8B4-70185897D424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449;p77">
                <a:extLst>
                  <a:ext uri="{FF2B5EF4-FFF2-40B4-BE49-F238E27FC236}">
                    <a16:creationId xmlns:a16="http://schemas.microsoft.com/office/drawing/2014/main" id="{65FB5C0D-6236-4C14-15C1-76AED7EFFED0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450;p77">
                <a:extLst>
                  <a:ext uri="{FF2B5EF4-FFF2-40B4-BE49-F238E27FC236}">
                    <a16:creationId xmlns:a16="http://schemas.microsoft.com/office/drawing/2014/main" id="{6D894046-6580-62FD-9F29-F92F32B6D74E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2451;p77">
              <a:extLst>
                <a:ext uri="{FF2B5EF4-FFF2-40B4-BE49-F238E27FC236}">
                  <a16:creationId xmlns:a16="http://schemas.microsoft.com/office/drawing/2014/main" id="{55B05AC8-EDA4-698E-4556-05A66AFF499E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452;p77">
              <a:extLst>
                <a:ext uri="{FF2B5EF4-FFF2-40B4-BE49-F238E27FC236}">
                  <a16:creationId xmlns:a16="http://schemas.microsoft.com/office/drawing/2014/main" id="{D14D46FE-8CD2-C88B-8CEC-3329EF8317B2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453;p77">
              <a:extLst>
                <a:ext uri="{FF2B5EF4-FFF2-40B4-BE49-F238E27FC236}">
                  <a16:creationId xmlns:a16="http://schemas.microsoft.com/office/drawing/2014/main" id="{5729FC4B-929D-0D3D-46DE-36AAC0E66C1F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454;p77">
              <a:extLst>
                <a:ext uri="{FF2B5EF4-FFF2-40B4-BE49-F238E27FC236}">
                  <a16:creationId xmlns:a16="http://schemas.microsoft.com/office/drawing/2014/main" id="{8AF7D723-6CC5-502E-0DD9-BD64F8E3F07C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455;p77">
              <a:extLst>
                <a:ext uri="{FF2B5EF4-FFF2-40B4-BE49-F238E27FC236}">
                  <a16:creationId xmlns:a16="http://schemas.microsoft.com/office/drawing/2014/main" id="{6014C244-D497-E203-1DF7-06C979B24B53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456;p77">
              <a:extLst>
                <a:ext uri="{FF2B5EF4-FFF2-40B4-BE49-F238E27FC236}">
                  <a16:creationId xmlns:a16="http://schemas.microsoft.com/office/drawing/2014/main" id="{3B9FA881-C34C-C1F9-8904-DDED8FA88E4E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457;p77">
              <a:extLst>
                <a:ext uri="{FF2B5EF4-FFF2-40B4-BE49-F238E27FC236}">
                  <a16:creationId xmlns:a16="http://schemas.microsoft.com/office/drawing/2014/main" id="{7A702989-45A7-0987-9CBD-6209925B9DC9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821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F6CEC7-4993-BF8B-4372-13CB631F4FCB}"/>
              </a:ext>
            </a:extLst>
          </p:cNvPr>
          <p:cNvSpPr/>
          <p:nvPr/>
        </p:nvSpPr>
        <p:spPr>
          <a:xfrm>
            <a:off x="5290033" y="1947286"/>
            <a:ext cx="4762831" cy="7839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62D17-46B8-7321-3986-BB9672581768}"/>
              </a:ext>
            </a:extLst>
          </p:cNvPr>
          <p:cNvSpPr txBox="1"/>
          <p:nvPr/>
        </p:nvSpPr>
        <p:spPr>
          <a:xfrm>
            <a:off x="5566464" y="2087234"/>
            <a:ext cx="42099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F190F27-500D-B94E-65E2-607F45A851F0}"/>
              </a:ext>
            </a:extLst>
          </p:cNvPr>
          <p:cNvSpPr/>
          <p:nvPr/>
        </p:nvSpPr>
        <p:spPr>
          <a:xfrm>
            <a:off x="3865659" y="3691426"/>
            <a:ext cx="2535141" cy="9654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DD0CE1-593E-3CDB-074B-EE14E2FA3C4F}"/>
              </a:ext>
            </a:extLst>
          </p:cNvPr>
          <p:cNvSpPr txBox="1"/>
          <p:nvPr/>
        </p:nvSpPr>
        <p:spPr>
          <a:xfrm>
            <a:off x="3929289" y="3935647"/>
            <a:ext cx="22746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oogle Shape;2243;p77">
            <a:extLst>
              <a:ext uri="{FF2B5EF4-FFF2-40B4-BE49-F238E27FC236}">
                <a16:creationId xmlns:a16="http://schemas.microsoft.com/office/drawing/2014/main" id="{C03D720B-9205-63E7-9E98-BBF7FBD8DDDA}"/>
              </a:ext>
            </a:extLst>
          </p:cNvPr>
          <p:cNvGrpSpPr/>
          <p:nvPr/>
        </p:nvGrpSpPr>
        <p:grpSpPr>
          <a:xfrm>
            <a:off x="749016" y="4903857"/>
            <a:ext cx="1918766" cy="1774481"/>
            <a:chOff x="3809123" y="1453425"/>
            <a:chExt cx="3722997" cy="3163695"/>
          </a:xfrm>
        </p:grpSpPr>
        <p:grpSp>
          <p:nvGrpSpPr>
            <p:cNvPr id="13" name="Google Shape;2244;p77">
              <a:extLst>
                <a:ext uri="{FF2B5EF4-FFF2-40B4-BE49-F238E27FC236}">
                  <a16:creationId xmlns:a16="http://schemas.microsoft.com/office/drawing/2014/main" id="{D5B4625F-5B7B-5EC1-3D5A-851916990958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22" name="Google Shape;2245;p77">
                <a:extLst>
                  <a:ext uri="{FF2B5EF4-FFF2-40B4-BE49-F238E27FC236}">
                    <a16:creationId xmlns:a16="http://schemas.microsoft.com/office/drawing/2014/main" id="{989837D2-D14D-61A6-D2D4-2699BD9FE61E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246;p77">
                <a:extLst>
                  <a:ext uri="{FF2B5EF4-FFF2-40B4-BE49-F238E27FC236}">
                    <a16:creationId xmlns:a16="http://schemas.microsoft.com/office/drawing/2014/main" id="{BE4D5A69-0AE7-126A-D3A8-EB5FCA32BD34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247;p77">
                <a:extLst>
                  <a:ext uri="{FF2B5EF4-FFF2-40B4-BE49-F238E27FC236}">
                    <a16:creationId xmlns:a16="http://schemas.microsoft.com/office/drawing/2014/main" id="{9BCB5540-FA4E-0CCB-D7FF-5EAF0D492369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248;p77">
                <a:extLst>
                  <a:ext uri="{FF2B5EF4-FFF2-40B4-BE49-F238E27FC236}">
                    <a16:creationId xmlns:a16="http://schemas.microsoft.com/office/drawing/2014/main" id="{2F81B56F-FA81-96A3-B29D-E437378DAC02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249;p77">
                <a:extLst>
                  <a:ext uri="{FF2B5EF4-FFF2-40B4-BE49-F238E27FC236}">
                    <a16:creationId xmlns:a16="http://schemas.microsoft.com/office/drawing/2014/main" id="{C7D0381B-2AF6-0CB4-5247-3AC33AFE17F4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250;p77">
                <a:extLst>
                  <a:ext uri="{FF2B5EF4-FFF2-40B4-BE49-F238E27FC236}">
                    <a16:creationId xmlns:a16="http://schemas.microsoft.com/office/drawing/2014/main" id="{3B7CF1AA-A600-AC6C-B54E-A86C8BB3EAE7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251;p77">
                <a:extLst>
                  <a:ext uri="{FF2B5EF4-FFF2-40B4-BE49-F238E27FC236}">
                    <a16:creationId xmlns:a16="http://schemas.microsoft.com/office/drawing/2014/main" id="{87EEBEF9-3C08-5DEA-21C3-4401AC8F3F44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252;p77">
                <a:extLst>
                  <a:ext uri="{FF2B5EF4-FFF2-40B4-BE49-F238E27FC236}">
                    <a16:creationId xmlns:a16="http://schemas.microsoft.com/office/drawing/2014/main" id="{EB6D4B6E-F80D-8D00-2481-6BA1C6B46D58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253;p77">
                <a:extLst>
                  <a:ext uri="{FF2B5EF4-FFF2-40B4-BE49-F238E27FC236}">
                    <a16:creationId xmlns:a16="http://schemas.microsoft.com/office/drawing/2014/main" id="{2F507783-167B-FC38-1BBC-1B8DA567DA01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254;p77">
                <a:extLst>
                  <a:ext uri="{FF2B5EF4-FFF2-40B4-BE49-F238E27FC236}">
                    <a16:creationId xmlns:a16="http://schemas.microsoft.com/office/drawing/2014/main" id="{B81C51CC-8DB7-D637-AD61-C105D33991B3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255;p77">
                <a:extLst>
                  <a:ext uri="{FF2B5EF4-FFF2-40B4-BE49-F238E27FC236}">
                    <a16:creationId xmlns:a16="http://schemas.microsoft.com/office/drawing/2014/main" id="{BBEE24A5-D726-4116-60D3-91EE438B02D8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256;p77">
                <a:extLst>
                  <a:ext uri="{FF2B5EF4-FFF2-40B4-BE49-F238E27FC236}">
                    <a16:creationId xmlns:a16="http://schemas.microsoft.com/office/drawing/2014/main" id="{FA7C5A04-639E-7A14-0AD0-7ADF1860416D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257;p77">
                <a:extLst>
                  <a:ext uri="{FF2B5EF4-FFF2-40B4-BE49-F238E27FC236}">
                    <a16:creationId xmlns:a16="http://schemas.microsoft.com/office/drawing/2014/main" id="{FC85DFD3-E260-6832-5E88-91DE581270C7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258;p77">
                <a:extLst>
                  <a:ext uri="{FF2B5EF4-FFF2-40B4-BE49-F238E27FC236}">
                    <a16:creationId xmlns:a16="http://schemas.microsoft.com/office/drawing/2014/main" id="{7AC7D0BF-E758-55BD-BFEA-38CEE64ED692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259;p77">
                <a:extLst>
                  <a:ext uri="{FF2B5EF4-FFF2-40B4-BE49-F238E27FC236}">
                    <a16:creationId xmlns:a16="http://schemas.microsoft.com/office/drawing/2014/main" id="{B72EF7B5-1787-7D85-4E5F-A07D7F5799EA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260;p77">
                <a:extLst>
                  <a:ext uri="{FF2B5EF4-FFF2-40B4-BE49-F238E27FC236}">
                    <a16:creationId xmlns:a16="http://schemas.microsoft.com/office/drawing/2014/main" id="{56973F1C-1132-4827-4778-B5161B3FA4E8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261;p77">
                <a:extLst>
                  <a:ext uri="{FF2B5EF4-FFF2-40B4-BE49-F238E27FC236}">
                    <a16:creationId xmlns:a16="http://schemas.microsoft.com/office/drawing/2014/main" id="{54CFBF9F-9EF4-59D2-19CD-00560A875964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262;p77">
                <a:extLst>
                  <a:ext uri="{FF2B5EF4-FFF2-40B4-BE49-F238E27FC236}">
                    <a16:creationId xmlns:a16="http://schemas.microsoft.com/office/drawing/2014/main" id="{6D86B7DF-BBC2-7EF8-54A4-4519A623A4F5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263;p77">
                <a:extLst>
                  <a:ext uri="{FF2B5EF4-FFF2-40B4-BE49-F238E27FC236}">
                    <a16:creationId xmlns:a16="http://schemas.microsoft.com/office/drawing/2014/main" id="{6976DA0F-A798-0493-D40A-25A94E23C43B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264;p77">
                <a:extLst>
                  <a:ext uri="{FF2B5EF4-FFF2-40B4-BE49-F238E27FC236}">
                    <a16:creationId xmlns:a16="http://schemas.microsoft.com/office/drawing/2014/main" id="{9DF9CAEC-9C74-2590-7684-FD910028FB79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265;p77">
                <a:extLst>
                  <a:ext uri="{FF2B5EF4-FFF2-40B4-BE49-F238E27FC236}">
                    <a16:creationId xmlns:a16="http://schemas.microsoft.com/office/drawing/2014/main" id="{211E7B4F-EF92-F54D-DF11-DB3153483A40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266;p77">
                <a:extLst>
                  <a:ext uri="{FF2B5EF4-FFF2-40B4-BE49-F238E27FC236}">
                    <a16:creationId xmlns:a16="http://schemas.microsoft.com/office/drawing/2014/main" id="{B7F79E1F-D798-C3D8-7598-39972920BE09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267;p77">
                <a:extLst>
                  <a:ext uri="{FF2B5EF4-FFF2-40B4-BE49-F238E27FC236}">
                    <a16:creationId xmlns:a16="http://schemas.microsoft.com/office/drawing/2014/main" id="{BFEB9DC4-7F92-DA69-F275-9EDA5806D7C8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268;p77">
                <a:extLst>
                  <a:ext uri="{FF2B5EF4-FFF2-40B4-BE49-F238E27FC236}">
                    <a16:creationId xmlns:a16="http://schemas.microsoft.com/office/drawing/2014/main" id="{8AEAF682-3027-E6C9-AE6A-264B730638E5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269;p77">
                <a:extLst>
                  <a:ext uri="{FF2B5EF4-FFF2-40B4-BE49-F238E27FC236}">
                    <a16:creationId xmlns:a16="http://schemas.microsoft.com/office/drawing/2014/main" id="{B8B38E62-3D00-04FA-9047-BD22F9000301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270;p77">
                <a:extLst>
                  <a:ext uri="{FF2B5EF4-FFF2-40B4-BE49-F238E27FC236}">
                    <a16:creationId xmlns:a16="http://schemas.microsoft.com/office/drawing/2014/main" id="{BDB3EA05-CEAB-B302-08E1-561A910A0FB2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271;p77">
                <a:extLst>
                  <a:ext uri="{FF2B5EF4-FFF2-40B4-BE49-F238E27FC236}">
                    <a16:creationId xmlns:a16="http://schemas.microsoft.com/office/drawing/2014/main" id="{F2E48893-5095-7068-DBBF-0233D9648A83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272;p77">
                <a:extLst>
                  <a:ext uri="{FF2B5EF4-FFF2-40B4-BE49-F238E27FC236}">
                    <a16:creationId xmlns:a16="http://schemas.microsoft.com/office/drawing/2014/main" id="{3C2105D7-A7BB-A424-9566-E321842C2670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273;p77">
                <a:extLst>
                  <a:ext uri="{FF2B5EF4-FFF2-40B4-BE49-F238E27FC236}">
                    <a16:creationId xmlns:a16="http://schemas.microsoft.com/office/drawing/2014/main" id="{065B6E58-F7A9-CABF-11AF-56EB290D5336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274;p77">
                <a:extLst>
                  <a:ext uri="{FF2B5EF4-FFF2-40B4-BE49-F238E27FC236}">
                    <a16:creationId xmlns:a16="http://schemas.microsoft.com/office/drawing/2014/main" id="{C62C5A59-5571-B3BA-57C9-CF20DFB46887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275;p77">
                <a:extLst>
                  <a:ext uri="{FF2B5EF4-FFF2-40B4-BE49-F238E27FC236}">
                    <a16:creationId xmlns:a16="http://schemas.microsoft.com/office/drawing/2014/main" id="{066094A5-CD2A-F707-50F0-B7686D046143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276;p77">
                <a:extLst>
                  <a:ext uri="{FF2B5EF4-FFF2-40B4-BE49-F238E27FC236}">
                    <a16:creationId xmlns:a16="http://schemas.microsoft.com/office/drawing/2014/main" id="{80B2012C-F035-4BB6-8B8F-193734E77222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277;p77">
                <a:extLst>
                  <a:ext uri="{FF2B5EF4-FFF2-40B4-BE49-F238E27FC236}">
                    <a16:creationId xmlns:a16="http://schemas.microsoft.com/office/drawing/2014/main" id="{3F8BA405-7DC8-11E2-250B-C4B2D84B87E0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278;p77">
                <a:extLst>
                  <a:ext uri="{FF2B5EF4-FFF2-40B4-BE49-F238E27FC236}">
                    <a16:creationId xmlns:a16="http://schemas.microsoft.com/office/drawing/2014/main" id="{A5035AEB-BDAA-BA2A-8A22-D23EBB66159D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279;p77">
                <a:extLst>
                  <a:ext uri="{FF2B5EF4-FFF2-40B4-BE49-F238E27FC236}">
                    <a16:creationId xmlns:a16="http://schemas.microsoft.com/office/drawing/2014/main" id="{3C1CFF4C-601B-EF73-4041-DCA84DDF5FCF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280;p77">
                <a:extLst>
                  <a:ext uri="{FF2B5EF4-FFF2-40B4-BE49-F238E27FC236}">
                    <a16:creationId xmlns:a16="http://schemas.microsoft.com/office/drawing/2014/main" id="{A68F61D1-2D78-6E7A-B364-AB672358361C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281;p77">
                <a:extLst>
                  <a:ext uri="{FF2B5EF4-FFF2-40B4-BE49-F238E27FC236}">
                    <a16:creationId xmlns:a16="http://schemas.microsoft.com/office/drawing/2014/main" id="{FF38E109-C41D-CB04-E341-0E2DA3694897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282;p77">
                <a:extLst>
                  <a:ext uri="{FF2B5EF4-FFF2-40B4-BE49-F238E27FC236}">
                    <a16:creationId xmlns:a16="http://schemas.microsoft.com/office/drawing/2014/main" id="{47DE24FD-4328-036E-6078-43323A8A90D1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283;p77">
                <a:extLst>
                  <a:ext uri="{FF2B5EF4-FFF2-40B4-BE49-F238E27FC236}">
                    <a16:creationId xmlns:a16="http://schemas.microsoft.com/office/drawing/2014/main" id="{37F57C60-A101-FCC1-529F-CECDA213E280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284;p77">
                <a:extLst>
                  <a:ext uri="{FF2B5EF4-FFF2-40B4-BE49-F238E27FC236}">
                    <a16:creationId xmlns:a16="http://schemas.microsoft.com/office/drawing/2014/main" id="{86A82A4B-9F0E-5567-4D88-CFE9F232AC0C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285;p77">
                <a:extLst>
                  <a:ext uri="{FF2B5EF4-FFF2-40B4-BE49-F238E27FC236}">
                    <a16:creationId xmlns:a16="http://schemas.microsoft.com/office/drawing/2014/main" id="{9CE22DA0-3645-2B0C-34A4-1BD93F59935D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286;p77">
                <a:extLst>
                  <a:ext uri="{FF2B5EF4-FFF2-40B4-BE49-F238E27FC236}">
                    <a16:creationId xmlns:a16="http://schemas.microsoft.com/office/drawing/2014/main" id="{ED1F64C6-9FE4-556F-B1FA-9F25D24AD493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287;p77">
                <a:extLst>
                  <a:ext uri="{FF2B5EF4-FFF2-40B4-BE49-F238E27FC236}">
                    <a16:creationId xmlns:a16="http://schemas.microsoft.com/office/drawing/2014/main" id="{D75DA05A-14DF-495E-B8A9-F1BCB51F5E8A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288;p77">
                <a:extLst>
                  <a:ext uri="{FF2B5EF4-FFF2-40B4-BE49-F238E27FC236}">
                    <a16:creationId xmlns:a16="http://schemas.microsoft.com/office/drawing/2014/main" id="{8BB0361A-0305-7104-C4ED-0914B3E89A9A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289;p77">
                <a:extLst>
                  <a:ext uri="{FF2B5EF4-FFF2-40B4-BE49-F238E27FC236}">
                    <a16:creationId xmlns:a16="http://schemas.microsoft.com/office/drawing/2014/main" id="{6E173050-0E50-59D7-B461-AD14F21F6481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290;p77">
                <a:extLst>
                  <a:ext uri="{FF2B5EF4-FFF2-40B4-BE49-F238E27FC236}">
                    <a16:creationId xmlns:a16="http://schemas.microsoft.com/office/drawing/2014/main" id="{CC7352C8-A46C-9DF1-A7DB-789853C48531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91;p77">
                <a:extLst>
                  <a:ext uri="{FF2B5EF4-FFF2-40B4-BE49-F238E27FC236}">
                    <a16:creationId xmlns:a16="http://schemas.microsoft.com/office/drawing/2014/main" id="{626FAAE1-7E53-1B00-75CC-9C8CB4EAB4EF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92;p77">
                <a:extLst>
                  <a:ext uri="{FF2B5EF4-FFF2-40B4-BE49-F238E27FC236}">
                    <a16:creationId xmlns:a16="http://schemas.microsoft.com/office/drawing/2014/main" id="{F7999C1E-8485-3FA9-76D8-C0B9784653C5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93;p77">
                <a:extLst>
                  <a:ext uri="{FF2B5EF4-FFF2-40B4-BE49-F238E27FC236}">
                    <a16:creationId xmlns:a16="http://schemas.microsoft.com/office/drawing/2014/main" id="{F907F5A0-9926-A04F-F405-DB4D645F65E7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94;p77">
                <a:extLst>
                  <a:ext uri="{FF2B5EF4-FFF2-40B4-BE49-F238E27FC236}">
                    <a16:creationId xmlns:a16="http://schemas.microsoft.com/office/drawing/2014/main" id="{1DA41E4B-89BE-FB2E-725C-15DAB63E3A3B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95;p77">
                <a:extLst>
                  <a:ext uri="{FF2B5EF4-FFF2-40B4-BE49-F238E27FC236}">
                    <a16:creationId xmlns:a16="http://schemas.microsoft.com/office/drawing/2014/main" id="{8F8512A9-5C7C-C905-A3CB-D263C70D0353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296;p77">
                <a:extLst>
                  <a:ext uri="{FF2B5EF4-FFF2-40B4-BE49-F238E27FC236}">
                    <a16:creationId xmlns:a16="http://schemas.microsoft.com/office/drawing/2014/main" id="{97E495AD-573F-7A78-46A1-B8F3D89E100B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297;p77">
                <a:extLst>
                  <a:ext uri="{FF2B5EF4-FFF2-40B4-BE49-F238E27FC236}">
                    <a16:creationId xmlns:a16="http://schemas.microsoft.com/office/drawing/2014/main" id="{2EE3E4D8-8AB4-4891-FF57-D6F3F3A98B78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298;p77">
                <a:extLst>
                  <a:ext uri="{FF2B5EF4-FFF2-40B4-BE49-F238E27FC236}">
                    <a16:creationId xmlns:a16="http://schemas.microsoft.com/office/drawing/2014/main" id="{FF30D0D9-00CF-9441-8108-B89DA5472DF6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299;p77">
                <a:extLst>
                  <a:ext uri="{FF2B5EF4-FFF2-40B4-BE49-F238E27FC236}">
                    <a16:creationId xmlns:a16="http://schemas.microsoft.com/office/drawing/2014/main" id="{0F2584CB-EFCC-7D72-982D-D86A5446DFDE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00;p77">
                <a:extLst>
                  <a:ext uri="{FF2B5EF4-FFF2-40B4-BE49-F238E27FC236}">
                    <a16:creationId xmlns:a16="http://schemas.microsoft.com/office/drawing/2014/main" id="{7C8E42CA-A19E-1C6F-334A-9C34058EA6CE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1;p77">
                <a:extLst>
                  <a:ext uri="{FF2B5EF4-FFF2-40B4-BE49-F238E27FC236}">
                    <a16:creationId xmlns:a16="http://schemas.microsoft.com/office/drawing/2014/main" id="{546A52BC-9867-C8AE-16B5-6BDEC15C1C05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02;p77">
                <a:extLst>
                  <a:ext uri="{FF2B5EF4-FFF2-40B4-BE49-F238E27FC236}">
                    <a16:creationId xmlns:a16="http://schemas.microsoft.com/office/drawing/2014/main" id="{A78EF418-B30C-8EE8-2B8F-8C85392B2FD9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03;p77">
                <a:extLst>
                  <a:ext uri="{FF2B5EF4-FFF2-40B4-BE49-F238E27FC236}">
                    <a16:creationId xmlns:a16="http://schemas.microsoft.com/office/drawing/2014/main" id="{E991E546-1EB8-DD29-5AFF-0E73C6D14A46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04;p77">
                <a:extLst>
                  <a:ext uri="{FF2B5EF4-FFF2-40B4-BE49-F238E27FC236}">
                    <a16:creationId xmlns:a16="http://schemas.microsoft.com/office/drawing/2014/main" id="{54CF957D-F8C1-D2E6-6781-7786DC701F58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05;p77">
                <a:extLst>
                  <a:ext uri="{FF2B5EF4-FFF2-40B4-BE49-F238E27FC236}">
                    <a16:creationId xmlns:a16="http://schemas.microsoft.com/office/drawing/2014/main" id="{6B4C99FE-0C3B-2CF6-53A8-FF4AB6756522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06;p77">
                <a:extLst>
                  <a:ext uri="{FF2B5EF4-FFF2-40B4-BE49-F238E27FC236}">
                    <a16:creationId xmlns:a16="http://schemas.microsoft.com/office/drawing/2014/main" id="{0BF6C094-5005-F4EF-4931-6D24E0A9EB44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07;p77">
                <a:extLst>
                  <a:ext uri="{FF2B5EF4-FFF2-40B4-BE49-F238E27FC236}">
                    <a16:creationId xmlns:a16="http://schemas.microsoft.com/office/drawing/2014/main" id="{BCE438CA-3302-26CC-A7DD-B00F891F6E46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08;p77">
                <a:extLst>
                  <a:ext uri="{FF2B5EF4-FFF2-40B4-BE49-F238E27FC236}">
                    <a16:creationId xmlns:a16="http://schemas.microsoft.com/office/drawing/2014/main" id="{E5911402-A2F6-40C8-0228-8A8FDD46EB5E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09;p77">
                <a:extLst>
                  <a:ext uri="{FF2B5EF4-FFF2-40B4-BE49-F238E27FC236}">
                    <a16:creationId xmlns:a16="http://schemas.microsoft.com/office/drawing/2014/main" id="{6A26482A-373F-59CD-CF47-3B95958C7EA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10;p77">
                <a:extLst>
                  <a:ext uri="{FF2B5EF4-FFF2-40B4-BE49-F238E27FC236}">
                    <a16:creationId xmlns:a16="http://schemas.microsoft.com/office/drawing/2014/main" id="{28253CCF-A89C-ECB9-1CC9-8D045BB7D465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11;p77">
                <a:extLst>
                  <a:ext uri="{FF2B5EF4-FFF2-40B4-BE49-F238E27FC236}">
                    <a16:creationId xmlns:a16="http://schemas.microsoft.com/office/drawing/2014/main" id="{19A1FA28-CAC4-4389-6DA4-359063489C7C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12;p77">
                <a:extLst>
                  <a:ext uri="{FF2B5EF4-FFF2-40B4-BE49-F238E27FC236}">
                    <a16:creationId xmlns:a16="http://schemas.microsoft.com/office/drawing/2014/main" id="{36437BCD-C1EB-CF37-BCCC-882A3B626164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13;p77">
                <a:extLst>
                  <a:ext uri="{FF2B5EF4-FFF2-40B4-BE49-F238E27FC236}">
                    <a16:creationId xmlns:a16="http://schemas.microsoft.com/office/drawing/2014/main" id="{57C4D498-E509-361D-724B-34B37D91AD1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14;p77">
                <a:extLst>
                  <a:ext uri="{FF2B5EF4-FFF2-40B4-BE49-F238E27FC236}">
                    <a16:creationId xmlns:a16="http://schemas.microsoft.com/office/drawing/2014/main" id="{6B00E322-7044-7DC8-959E-CCB63CA97950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15;p77">
                <a:extLst>
                  <a:ext uri="{FF2B5EF4-FFF2-40B4-BE49-F238E27FC236}">
                    <a16:creationId xmlns:a16="http://schemas.microsoft.com/office/drawing/2014/main" id="{A0ADE0F2-5F38-60FF-1A9F-3A2F7E522378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16;p77">
                <a:extLst>
                  <a:ext uri="{FF2B5EF4-FFF2-40B4-BE49-F238E27FC236}">
                    <a16:creationId xmlns:a16="http://schemas.microsoft.com/office/drawing/2014/main" id="{A527E796-7C3E-B252-2645-0D8795A00639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17;p77">
                <a:extLst>
                  <a:ext uri="{FF2B5EF4-FFF2-40B4-BE49-F238E27FC236}">
                    <a16:creationId xmlns:a16="http://schemas.microsoft.com/office/drawing/2014/main" id="{930C93D8-0A7F-B780-A105-8D12FD48F205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18;p77">
                <a:extLst>
                  <a:ext uri="{FF2B5EF4-FFF2-40B4-BE49-F238E27FC236}">
                    <a16:creationId xmlns:a16="http://schemas.microsoft.com/office/drawing/2014/main" id="{5C0AB58E-6060-FFD2-A4DF-14B4B96E4717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19;p77">
                <a:extLst>
                  <a:ext uri="{FF2B5EF4-FFF2-40B4-BE49-F238E27FC236}">
                    <a16:creationId xmlns:a16="http://schemas.microsoft.com/office/drawing/2014/main" id="{BE48F4D8-221F-7C59-7DB4-27FF5528ADEB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20;p77">
                <a:extLst>
                  <a:ext uri="{FF2B5EF4-FFF2-40B4-BE49-F238E27FC236}">
                    <a16:creationId xmlns:a16="http://schemas.microsoft.com/office/drawing/2014/main" id="{7384CA63-BB2A-C2CF-C1F9-866846CE1C4B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21;p77">
                <a:extLst>
                  <a:ext uri="{FF2B5EF4-FFF2-40B4-BE49-F238E27FC236}">
                    <a16:creationId xmlns:a16="http://schemas.microsoft.com/office/drawing/2014/main" id="{85289DA3-DC94-3B1A-BC92-A296B1EF9E55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322;p77">
                <a:extLst>
                  <a:ext uri="{FF2B5EF4-FFF2-40B4-BE49-F238E27FC236}">
                    <a16:creationId xmlns:a16="http://schemas.microsoft.com/office/drawing/2014/main" id="{12900EAC-1B36-0567-7D91-09303D469EF9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3;p77">
                <a:extLst>
                  <a:ext uri="{FF2B5EF4-FFF2-40B4-BE49-F238E27FC236}">
                    <a16:creationId xmlns:a16="http://schemas.microsoft.com/office/drawing/2014/main" id="{1C188397-8F2C-BBAB-DBEF-5030D4A1FF0E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4;p77">
                <a:extLst>
                  <a:ext uri="{FF2B5EF4-FFF2-40B4-BE49-F238E27FC236}">
                    <a16:creationId xmlns:a16="http://schemas.microsoft.com/office/drawing/2014/main" id="{26DFA190-6F76-E46C-484D-F1A797B12908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5;p77">
                <a:extLst>
                  <a:ext uri="{FF2B5EF4-FFF2-40B4-BE49-F238E27FC236}">
                    <a16:creationId xmlns:a16="http://schemas.microsoft.com/office/drawing/2014/main" id="{DF67100F-4DFB-4E36-772F-C71716C28B73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326;p77">
                <a:extLst>
                  <a:ext uri="{FF2B5EF4-FFF2-40B4-BE49-F238E27FC236}">
                    <a16:creationId xmlns:a16="http://schemas.microsoft.com/office/drawing/2014/main" id="{2BDE3491-7E3C-C47B-01C7-7806AEDCBFCE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327;p77">
                <a:extLst>
                  <a:ext uri="{FF2B5EF4-FFF2-40B4-BE49-F238E27FC236}">
                    <a16:creationId xmlns:a16="http://schemas.microsoft.com/office/drawing/2014/main" id="{EA9A799D-23CA-DCBF-0BD8-1AAA746AB4DA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328;p77">
                <a:extLst>
                  <a:ext uri="{FF2B5EF4-FFF2-40B4-BE49-F238E27FC236}">
                    <a16:creationId xmlns:a16="http://schemas.microsoft.com/office/drawing/2014/main" id="{21E3DE2B-660C-D103-F3B7-42AC9758E9DC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329;p77">
                <a:extLst>
                  <a:ext uri="{FF2B5EF4-FFF2-40B4-BE49-F238E27FC236}">
                    <a16:creationId xmlns:a16="http://schemas.microsoft.com/office/drawing/2014/main" id="{A20ACF11-5CB6-D76A-D66E-719DA8E5DDA4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0;p77">
                <a:extLst>
                  <a:ext uri="{FF2B5EF4-FFF2-40B4-BE49-F238E27FC236}">
                    <a16:creationId xmlns:a16="http://schemas.microsoft.com/office/drawing/2014/main" id="{570CAE03-BBEC-283B-AD37-55009EFC3AD1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1;p77">
                <a:extLst>
                  <a:ext uri="{FF2B5EF4-FFF2-40B4-BE49-F238E27FC236}">
                    <a16:creationId xmlns:a16="http://schemas.microsoft.com/office/drawing/2014/main" id="{66CE75B9-56F2-7BC4-159C-0D91007FEB74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2;p77">
                <a:extLst>
                  <a:ext uri="{FF2B5EF4-FFF2-40B4-BE49-F238E27FC236}">
                    <a16:creationId xmlns:a16="http://schemas.microsoft.com/office/drawing/2014/main" id="{6C39CA51-1F03-C4E1-FA13-9C255D46E088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3;p77">
                <a:extLst>
                  <a:ext uri="{FF2B5EF4-FFF2-40B4-BE49-F238E27FC236}">
                    <a16:creationId xmlns:a16="http://schemas.microsoft.com/office/drawing/2014/main" id="{F55B7FCD-7961-D16C-163A-64DA9A24B186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4;p77">
                <a:extLst>
                  <a:ext uri="{FF2B5EF4-FFF2-40B4-BE49-F238E27FC236}">
                    <a16:creationId xmlns:a16="http://schemas.microsoft.com/office/drawing/2014/main" id="{50920B44-5FFE-837B-6962-650908BBBE69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5;p77">
                <a:extLst>
                  <a:ext uri="{FF2B5EF4-FFF2-40B4-BE49-F238E27FC236}">
                    <a16:creationId xmlns:a16="http://schemas.microsoft.com/office/drawing/2014/main" id="{2177DBF9-794A-6B93-F0A9-FB9DFF83C9C7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336;p77">
                <a:extLst>
                  <a:ext uri="{FF2B5EF4-FFF2-40B4-BE49-F238E27FC236}">
                    <a16:creationId xmlns:a16="http://schemas.microsoft.com/office/drawing/2014/main" id="{4E3471C3-F71D-BD0F-2F37-F4AAC6E97BAE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337;p77">
                <a:extLst>
                  <a:ext uri="{FF2B5EF4-FFF2-40B4-BE49-F238E27FC236}">
                    <a16:creationId xmlns:a16="http://schemas.microsoft.com/office/drawing/2014/main" id="{2F4EB9FB-D7B0-8D4C-2515-B201A1DD4B67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338;p77">
                <a:extLst>
                  <a:ext uri="{FF2B5EF4-FFF2-40B4-BE49-F238E27FC236}">
                    <a16:creationId xmlns:a16="http://schemas.microsoft.com/office/drawing/2014/main" id="{73913F4D-0DE0-1CD5-6FBE-BCAD06204294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339;p77">
                <a:extLst>
                  <a:ext uri="{FF2B5EF4-FFF2-40B4-BE49-F238E27FC236}">
                    <a16:creationId xmlns:a16="http://schemas.microsoft.com/office/drawing/2014/main" id="{38A7D4C0-651E-EBD9-6DC8-93DB37857A4F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0;p77">
                <a:extLst>
                  <a:ext uri="{FF2B5EF4-FFF2-40B4-BE49-F238E27FC236}">
                    <a16:creationId xmlns:a16="http://schemas.microsoft.com/office/drawing/2014/main" id="{2306DD29-44B5-513E-45FA-485765378B6C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1;p77">
                <a:extLst>
                  <a:ext uri="{FF2B5EF4-FFF2-40B4-BE49-F238E27FC236}">
                    <a16:creationId xmlns:a16="http://schemas.microsoft.com/office/drawing/2014/main" id="{5A4D9F1A-847B-17D6-C565-029163F1C32B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2;p77">
                <a:extLst>
                  <a:ext uri="{FF2B5EF4-FFF2-40B4-BE49-F238E27FC236}">
                    <a16:creationId xmlns:a16="http://schemas.microsoft.com/office/drawing/2014/main" id="{DA66757B-629E-B769-09ED-787625DBEC86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3;p77">
                <a:extLst>
                  <a:ext uri="{FF2B5EF4-FFF2-40B4-BE49-F238E27FC236}">
                    <a16:creationId xmlns:a16="http://schemas.microsoft.com/office/drawing/2014/main" id="{AF95858C-EC2C-9EF1-3EE6-522B68F50940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4;p77">
                <a:extLst>
                  <a:ext uri="{FF2B5EF4-FFF2-40B4-BE49-F238E27FC236}">
                    <a16:creationId xmlns:a16="http://schemas.microsoft.com/office/drawing/2014/main" id="{11F3A3A9-0F21-C5F0-917D-A1C54AA4905A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5;p77">
                <a:extLst>
                  <a:ext uri="{FF2B5EF4-FFF2-40B4-BE49-F238E27FC236}">
                    <a16:creationId xmlns:a16="http://schemas.microsoft.com/office/drawing/2014/main" id="{A5441382-5358-7A3E-C91B-7DB6DEE212BA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46;p77">
                <a:extLst>
                  <a:ext uri="{FF2B5EF4-FFF2-40B4-BE49-F238E27FC236}">
                    <a16:creationId xmlns:a16="http://schemas.microsoft.com/office/drawing/2014/main" id="{921FBC19-F06F-1D02-9BF9-EDAC11065379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47;p77">
                <a:extLst>
                  <a:ext uri="{FF2B5EF4-FFF2-40B4-BE49-F238E27FC236}">
                    <a16:creationId xmlns:a16="http://schemas.microsoft.com/office/drawing/2014/main" id="{B94EAD1B-2E89-0FCF-A5BF-AADBE379EBEF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48;p77">
                <a:extLst>
                  <a:ext uri="{FF2B5EF4-FFF2-40B4-BE49-F238E27FC236}">
                    <a16:creationId xmlns:a16="http://schemas.microsoft.com/office/drawing/2014/main" id="{EC2076FF-B6C6-2C77-F75B-2193B4574E2F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49;p77">
                <a:extLst>
                  <a:ext uri="{FF2B5EF4-FFF2-40B4-BE49-F238E27FC236}">
                    <a16:creationId xmlns:a16="http://schemas.microsoft.com/office/drawing/2014/main" id="{698E710F-F3C8-DCAC-1807-E9AFECC4E882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0;p77">
                <a:extLst>
                  <a:ext uri="{FF2B5EF4-FFF2-40B4-BE49-F238E27FC236}">
                    <a16:creationId xmlns:a16="http://schemas.microsoft.com/office/drawing/2014/main" id="{D09AFBF3-512E-BFCF-95A8-F1B5D3BC35D4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1;p77">
                <a:extLst>
                  <a:ext uri="{FF2B5EF4-FFF2-40B4-BE49-F238E27FC236}">
                    <a16:creationId xmlns:a16="http://schemas.microsoft.com/office/drawing/2014/main" id="{643AC960-081B-6C3E-EDE1-246E269C6D56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2;p77">
                <a:extLst>
                  <a:ext uri="{FF2B5EF4-FFF2-40B4-BE49-F238E27FC236}">
                    <a16:creationId xmlns:a16="http://schemas.microsoft.com/office/drawing/2014/main" id="{17637D0B-DA80-7BB0-59C2-7077D0281F80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3;p77">
                <a:extLst>
                  <a:ext uri="{FF2B5EF4-FFF2-40B4-BE49-F238E27FC236}">
                    <a16:creationId xmlns:a16="http://schemas.microsoft.com/office/drawing/2014/main" id="{A3F3C323-826C-91C7-7F50-E1BBF5EC2AB9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4;p77">
                <a:extLst>
                  <a:ext uri="{FF2B5EF4-FFF2-40B4-BE49-F238E27FC236}">
                    <a16:creationId xmlns:a16="http://schemas.microsoft.com/office/drawing/2014/main" id="{BEC2431B-51C5-61DD-83EA-6A957EA0F73B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5;p77">
                <a:extLst>
                  <a:ext uri="{FF2B5EF4-FFF2-40B4-BE49-F238E27FC236}">
                    <a16:creationId xmlns:a16="http://schemas.microsoft.com/office/drawing/2014/main" id="{7D8BFB14-D5DB-7309-466C-605F226CA7FC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56;p77">
                <a:extLst>
                  <a:ext uri="{FF2B5EF4-FFF2-40B4-BE49-F238E27FC236}">
                    <a16:creationId xmlns:a16="http://schemas.microsoft.com/office/drawing/2014/main" id="{5171A3C9-ED08-32FA-3A97-3C0F512BD252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57;p77">
                <a:extLst>
                  <a:ext uri="{FF2B5EF4-FFF2-40B4-BE49-F238E27FC236}">
                    <a16:creationId xmlns:a16="http://schemas.microsoft.com/office/drawing/2014/main" id="{A8C97BFF-BD60-727E-08B3-6A20A7C6CC2E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58;p77">
                <a:extLst>
                  <a:ext uri="{FF2B5EF4-FFF2-40B4-BE49-F238E27FC236}">
                    <a16:creationId xmlns:a16="http://schemas.microsoft.com/office/drawing/2014/main" id="{34FD055E-F362-C01E-0EC1-AEC604A44D41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59;p77">
                <a:extLst>
                  <a:ext uri="{FF2B5EF4-FFF2-40B4-BE49-F238E27FC236}">
                    <a16:creationId xmlns:a16="http://schemas.microsoft.com/office/drawing/2014/main" id="{68CDF7CB-2B72-547E-981B-1705D632C36F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0;p77">
                <a:extLst>
                  <a:ext uri="{FF2B5EF4-FFF2-40B4-BE49-F238E27FC236}">
                    <a16:creationId xmlns:a16="http://schemas.microsoft.com/office/drawing/2014/main" id="{41AB7B16-01B9-1638-B294-436FCFF01415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1;p77">
                <a:extLst>
                  <a:ext uri="{FF2B5EF4-FFF2-40B4-BE49-F238E27FC236}">
                    <a16:creationId xmlns:a16="http://schemas.microsoft.com/office/drawing/2014/main" id="{F69D05B3-D4B8-AD1B-84EA-0D2393E17D8E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2;p77">
                <a:extLst>
                  <a:ext uri="{FF2B5EF4-FFF2-40B4-BE49-F238E27FC236}">
                    <a16:creationId xmlns:a16="http://schemas.microsoft.com/office/drawing/2014/main" id="{70538301-7157-4F9A-191B-B9826BF994D7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3;p77">
                <a:extLst>
                  <a:ext uri="{FF2B5EF4-FFF2-40B4-BE49-F238E27FC236}">
                    <a16:creationId xmlns:a16="http://schemas.microsoft.com/office/drawing/2014/main" id="{74A3A6D8-2D95-873B-C6DD-6A1C4DCFA65F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4;p77">
                <a:extLst>
                  <a:ext uri="{FF2B5EF4-FFF2-40B4-BE49-F238E27FC236}">
                    <a16:creationId xmlns:a16="http://schemas.microsoft.com/office/drawing/2014/main" id="{52B996EE-B215-B6AA-0E53-506D82A41563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5;p77">
                <a:extLst>
                  <a:ext uri="{FF2B5EF4-FFF2-40B4-BE49-F238E27FC236}">
                    <a16:creationId xmlns:a16="http://schemas.microsoft.com/office/drawing/2014/main" id="{C831FB96-609C-4D51-ED66-31609BE1907F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366;p77">
                <a:extLst>
                  <a:ext uri="{FF2B5EF4-FFF2-40B4-BE49-F238E27FC236}">
                    <a16:creationId xmlns:a16="http://schemas.microsoft.com/office/drawing/2014/main" id="{D6E1ACB1-A23B-B49E-8FE7-AFC53255755C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367;p77">
                <a:extLst>
                  <a:ext uri="{FF2B5EF4-FFF2-40B4-BE49-F238E27FC236}">
                    <a16:creationId xmlns:a16="http://schemas.microsoft.com/office/drawing/2014/main" id="{D5F6B4F8-5F53-0C06-0BDF-B12AAFF7A784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368;p77">
                <a:extLst>
                  <a:ext uri="{FF2B5EF4-FFF2-40B4-BE49-F238E27FC236}">
                    <a16:creationId xmlns:a16="http://schemas.microsoft.com/office/drawing/2014/main" id="{A7A131FD-E193-51FD-8352-D49A50F5A27E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369;p77">
                <a:extLst>
                  <a:ext uri="{FF2B5EF4-FFF2-40B4-BE49-F238E27FC236}">
                    <a16:creationId xmlns:a16="http://schemas.microsoft.com/office/drawing/2014/main" id="{7C941F40-BC70-CB18-D76B-582289D5DB15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0;p77">
                <a:extLst>
                  <a:ext uri="{FF2B5EF4-FFF2-40B4-BE49-F238E27FC236}">
                    <a16:creationId xmlns:a16="http://schemas.microsoft.com/office/drawing/2014/main" id="{544357E4-BEDC-65C7-3113-F629F65FBC6D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1;p77">
                <a:extLst>
                  <a:ext uri="{FF2B5EF4-FFF2-40B4-BE49-F238E27FC236}">
                    <a16:creationId xmlns:a16="http://schemas.microsoft.com/office/drawing/2014/main" id="{6BBE3F1E-B812-8811-1547-8A3FC9F1F20B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2;p77">
                <a:extLst>
                  <a:ext uri="{FF2B5EF4-FFF2-40B4-BE49-F238E27FC236}">
                    <a16:creationId xmlns:a16="http://schemas.microsoft.com/office/drawing/2014/main" id="{F4C339A2-3B60-E1ED-21C9-20F820C7D78C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3;p77">
                <a:extLst>
                  <a:ext uri="{FF2B5EF4-FFF2-40B4-BE49-F238E27FC236}">
                    <a16:creationId xmlns:a16="http://schemas.microsoft.com/office/drawing/2014/main" id="{7F640ABB-EC5C-5216-1ADF-46E03DEA7844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4;p77">
                <a:extLst>
                  <a:ext uri="{FF2B5EF4-FFF2-40B4-BE49-F238E27FC236}">
                    <a16:creationId xmlns:a16="http://schemas.microsoft.com/office/drawing/2014/main" id="{B744040A-780C-96C6-342F-7ACA17A9EC47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5;p77">
                <a:extLst>
                  <a:ext uri="{FF2B5EF4-FFF2-40B4-BE49-F238E27FC236}">
                    <a16:creationId xmlns:a16="http://schemas.microsoft.com/office/drawing/2014/main" id="{7C711D52-B3EE-C6AB-CDD7-A0E8D9AFD915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376;p77">
                <a:extLst>
                  <a:ext uri="{FF2B5EF4-FFF2-40B4-BE49-F238E27FC236}">
                    <a16:creationId xmlns:a16="http://schemas.microsoft.com/office/drawing/2014/main" id="{2C6A6EB2-8239-D95D-14E0-B2C56CA650ED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377;p77">
                <a:extLst>
                  <a:ext uri="{FF2B5EF4-FFF2-40B4-BE49-F238E27FC236}">
                    <a16:creationId xmlns:a16="http://schemas.microsoft.com/office/drawing/2014/main" id="{28F5F5DA-EB4E-DD4E-6EDA-A8EA72798848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378;p77">
                <a:extLst>
                  <a:ext uri="{FF2B5EF4-FFF2-40B4-BE49-F238E27FC236}">
                    <a16:creationId xmlns:a16="http://schemas.microsoft.com/office/drawing/2014/main" id="{E24F16ED-D4E8-C14A-4D4A-98D80A287A56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379;p77">
                <a:extLst>
                  <a:ext uri="{FF2B5EF4-FFF2-40B4-BE49-F238E27FC236}">
                    <a16:creationId xmlns:a16="http://schemas.microsoft.com/office/drawing/2014/main" id="{8892CA57-ECFB-04E5-7AB3-38CE9AAEB3D5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0;p77">
                <a:extLst>
                  <a:ext uri="{FF2B5EF4-FFF2-40B4-BE49-F238E27FC236}">
                    <a16:creationId xmlns:a16="http://schemas.microsoft.com/office/drawing/2014/main" id="{32D5D496-0612-3E31-F34A-0ECBE0BC5B55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1;p77">
                <a:extLst>
                  <a:ext uri="{FF2B5EF4-FFF2-40B4-BE49-F238E27FC236}">
                    <a16:creationId xmlns:a16="http://schemas.microsoft.com/office/drawing/2014/main" id="{D721CC06-DB8E-7DF6-CB1B-C36147F64D21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2;p77">
                <a:extLst>
                  <a:ext uri="{FF2B5EF4-FFF2-40B4-BE49-F238E27FC236}">
                    <a16:creationId xmlns:a16="http://schemas.microsoft.com/office/drawing/2014/main" id="{8E9A0197-32A0-FC80-5E90-699B1EF711DE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3;p77">
                <a:extLst>
                  <a:ext uri="{FF2B5EF4-FFF2-40B4-BE49-F238E27FC236}">
                    <a16:creationId xmlns:a16="http://schemas.microsoft.com/office/drawing/2014/main" id="{415BC3A4-DA5B-F2DC-7000-13BC40A007AD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4;p77">
                <a:extLst>
                  <a:ext uri="{FF2B5EF4-FFF2-40B4-BE49-F238E27FC236}">
                    <a16:creationId xmlns:a16="http://schemas.microsoft.com/office/drawing/2014/main" id="{538D1706-81D7-7567-8433-294BCE3C7579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5;p77">
                <a:extLst>
                  <a:ext uri="{FF2B5EF4-FFF2-40B4-BE49-F238E27FC236}">
                    <a16:creationId xmlns:a16="http://schemas.microsoft.com/office/drawing/2014/main" id="{DB124519-8051-B521-6560-DD543BF34B1F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386;p77">
                <a:extLst>
                  <a:ext uri="{FF2B5EF4-FFF2-40B4-BE49-F238E27FC236}">
                    <a16:creationId xmlns:a16="http://schemas.microsoft.com/office/drawing/2014/main" id="{FBDEB065-E3E8-93B6-2B32-E80DACAC947C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387;p77">
                <a:extLst>
                  <a:ext uri="{FF2B5EF4-FFF2-40B4-BE49-F238E27FC236}">
                    <a16:creationId xmlns:a16="http://schemas.microsoft.com/office/drawing/2014/main" id="{19054ADD-612D-BCEB-2F94-B5EE75DED5CA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388;p77">
                <a:extLst>
                  <a:ext uri="{FF2B5EF4-FFF2-40B4-BE49-F238E27FC236}">
                    <a16:creationId xmlns:a16="http://schemas.microsoft.com/office/drawing/2014/main" id="{5B3DB286-B1D0-E500-453A-D1948B4FC068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389;p77">
                <a:extLst>
                  <a:ext uri="{FF2B5EF4-FFF2-40B4-BE49-F238E27FC236}">
                    <a16:creationId xmlns:a16="http://schemas.microsoft.com/office/drawing/2014/main" id="{D1F2B447-E6DD-5C67-B979-D8ADE690D6F5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0;p77">
                <a:extLst>
                  <a:ext uri="{FF2B5EF4-FFF2-40B4-BE49-F238E27FC236}">
                    <a16:creationId xmlns:a16="http://schemas.microsoft.com/office/drawing/2014/main" id="{F2B89591-499A-FE22-02B2-3B59A928A87D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1;p77">
                <a:extLst>
                  <a:ext uri="{FF2B5EF4-FFF2-40B4-BE49-F238E27FC236}">
                    <a16:creationId xmlns:a16="http://schemas.microsoft.com/office/drawing/2014/main" id="{C16F9E12-5895-B36A-E7B0-DE45F8316AB9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2;p77">
                <a:extLst>
                  <a:ext uri="{FF2B5EF4-FFF2-40B4-BE49-F238E27FC236}">
                    <a16:creationId xmlns:a16="http://schemas.microsoft.com/office/drawing/2014/main" id="{6A910C03-8FF5-FEA0-4109-ACE8298805B7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3;p77">
                <a:extLst>
                  <a:ext uri="{FF2B5EF4-FFF2-40B4-BE49-F238E27FC236}">
                    <a16:creationId xmlns:a16="http://schemas.microsoft.com/office/drawing/2014/main" id="{4A71531C-09B9-E0BF-3A8C-54F937ED8942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4;p77">
                <a:extLst>
                  <a:ext uri="{FF2B5EF4-FFF2-40B4-BE49-F238E27FC236}">
                    <a16:creationId xmlns:a16="http://schemas.microsoft.com/office/drawing/2014/main" id="{1C5DD620-E51A-E35E-F107-6E073BD27B83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5;p77">
                <a:extLst>
                  <a:ext uri="{FF2B5EF4-FFF2-40B4-BE49-F238E27FC236}">
                    <a16:creationId xmlns:a16="http://schemas.microsoft.com/office/drawing/2014/main" id="{E079972B-0380-B309-EF0E-BFD38090CC11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396;p77">
                <a:extLst>
                  <a:ext uri="{FF2B5EF4-FFF2-40B4-BE49-F238E27FC236}">
                    <a16:creationId xmlns:a16="http://schemas.microsoft.com/office/drawing/2014/main" id="{6B487839-790C-5031-0CE7-E7A84D2BE41F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397;p77">
                <a:extLst>
                  <a:ext uri="{FF2B5EF4-FFF2-40B4-BE49-F238E27FC236}">
                    <a16:creationId xmlns:a16="http://schemas.microsoft.com/office/drawing/2014/main" id="{52C82AF3-6741-E31C-34E7-E4001793CD49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398;p77">
                <a:extLst>
                  <a:ext uri="{FF2B5EF4-FFF2-40B4-BE49-F238E27FC236}">
                    <a16:creationId xmlns:a16="http://schemas.microsoft.com/office/drawing/2014/main" id="{C6FCB2EE-E5F9-6EF2-7CA6-2F96634D2873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399;p77">
                <a:extLst>
                  <a:ext uri="{FF2B5EF4-FFF2-40B4-BE49-F238E27FC236}">
                    <a16:creationId xmlns:a16="http://schemas.microsoft.com/office/drawing/2014/main" id="{160B2CF7-AEDA-3543-6B30-020899C9CD58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0;p77">
                <a:extLst>
                  <a:ext uri="{FF2B5EF4-FFF2-40B4-BE49-F238E27FC236}">
                    <a16:creationId xmlns:a16="http://schemas.microsoft.com/office/drawing/2014/main" id="{D8C5DE4E-E3D4-1CA4-C084-01E5DFF8850A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1;p77">
                <a:extLst>
                  <a:ext uri="{FF2B5EF4-FFF2-40B4-BE49-F238E27FC236}">
                    <a16:creationId xmlns:a16="http://schemas.microsoft.com/office/drawing/2014/main" id="{EC212BDC-F9E5-6260-8AB4-260416C803FD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2;p77">
                <a:extLst>
                  <a:ext uri="{FF2B5EF4-FFF2-40B4-BE49-F238E27FC236}">
                    <a16:creationId xmlns:a16="http://schemas.microsoft.com/office/drawing/2014/main" id="{E3703972-8BA7-FDD1-AEF1-3BD99FA4AF00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3;p77">
                <a:extLst>
                  <a:ext uri="{FF2B5EF4-FFF2-40B4-BE49-F238E27FC236}">
                    <a16:creationId xmlns:a16="http://schemas.microsoft.com/office/drawing/2014/main" id="{278655A1-F8AC-2485-3E56-F728016F6476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4;p77">
                <a:extLst>
                  <a:ext uri="{FF2B5EF4-FFF2-40B4-BE49-F238E27FC236}">
                    <a16:creationId xmlns:a16="http://schemas.microsoft.com/office/drawing/2014/main" id="{AB0AE9C2-3547-D7DB-9702-D72A82977D4C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5;p77">
                <a:extLst>
                  <a:ext uri="{FF2B5EF4-FFF2-40B4-BE49-F238E27FC236}">
                    <a16:creationId xmlns:a16="http://schemas.microsoft.com/office/drawing/2014/main" id="{F802C1D0-309E-CC29-AA7A-7086E1850E8C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406;p77">
                <a:extLst>
                  <a:ext uri="{FF2B5EF4-FFF2-40B4-BE49-F238E27FC236}">
                    <a16:creationId xmlns:a16="http://schemas.microsoft.com/office/drawing/2014/main" id="{93B5530D-A40B-FFC5-79E9-C597D9CDE1BC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407;p77">
                <a:extLst>
                  <a:ext uri="{FF2B5EF4-FFF2-40B4-BE49-F238E27FC236}">
                    <a16:creationId xmlns:a16="http://schemas.microsoft.com/office/drawing/2014/main" id="{B7879244-F022-C523-05E8-7EEEC52E513B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408;p77">
                <a:extLst>
                  <a:ext uri="{FF2B5EF4-FFF2-40B4-BE49-F238E27FC236}">
                    <a16:creationId xmlns:a16="http://schemas.microsoft.com/office/drawing/2014/main" id="{4024C157-5598-727B-60AB-3348EA5B9E91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409;p77">
                <a:extLst>
                  <a:ext uri="{FF2B5EF4-FFF2-40B4-BE49-F238E27FC236}">
                    <a16:creationId xmlns:a16="http://schemas.microsoft.com/office/drawing/2014/main" id="{E13C2158-9236-CF09-9ABF-3367AE80EAC2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0;p77">
                <a:extLst>
                  <a:ext uri="{FF2B5EF4-FFF2-40B4-BE49-F238E27FC236}">
                    <a16:creationId xmlns:a16="http://schemas.microsoft.com/office/drawing/2014/main" id="{D579001D-BA93-73E8-99D8-2D95BC5E71AC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1;p77">
                <a:extLst>
                  <a:ext uri="{FF2B5EF4-FFF2-40B4-BE49-F238E27FC236}">
                    <a16:creationId xmlns:a16="http://schemas.microsoft.com/office/drawing/2014/main" id="{D589DEB8-778C-7565-14B3-4B02054D4A21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2;p77">
                <a:extLst>
                  <a:ext uri="{FF2B5EF4-FFF2-40B4-BE49-F238E27FC236}">
                    <a16:creationId xmlns:a16="http://schemas.microsoft.com/office/drawing/2014/main" id="{500FE120-7567-A7ED-B243-A3DD5B382263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3;p77">
                <a:extLst>
                  <a:ext uri="{FF2B5EF4-FFF2-40B4-BE49-F238E27FC236}">
                    <a16:creationId xmlns:a16="http://schemas.microsoft.com/office/drawing/2014/main" id="{E676DD44-5270-7094-E214-6AB61CC82BD2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4;p77">
                <a:extLst>
                  <a:ext uri="{FF2B5EF4-FFF2-40B4-BE49-F238E27FC236}">
                    <a16:creationId xmlns:a16="http://schemas.microsoft.com/office/drawing/2014/main" id="{8FDA0339-9274-3E39-5787-DB5FAE2907A5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5;p77">
                <a:extLst>
                  <a:ext uri="{FF2B5EF4-FFF2-40B4-BE49-F238E27FC236}">
                    <a16:creationId xmlns:a16="http://schemas.microsoft.com/office/drawing/2014/main" id="{3B1B47EF-763E-A891-B1AE-6F1A18C2E719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416;p77">
                <a:extLst>
                  <a:ext uri="{FF2B5EF4-FFF2-40B4-BE49-F238E27FC236}">
                    <a16:creationId xmlns:a16="http://schemas.microsoft.com/office/drawing/2014/main" id="{0543BBD2-21FD-F7B3-5630-5831E57A8BD6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417;p77">
                <a:extLst>
                  <a:ext uri="{FF2B5EF4-FFF2-40B4-BE49-F238E27FC236}">
                    <a16:creationId xmlns:a16="http://schemas.microsoft.com/office/drawing/2014/main" id="{75076824-63DE-BF9D-F56B-467BF807176D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418;p77">
                <a:extLst>
                  <a:ext uri="{FF2B5EF4-FFF2-40B4-BE49-F238E27FC236}">
                    <a16:creationId xmlns:a16="http://schemas.microsoft.com/office/drawing/2014/main" id="{BEB2EFA9-0EB2-381E-F819-F66EEB266B71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419;p77">
                <a:extLst>
                  <a:ext uri="{FF2B5EF4-FFF2-40B4-BE49-F238E27FC236}">
                    <a16:creationId xmlns:a16="http://schemas.microsoft.com/office/drawing/2014/main" id="{1ED41387-42A6-CEC0-55A5-19AC278D48FA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0;p77">
                <a:extLst>
                  <a:ext uri="{FF2B5EF4-FFF2-40B4-BE49-F238E27FC236}">
                    <a16:creationId xmlns:a16="http://schemas.microsoft.com/office/drawing/2014/main" id="{AD21E33B-35F9-1228-31A8-906D847E567E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1;p77">
                <a:extLst>
                  <a:ext uri="{FF2B5EF4-FFF2-40B4-BE49-F238E27FC236}">
                    <a16:creationId xmlns:a16="http://schemas.microsoft.com/office/drawing/2014/main" id="{B258BC12-FEB0-4ADD-B6BC-A21AD551AC2B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2;p77">
                <a:extLst>
                  <a:ext uri="{FF2B5EF4-FFF2-40B4-BE49-F238E27FC236}">
                    <a16:creationId xmlns:a16="http://schemas.microsoft.com/office/drawing/2014/main" id="{B8352C44-220F-62C4-7873-17D2E89FBD01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3;p77">
                <a:extLst>
                  <a:ext uri="{FF2B5EF4-FFF2-40B4-BE49-F238E27FC236}">
                    <a16:creationId xmlns:a16="http://schemas.microsoft.com/office/drawing/2014/main" id="{2420233E-53D6-6A97-F4D8-429303CBA66E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4;p77">
                <a:extLst>
                  <a:ext uri="{FF2B5EF4-FFF2-40B4-BE49-F238E27FC236}">
                    <a16:creationId xmlns:a16="http://schemas.microsoft.com/office/drawing/2014/main" id="{744A5F65-94CD-8D72-42AB-EFFFE374E9FA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5;p77">
                <a:extLst>
                  <a:ext uri="{FF2B5EF4-FFF2-40B4-BE49-F238E27FC236}">
                    <a16:creationId xmlns:a16="http://schemas.microsoft.com/office/drawing/2014/main" id="{4A1AD68B-6575-056F-CDC8-BCC97DEE9C2B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426;p77">
                <a:extLst>
                  <a:ext uri="{FF2B5EF4-FFF2-40B4-BE49-F238E27FC236}">
                    <a16:creationId xmlns:a16="http://schemas.microsoft.com/office/drawing/2014/main" id="{F7341DB0-C7BF-08B4-F8BA-2BDBEF3BE4E9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427;p77">
                <a:extLst>
                  <a:ext uri="{FF2B5EF4-FFF2-40B4-BE49-F238E27FC236}">
                    <a16:creationId xmlns:a16="http://schemas.microsoft.com/office/drawing/2014/main" id="{3350ADBE-F519-C4BB-6292-0EC03D9D674D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428;p77">
                <a:extLst>
                  <a:ext uri="{FF2B5EF4-FFF2-40B4-BE49-F238E27FC236}">
                    <a16:creationId xmlns:a16="http://schemas.microsoft.com/office/drawing/2014/main" id="{A15911D7-B6A2-B766-F281-38E3E4A86736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429;p77">
                <a:extLst>
                  <a:ext uri="{FF2B5EF4-FFF2-40B4-BE49-F238E27FC236}">
                    <a16:creationId xmlns:a16="http://schemas.microsoft.com/office/drawing/2014/main" id="{8EDFF945-52D7-863A-6A4C-1474F2EF80B7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0;p77">
                <a:extLst>
                  <a:ext uri="{FF2B5EF4-FFF2-40B4-BE49-F238E27FC236}">
                    <a16:creationId xmlns:a16="http://schemas.microsoft.com/office/drawing/2014/main" id="{FD62DB59-804C-E23A-B731-FA56FD7E1FA0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1;p77">
                <a:extLst>
                  <a:ext uri="{FF2B5EF4-FFF2-40B4-BE49-F238E27FC236}">
                    <a16:creationId xmlns:a16="http://schemas.microsoft.com/office/drawing/2014/main" id="{D74B4AAA-06BE-22FB-FECD-957AD96F4BB4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2;p77">
                <a:extLst>
                  <a:ext uri="{FF2B5EF4-FFF2-40B4-BE49-F238E27FC236}">
                    <a16:creationId xmlns:a16="http://schemas.microsoft.com/office/drawing/2014/main" id="{22BB7F07-6C14-0693-8E08-DFD89E72B3A2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3;p77">
                <a:extLst>
                  <a:ext uri="{FF2B5EF4-FFF2-40B4-BE49-F238E27FC236}">
                    <a16:creationId xmlns:a16="http://schemas.microsoft.com/office/drawing/2014/main" id="{116A3D8B-3129-6D65-C838-61A5D8BF8AEF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4;p77">
                <a:extLst>
                  <a:ext uri="{FF2B5EF4-FFF2-40B4-BE49-F238E27FC236}">
                    <a16:creationId xmlns:a16="http://schemas.microsoft.com/office/drawing/2014/main" id="{8EA75500-42BA-48C1-742F-60405C542BFA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5;p77">
                <a:extLst>
                  <a:ext uri="{FF2B5EF4-FFF2-40B4-BE49-F238E27FC236}">
                    <a16:creationId xmlns:a16="http://schemas.microsoft.com/office/drawing/2014/main" id="{10E5DD02-BDA9-1C10-E968-C203C01BB366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436;p77">
                <a:extLst>
                  <a:ext uri="{FF2B5EF4-FFF2-40B4-BE49-F238E27FC236}">
                    <a16:creationId xmlns:a16="http://schemas.microsoft.com/office/drawing/2014/main" id="{967AFC3E-9EB4-1B5D-226B-0D01FDEC0F5D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437;p77">
                <a:extLst>
                  <a:ext uri="{FF2B5EF4-FFF2-40B4-BE49-F238E27FC236}">
                    <a16:creationId xmlns:a16="http://schemas.microsoft.com/office/drawing/2014/main" id="{E3881BCC-AEC6-2796-F5D4-029A1BCEDACC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438;p77">
                <a:extLst>
                  <a:ext uri="{FF2B5EF4-FFF2-40B4-BE49-F238E27FC236}">
                    <a16:creationId xmlns:a16="http://schemas.microsoft.com/office/drawing/2014/main" id="{F484CFCB-1C0C-AA72-2A8C-819D2887F6FE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439;p77">
                <a:extLst>
                  <a:ext uri="{FF2B5EF4-FFF2-40B4-BE49-F238E27FC236}">
                    <a16:creationId xmlns:a16="http://schemas.microsoft.com/office/drawing/2014/main" id="{AADF81E5-B9A2-A604-7C74-A39B3496D535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0;p77">
                <a:extLst>
                  <a:ext uri="{FF2B5EF4-FFF2-40B4-BE49-F238E27FC236}">
                    <a16:creationId xmlns:a16="http://schemas.microsoft.com/office/drawing/2014/main" id="{11241182-1D1E-0487-FD3B-A48FB3ADD882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1;p77">
                <a:extLst>
                  <a:ext uri="{FF2B5EF4-FFF2-40B4-BE49-F238E27FC236}">
                    <a16:creationId xmlns:a16="http://schemas.microsoft.com/office/drawing/2014/main" id="{8C65015C-913A-C00E-1598-040B03028E9F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2;p77">
                <a:extLst>
                  <a:ext uri="{FF2B5EF4-FFF2-40B4-BE49-F238E27FC236}">
                    <a16:creationId xmlns:a16="http://schemas.microsoft.com/office/drawing/2014/main" id="{1ACDBFB9-FD2E-6FD5-5EB5-C3F956C0EFF3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3;p77">
                <a:extLst>
                  <a:ext uri="{FF2B5EF4-FFF2-40B4-BE49-F238E27FC236}">
                    <a16:creationId xmlns:a16="http://schemas.microsoft.com/office/drawing/2014/main" id="{ACAF9412-CA28-0F5F-9721-11D1CF7F6CBD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4;p77">
                <a:extLst>
                  <a:ext uri="{FF2B5EF4-FFF2-40B4-BE49-F238E27FC236}">
                    <a16:creationId xmlns:a16="http://schemas.microsoft.com/office/drawing/2014/main" id="{FB6B8C87-FBDA-BF7A-D9F4-5CD9CAFFA98E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5;p77">
                <a:extLst>
                  <a:ext uri="{FF2B5EF4-FFF2-40B4-BE49-F238E27FC236}">
                    <a16:creationId xmlns:a16="http://schemas.microsoft.com/office/drawing/2014/main" id="{FCFEA3E7-9E49-D24E-B875-CBF1184601E9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446;p77">
                <a:extLst>
                  <a:ext uri="{FF2B5EF4-FFF2-40B4-BE49-F238E27FC236}">
                    <a16:creationId xmlns:a16="http://schemas.microsoft.com/office/drawing/2014/main" id="{F56B3BB5-C4AD-7E40-96E4-0EBA60D31B6B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4" name="Google Shape;2447;p77">
                <a:extLst>
                  <a:ext uri="{FF2B5EF4-FFF2-40B4-BE49-F238E27FC236}">
                    <a16:creationId xmlns:a16="http://schemas.microsoft.com/office/drawing/2014/main" id="{9A87CF9B-5AF6-6A78-1467-EE97B23E4674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" name="Google Shape;2448;p77">
                <a:extLst>
                  <a:ext uri="{FF2B5EF4-FFF2-40B4-BE49-F238E27FC236}">
                    <a16:creationId xmlns:a16="http://schemas.microsoft.com/office/drawing/2014/main" id="{DB58E644-DABA-A728-F8B4-70185897D424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" name="Google Shape;2449;p77">
                <a:extLst>
                  <a:ext uri="{FF2B5EF4-FFF2-40B4-BE49-F238E27FC236}">
                    <a16:creationId xmlns:a16="http://schemas.microsoft.com/office/drawing/2014/main" id="{65FB5C0D-6236-4C14-15C1-76AED7EFFED0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" name="Google Shape;2450;p77">
                <a:extLst>
                  <a:ext uri="{FF2B5EF4-FFF2-40B4-BE49-F238E27FC236}">
                    <a16:creationId xmlns:a16="http://schemas.microsoft.com/office/drawing/2014/main" id="{6D894046-6580-62FD-9F29-F92F32B6D74E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2451;p77">
              <a:extLst>
                <a:ext uri="{FF2B5EF4-FFF2-40B4-BE49-F238E27FC236}">
                  <a16:creationId xmlns:a16="http://schemas.microsoft.com/office/drawing/2014/main" id="{55B05AC8-EDA4-698E-4556-05A66AFF499E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52;p77">
              <a:extLst>
                <a:ext uri="{FF2B5EF4-FFF2-40B4-BE49-F238E27FC236}">
                  <a16:creationId xmlns:a16="http://schemas.microsoft.com/office/drawing/2014/main" id="{D14D46FE-8CD2-C88B-8CEC-3329EF8317B2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53;p77">
              <a:extLst>
                <a:ext uri="{FF2B5EF4-FFF2-40B4-BE49-F238E27FC236}">
                  <a16:creationId xmlns:a16="http://schemas.microsoft.com/office/drawing/2014/main" id="{5729FC4B-929D-0D3D-46DE-36AAC0E66C1F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54;p77">
              <a:extLst>
                <a:ext uri="{FF2B5EF4-FFF2-40B4-BE49-F238E27FC236}">
                  <a16:creationId xmlns:a16="http://schemas.microsoft.com/office/drawing/2014/main" id="{8AF7D723-6CC5-502E-0DD9-BD64F8E3F07C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55;p77">
              <a:extLst>
                <a:ext uri="{FF2B5EF4-FFF2-40B4-BE49-F238E27FC236}">
                  <a16:creationId xmlns:a16="http://schemas.microsoft.com/office/drawing/2014/main" id="{6014C244-D497-E203-1DF7-06C979B24B53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56;p77">
              <a:extLst>
                <a:ext uri="{FF2B5EF4-FFF2-40B4-BE49-F238E27FC236}">
                  <a16:creationId xmlns:a16="http://schemas.microsoft.com/office/drawing/2014/main" id="{3B9FA881-C34C-C1F9-8904-DDED8FA88E4E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7;p77">
              <a:extLst>
                <a:ext uri="{FF2B5EF4-FFF2-40B4-BE49-F238E27FC236}">
                  <a16:creationId xmlns:a16="http://schemas.microsoft.com/office/drawing/2014/main" id="{7A702989-45A7-0987-9CBD-6209925B9DC9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8" name="Google Shape;1989;p74">
            <a:extLst>
              <a:ext uri="{FF2B5EF4-FFF2-40B4-BE49-F238E27FC236}">
                <a16:creationId xmlns:a16="http://schemas.microsoft.com/office/drawing/2014/main" id="{23296550-2501-19A1-3905-B77AC754EA51}"/>
              </a:ext>
            </a:extLst>
          </p:cNvPr>
          <p:cNvSpPr/>
          <p:nvPr/>
        </p:nvSpPr>
        <p:spPr>
          <a:xfrm>
            <a:off x="749016" y="3136195"/>
            <a:ext cx="2339798" cy="1512372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FFB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1985;p74">
            <a:extLst>
              <a:ext uri="{FF2B5EF4-FFF2-40B4-BE49-F238E27FC236}">
                <a16:creationId xmlns:a16="http://schemas.microsoft.com/office/drawing/2014/main" id="{210F97FC-3AE1-97A9-1447-869EBE5527A0}"/>
              </a:ext>
            </a:extLst>
          </p:cNvPr>
          <p:cNvSpPr/>
          <p:nvPr/>
        </p:nvSpPr>
        <p:spPr>
          <a:xfrm>
            <a:off x="1234034" y="2370520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1994;p74">
            <a:extLst>
              <a:ext uri="{FF2B5EF4-FFF2-40B4-BE49-F238E27FC236}">
                <a16:creationId xmlns:a16="http://schemas.microsoft.com/office/drawing/2014/main" id="{FF7F3159-0DC2-7ABE-423F-BF39A52AD2BB}"/>
              </a:ext>
            </a:extLst>
          </p:cNvPr>
          <p:cNvSpPr txBox="1">
            <a:spLocks/>
          </p:cNvSpPr>
          <p:nvPr/>
        </p:nvSpPr>
        <p:spPr>
          <a:xfrm>
            <a:off x="1145163" y="2413485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31" name="Google Shape;1993;p74">
            <a:extLst>
              <a:ext uri="{FF2B5EF4-FFF2-40B4-BE49-F238E27FC236}">
                <a16:creationId xmlns:a16="http://schemas.microsoft.com/office/drawing/2014/main" id="{6D3CB5F1-AA42-C5F5-C77F-FE07B63D44D5}"/>
              </a:ext>
            </a:extLst>
          </p:cNvPr>
          <p:cNvSpPr txBox="1">
            <a:spLocks/>
          </p:cNvSpPr>
          <p:nvPr/>
        </p:nvSpPr>
        <p:spPr>
          <a:xfrm>
            <a:off x="751297" y="3191788"/>
            <a:ext cx="2339798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Xác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đối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tượng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địa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điểm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760EC3EE-7D54-7558-5222-15BA6D70FEE1}"/>
              </a:ext>
            </a:extLst>
          </p:cNvPr>
          <p:cNvSpPr/>
          <p:nvPr/>
        </p:nvSpPr>
        <p:spPr>
          <a:xfrm>
            <a:off x="6743768" y="3693451"/>
            <a:ext cx="2535141" cy="13357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B6DE3F94-9168-BE87-476E-B17FDEDB10E5}"/>
              </a:ext>
            </a:extLst>
          </p:cNvPr>
          <p:cNvSpPr txBox="1"/>
          <p:nvPr/>
        </p:nvSpPr>
        <p:spPr>
          <a:xfrm>
            <a:off x="6874032" y="3910759"/>
            <a:ext cx="22746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6BC1769F-6F57-43A5-AC25-D5480E4B81E9}"/>
              </a:ext>
            </a:extLst>
          </p:cNvPr>
          <p:cNvSpPr/>
          <p:nvPr/>
        </p:nvSpPr>
        <p:spPr>
          <a:xfrm>
            <a:off x="9625822" y="3662177"/>
            <a:ext cx="2535141" cy="17610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C9826297-D1EC-FD43-2C74-CAEE04663340}"/>
              </a:ext>
            </a:extLst>
          </p:cNvPr>
          <p:cNvSpPr txBox="1"/>
          <p:nvPr/>
        </p:nvSpPr>
        <p:spPr>
          <a:xfrm>
            <a:off x="9691245" y="3778673"/>
            <a:ext cx="24258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BVTV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74A829AE-F457-B9E2-C125-1E2076589F20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flipH="1">
            <a:off x="5133230" y="2731225"/>
            <a:ext cx="2538219" cy="96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7E86FE53-BCEB-A538-DF58-D65AD03F6360}"/>
              </a:ext>
            </a:extLst>
          </p:cNvPr>
          <p:cNvCxnSpPr>
            <a:cxnSpLocks/>
            <a:stCxn id="8" idx="2"/>
            <a:endCxn id="232" idx="0"/>
          </p:cNvCxnSpPr>
          <p:nvPr/>
        </p:nvCxnSpPr>
        <p:spPr>
          <a:xfrm>
            <a:off x="7671449" y="2731225"/>
            <a:ext cx="339890" cy="962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17E675F-C0E3-0F4A-CC9D-6F98806837B3}"/>
              </a:ext>
            </a:extLst>
          </p:cNvPr>
          <p:cNvCxnSpPr>
            <a:cxnSpLocks/>
            <a:stCxn id="8" idx="2"/>
            <a:endCxn id="234" idx="0"/>
          </p:cNvCxnSpPr>
          <p:nvPr/>
        </p:nvCxnSpPr>
        <p:spPr>
          <a:xfrm>
            <a:off x="7671449" y="2731225"/>
            <a:ext cx="3221944" cy="930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024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32" grpId="0" animBg="1"/>
      <p:bldP spid="233" grpId="0"/>
      <p:bldP spid="234" grpId="0" animBg="1"/>
      <p:bldP spid="2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vi-VN" sz="3200" b="1" i="0" u="none" strike="noStrike" kern="1200" cap="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281" y="31149"/>
            <a:ext cx="11811832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CHỦ ĐỀ 7: BẢO VỆ MÔI TRƯỜNG VÀ QUẢNG BÁ CẢNH QUAN ĐẤT NƯỚC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3FED3D-3CEF-132A-72B1-F525E89EFCD6}"/>
              </a:ext>
            </a:extLst>
          </p:cNvPr>
          <p:cNvSpPr txBox="1"/>
          <p:nvPr/>
        </p:nvSpPr>
        <p:spPr>
          <a:xfrm>
            <a:off x="57727" y="804884"/>
            <a:ext cx="1188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Google Shape;1990;p74">
            <a:extLst>
              <a:ext uri="{FF2B5EF4-FFF2-40B4-BE49-F238E27FC236}">
                <a16:creationId xmlns:a16="http://schemas.microsoft.com/office/drawing/2014/main" id="{B17B6578-1C01-D537-0EFC-12334F9327B7}"/>
              </a:ext>
            </a:extLst>
          </p:cNvPr>
          <p:cNvSpPr/>
          <p:nvPr/>
        </p:nvSpPr>
        <p:spPr>
          <a:xfrm>
            <a:off x="245523" y="3058086"/>
            <a:ext cx="2437452" cy="1530473"/>
          </a:xfrm>
          <a:prstGeom prst="roundRect">
            <a:avLst>
              <a:gd name="adj" fmla="val 10160"/>
            </a:avLst>
          </a:prstGeom>
          <a:noFill/>
          <a:ln w="28575" cap="flat" cmpd="sng">
            <a:solidFill>
              <a:srgbClr val="98D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986;p74">
            <a:extLst>
              <a:ext uri="{FF2B5EF4-FFF2-40B4-BE49-F238E27FC236}">
                <a16:creationId xmlns:a16="http://schemas.microsoft.com/office/drawing/2014/main" id="{56576106-A324-0072-98D4-5345868003BB}"/>
              </a:ext>
            </a:extLst>
          </p:cNvPr>
          <p:cNvSpPr/>
          <p:nvPr/>
        </p:nvSpPr>
        <p:spPr>
          <a:xfrm>
            <a:off x="704669" y="2192309"/>
            <a:ext cx="1670100" cy="430800"/>
          </a:xfrm>
          <a:prstGeom prst="roundRect">
            <a:avLst>
              <a:gd name="adj" fmla="val 16667"/>
            </a:avLst>
          </a:prstGeom>
          <a:solidFill>
            <a:srgbClr val="98DA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994;p74">
            <a:extLst>
              <a:ext uri="{FF2B5EF4-FFF2-40B4-BE49-F238E27FC236}">
                <a16:creationId xmlns:a16="http://schemas.microsoft.com/office/drawing/2014/main" id="{7B749B88-59F4-0D0B-1F35-BDCCE230A2AE}"/>
              </a:ext>
            </a:extLst>
          </p:cNvPr>
          <p:cNvSpPr txBox="1">
            <a:spLocks/>
          </p:cNvSpPr>
          <p:nvPr/>
        </p:nvSpPr>
        <p:spPr>
          <a:xfrm>
            <a:off x="630155" y="2226306"/>
            <a:ext cx="1742665" cy="356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Patrick Hand"/>
              <a:buNone/>
              <a:defRPr sz="24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FFFFFF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7" name="Google Shape;1993;p74">
            <a:extLst>
              <a:ext uri="{FF2B5EF4-FFF2-40B4-BE49-F238E27FC236}">
                <a16:creationId xmlns:a16="http://schemas.microsoft.com/office/drawing/2014/main" id="{05D6B083-96B6-C868-9A6C-DB15E120D5CA}"/>
              </a:ext>
            </a:extLst>
          </p:cNvPr>
          <p:cNvSpPr txBox="1">
            <a:spLocks/>
          </p:cNvSpPr>
          <p:nvPr/>
        </p:nvSpPr>
        <p:spPr>
          <a:xfrm>
            <a:off x="253164" y="3123424"/>
            <a:ext cx="2445019" cy="146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None/>
              <a:defRPr sz="2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phương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pháp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và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hình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thức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khảo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sát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Lato"/>
              </a:rPr>
              <a:t>.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Lato"/>
            </a:endParaRPr>
          </a:p>
        </p:txBody>
      </p:sp>
      <p:grpSp>
        <p:nvGrpSpPr>
          <p:cNvPr id="8" name="Google Shape;2243;p77">
            <a:extLst>
              <a:ext uri="{FF2B5EF4-FFF2-40B4-BE49-F238E27FC236}">
                <a16:creationId xmlns:a16="http://schemas.microsoft.com/office/drawing/2014/main" id="{7F045D62-A00B-8816-C18E-EF27717F875D}"/>
              </a:ext>
            </a:extLst>
          </p:cNvPr>
          <p:cNvGrpSpPr/>
          <p:nvPr/>
        </p:nvGrpSpPr>
        <p:grpSpPr>
          <a:xfrm>
            <a:off x="542104" y="4760982"/>
            <a:ext cx="1918766" cy="1774481"/>
            <a:chOff x="3809123" y="1453425"/>
            <a:chExt cx="3722997" cy="3163695"/>
          </a:xfrm>
        </p:grpSpPr>
        <p:grpSp>
          <p:nvGrpSpPr>
            <p:cNvPr id="9" name="Google Shape;2244;p77">
              <a:extLst>
                <a:ext uri="{FF2B5EF4-FFF2-40B4-BE49-F238E27FC236}">
                  <a16:creationId xmlns:a16="http://schemas.microsoft.com/office/drawing/2014/main" id="{68D9D68A-19B1-4352-049C-F9D314426740}"/>
                </a:ext>
              </a:extLst>
            </p:cNvPr>
            <p:cNvGrpSpPr/>
            <p:nvPr/>
          </p:nvGrpSpPr>
          <p:grpSpPr>
            <a:xfrm>
              <a:off x="3902068" y="1802794"/>
              <a:ext cx="3630051" cy="2814326"/>
              <a:chOff x="4215993" y="1639002"/>
              <a:chExt cx="3841324" cy="2978123"/>
            </a:xfrm>
          </p:grpSpPr>
          <p:sp>
            <p:nvSpPr>
              <p:cNvPr id="18" name="Google Shape;2245;p77">
                <a:extLst>
                  <a:ext uri="{FF2B5EF4-FFF2-40B4-BE49-F238E27FC236}">
                    <a16:creationId xmlns:a16="http://schemas.microsoft.com/office/drawing/2014/main" id="{B38C13B5-6A5F-7627-7906-345BF2B21AFD}"/>
                  </a:ext>
                </a:extLst>
              </p:cNvPr>
              <p:cNvSpPr/>
              <p:nvPr/>
            </p:nvSpPr>
            <p:spPr>
              <a:xfrm>
                <a:off x="4215993" y="3278353"/>
                <a:ext cx="2612882" cy="1327994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7622" extrusionOk="0">
                    <a:moveTo>
                      <a:pt x="16229" y="1"/>
                    </a:moveTo>
                    <a:cubicBezTo>
                      <a:pt x="11812" y="1"/>
                      <a:pt x="6264" y="24"/>
                      <a:pt x="6264" y="24"/>
                    </a:cubicBezTo>
                    <a:cubicBezTo>
                      <a:pt x="5974" y="21"/>
                      <a:pt x="5696" y="20"/>
                      <a:pt x="5430" y="20"/>
                    </a:cubicBezTo>
                    <a:cubicBezTo>
                      <a:pt x="1241" y="20"/>
                      <a:pt x="1" y="410"/>
                      <a:pt x="560" y="2358"/>
                    </a:cubicBezTo>
                    <a:cubicBezTo>
                      <a:pt x="930" y="3644"/>
                      <a:pt x="5002" y="12276"/>
                      <a:pt x="6883" y="15943"/>
                    </a:cubicBezTo>
                    <a:cubicBezTo>
                      <a:pt x="7288" y="16729"/>
                      <a:pt x="8704" y="17622"/>
                      <a:pt x="9550" y="17622"/>
                    </a:cubicBezTo>
                    <a:lnTo>
                      <a:pt x="34077" y="17443"/>
                    </a:lnTo>
                    <a:cubicBezTo>
                      <a:pt x="34505" y="17443"/>
                      <a:pt x="34672" y="17181"/>
                      <a:pt x="34481" y="16776"/>
                    </a:cubicBezTo>
                    <a:cubicBezTo>
                      <a:pt x="33279" y="14157"/>
                      <a:pt x="28766" y="4441"/>
                      <a:pt x="27385" y="2548"/>
                    </a:cubicBezTo>
                    <a:cubicBezTo>
                      <a:pt x="25778" y="346"/>
                      <a:pt x="22563" y="119"/>
                      <a:pt x="21515" y="36"/>
                    </a:cubicBezTo>
                    <a:cubicBezTo>
                      <a:pt x="21123" y="9"/>
                      <a:pt x="18880" y="1"/>
                      <a:pt x="16229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246;p77">
                <a:extLst>
                  <a:ext uri="{FF2B5EF4-FFF2-40B4-BE49-F238E27FC236}">
                    <a16:creationId xmlns:a16="http://schemas.microsoft.com/office/drawing/2014/main" id="{48E1340F-9FE6-8009-9356-19C25EBA0723}"/>
                  </a:ext>
                </a:extLst>
              </p:cNvPr>
              <p:cNvSpPr/>
              <p:nvPr/>
            </p:nvSpPr>
            <p:spPr>
              <a:xfrm>
                <a:off x="4262718" y="3299907"/>
                <a:ext cx="2565254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4040" h="17336" extrusionOk="0">
                    <a:moveTo>
                      <a:pt x="15944" y="1"/>
                    </a:moveTo>
                    <a:cubicBezTo>
                      <a:pt x="11606" y="1"/>
                      <a:pt x="6156" y="24"/>
                      <a:pt x="6156" y="24"/>
                    </a:cubicBezTo>
                    <a:cubicBezTo>
                      <a:pt x="5863" y="21"/>
                      <a:pt x="5582" y="19"/>
                      <a:pt x="5314" y="19"/>
                    </a:cubicBezTo>
                    <a:cubicBezTo>
                      <a:pt x="1215" y="19"/>
                      <a:pt x="0" y="399"/>
                      <a:pt x="548" y="2310"/>
                    </a:cubicBezTo>
                    <a:cubicBezTo>
                      <a:pt x="917" y="3584"/>
                      <a:pt x="4917" y="12073"/>
                      <a:pt x="6763" y="15681"/>
                    </a:cubicBezTo>
                    <a:cubicBezTo>
                      <a:pt x="7168" y="16466"/>
                      <a:pt x="8549" y="17336"/>
                      <a:pt x="9382" y="17336"/>
                    </a:cubicBezTo>
                    <a:lnTo>
                      <a:pt x="33468" y="17157"/>
                    </a:lnTo>
                    <a:cubicBezTo>
                      <a:pt x="33885" y="17157"/>
                      <a:pt x="34040" y="16907"/>
                      <a:pt x="33861" y="16514"/>
                    </a:cubicBezTo>
                    <a:cubicBezTo>
                      <a:pt x="32683" y="13930"/>
                      <a:pt x="28254" y="4370"/>
                      <a:pt x="26896" y="2500"/>
                    </a:cubicBezTo>
                    <a:cubicBezTo>
                      <a:pt x="25313" y="333"/>
                      <a:pt x="22169" y="107"/>
                      <a:pt x="21134" y="36"/>
                    </a:cubicBezTo>
                    <a:cubicBezTo>
                      <a:pt x="20750" y="9"/>
                      <a:pt x="18547" y="1"/>
                      <a:pt x="159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247;p77">
                <a:extLst>
                  <a:ext uri="{FF2B5EF4-FFF2-40B4-BE49-F238E27FC236}">
                    <a16:creationId xmlns:a16="http://schemas.microsoft.com/office/drawing/2014/main" id="{8C654B9A-CF88-B4C7-F38C-523B6AB3873F}"/>
                  </a:ext>
                </a:extLst>
              </p:cNvPr>
              <p:cNvSpPr/>
              <p:nvPr/>
            </p:nvSpPr>
            <p:spPr>
              <a:xfrm>
                <a:off x="4307558" y="3232608"/>
                <a:ext cx="2062528" cy="1356706"/>
              </a:xfrm>
              <a:custGeom>
                <a:avLst/>
                <a:gdLst/>
                <a:ahLst/>
                <a:cxnLst/>
                <a:rect l="l" t="t" r="r" b="b"/>
                <a:pathLst>
                  <a:path w="27369" h="18003" extrusionOk="0">
                    <a:moveTo>
                      <a:pt x="1739" y="0"/>
                    </a:moveTo>
                    <a:cubicBezTo>
                      <a:pt x="1155" y="0"/>
                      <a:pt x="584" y="131"/>
                      <a:pt x="322" y="453"/>
                    </a:cubicBezTo>
                    <a:cubicBezTo>
                      <a:pt x="0" y="845"/>
                      <a:pt x="727" y="1786"/>
                      <a:pt x="1048" y="2524"/>
                    </a:cubicBezTo>
                    <a:cubicBezTo>
                      <a:pt x="2989" y="6953"/>
                      <a:pt x="4572" y="11121"/>
                      <a:pt x="6680" y="15585"/>
                    </a:cubicBezTo>
                    <a:cubicBezTo>
                      <a:pt x="6894" y="16109"/>
                      <a:pt x="7204" y="16597"/>
                      <a:pt x="7585" y="17026"/>
                    </a:cubicBezTo>
                    <a:cubicBezTo>
                      <a:pt x="8025" y="17514"/>
                      <a:pt x="8740" y="17990"/>
                      <a:pt x="9228" y="18002"/>
                    </a:cubicBezTo>
                    <a:lnTo>
                      <a:pt x="26956" y="1369"/>
                    </a:lnTo>
                    <a:cubicBezTo>
                      <a:pt x="26972" y="1372"/>
                      <a:pt x="26987" y="1373"/>
                      <a:pt x="27001" y="1373"/>
                    </a:cubicBezTo>
                    <a:cubicBezTo>
                      <a:pt x="27368" y="1373"/>
                      <a:pt x="26997" y="501"/>
                      <a:pt x="26516" y="203"/>
                    </a:cubicBezTo>
                    <a:cubicBezTo>
                      <a:pt x="26334" y="88"/>
                      <a:pt x="26166" y="51"/>
                      <a:pt x="26006" y="51"/>
                    </a:cubicBezTo>
                    <a:cubicBezTo>
                      <a:pt x="25734" y="51"/>
                      <a:pt x="25484" y="155"/>
                      <a:pt x="25230" y="155"/>
                    </a:cubicBezTo>
                    <a:lnTo>
                      <a:pt x="15562" y="95"/>
                    </a:lnTo>
                    <a:lnTo>
                      <a:pt x="1739" y="0"/>
                    </a:ln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248;p77">
                <a:extLst>
                  <a:ext uri="{FF2B5EF4-FFF2-40B4-BE49-F238E27FC236}">
                    <a16:creationId xmlns:a16="http://schemas.microsoft.com/office/drawing/2014/main" id="{81BCB4D1-F40D-6CF0-3A88-A8A244052887}"/>
                  </a:ext>
                </a:extLst>
              </p:cNvPr>
              <p:cNvSpPr/>
              <p:nvPr/>
            </p:nvSpPr>
            <p:spPr>
              <a:xfrm>
                <a:off x="4330845" y="3244892"/>
                <a:ext cx="2232465" cy="1338996"/>
              </a:xfrm>
              <a:custGeom>
                <a:avLst/>
                <a:gdLst/>
                <a:ahLst/>
                <a:cxnLst/>
                <a:rect l="l" t="t" r="r" b="b"/>
                <a:pathLst>
                  <a:path w="29624" h="17768" extrusionOk="0">
                    <a:moveTo>
                      <a:pt x="4051" y="1"/>
                    </a:moveTo>
                    <a:cubicBezTo>
                      <a:pt x="2898" y="1"/>
                      <a:pt x="1637" y="40"/>
                      <a:pt x="1001" y="242"/>
                    </a:cubicBezTo>
                    <a:cubicBezTo>
                      <a:pt x="1" y="563"/>
                      <a:pt x="1573" y="2826"/>
                      <a:pt x="2073" y="4064"/>
                    </a:cubicBezTo>
                    <a:lnTo>
                      <a:pt x="6740" y="15375"/>
                    </a:lnTo>
                    <a:cubicBezTo>
                      <a:pt x="7085" y="16196"/>
                      <a:pt x="7740" y="17304"/>
                      <a:pt x="8812" y="17768"/>
                    </a:cubicBezTo>
                    <a:lnTo>
                      <a:pt x="29624" y="7290"/>
                    </a:lnTo>
                    <a:cubicBezTo>
                      <a:pt x="29278" y="5564"/>
                      <a:pt x="28933" y="3850"/>
                      <a:pt x="28588" y="2135"/>
                    </a:cubicBezTo>
                    <a:cubicBezTo>
                      <a:pt x="28516" y="1742"/>
                      <a:pt x="28231" y="897"/>
                      <a:pt x="27731" y="492"/>
                    </a:cubicBezTo>
                    <a:cubicBezTo>
                      <a:pt x="27464" y="264"/>
                      <a:pt x="27208" y="202"/>
                      <a:pt x="26957" y="202"/>
                    </a:cubicBezTo>
                    <a:cubicBezTo>
                      <a:pt x="26658" y="202"/>
                      <a:pt x="26367" y="290"/>
                      <a:pt x="26076" y="290"/>
                    </a:cubicBezTo>
                    <a:lnTo>
                      <a:pt x="4656" y="4"/>
                    </a:lnTo>
                    <a:cubicBezTo>
                      <a:pt x="4461" y="2"/>
                      <a:pt x="4258" y="1"/>
                      <a:pt x="4051" y="1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49;p77">
                <a:extLst>
                  <a:ext uri="{FF2B5EF4-FFF2-40B4-BE49-F238E27FC236}">
                    <a16:creationId xmlns:a16="http://schemas.microsoft.com/office/drawing/2014/main" id="{51214CD9-73B5-7191-A70B-38882EEA780B}"/>
                  </a:ext>
                </a:extLst>
              </p:cNvPr>
              <p:cNvSpPr/>
              <p:nvPr/>
            </p:nvSpPr>
            <p:spPr>
              <a:xfrm>
                <a:off x="4430473" y="3276620"/>
                <a:ext cx="2163360" cy="1327014"/>
              </a:xfrm>
              <a:custGeom>
                <a:avLst/>
                <a:gdLst/>
                <a:ahLst/>
                <a:cxnLst/>
                <a:rect l="l" t="t" r="r" b="b"/>
                <a:pathLst>
                  <a:path w="28707" h="17609" extrusionOk="0">
                    <a:moveTo>
                      <a:pt x="16690" y="1"/>
                    </a:moveTo>
                    <a:cubicBezTo>
                      <a:pt x="14144" y="1"/>
                      <a:pt x="11456" y="17"/>
                      <a:pt x="9537" y="23"/>
                    </a:cubicBezTo>
                    <a:cubicBezTo>
                      <a:pt x="9017" y="25"/>
                      <a:pt x="8474" y="25"/>
                      <a:pt x="7924" y="25"/>
                    </a:cubicBezTo>
                    <a:cubicBezTo>
                      <a:pt x="7703" y="25"/>
                      <a:pt x="7482" y="25"/>
                      <a:pt x="7261" y="25"/>
                    </a:cubicBezTo>
                    <a:cubicBezTo>
                      <a:pt x="4161" y="25"/>
                      <a:pt x="1029" y="33"/>
                      <a:pt x="572" y="261"/>
                    </a:cubicBezTo>
                    <a:cubicBezTo>
                      <a:pt x="0" y="535"/>
                      <a:pt x="1346" y="3143"/>
                      <a:pt x="2179" y="4857"/>
                    </a:cubicBezTo>
                    <a:cubicBezTo>
                      <a:pt x="3013" y="6572"/>
                      <a:pt x="4418" y="11334"/>
                      <a:pt x="5013" y="13465"/>
                    </a:cubicBezTo>
                    <a:cubicBezTo>
                      <a:pt x="5608" y="15597"/>
                      <a:pt x="8192" y="17609"/>
                      <a:pt x="8192" y="17609"/>
                    </a:cubicBezTo>
                    <a:lnTo>
                      <a:pt x="28706" y="4476"/>
                    </a:lnTo>
                    <a:cubicBezTo>
                      <a:pt x="28706" y="4476"/>
                      <a:pt x="28373" y="1238"/>
                      <a:pt x="27432" y="607"/>
                    </a:cubicBezTo>
                    <a:cubicBezTo>
                      <a:pt x="26694" y="95"/>
                      <a:pt x="25527" y="154"/>
                      <a:pt x="22551" y="59"/>
                    </a:cubicBezTo>
                    <a:cubicBezTo>
                      <a:pt x="21153" y="14"/>
                      <a:pt x="18979" y="1"/>
                      <a:pt x="166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250;p77">
                <a:extLst>
                  <a:ext uri="{FF2B5EF4-FFF2-40B4-BE49-F238E27FC236}">
                    <a16:creationId xmlns:a16="http://schemas.microsoft.com/office/drawing/2014/main" id="{91EC79D2-BBEC-DF0D-52F5-8540B53F26DC}"/>
                  </a:ext>
                </a:extLst>
              </p:cNvPr>
              <p:cNvSpPr/>
              <p:nvPr/>
            </p:nvSpPr>
            <p:spPr>
              <a:xfrm>
                <a:off x="6656583" y="2560002"/>
                <a:ext cx="26210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3254" extrusionOk="0">
                    <a:moveTo>
                      <a:pt x="2283" y="0"/>
                    </a:moveTo>
                    <a:cubicBezTo>
                      <a:pt x="1789" y="0"/>
                      <a:pt x="1215" y="283"/>
                      <a:pt x="775" y="793"/>
                    </a:cubicBezTo>
                    <a:cubicBezTo>
                      <a:pt x="108" y="1567"/>
                      <a:pt x="1" y="2555"/>
                      <a:pt x="525" y="3020"/>
                    </a:cubicBezTo>
                    <a:cubicBezTo>
                      <a:pt x="707" y="3178"/>
                      <a:pt x="939" y="3253"/>
                      <a:pt x="1193" y="3253"/>
                    </a:cubicBezTo>
                    <a:cubicBezTo>
                      <a:pt x="1684" y="3253"/>
                      <a:pt x="2256" y="2970"/>
                      <a:pt x="2704" y="2460"/>
                    </a:cubicBezTo>
                    <a:cubicBezTo>
                      <a:pt x="3370" y="1698"/>
                      <a:pt x="3478" y="698"/>
                      <a:pt x="2954" y="234"/>
                    </a:cubicBezTo>
                    <a:cubicBezTo>
                      <a:pt x="2771" y="76"/>
                      <a:pt x="2538" y="0"/>
                      <a:pt x="228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251;p77">
                <a:extLst>
                  <a:ext uri="{FF2B5EF4-FFF2-40B4-BE49-F238E27FC236}">
                    <a16:creationId xmlns:a16="http://schemas.microsoft.com/office/drawing/2014/main" id="{214EE6AA-7994-FFF9-F622-0AC5904ED74F}"/>
                  </a:ext>
                </a:extLst>
              </p:cNvPr>
              <p:cNvSpPr/>
              <p:nvPr/>
            </p:nvSpPr>
            <p:spPr>
              <a:xfrm>
                <a:off x="6747243" y="2660912"/>
                <a:ext cx="233390" cy="21869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902" extrusionOk="0">
                    <a:moveTo>
                      <a:pt x="2032" y="0"/>
                    </a:moveTo>
                    <a:cubicBezTo>
                      <a:pt x="1596" y="0"/>
                      <a:pt x="1084" y="249"/>
                      <a:pt x="691" y="704"/>
                    </a:cubicBezTo>
                    <a:cubicBezTo>
                      <a:pt x="96" y="1395"/>
                      <a:pt x="0" y="2276"/>
                      <a:pt x="465" y="2693"/>
                    </a:cubicBezTo>
                    <a:cubicBezTo>
                      <a:pt x="627" y="2834"/>
                      <a:pt x="834" y="2902"/>
                      <a:pt x="1061" y="2902"/>
                    </a:cubicBezTo>
                    <a:cubicBezTo>
                      <a:pt x="1501" y="2902"/>
                      <a:pt x="2013" y="2648"/>
                      <a:pt x="2405" y="2193"/>
                    </a:cubicBezTo>
                    <a:cubicBezTo>
                      <a:pt x="3001" y="1502"/>
                      <a:pt x="3096" y="621"/>
                      <a:pt x="2620" y="204"/>
                    </a:cubicBezTo>
                    <a:cubicBezTo>
                      <a:pt x="2462" y="67"/>
                      <a:pt x="2257" y="0"/>
                      <a:pt x="203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252;p77">
                <a:extLst>
                  <a:ext uri="{FF2B5EF4-FFF2-40B4-BE49-F238E27FC236}">
                    <a16:creationId xmlns:a16="http://schemas.microsoft.com/office/drawing/2014/main" id="{5E04BB7C-D335-9B4D-C67D-0B93DBC6AB65}"/>
                  </a:ext>
                </a:extLst>
              </p:cNvPr>
              <p:cNvSpPr/>
              <p:nvPr/>
            </p:nvSpPr>
            <p:spPr>
              <a:xfrm>
                <a:off x="6823509" y="2754813"/>
                <a:ext cx="249517" cy="20724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2750" extrusionOk="0">
                    <a:moveTo>
                      <a:pt x="2171" y="1"/>
                    </a:moveTo>
                    <a:cubicBezTo>
                      <a:pt x="1773" y="1"/>
                      <a:pt x="1312" y="178"/>
                      <a:pt x="917" y="518"/>
                    </a:cubicBezTo>
                    <a:cubicBezTo>
                      <a:pt x="227" y="1101"/>
                      <a:pt x="0" y="1971"/>
                      <a:pt x="405" y="2447"/>
                    </a:cubicBezTo>
                    <a:cubicBezTo>
                      <a:pt x="584" y="2651"/>
                      <a:pt x="847" y="2750"/>
                      <a:pt x="1144" y="2750"/>
                    </a:cubicBezTo>
                    <a:cubicBezTo>
                      <a:pt x="1541" y="2750"/>
                      <a:pt x="1999" y="2573"/>
                      <a:pt x="2394" y="2233"/>
                    </a:cubicBezTo>
                    <a:cubicBezTo>
                      <a:pt x="3084" y="1637"/>
                      <a:pt x="3310" y="780"/>
                      <a:pt x="2906" y="304"/>
                    </a:cubicBezTo>
                    <a:cubicBezTo>
                      <a:pt x="2732" y="100"/>
                      <a:pt x="2469" y="1"/>
                      <a:pt x="2171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253;p77">
                <a:extLst>
                  <a:ext uri="{FF2B5EF4-FFF2-40B4-BE49-F238E27FC236}">
                    <a16:creationId xmlns:a16="http://schemas.microsoft.com/office/drawing/2014/main" id="{CC122F9F-4F1A-A66A-47B6-8186E7718873}"/>
                  </a:ext>
                </a:extLst>
              </p:cNvPr>
              <p:cNvSpPr/>
              <p:nvPr/>
            </p:nvSpPr>
            <p:spPr>
              <a:xfrm>
                <a:off x="7001137" y="2959798"/>
                <a:ext cx="228868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3156" extrusionOk="0">
                    <a:moveTo>
                      <a:pt x="1019" y="0"/>
                    </a:moveTo>
                    <a:cubicBezTo>
                      <a:pt x="811" y="0"/>
                      <a:pt x="617" y="112"/>
                      <a:pt x="406" y="394"/>
                    </a:cubicBezTo>
                    <a:cubicBezTo>
                      <a:pt x="406" y="394"/>
                      <a:pt x="1" y="882"/>
                      <a:pt x="668" y="1941"/>
                    </a:cubicBezTo>
                    <a:cubicBezTo>
                      <a:pt x="1334" y="3001"/>
                      <a:pt x="1442" y="3156"/>
                      <a:pt x="1442" y="3156"/>
                    </a:cubicBezTo>
                    <a:cubicBezTo>
                      <a:pt x="1668" y="3013"/>
                      <a:pt x="1882" y="2846"/>
                      <a:pt x="2073" y="2644"/>
                    </a:cubicBezTo>
                    <a:lnTo>
                      <a:pt x="1608" y="2001"/>
                    </a:lnTo>
                    <a:lnTo>
                      <a:pt x="2275" y="2513"/>
                    </a:lnTo>
                    <a:cubicBezTo>
                      <a:pt x="2477" y="2310"/>
                      <a:pt x="2668" y="2084"/>
                      <a:pt x="2811" y="1846"/>
                    </a:cubicBezTo>
                    <a:lnTo>
                      <a:pt x="2299" y="1334"/>
                    </a:lnTo>
                    <a:lnTo>
                      <a:pt x="2989" y="1596"/>
                    </a:lnTo>
                    <a:cubicBezTo>
                      <a:pt x="3037" y="1418"/>
                      <a:pt x="3037" y="1227"/>
                      <a:pt x="2989" y="1037"/>
                    </a:cubicBezTo>
                    <a:cubicBezTo>
                      <a:pt x="2656" y="882"/>
                      <a:pt x="2335" y="691"/>
                      <a:pt x="2025" y="477"/>
                    </a:cubicBezTo>
                    <a:cubicBezTo>
                      <a:pt x="1612" y="209"/>
                      <a:pt x="1303" y="0"/>
                      <a:pt x="101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254;p77">
                <a:extLst>
                  <a:ext uri="{FF2B5EF4-FFF2-40B4-BE49-F238E27FC236}">
                    <a16:creationId xmlns:a16="http://schemas.microsoft.com/office/drawing/2014/main" id="{33CD64E3-4D9F-C420-1E6D-CCB956A56E5D}"/>
                  </a:ext>
                </a:extLst>
              </p:cNvPr>
              <p:cNvSpPr/>
              <p:nvPr/>
            </p:nvSpPr>
            <p:spPr>
              <a:xfrm>
                <a:off x="6969786" y="2931462"/>
                <a:ext cx="164209" cy="138436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1837" extrusionOk="0">
                    <a:moveTo>
                      <a:pt x="1317" y="0"/>
                    </a:moveTo>
                    <a:cubicBezTo>
                      <a:pt x="1064" y="0"/>
                      <a:pt x="788" y="102"/>
                      <a:pt x="560" y="305"/>
                    </a:cubicBezTo>
                    <a:cubicBezTo>
                      <a:pt x="119" y="686"/>
                      <a:pt x="0" y="1258"/>
                      <a:pt x="286" y="1603"/>
                    </a:cubicBezTo>
                    <a:cubicBezTo>
                      <a:pt x="425" y="1759"/>
                      <a:pt x="626" y="1836"/>
                      <a:pt x="846" y="1836"/>
                    </a:cubicBezTo>
                    <a:cubicBezTo>
                      <a:pt x="1097" y="1836"/>
                      <a:pt x="1373" y="1735"/>
                      <a:pt x="1608" y="1532"/>
                    </a:cubicBezTo>
                    <a:cubicBezTo>
                      <a:pt x="2048" y="1151"/>
                      <a:pt x="2179" y="579"/>
                      <a:pt x="1881" y="234"/>
                    </a:cubicBezTo>
                    <a:cubicBezTo>
                      <a:pt x="1742" y="78"/>
                      <a:pt x="1539" y="0"/>
                      <a:pt x="131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255;p77">
                <a:extLst>
                  <a:ext uri="{FF2B5EF4-FFF2-40B4-BE49-F238E27FC236}">
                    <a16:creationId xmlns:a16="http://schemas.microsoft.com/office/drawing/2014/main" id="{85B2C703-39DC-9920-359F-F964305D003B}"/>
                  </a:ext>
                </a:extLst>
              </p:cNvPr>
              <p:cNvSpPr/>
              <p:nvPr/>
            </p:nvSpPr>
            <p:spPr>
              <a:xfrm>
                <a:off x="6976945" y="2945554"/>
                <a:ext cx="147253" cy="125022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659" extrusionOk="0">
                    <a:moveTo>
                      <a:pt x="1192" y="1"/>
                    </a:moveTo>
                    <a:cubicBezTo>
                      <a:pt x="964" y="1"/>
                      <a:pt x="711" y="94"/>
                      <a:pt x="500" y="273"/>
                    </a:cubicBezTo>
                    <a:cubicBezTo>
                      <a:pt x="108" y="618"/>
                      <a:pt x="0" y="1142"/>
                      <a:pt x="262" y="1452"/>
                    </a:cubicBezTo>
                    <a:cubicBezTo>
                      <a:pt x="378" y="1590"/>
                      <a:pt x="558" y="1658"/>
                      <a:pt x="756" y="1658"/>
                    </a:cubicBezTo>
                    <a:cubicBezTo>
                      <a:pt x="986" y="1658"/>
                      <a:pt x="1242" y="1566"/>
                      <a:pt x="1453" y="1380"/>
                    </a:cubicBezTo>
                    <a:cubicBezTo>
                      <a:pt x="1834" y="1047"/>
                      <a:pt x="1953" y="523"/>
                      <a:pt x="1691" y="213"/>
                    </a:cubicBezTo>
                    <a:cubicBezTo>
                      <a:pt x="1570" y="70"/>
                      <a:pt x="1390" y="1"/>
                      <a:pt x="1192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256;p77">
                <a:extLst>
                  <a:ext uri="{FF2B5EF4-FFF2-40B4-BE49-F238E27FC236}">
                    <a16:creationId xmlns:a16="http://schemas.microsoft.com/office/drawing/2014/main" id="{562B3255-CF6D-99A4-8F98-FFD7744ED463}"/>
                  </a:ext>
                </a:extLst>
              </p:cNvPr>
              <p:cNvSpPr/>
              <p:nvPr/>
            </p:nvSpPr>
            <p:spPr>
              <a:xfrm>
                <a:off x="6906030" y="2849091"/>
                <a:ext cx="228868" cy="19427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578" extrusionOk="0">
                    <a:moveTo>
                      <a:pt x="1854" y="0"/>
                    </a:moveTo>
                    <a:cubicBezTo>
                      <a:pt x="1498" y="0"/>
                      <a:pt x="1106" y="147"/>
                      <a:pt x="775" y="434"/>
                    </a:cubicBezTo>
                    <a:cubicBezTo>
                      <a:pt x="168" y="958"/>
                      <a:pt x="1" y="1767"/>
                      <a:pt x="406" y="2244"/>
                    </a:cubicBezTo>
                    <a:cubicBezTo>
                      <a:pt x="595" y="2466"/>
                      <a:pt x="878" y="2577"/>
                      <a:pt x="1189" y="2577"/>
                    </a:cubicBezTo>
                    <a:cubicBezTo>
                      <a:pt x="1543" y="2577"/>
                      <a:pt x="1933" y="2434"/>
                      <a:pt x="2263" y="2148"/>
                    </a:cubicBezTo>
                    <a:cubicBezTo>
                      <a:pt x="2870" y="1624"/>
                      <a:pt x="3037" y="803"/>
                      <a:pt x="2632" y="339"/>
                    </a:cubicBezTo>
                    <a:cubicBezTo>
                      <a:pt x="2444" y="111"/>
                      <a:pt x="2163" y="0"/>
                      <a:pt x="1854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257;p77">
                <a:extLst>
                  <a:ext uri="{FF2B5EF4-FFF2-40B4-BE49-F238E27FC236}">
                    <a16:creationId xmlns:a16="http://schemas.microsoft.com/office/drawing/2014/main" id="{A85F8695-2CCD-96F5-D0C0-8FC88EECF1DB}"/>
                  </a:ext>
                </a:extLst>
              </p:cNvPr>
              <p:cNvSpPr/>
              <p:nvPr/>
            </p:nvSpPr>
            <p:spPr>
              <a:xfrm>
                <a:off x="6976945" y="2951734"/>
                <a:ext cx="84403" cy="3888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516" extrusionOk="0">
                    <a:moveTo>
                      <a:pt x="24" y="1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08" y="239"/>
                      <a:pt x="274" y="382"/>
                      <a:pt x="477" y="465"/>
                    </a:cubicBezTo>
                    <a:cubicBezTo>
                      <a:pt x="571" y="498"/>
                      <a:pt x="670" y="516"/>
                      <a:pt x="768" y="516"/>
                    </a:cubicBezTo>
                    <a:cubicBezTo>
                      <a:pt x="881" y="516"/>
                      <a:pt x="994" y="492"/>
                      <a:pt x="1096" y="441"/>
                    </a:cubicBezTo>
                    <a:cubicBezTo>
                      <a:pt x="1108" y="429"/>
                      <a:pt x="1120" y="417"/>
                      <a:pt x="1120" y="405"/>
                    </a:cubicBezTo>
                    <a:cubicBezTo>
                      <a:pt x="1108" y="393"/>
                      <a:pt x="1096" y="382"/>
                      <a:pt x="1084" y="382"/>
                    </a:cubicBezTo>
                    <a:cubicBezTo>
                      <a:pt x="1004" y="401"/>
                      <a:pt x="923" y="411"/>
                      <a:pt x="842" y="411"/>
                    </a:cubicBezTo>
                    <a:cubicBezTo>
                      <a:pt x="729" y="411"/>
                      <a:pt x="616" y="392"/>
                      <a:pt x="512" y="358"/>
                    </a:cubicBezTo>
                    <a:cubicBezTo>
                      <a:pt x="334" y="286"/>
                      <a:pt x="167" y="167"/>
                      <a:pt x="60" y="12"/>
                    </a:cubicBezTo>
                    <a:cubicBezTo>
                      <a:pt x="48" y="1"/>
                      <a:pt x="36" y="1"/>
                      <a:pt x="24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258;p77">
                <a:extLst>
                  <a:ext uri="{FF2B5EF4-FFF2-40B4-BE49-F238E27FC236}">
                    <a16:creationId xmlns:a16="http://schemas.microsoft.com/office/drawing/2014/main" id="{D7EE4878-95EC-6511-4F7A-9DA5D4265A3B}"/>
                  </a:ext>
                </a:extLst>
              </p:cNvPr>
              <p:cNvSpPr/>
              <p:nvPr/>
            </p:nvSpPr>
            <p:spPr>
              <a:xfrm>
                <a:off x="7028945" y="2917670"/>
                <a:ext cx="20724" cy="53882"/>
              </a:xfrm>
              <a:custGeom>
                <a:avLst/>
                <a:gdLst/>
                <a:ahLst/>
                <a:cxnLst/>
                <a:rect l="l" t="t" r="r" b="b"/>
                <a:pathLst>
                  <a:path w="275" h="715" extrusionOk="0">
                    <a:moveTo>
                      <a:pt x="25" y="0"/>
                    </a:moveTo>
                    <a:cubicBezTo>
                      <a:pt x="13" y="0"/>
                      <a:pt x="1" y="12"/>
                      <a:pt x="1" y="24"/>
                    </a:cubicBezTo>
                    <a:cubicBezTo>
                      <a:pt x="25" y="143"/>
                      <a:pt x="49" y="262"/>
                      <a:pt x="84" y="381"/>
                    </a:cubicBezTo>
                    <a:cubicBezTo>
                      <a:pt x="120" y="488"/>
                      <a:pt x="168" y="595"/>
                      <a:pt x="227" y="703"/>
                    </a:cubicBezTo>
                    <a:cubicBezTo>
                      <a:pt x="227" y="714"/>
                      <a:pt x="239" y="714"/>
                      <a:pt x="251" y="714"/>
                    </a:cubicBezTo>
                    <a:cubicBezTo>
                      <a:pt x="263" y="714"/>
                      <a:pt x="275" y="703"/>
                      <a:pt x="275" y="691"/>
                    </a:cubicBezTo>
                    <a:cubicBezTo>
                      <a:pt x="263" y="572"/>
                      <a:pt x="239" y="453"/>
                      <a:pt x="191" y="345"/>
                    </a:cubicBezTo>
                    <a:cubicBezTo>
                      <a:pt x="156" y="226"/>
                      <a:pt x="108" y="119"/>
                      <a:pt x="61" y="12"/>
                    </a:cubicBezTo>
                    <a:cubicBezTo>
                      <a:pt x="49" y="0"/>
                      <a:pt x="37" y="0"/>
                      <a:pt x="25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259;p77">
                <a:extLst>
                  <a:ext uri="{FF2B5EF4-FFF2-40B4-BE49-F238E27FC236}">
                    <a16:creationId xmlns:a16="http://schemas.microsoft.com/office/drawing/2014/main" id="{4126527F-8161-D068-2A78-856066E4DFFE}"/>
                  </a:ext>
                </a:extLst>
              </p:cNvPr>
              <p:cNvSpPr/>
              <p:nvPr/>
            </p:nvSpPr>
            <p:spPr>
              <a:xfrm>
                <a:off x="6897062" y="2866726"/>
                <a:ext cx="74531" cy="35419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70" extrusionOk="0">
                    <a:moveTo>
                      <a:pt x="31" y="0"/>
                    </a:moveTo>
                    <a:cubicBezTo>
                      <a:pt x="25" y="0"/>
                      <a:pt x="19" y="3"/>
                      <a:pt x="13" y="9"/>
                    </a:cubicBezTo>
                    <a:cubicBezTo>
                      <a:pt x="1" y="9"/>
                      <a:pt x="1" y="33"/>
                      <a:pt x="13" y="45"/>
                    </a:cubicBezTo>
                    <a:cubicBezTo>
                      <a:pt x="120" y="188"/>
                      <a:pt x="275" y="307"/>
                      <a:pt x="441" y="378"/>
                    </a:cubicBezTo>
                    <a:cubicBezTo>
                      <a:pt x="573" y="435"/>
                      <a:pt x="713" y="469"/>
                      <a:pt x="859" y="469"/>
                    </a:cubicBezTo>
                    <a:cubicBezTo>
                      <a:pt x="898" y="469"/>
                      <a:pt x="937" y="467"/>
                      <a:pt x="977" y="462"/>
                    </a:cubicBezTo>
                    <a:cubicBezTo>
                      <a:pt x="989" y="450"/>
                      <a:pt x="989" y="438"/>
                      <a:pt x="989" y="438"/>
                    </a:cubicBezTo>
                    <a:cubicBezTo>
                      <a:pt x="989" y="414"/>
                      <a:pt x="977" y="402"/>
                      <a:pt x="965" y="402"/>
                    </a:cubicBezTo>
                    <a:cubicBezTo>
                      <a:pt x="798" y="378"/>
                      <a:pt x="632" y="331"/>
                      <a:pt x="477" y="271"/>
                    </a:cubicBezTo>
                    <a:cubicBezTo>
                      <a:pt x="322" y="200"/>
                      <a:pt x="179" y="116"/>
                      <a:pt x="48" y="9"/>
                    </a:cubicBezTo>
                    <a:cubicBezTo>
                      <a:pt x="42" y="3"/>
                      <a:pt x="36" y="0"/>
                      <a:pt x="31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260;p77">
                <a:extLst>
                  <a:ext uri="{FF2B5EF4-FFF2-40B4-BE49-F238E27FC236}">
                    <a16:creationId xmlns:a16="http://schemas.microsoft.com/office/drawing/2014/main" id="{5A3552E4-31CE-31DE-B243-6C0CF541C87F}"/>
                  </a:ext>
                </a:extLst>
              </p:cNvPr>
              <p:cNvSpPr/>
              <p:nvPr/>
            </p:nvSpPr>
            <p:spPr>
              <a:xfrm>
                <a:off x="6933010" y="2802140"/>
                <a:ext cx="29616" cy="75586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3" extrusionOk="0">
                    <a:moveTo>
                      <a:pt x="30" y="0"/>
                    </a:moveTo>
                    <a:cubicBezTo>
                      <a:pt x="24" y="0"/>
                      <a:pt x="18" y="3"/>
                      <a:pt x="12" y="9"/>
                    </a:cubicBezTo>
                    <a:cubicBezTo>
                      <a:pt x="0" y="21"/>
                      <a:pt x="0" y="33"/>
                      <a:pt x="12" y="45"/>
                    </a:cubicBezTo>
                    <a:cubicBezTo>
                      <a:pt x="107" y="188"/>
                      <a:pt x="179" y="331"/>
                      <a:pt x="226" y="497"/>
                    </a:cubicBezTo>
                    <a:cubicBezTo>
                      <a:pt x="274" y="652"/>
                      <a:pt x="298" y="819"/>
                      <a:pt x="310" y="985"/>
                    </a:cubicBezTo>
                    <a:cubicBezTo>
                      <a:pt x="310" y="985"/>
                      <a:pt x="310" y="997"/>
                      <a:pt x="321" y="997"/>
                    </a:cubicBezTo>
                    <a:cubicBezTo>
                      <a:pt x="325" y="1001"/>
                      <a:pt x="328" y="1002"/>
                      <a:pt x="332" y="1002"/>
                    </a:cubicBezTo>
                    <a:cubicBezTo>
                      <a:pt x="340" y="1002"/>
                      <a:pt x="349" y="994"/>
                      <a:pt x="357" y="985"/>
                    </a:cubicBezTo>
                    <a:cubicBezTo>
                      <a:pt x="393" y="807"/>
                      <a:pt x="393" y="628"/>
                      <a:pt x="333" y="462"/>
                    </a:cubicBezTo>
                    <a:cubicBezTo>
                      <a:pt x="274" y="283"/>
                      <a:pt x="179" y="128"/>
                      <a:pt x="48" y="9"/>
                    </a:cubicBezTo>
                    <a:cubicBezTo>
                      <a:pt x="42" y="3"/>
                      <a:pt x="36" y="0"/>
                      <a:pt x="30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261;p77">
                <a:extLst>
                  <a:ext uri="{FF2B5EF4-FFF2-40B4-BE49-F238E27FC236}">
                    <a16:creationId xmlns:a16="http://schemas.microsoft.com/office/drawing/2014/main" id="{002A2671-1457-BC87-61C0-42287598AE5C}"/>
                  </a:ext>
                </a:extLst>
              </p:cNvPr>
              <p:cNvSpPr/>
              <p:nvPr/>
            </p:nvSpPr>
            <p:spPr>
              <a:xfrm>
                <a:off x="6821700" y="2774332"/>
                <a:ext cx="54787" cy="282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75" extrusionOk="0">
                    <a:moveTo>
                      <a:pt x="32" y="0"/>
                    </a:moveTo>
                    <a:cubicBezTo>
                      <a:pt x="27" y="0"/>
                      <a:pt x="24" y="3"/>
                      <a:pt x="24" y="9"/>
                    </a:cubicBezTo>
                    <a:cubicBezTo>
                      <a:pt x="13" y="9"/>
                      <a:pt x="1" y="21"/>
                      <a:pt x="13" y="45"/>
                    </a:cubicBezTo>
                    <a:cubicBezTo>
                      <a:pt x="72" y="164"/>
                      <a:pt x="179" y="259"/>
                      <a:pt x="310" y="319"/>
                    </a:cubicBezTo>
                    <a:cubicBezTo>
                      <a:pt x="385" y="356"/>
                      <a:pt x="468" y="374"/>
                      <a:pt x="556" y="374"/>
                    </a:cubicBezTo>
                    <a:cubicBezTo>
                      <a:pt x="608" y="374"/>
                      <a:pt x="661" y="368"/>
                      <a:pt x="715" y="354"/>
                    </a:cubicBezTo>
                    <a:cubicBezTo>
                      <a:pt x="715" y="342"/>
                      <a:pt x="727" y="342"/>
                      <a:pt x="727" y="330"/>
                    </a:cubicBezTo>
                    <a:cubicBezTo>
                      <a:pt x="727" y="307"/>
                      <a:pt x="715" y="295"/>
                      <a:pt x="703" y="295"/>
                    </a:cubicBezTo>
                    <a:cubicBezTo>
                      <a:pt x="584" y="283"/>
                      <a:pt x="465" y="259"/>
                      <a:pt x="346" y="211"/>
                    </a:cubicBezTo>
                    <a:cubicBezTo>
                      <a:pt x="239" y="164"/>
                      <a:pt x="132" y="92"/>
                      <a:pt x="48" y="9"/>
                    </a:cubicBezTo>
                    <a:cubicBezTo>
                      <a:pt x="42" y="3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2262;p77">
                <a:extLst>
                  <a:ext uri="{FF2B5EF4-FFF2-40B4-BE49-F238E27FC236}">
                    <a16:creationId xmlns:a16="http://schemas.microsoft.com/office/drawing/2014/main" id="{1DEC4DD5-35EA-C05D-D921-122930FD70F4}"/>
                  </a:ext>
                </a:extLst>
              </p:cNvPr>
              <p:cNvSpPr/>
              <p:nvPr/>
            </p:nvSpPr>
            <p:spPr>
              <a:xfrm>
                <a:off x="6869254" y="2731526"/>
                <a:ext cx="21628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32" extrusionOk="0">
                    <a:moveTo>
                      <a:pt x="36" y="0"/>
                    </a:moveTo>
                    <a:cubicBezTo>
                      <a:pt x="32" y="0"/>
                      <a:pt x="28" y="2"/>
                      <a:pt x="24" y="5"/>
                    </a:cubicBezTo>
                    <a:cubicBezTo>
                      <a:pt x="13" y="5"/>
                      <a:pt x="1" y="17"/>
                      <a:pt x="13" y="41"/>
                    </a:cubicBezTo>
                    <a:cubicBezTo>
                      <a:pt x="60" y="160"/>
                      <a:pt x="96" y="291"/>
                      <a:pt x="132" y="422"/>
                    </a:cubicBezTo>
                    <a:cubicBezTo>
                      <a:pt x="155" y="553"/>
                      <a:pt x="179" y="684"/>
                      <a:pt x="215" y="815"/>
                    </a:cubicBezTo>
                    <a:cubicBezTo>
                      <a:pt x="215" y="827"/>
                      <a:pt x="215" y="827"/>
                      <a:pt x="227" y="827"/>
                    </a:cubicBezTo>
                    <a:cubicBezTo>
                      <a:pt x="234" y="830"/>
                      <a:pt x="240" y="832"/>
                      <a:pt x="245" y="832"/>
                    </a:cubicBezTo>
                    <a:cubicBezTo>
                      <a:pt x="257" y="832"/>
                      <a:pt x="263" y="824"/>
                      <a:pt x="263" y="815"/>
                    </a:cubicBezTo>
                    <a:cubicBezTo>
                      <a:pt x="286" y="672"/>
                      <a:pt x="275" y="529"/>
                      <a:pt x="239" y="386"/>
                    </a:cubicBezTo>
                    <a:cubicBezTo>
                      <a:pt x="203" y="256"/>
                      <a:pt x="144" y="125"/>
                      <a:pt x="60" y="5"/>
                    </a:cubicBezTo>
                    <a:cubicBezTo>
                      <a:pt x="52" y="5"/>
                      <a:pt x="44" y="0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2263;p77">
                <a:extLst>
                  <a:ext uri="{FF2B5EF4-FFF2-40B4-BE49-F238E27FC236}">
                    <a16:creationId xmlns:a16="http://schemas.microsoft.com/office/drawing/2014/main" id="{9604E7E8-BFC7-A91C-53EB-A618B54F910F}"/>
                  </a:ext>
                </a:extLst>
              </p:cNvPr>
              <p:cNvSpPr/>
              <p:nvPr/>
            </p:nvSpPr>
            <p:spPr>
              <a:xfrm>
                <a:off x="6725689" y="2789329"/>
                <a:ext cx="121179" cy="115828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537" fill="none" extrusionOk="0">
                    <a:moveTo>
                      <a:pt x="453" y="0"/>
                    </a:moveTo>
                    <a:cubicBezTo>
                      <a:pt x="1" y="739"/>
                      <a:pt x="965" y="1536"/>
                      <a:pt x="1608" y="92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2264;p77">
                <a:extLst>
                  <a:ext uri="{FF2B5EF4-FFF2-40B4-BE49-F238E27FC236}">
                    <a16:creationId xmlns:a16="http://schemas.microsoft.com/office/drawing/2014/main" id="{F66B6BB3-C787-BCF6-C8C4-32DA1C7B11FB}"/>
                  </a:ext>
                </a:extLst>
              </p:cNvPr>
              <p:cNvSpPr/>
              <p:nvPr/>
            </p:nvSpPr>
            <p:spPr>
              <a:xfrm>
                <a:off x="6941978" y="2733712"/>
                <a:ext cx="124796" cy="12743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91" fill="none" extrusionOk="0">
                    <a:moveTo>
                      <a:pt x="0" y="286"/>
                    </a:moveTo>
                    <a:cubicBezTo>
                      <a:pt x="238" y="72"/>
                      <a:pt x="583" y="0"/>
                      <a:pt x="893" y="107"/>
                    </a:cubicBezTo>
                    <a:cubicBezTo>
                      <a:pt x="1191" y="215"/>
                      <a:pt x="1429" y="453"/>
                      <a:pt x="1548" y="750"/>
                    </a:cubicBezTo>
                    <a:cubicBezTo>
                      <a:pt x="1655" y="1060"/>
                      <a:pt x="1655" y="1381"/>
                      <a:pt x="1548" y="1691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2265;p77">
                <a:extLst>
                  <a:ext uri="{FF2B5EF4-FFF2-40B4-BE49-F238E27FC236}">
                    <a16:creationId xmlns:a16="http://schemas.microsoft.com/office/drawing/2014/main" id="{A6947C0A-0EE1-1727-EADA-093BF15BABF8}"/>
                  </a:ext>
                </a:extLst>
              </p:cNvPr>
              <p:cNvSpPr/>
              <p:nvPr/>
            </p:nvSpPr>
            <p:spPr>
              <a:xfrm>
                <a:off x="6905126" y="2937415"/>
                <a:ext cx="88925" cy="124721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655" fill="none" extrusionOk="0">
                    <a:moveTo>
                      <a:pt x="180" y="0"/>
                    </a:moveTo>
                    <a:cubicBezTo>
                      <a:pt x="49" y="298"/>
                      <a:pt x="1" y="631"/>
                      <a:pt x="49" y="964"/>
                    </a:cubicBezTo>
                    <a:cubicBezTo>
                      <a:pt x="108" y="1286"/>
                      <a:pt x="346" y="1584"/>
                      <a:pt x="680" y="1631"/>
                    </a:cubicBezTo>
                    <a:cubicBezTo>
                      <a:pt x="858" y="1655"/>
                      <a:pt x="1037" y="1607"/>
                      <a:pt x="1180" y="150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2266;p77">
                <a:extLst>
                  <a:ext uri="{FF2B5EF4-FFF2-40B4-BE49-F238E27FC236}">
                    <a16:creationId xmlns:a16="http://schemas.microsoft.com/office/drawing/2014/main" id="{A4EE2B09-FCE3-F488-23F7-515954839F11}"/>
                  </a:ext>
                </a:extLst>
              </p:cNvPr>
              <p:cNvSpPr/>
              <p:nvPr/>
            </p:nvSpPr>
            <p:spPr>
              <a:xfrm>
                <a:off x="6731116" y="2282368"/>
                <a:ext cx="654125" cy="816601"/>
              </a:xfrm>
              <a:custGeom>
                <a:avLst/>
                <a:gdLst/>
                <a:ahLst/>
                <a:cxnLst/>
                <a:rect l="l" t="t" r="r" b="b"/>
                <a:pathLst>
                  <a:path w="8680" h="10836" extrusionOk="0">
                    <a:moveTo>
                      <a:pt x="24" y="7347"/>
                    </a:moveTo>
                    <a:lnTo>
                      <a:pt x="0" y="7359"/>
                    </a:lnTo>
                    <a:lnTo>
                      <a:pt x="12" y="7359"/>
                    </a:lnTo>
                    <a:lnTo>
                      <a:pt x="27" y="7354"/>
                    </a:lnTo>
                    <a:lnTo>
                      <a:pt x="24" y="7347"/>
                    </a:lnTo>
                    <a:close/>
                    <a:moveTo>
                      <a:pt x="6060" y="0"/>
                    </a:moveTo>
                    <a:lnTo>
                      <a:pt x="5477" y="1155"/>
                    </a:lnTo>
                    <a:lnTo>
                      <a:pt x="5167" y="1727"/>
                    </a:lnTo>
                    <a:lnTo>
                      <a:pt x="5013" y="2001"/>
                    </a:lnTo>
                    <a:lnTo>
                      <a:pt x="4929" y="2144"/>
                    </a:lnTo>
                    <a:lnTo>
                      <a:pt x="4846" y="2286"/>
                    </a:lnTo>
                    <a:lnTo>
                      <a:pt x="4513" y="2822"/>
                    </a:lnTo>
                    <a:cubicBezTo>
                      <a:pt x="4453" y="2917"/>
                      <a:pt x="4394" y="3013"/>
                      <a:pt x="4334" y="3096"/>
                    </a:cubicBezTo>
                    <a:lnTo>
                      <a:pt x="4155" y="3358"/>
                    </a:lnTo>
                    <a:lnTo>
                      <a:pt x="3786" y="3870"/>
                    </a:lnTo>
                    <a:lnTo>
                      <a:pt x="3405" y="4370"/>
                    </a:lnTo>
                    <a:cubicBezTo>
                      <a:pt x="2905" y="5013"/>
                      <a:pt x="2346" y="5608"/>
                      <a:pt x="1727" y="6156"/>
                    </a:cubicBezTo>
                    <a:cubicBezTo>
                      <a:pt x="1441" y="6418"/>
                      <a:pt x="1131" y="6656"/>
                      <a:pt x="822" y="6882"/>
                    </a:cubicBezTo>
                    <a:cubicBezTo>
                      <a:pt x="667" y="6989"/>
                      <a:pt x="512" y="7085"/>
                      <a:pt x="357" y="7180"/>
                    </a:cubicBezTo>
                    <a:cubicBezTo>
                      <a:pt x="286" y="7216"/>
                      <a:pt x="214" y="7263"/>
                      <a:pt x="143" y="7287"/>
                    </a:cubicBezTo>
                    <a:lnTo>
                      <a:pt x="48" y="7347"/>
                    </a:lnTo>
                    <a:lnTo>
                      <a:pt x="27" y="7354"/>
                    </a:lnTo>
                    <a:lnTo>
                      <a:pt x="1584" y="10835"/>
                    </a:lnTo>
                    <a:lnTo>
                      <a:pt x="1679" y="10776"/>
                    </a:lnTo>
                    <a:lnTo>
                      <a:pt x="1738" y="10740"/>
                    </a:lnTo>
                    <a:lnTo>
                      <a:pt x="1869" y="10680"/>
                    </a:lnTo>
                    <a:cubicBezTo>
                      <a:pt x="1941" y="10633"/>
                      <a:pt x="2000" y="10597"/>
                      <a:pt x="2060" y="10561"/>
                    </a:cubicBezTo>
                    <a:cubicBezTo>
                      <a:pt x="2131" y="10514"/>
                      <a:pt x="2191" y="10478"/>
                      <a:pt x="2250" y="10430"/>
                    </a:cubicBezTo>
                    <a:lnTo>
                      <a:pt x="2429" y="10311"/>
                    </a:lnTo>
                    <a:cubicBezTo>
                      <a:pt x="2655" y="10145"/>
                      <a:pt x="2870" y="9978"/>
                      <a:pt x="3084" y="9799"/>
                    </a:cubicBezTo>
                    <a:cubicBezTo>
                      <a:pt x="3477" y="9454"/>
                      <a:pt x="3870" y="9097"/>
                      <a:pt x="4227" y="8704"/>
                    </a:cubicBezTo>
                    <a:cubicBezTo>
                      <a:pt x="4917" y="7966"/>
                      <a:pt x="5537" y="7156"/>
                      <a:pt x="6096" y="6311"/>
                    </a:cubicBezTo>
                    <a:lnTo>
                      <a:pt x="6501" y="5680"/>
                    </a:lnTo>
                    <a:lnTo>
                      <a:pt x="6870" y="5037"/>
                    </a:lnTo>
                    <a:lnTo>
                      <a:pt x="7049" y="4715"/>
                    </a:lnTo>
                    <a:cubicBezTo>
                      <a:pt x="7108" y="4608"/>
                      <a:pt x="7156" y="4501"/>
                      <a:pt x="7215" y="4394"/>
                    </a:cubicBezTo>
                    <a:lnTo>
                      <a:pt x="7549" y="3739"/>
                    </a:lnTo>
                    <a:lnTo>
                      <a:pt x="7632" y="3572"/>
                    </a:lnTo>
                    <a:lnTo>
                      <a:pt x="7703" y="3406"/>
                    </a:lnTo>
                    <a:lnTo>
                      <a:pt x="7858" y="3072"/>
                    </a:lnTo>
                    <a:lnTo>
                      <a:pt x="8156" y="2406"/>
                    </a:lnTo>
                    <a:lnTo>
                      <a:pt x="8680" y="1060"/>
                    </a:lnTo>
                    <a:lnTo>
                      <a:pt x="6060" y="0"/>
                    </a:ln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267;p77">
                <a:extLst>
                  <a:ext uri="{FF2B5EF4-FFF2-40B4-BE49-F238E27FC236}">
                    <a16:creationId xmlns:a16="http://schemas.microsoft.com/office/drawing/2014/main" id="{75B36838-34E9-E96E-5CD9-77DE0629F596}"/>
                  </a:ext>
                </a:extLst>
              </p:cNvPr>
              <p:cNvSpPr/>
              <p:nvPr/>
            </p:nvSpPr>
            <p:spPr>
              <a:xfrm>
                <a:off x="7186903" y="2044978"/>
                <a:ext cx="281846" cy="317341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4211" extrusionOk="0">
                    <a:moveTo>
                      <a:pt x="2518" y="1"/>
                    </a:moveTo>
                    <a:cubicBezTo>
                      <a:pt x="2218" y="1"/>
                      <a:pt x="1915" y="962"/>
                      <a:pt x="1778" y="1457"/>
                    </a:cubicBezTo>
                    <a:lnTo>
                      <a:pt x="1778" y="1457"/>
                    </a:lnTo>
                    <a:cubicBezTo>
                      <a:pt x="1887" y="1010"/>
                      <a:pt x="2056" y="187"/>
                      <a:pt x="1858" y="67"/>
                    </a:cubicBezTo>
                    <a:cubicBezTo>
                      <a:pt x="1847" y="60"/>
                      <a:pt x="1835" y="57"/>
                      <a:pt x="1822" y="57"/>
                    </a:cubicBezTo>
                    <a:cubicBezTo>
                      <a:pt x="1509" y="57"/>
                      <a:pt x="739" y="1972"/>
                      <a:pt x="739" y="1972"/>
                    </a:cubicBezTo>
                    <a:cubicBezTo>
                      <a:pt x="739" y="1972"/>
                      <a:pt x="529" y="704"/>
                      <a:pt x="336" y="704"/>
                    </a:cubicBezTo>
                    <a:cubicBezTo>
                      <a:pt x="323" y="704"/>
                      <a:pt x="311" y="710"/>
                      <a:pt x="298" y="722"/>
                    </a:cubicBezTo>
                    <a:cubicBezTo>
                      <a:pt x="96" y="912"/>
                      <a:pt x="72" y="2400"/>
                      <a:pt x="0" y="3150"/>
                    </a:cubicBezTo>
                    <a:lnTo>
                      <a:pt x="2620" y="4210"/>
                    </a:lnTo>
                    <a:cubicBezTo>
                      <a:pt x="2620" y="4210"/>
                      <a:pt x="3203" y="2555"/>
                      <a:pt x="3215" y="2508"/>
                    </a:cubicBezTo>
                    <a:cubicBezTo>
                      <a:pt x="3334" y="2222"/>
                      <a:pt x="3739" y="1174"/>
                      <a:pt x="3525" y="1007"/>
                    </a:cubicBezTo>
                    <a:cubicBezTo>
                      <a:pt x="3509" y="995"/>
                      <a:pt x="3493" y="989"/>
                      <a:pt x="3475" y="989"/>
                    </a:cubicBezTo>
                    <a:cubicBezTo>
                      <a:pt x="3220" y="989"/>
                      <a:pt x="2751" y="2197"/>
                      <a:pt x="2751" y="2198"/>
                    </a:cubicBezTo>
                    <a:lnTo>
                      <a:pt x="2751" y="2198"/>
                    </a:lnTo>
                    <a:cubicBezTo>
                      <a:pt x="2751" y="2196"/>
                      <a:pt x="3370" y="602"/>
                      <a:pt x="3072" y="448"/>
                    </a:cubicBezTo>
                    <a:cubicBezTo>
                      <a:pt x="3058" y="441"/>
                      <a:pt x="3044" y="438"/>
                      <a:pt x="3029" y="438"/>
                    </a:cubicBezTo>
                    <a:cubicBezTo>
                      <a:pt x="2718" y="438"/>
                      <a:pt x="2217" y="1907"/>
                      <a:pt x="2203" y="1947"/>
                    </a:cubicBezTo>
                    <a:lnTo>
                      <a:pt x="2203" y="1947"/>
                    </a:lnTo>
                    <a:cubicBezTo>
                      <a:pt x="2218" y="1903"/>
                      <a:pt x="2831" y="90"/>
                      <a:pt x="2560" y="7"/>
                    </a:cubicBezTo>
                    <a:cubicBezTo>
                      <a:pt x="2546" y="3"/>
                      <a:pt x="2532" y="1"/>
                      <a:pt x="2518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268;p77">
                <a:extLst>
                  <a:ext uri="{FF2B5EF4-FFF2-40B4-BE49-F238E27FC236}">
                    <a16:creationId xmlns:a16="http://schemas.microsoft.com/office/drawing/2014/main" id="{D92F4525-9761-F733-919C-1FB9B7DA6A92}"/>
                  </a:ext>
                </a:extLst>
              </p:cNvPr>
              <p:cNvSpPr/>
              <p:nvPr/>
            </p:nvSpPr>
            <p:spPr>
              <a:xfrm>
                <a:off x="7254201" y="2191708"/>
                <a:ext cx="148082" cy="5034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668" extrusionOk="0">
                    <a:moveTo>
                      <a:pt x="52" y="1"/>
                    </a:moveTo>
                    <a:cubicBezTo>
                      <a:pt x="35" y="1"/>
                      <a:pt x="17" y="1"/>
                      <a:pt x="0" y="1"/>
                    </a:cubicBezTo>
                    <a:cubicBezTo>
                      <a:pt x="679" y="144"/>
                      <a:pt x="1334" y="358"/>
                      <a:pt x="1953" y="668"/>
                    </a:cubicBezTo>
                    <a:lnTo>
                      <a:pt x="1965" y="668"/>
                    </a:lnTo>
                    <a:cubicBezTo>
                      <a:pt x="1419" y="238"/>
                      <a:pt x="748" y="1"/>
                      <a:pt x="52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269;p77">
                <a:extLst>
                  <a:ext uri="{FF2B5EF4-FFF2-40B4-BE49-F238E27FC236}">
                    <a16:creationId xmlns:a16="http://schemas.microsoft.com/office/drawing/2014/main" id="{4A02723D-1824-3A97-0715-4C12AC36B46C}"/>
                  </a:ext>
                </a:extLst>
              </p:cNvPr>
              <p:cNvSpPr/>
              <p:nvPr/>
            </p:nvSpPr>
            <p:spPr>
              <a:xfrm>
                <a:off x="6752594" y="2752326"/>
                <a:ext cx="262102" cy="378759"/>
              </a:xfrm>
              <a:custGeom>
                <a:avLst/>
                <a:gdLst/>
                <a:ahLst/>
                <a:cxnLst/>
                <a:rect l="l" t="t" r="r" b="b"/>
                <a:pathLst>
                  <a:path w="3478" h="5026" extrusionOk="0">
                    <a:moveTo>
                      <a:pt x="1254" y="1"/>
                    </a:moveTo>
                    <a:cubicBezTo>
                      <a:pt x="1076" y="1"/>
                      <a:pt x="590" y="407"/>
                      <a:pt x="165" y="407"/>
                    </a:cubicBezTo>
                    <a:cubicBezTo>
                      <a:pt x="109" y="407"/>
                      <a:pt x="54" y="400"/>
                      <a:pt x="1" y="384"/>
                    </a:cubicBezTo>
                    <a:lnTo>
                      <a:pt x="1" y="384"/>
                    </a:lnTo>
                    <a:lnTo>
                      <a:pt x="48" y="5004"/>
                    </a:lnTo>
                    <a:cubicBezTo>
                      <a:pt x="108" y="5018"/>
                      <a:pt x="172" y="5025"/>
                      <a:pt x="239" y="5025"/>
                    </a:cubicBezTo>
                    <a:cubicBezTo>
                      <a:pt x="1343" y="5025"/>
                      <a:pt x="3477" y="3218"/>
                      <a:pt x="3477" y="3218"/>
                    </a:cubicBezTo>
                    <a:cubicBezTo>
                      <a:pt x="3477" y="3218"/>
                      <a:pt x="2406" y="1587"/>
                      <a:pt x="1311" y="27"/>
                    </a:cubicBezTo>
                    <a:cubicBezTo>
                      <a:pt x="1299" y="9"/>
                      <a:pt x="1280" y="1"/>
                      <a:pt x="1254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270;p77">
                <a:extLst>
                  <a:ext uri="{FF2B5EF4-FFF2-40B4-BE49-F238E27FC236}">
                    <a16:creationId xmlns:a16="http://schemas.microsoft.com/office/drawing/2014/main" id="{C4E0DDAF-FB61-D3A6-AAC5-49DB8840EE17}"/>
                  </a:ext>
                </a:extLst>
              </p:cNvPr>
              <p:cNvSpPr/>
              <p:nvPr/>
            </p:nvSpPr>
            <p:spPr>
              <a:xfrm>
                <a:off x="6837828" y="2747880"/>
                <a:ext cx="191188" cy="257128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3412" extrusionOk="0">
                    <a:moveTo>
                      <a:pt x="404" y="1"/>
                    </a:moveTo>
                    <a:cubicBezTo>
                      <a:pt x="397" y="1"/>
                      <a:pt x="389" y="2"/>
                      <a:pt x="382" y="3"/>
                    </a:cubicBezTo>
                    <a:lnTo>
                      <a:pt x="132" y="50"/>
                    </a:lnTo>
                    <a:cubicBezTo>
                      <a:pt x="49" y="62"/>
                      <a:pt x="1" y="134"/>
                      <a:pt x="13" y="205"/>
                    </a:cubicBezTo>
                    <a:cubicBezTo>
                      <a:pt x="251" y="1289"/>
                      <a:pt x="1835" y="3075"/>
                      <a:pt x="2085" y="3360"/>
                    </a:cubicBezTo>
                    <a:cubicBezTo>
                      <a:pt x="2116" y="3397"/>
                      <a:pt x="2152" y="3412"/>
                      <a:pt x="2189" y="3412"/>
                    </a:cubicBezTo>
                    <a:cubicBezTo>
                      <a:pt x="2332" y="3412"/>
                      <a:pt x="2489" y="3194"/>
                      <a:pt x="2489" y="3194"/>
                    </a:cubicBezTo>
                    <a:cubicBezTo>
                      <a:pt x="2537" y="3134"/>
                      <a:pt x="2537" y="3051"/>
                      <a:pt x="2489" y="3003"/>
                    </a:cubicBezTo>
                    <a:cubicBezTo>
                      <a:pt x="2263" y="2765"/>
                      <a:pt x="751" y="1039"/>
                      <a:pt x="549" y="110"/>
                    </a:cubicBezTo>
                    <a:cubicBezTo>
                      <a:pt x="527" y="46"/>
                      <a:pt x="468" y="1"/>
                      <a:pt x="404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271;p77">
                <a:extLst>
                  <a:ext uri="{FF2B5EF4-FFF2-40B4-BE49-F238E27FC236}">
                    <a16:creationId xmlns:a16="http://schemas.microsoft.com/office/drawing/2014/main" id="{6EAF12A5-7E03-9255-9773-C49395278E08}"/>
                  </a:ext>
                </a:extLst>
              </p:cNvPr>
              <p:cNvSpPr/>
              <p:nvPr/>
            </p:nvSpPr>
            <p:spPr>
              <a:xfrm>
                <a:off x="6930297" y="2421637"/>
                <a:ext cx="227060" cy="27272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3619" extrusionOk="0">
                    <a:moveTo>
                      <a:pt x="1768" y="0"/>
                    </a:moveTo>
                    <a:cubicBezTo>
                      <a:pt x="1157" y="0"/>
                      <a:pt x="526" y="602"/>
                      <a:pt x="274" y="1462"/>
                    </a:cubicBezTo>
                    <a:cubicBezTo>
                      <a:pt x="0" y="2439"/>
                      <a:pt x="322" y="3391"/>
                      <a:pt x="989" y="3582"/>
                    </a:cubicBezTo>
                    <a:cubicBezTo>
                      <a:pt x="1073" y="3607"/>
                      <a:pt x="1159" y="3619"/>
                      <a:pt x="1245" y="3619"/>
                    </a:cubicBezTo>
                    <a:cubicBezTo>
                      <a:pt x="1852" y="3619"/>
                      <a:pt x="2477" y="3020"/>
                      <a:pt x="2727" y="2165"/>
                    </a:cubicBezTo>
                    <a:cubicBezTo>
                      <a:pt x="3013" y="1189"/>
                      <a:pt x="2691" y="236"/>
                      <a:pt x="2012" y="34"/>
                    </a:cubicBezTo>
                    <a:cubicBezTo>
                      <a:pt x="1932" y="11"/>
                      <a:pt x="1850" y="0"/>
                      <a:pt x="1768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272;p77">
                <a:extLst>
                  <a:ext uri="{FF2B5EF4-FFF2-40B4-BE49-F238E27FC236}">
                    <a16:creationId xmlns:a16="http://schemas.microsoft.com/office/drawing/2014/main" id="{A73E3793-9CAF-133E-9AE3-0D3F546E9EDA}"/>
                  </a:ext>
                </a:extLst>
              </p:cNvPr>
              <p:cNvSpPr/>
              <p:nvPr/>
            </p:nvSpPr>
            <p:spPr>
              <a:xfrm>
                <a:off x="7048690" y="2484489"/>
                <a:ext cx="201965" cy="24273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3221" extrusionOk="0">
                    <a:moveTo>
                      <a:pt x="1571" y="0"/>
                    </a:moveTo>
                    <a:cubicBezTo>
                      <a:pt x="1027" y="0"/>
                      <a:pt x="470" y="533"/>
                      <a:pt x="251" y="1295"/>
                    </a:cubicBezTo>
                    <a:cubicBezTo>
                      <a:pt x="1" y="2164"/>
                      <a:pt x="287" y="3022"/>
                      <a:pt x="882" y="3188"/>
                    </a:cubicBezTo>
                    <a:cubicBezTo>
                      <a:pt x="957" y="3210"/>
                      <a:pt x="1033" y="3221"/>
                      <a:pt x="1110" y="3221"/>
                    </a:cubicBezTo>
                    <a:cubicBezTo>
                      <a:pt x="1653" y="3221"/>
                      <a:pt x="2211" y="2688"/>
                      <a:pt x="2430" y="1926"/>
                    </a:cubicBezTo>
                    <a:cubicBezTo>
                      <a:pt x="2680" y="1045"/>
                      <a:pt x="2394" y="200"/>
                      <a:pt x="1799" y="33"/>
                    </a:cubicBezTo>
                    <a:cubicBezTo>
                      <a:pt x="1724" y="11"/>
                      <a:pt x="1647" y="0"/>
                      <a:pt x="157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273;p77">
                <a:extLst>
                  <a:ext uri="{FF2B5EF4-FFF2-40B4-BE49-F238E27FC236}">
                    <a16:creationId xmlns:a16="http://schemas.microsoft.com/office/drawing/2014/main" id="{5A92F04E-BDDC-4CBC-9DDC-31DFAE32AC27}"/>
                  </a:ext>
                </a:extLst>
              </p:cNvPr>
              <p:cNvSpPr/>
              <p:nvPr/>
            </p:nvSpPr>
            <p:spPr>
              <a:xfrm>
                <a:off x="7157286" y="2531666"/>
                <a:ext cx="212741" cy="237233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148" extrusionOk="0">
                    <a:moveTo>
                      <a:pt x="1754" y="1"/>
                    </a:moveTo>
                    <a:cubicBezTo>
                      <a:pt x="1246" y="1"/>
                      <a:pt x="681" y="432"/>
                      <a:pt x="382" y="1098"/>
                    </a:cubicBezTo>
                    <a:cubicBezTo>
                      <a:pt x="1" y="1931"/>
                      <a:pt x="167" y="2812"/>
                      <a:pt x="739" y="3074"/>
                    </a:cubicBezTo>
                    <a:cubicBezTo>
                      <a:pt x="847" y="3124"/>
                      <a:pt x="962" y="3147"/>
                      <a:pt x="1080" y="3147"/>
                    </a:cubicBezTo>
                    <a:cubicBezTo>
                      <a:pt x="1585" y="3147"/>
                      <a:pt x="2144" y="2714"/>
                      <a:pt x="2453" y="2038"/>
                    </a:cubicBezTo>
                    <a:cubicBezTo>
                      <a:pt x="2822" y="1217"/>
                      <a:pt x="2668" y="336"/>
                      <a:pt x="2096" y="74"/>
                    </a:cubicBezTo>
                    <a:cubicBezTo>
                      <a:pt x="1988" y="24"/>
                      <a:pt x="1872" y="1"/>
                      <a:pt x="1754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274;p77">
                <a:extLst>
                  <a:ext uri="{FF2B5EF4-FFF2-40B4-BE49-F238E27FC236}">
                    <a16:creationId xmlns:a16="http://schemas.microsoft.com/office/drawing/2014/main" id="{3DB450A7-D905-BC15-48FD-D213F19D28C0}"/>
                  </a:ext>
                </a:extLst>
              </p:cNvPr>
              <p:cNvSpPr/>
              <p:nvPr/>
            </p:nvSpPr>
            <p:spPr>
              <a:xfrm>
                <a:off x="7382542" y="2682239"/>
                <a:ext cx="227964" cy="20761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755" extrusionOk="0">
                    <a:moveTo>
                      <a:pt x="938" y="1"/>
                    </a:moveTo>
                    <a:cubicBezTo>
                      <a:pt x="527" y="1"/>
                      <a:pt x="278" y="144"/>
                      <a:pt x="167" y="683"/>
                    </a:cubicBezTo>
                    <a:cubicBezTo>
                      <a:pt x="167" y="683"/>
                      <a:pt x="0" y="1302"/>
                      <a:pt x="1060" y="1981"/>
                    </a:cubicBezTo>
                    <a:cubicBezTo>
                      <a:pt x="2119" y="2660"/>
                      <a:pt x="2274" y="2755"/>
                      <a:pt x="2274" y="2755"/>
                    </a:cubicBezTo>
                    <a:cubicBezTo>
                      <a:pt x="2417" y="2529"/>
                      <a:pt x="2548" y="2279"/>
                      <a:pt x="2631" y="2029"/>
                    </a:cubicBezTo>
                    <a:lnTo>
                      <a:pt x="1941" y="1636"/>
                    </a:lnTo>
                    <a:lnTo>
                      <a:pt x="1941" y="1636"/>
                    </a:lnTo>
                    <a:lnTo>
                      <a:pt x="2762" y="1826"/>
                    </a:lnTo>
                    <a:cubicBezTo>
                      <a:pt x="2858" y="1552"/>
                      <a:pt x="2929" y="1279"/>
                      <a:pt x="2965" y="993"/>
                    </a:cubicBezTo>
                    <a:lnTo>
                      <a:pt x="2286" y="743"/>
                    </a:lnTo>
                    <a:lnTo>
                      <a:pt x="3024" y="695"/>
                    </a:lnTo>
                    <a:cubicBezTo>
                      <a:pt x="2989" y="505"/>
                      <a:pt x="2905" y="326"/>
                      <a:pt x="2798" y="183"/>
                    </a:cubicBezTo>
                    <a:cubicBezTo>
                      <a:pt x="2417" y="183"/>
                      <a:pt x="2048" y="148"/>
                      <a:pt x="1679" y="76"/>
                    </a:cubicBezTo>
                    <a:cubicBezTo>
                      <a:pt x="1389" y="36"/>
                      <a:pt x="1143" y="1"/>
                      <a:pt x="93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275;p77">
                <a:extLst>
                  <a:ext uri="{FF2B5EF4-FFF2-40B4-BE49-F238E27FC236}">
                    <a16:creationId xmlns:a16="http://schemas.microsoft.com/office/drawing/2014/main" id="{ACF23622-E9D1-748D-5A1E-1DE8F63235E0}"/>
                  </a:ext>
                </a:extLst>
              </p:cNvPr>
              <p:cNvSpPr/>
              <p:nvPr/>
            </p:nvSpPr>
            <p:spPr>
              <a:xfrm>
                <a:off x="7358276" y="2655787"/>
                <a:ext cx="131955" cy="13828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835" extrusionOk="0">
                    <a:moveTo>
                      <a:pt x="1016" y="0"/>
                    </a:moveTo>
                    <a:cubicBezTo>
                      <a:pt x="695" y="0"/>
                      <a:pt x="365" y="239"/>
                      <a:pt x="203" y="629"/>
                    </a:cubicBezTo>
                    <a:cubicBezTo>
                      <a:pt x="1" y="1106"/>
                      <a:pt x="143" y="1618"/>
                      <a:pt x="501" y="1784"/>
                    </a:cubicBezTo>
                    <a:cubicBezTo>
                      <a:pt x="576" y="1819"/>
                      <a:pt x="656" y="1835"/>
                      <a:pt x="737" y="1835"/>
                    </a:cubicBezTo>
                    <a:cubicBezTo>
                      <a:pt x="1050" y="1835"/>
                      <a:pt x="1378" y="1592"/>
                      <a:pt x="1548" y="1213"/>
                    </a:cubicBezTo>
                    <a:cubicBezTo>
                      <a:pt x="1751" y="725"/>
                      <a:pt x="1620" y="213"/>
                      <a:pt x="1251" y="46"/>
                    </a:cubicBezTo>
                    <a:cubicBezTo>
                      <a:pt x="1175" y="15"/>
                      <a:pt x="1096" y="0"/>
                      <a:pt x="1016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276;p77">
                <a:extLst>
                  <a:ext uri="{FF2B5EF4-FFF2-40B4-BE49-F238E27FC236}">
                    <a16:creationId xmlns:a16="http://schemas.microsoft.com/office/drawing/2014/main" id="{1B5FC662-B9A1-078E-CD02-F6EABE24B368}"/>
                  </a:ext>
                </a:extLst>
              </p:cNvPr>
              <p:cNvSpPr/>
              <p:nvPr/>
            </p:nvSpPr>
            <p:spPr>
              <a:xfrm>
                <a:off x="7263169" y="2593011"/>
                <a:ext cx="206411" cy="213269"/>
              </a:xfrm>
              <a:custGeom>
                <a:avLst/>
                <a:gdLst/>
                <a:ahLst/>
                <a:cxnLst/>
                <a:rect l="l" t="t" r="r" b="b"/>
                <a:pathLst>
                  <a:path w="2739" h="2830" extrusionOk="0">
                    <a:moveTo>
                      <a:pt x="1599" y="0"/>
                    </a:moveTo>
                    <a:cubicBezTo>
                      <a:pt x="1113" y="0"/>
                      <a:pt x="597" y="368"/>
                      <a:pt x="334" y="951"/>
                    </a:cubicBezTo>
                    <a:cubicBezTo>
                      <a:pt x="1" y="1689"/>
                      <a:pt x="191" y="2498"/>
                      <a:pt x="763" y="2748"/>
                    </a:cubicBezTo>
                    <a:cubicBezTo>
                      <a:pt x="883" y="2803"/>
                      <a:pt x="1010" y="2830"/>
                      <a:pt x="1140" y="2830"/>
                    </a:cubicBezTo>
                    <a:cubicBezTo>
                      <a:pt x="1627" y="2830"/>
                      <a:pt x="2142" y="2462"/>
                      <a:pt x="2406" y="1879"/>
                    </a:cubicBezTo>
                    <a:cubicBezTo>
                      <a:pt x="2739" y="1141"/>
                      <a:pt x="2548" y="331"/>
                      <a:pt x="1977" y="81"/>
                    </a:cubicBezTo>
                    <a:cubicBezTo>
                      <a:pt x="1857" y="26"/>
                      <a:pt x="1729" y="0"/>
                      <a:pt x="159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2277;p77">
                <a:extLst>
                  <a:ext uri="{FF2B5EF4-FFF2-40B4-BE49-F238E27FC236}">
                    <a16:creationId xmlns:a16="http://schemas.microsoft.com/office/drawing/2014/main" id="{77BC4AC1-130F-2FE6-17F8-C7BBCD2FB47D}"/>
                  </a:ext>
                </a:extLst>
              </p:cNvPr>
              <p:cNvSpPr/>
              <p:nvPr/>
            </p:nvSpPr>
            <p:spPr>
              <a:xfrm>
                <a:off x="7025403" y="2385539"/>
                <a:ext cx="147178" cy="140923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870" fill="none" extrusionOk="0">
                    <a:moveTo>
                      <a:pt x="0" y="346"/>
                    </a:moveTo>
                    <a:cubicBezTo>
                      <a:pt x="977" y="1"/>
                      <a:pt x="1953" y="858"/>
                      <a:pt x="1727" y="187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2278;p77">
                <a:extLst>
                  <a:ext uri="{FF2B5EF4-FFF2-40B4-BE49-F238E27FC236}">
                    <a16:creationId xmlns:a16="http://schemas.microsoft.com/office/drawing/2014/main" id="{4ABA1409-F4EB-93E2-D4E7-B721DA9E744D}"/>
                  </a:ext>
                </a:extLst>
              </p:cNvPr>
              <p:cNvSpPr/>
              <p:nvPr/>
            </p:nvSpPr>
            <p:spPr>
              <a:xfrm>
                <a:off x="7137541" y="2457359"/>
                <a:ext cx="128413" cy="112211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489" fill="none" extrusionOk="0">
                    <a:moveTo>
                      <a:pt x="1" y="548"/>
                    </a:moveTo>
                    <a:cubicBezTo>
                      <a:pt x="703" y="0"/>
                      <a:pt x="1703" y="619"/>
                      <a:pt x="1548" y="1488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2279;p77">
                <a:extLst>
                  <a:ext uri="{FF2B5EF4-FFF2-40B4-BE49-F238E27FC236}">
                    <a16:creationId xmlns:a16="http://schemas.microsoft.com/office/drawing/2014/main" id="{BE4355D8-26BE-5E83-BD2C-668CE2094A4C}"/>
                  </a:ext>
                </a:extLst>
              </p:cNvPr>
              <p:cNvSpPr/>
              <p:nvPr/>
            </p:nvSpPr>
            <p:spPr>
              <a:xfrm>
                <a:off x="7057658" y="2661892"/>
                <a:ext cx="133764" cy="83574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1109" fill="none" extrusionOk="0">
                    <a:moveTo>
                      <a:pt x="1" y="1"/>
                    </a:moveTo>
                    <a:cubicBezTo>
                      <a:pt x="61" y="263"/>
                      <a:pt x="191" y="513"/>
                      <a:pt x="370" y="727"/>
                    </a:cubicBezTo>
                    <a:cubicBezTo>
                      <a:pt x="549" y="941"/>
                      <a:pt x="811" y="1072"/>
                      <a:pt x="1084" y="1096"/>
                    </a:cubicBezTo>
                    <a:cubicBezTo>
                      <a:pt x="1370" y="1108"/>
                      <a:pt x="1632" y="965"/>
                      <a:pt x="1775" y="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2280;p77">
                <a:extLst>
                  <a:ext uri="{FF2B5EF4-FFF2-40B4-BE49-F238E27FC236}">
                    <a16:creationId xmlns:a16="http://schemas.microsoft.com/office/drawing/2014/main" id="{FB7ED49B-7BD0-927F-0EA1-1C865EE2323C}"/>
                  </a:ext>
                </a:extLst>
              </p:cNvPr>
              <p:cNvSpPr/>
              <p:nvPr/>
            </p:nvSpPr>
            <p:spPr>
              <a:xfrm>
                <a:off x="7338531" y="2583817"/>
                <a:ext cx="144540" cy="130222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728" fill="none" extrusionOk="0">
                    <a:moveTo>
                      <a:pt x="24" y="596"/>
                    </a:moveTo>
                    <a:cubicBezTo>
                      <a:pt x="1" y="382"/>
                      <a:pt x="108" y="180"/>
                      <a:pt x="310" y="84"/>
                    </a:cubicBezTo>
                    <a:cubicBezTo>
                      <a:pt x="501" y="1"/>
                      <a:pt x="727" y="1"/>
                      <a:pt x="917" y="72"/>
                    </a:cubicBezTo>
                    <a:cubicBezTo>
                      <a:pt x="1596" y="299"/>
                      <a:pt x="1918" y="1084"/>
                      <a:pt x="1584" y="1727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2281;p77">
                <a:extLst>
                  <a:ext uri="{FF2B5EF4-FFF2-40B4-BE49-F238E27FC236}">
                    <a16:creationId xmlns:a16="http://schemas.microsoft.com/office/drawing/2014/main" id="{68DCD6ED-48B2-6180-91FB-842F707624F2}"/>
                  </a:ext>
                </a:extLst>
              </p:cNvPr>
              <p:cNvSpPr/>
              <p:nvPr/>
            </p:nvSpPr>
            <p:spPr>
              <a:xfrm>
                <a:off x="7103779" y="2631370"/>
                <a:ext cx="112814" cy="52149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692" extrusionOk="0">
                    <a:moveTo>
                      <a:pt x="1473" y="1"/>
                    </a:moveTo>
                    <a:cubicBezTo>
                      <a:pt x="1461" y="1"/>
                      <a:pt x="1449" y="13"/>
                      <a:pt x="1437" y="25"/>
                    </a:cubicBezTo>
                    <a:cubicBezTo>
                      <a:pt x="1354" y="311"/>
                      <a:pt x="1115" y="525"/>
                      <a:pt x="818" y="572"/>
                    </a:cubicBezTo>
                    <a:cubicBezTo>
                      <a:pt x="785" y="576"/>
                      <a:pt x="753" y="578"/>
                      <a:pt x="721" y="578"/>
                    </a:cubicBezTo>
                    <a:cubicBezTo>
                      <a:pt x="459" y="578"/>
                      <a:pt x="215" y="451"/>
                      <a:pt x="56" y="239"/>
                    </a:cubicBezTo>
                    <a:cubicBezTo>
                      <a:pt x="52" y="231"/>
                      <a:pt x="43" y="227"/>
                      <a:pt x="34" y="227"/>
                    </a:cubicBezTo>
                    <a:cubicBezTo>
                      <a:pt x="18" y="227"/>
                      <a:pt x="0" y="240"/>
                      <a:pt x="8" y="263"/>
                    </a:cubicBezTo>
                    <a:cubicBezTo>
                      <a:pt x="143" y="522"/>
                      <a:pt x="413" y="691"/>
                      <a:pt x="701" y="691"/>
                    </a:cubicBezTo>
                    <a:cubicBezTo>
                      <a:pt x="744" y="691"/>
                      <a:pt x="787" y="687"/>
                      <a:pt x="830" y="680"/>
                    </a:cubicBezTo>
                    <a:cubicBezTo>
                      <a:pt x="1163" y="632"/>
                      <a:pt x="1437" y="370"/>
                      <a:pt x="1496" y="37"/>
                    </a:cubicBezTo>
                    <a:cubicBezTo>
                      <a:pt x="1496" y="25"/>
                      <a:pt x="1484" y="13"/>
                      <a:pt x="147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2282;p77">
                <a:extLst>
                  <a:ext uri="{FF2B5EF4-FFF2-40B4-BE49-F238E27FC236}">
                    <a16:creationId xmlns:a16="http://schemas.microsoft.com/office/drawing/2014/main" id="{5C2781C5-96D0-38AF-F8E5-7430279A1F6C}"/>
                  </a:ext>
                </a:extLst>
              </p:cNvPr>
              <p:cNvSpPr/>
              <p:nvPr/>
            </p:nvSpPr>
            <p:spPr>
              <a:xfrm>
                <a:off x="7259552" y="2585550"/>
                <a:ext cx="91638" cy="71517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49" extrusionOk="0">
                    <a:moveTo>
                      <a:pt x="397" y="0"/>
                    </a:moveTo>
                    <a:cubicBezTo>
                      <a:pt x="267" y="0"/>
                      <a:pt x="135" y="33"/>
                      <a:pt x="13" y="97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13" y="157"/>
                      <a:pt x="37" y="157"/>
                      <a:pt x="49" y="157"/>
                    </a:cubicBezTo>
                    <a:cubicBezTo>
                      <a:pt x="142" y="125"/>
                      <a:pt x="239" y="109"/>
                      <a:pt x="334" y="109"/>
                    </a:cubicBezTo>
                    <a:cubicBezTo>
                      <a:pt x="495" y="109"/>
                      <a:pt x="652" y="155"/>
                      <a:pt x="787" y="252"/>
                    </a:cubicBezTo>
                    <a:cubicBezTo>
                      <a:pt x="1001" y="407"/>
                      <a:pt x="1132" y="669"/>
                      <a:pt x="1120" y="930"/>
                    </a:cubicBezTo>
                    <a:cubicBezTo>
                      <a:pt x="1120" y="942"/>
                      <a:pt x="1132" y="948"/>
                      <a:pt x="1144" y="948"/>
                    </a:cubicBezTo>
                    <a:cubicBezTo>
                      <a:pt x="1156" y="948"/>
                      <a:pt x="1168" y="942"/>
                      <a:pt x="1168" y="930"/>
                    </a:cubicBezTo>
                    <a:cubicBezTo>
                      <a:pt x="1215" y="633"/>
                      <a:pt x="1096" y="335"/>
                      <a:pt x="858" y="157"/>
                    </a:cubicBezTo>
                    <a:cubicBezTo>
                      <a:pt x="720" y="51"/>
                      <a:pt x="559" y="0"/>
                      <a:pt x="3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2283;p77">
                <a:extLst>
                  <a:ext uri="{FF2B5EF4-FFF2-40B4-BE49-F238E27FC236}">
                    <a16:creationId xmlns:a16="http://schemas.microsoft.com/office/drawing/2014/main" id="{3957D9A9-3C08-02C3-3098-964C2B9F624B}"/>
                  </a:ext>
                </a:extLst>
              </p:cNvPr>
              <p:cNvSpPr/>
              <p:nvPr/>
            </p:nvSpPr>
            <p:spPr>
              <a:xfrm>
                <a:off x="7326850" y="2720448"/>
                <a:ext cx="100606" cy="279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71" extrusionOk="0">
                    <a:moveTo>
                      <a:pt x="1312" y="1"/>
                    </a:moveTo>
                    <a:cubicBezTo>
                      <a:pt x="1305" y="1"/>
                      <a:pt x="1299" y="4"/>
                      <a:pt x="1299" y="10"/>
                    </a:cubicBezTo>
                    <a:cubicBezTo>
                      <a:pt x="1120" y="152"/>
                      <a:pt x="906" y="236"/>
                      <a:pt x="680" y="260"/>
                    </a:cubicBezTo>
                    <a:cubicBezTo>
                      <a:pt x="660" y="261"/>
                      <a:pt x="641" y="261"/>
                      <a:pt x="622" y="261"/>
                    </a:cubicBezTo>
                    <a:cubicBezTo>
                      <a:pt x="417" y="261"/>
                      <a:pt x="223" y="203"/>
                      <a:pt x="48" y="105"/>
                    </a:cubicBezTo>
                    <a:cubicBezTo>
                      <a:pt x="43" y="99"/>
                      <a:pt x="37" y="96"/>
                      <a:pt x="31" y="96"/>
                    </a:cubicBezTo>
                    <a:cubicBezTo>
                      <a:pt x="25" y="96"/>
                      <a:pt x="19" y="99"/>
                      <a:pt x="13" y="105"/>
                    </a:cubicBezTo>
                    <a:cubicBezTo>
                      <a:pt x="1" y="105"/>
                      <a:pt x="1" y="129"/>
                      <a:pt x="13" y="141"/>
                    </a:cubicBezTo>
                    <a:cubicBezTo>
                      <a:pt x="171" y="289"/>
                      <a:pt x="386" y="371"/>
                      <a:pt x="607" y="371"/>
                    </a:cubicBezTo>
                    <a:cubicBezTo>
                      <a:pt x="635" y="371"/>
                      <a:pt x="663" y="369"/>
                      <a:pt x="691" y="367"/>
                    </a:cubicBezTo>
                    <a:cubicBezTo>
                      <a:pt x="941" y="343"/>
                      <a:pt x="1168" y="236"/>
                      <a:pt x="1334" y="45"/>
                    </a:cubicBezTo>
                    <a:cubicBezTo>
                      <a:pt x="1334" y="33"/>
                      <a:pt x="1334" y="22"/>
                      <a:pt x="1334" y="10"/>
                    </a:cubicBezTo>
                    <a:cubicBezTo>
                      <a:pt x="1328" y="4"/>
                      <a:pt x="1319" y="1"/>
                      <a:pt x="1312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2284;p77">
                <a:extLst>
                  <a:ext uri="{FF2B5EF4-FFF2-40B4-BE49-F238E27FC236}">
                    <a16:creationId xmlns:a16="http://schemas.microsoft.com/office/drawing/2014/main" id="{681B36B0-2F5D-71C6-673E-A884782299DD}"/>
                  </a:ext>
                </a:extLst>
              </p:cNvPr>
              <p:cNvSpPr/>
              <p:nvPr/>
            </p:nvSpPr>
            <p:spPr>
              <a:xfrm>
                <a:off x="7149222" y="2571306"/>
                <a:ext cx="48532" cy="65563"/>
              </a:xfrm>
              <a:custGeom>
                <a:avLst/>
                <a:gdLst/>
                <a:ahLst/>
                <a:cxnLst/>
                <a:rect l="l" t="t" r="r" b="b"/>
                <a:pathLst>
                  <a:path w="644" h="870" extrusionOk="0">
                    <a:moveTo>
                      <a:pt x="36" y="0"/>
                    </a:moveTo>
                    <a:cubicBezTo>
                      <a:pt x="24" y="0"/>
                      <a:pt x="24" y="0"/>
                      <a:pt x="12" y="12"/>
                    </a:cubicBezTo>
                    <a:cubicBezTo>
                      <a:pt x="0" y="24"/>
                      <a:pt x="0" y="36"/>
                      <a:pt x="12" y="48"/>
                    </a:cubicBezTo>
                    <a:cubicBezTo>
                      <a:pt x="155" y="143"/>
                      <a:pt x="286" y="250"/>
                      <a:pt x="381" y="381"/>
                    </a:cubicBezTo>
                    <a:cubicBezTo>
                      <a:pt x="489" y="524"/>
                      <a:pt x="548" y="679"/>
                      <a:pt x="584" y="846"/>
                    </a:cubicBezTo>
                    <a:cubicBezTo>
                      <a:pt x="584" y="858"/>
                      <a:pt x="596" y="858"/>
                      <a:pt x="608" y="869"/>
                    </a:cubicBezTo>
                    <a:cubicBezTo>
                      <a:pt x="620" y="869"/>
                      <a:pt x="631" y="858"/>
                      <a:pt x="631" y="834"/>
                    </a:cubicBezTo>
                    <a:cubicBezTo>
                      <a:pt x="643" y="655"/>
                      <a:pt x="584" y="477"/>
                      <a:pt x="477" y="322"/>
                    </a:cubicBezTo>
                    <a:cubicBezTo>
                      <a:pt x="370" y="167"/>
                      <a:pt x="215" y="48"/>
                      <a:pt x="36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285;p77">
                <a:extLst>
                  <a:ext uri="{FF2B5EF4-FFF2-40B4-BE49-F238E27FC236}">
                    <a16:creationId xmlns:a16="http://schemas.microsoft.com/office/drawing/2014/main" id="{B92C646F-3059-7A0F-9776-34754D0E146E}"/>
                  </a:ext>
                </a:extLst>
              </p:cNvPr>
              <p:cNvSpPr/>
              <p:nvPr/>
            </p:nvSpPr>
            <p:spPr>
              <a:xfrm>
                <a:off x="7255482" y="2654129"/>
                <a:ext cx="59836" cy="2916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87" extrusionOk="0">
                    <a:moveTo>
                      <a:pt x="763" y="1"/>
                    </a:moveTo>
                    <a:cubicBezTo>
                      <a:pt x="754" y="1"/>
                      <a:pt x="745" y="7"/>
                      <a:pt x="745" y="20"/>
                    </a:cubicBezTo>
                    <a:cubicBezTo>
                      <a:pt x="686" y="128"/>
                      <a:pt x="579" y="223"/>
                      <a:pt x="448" y="259"/>
                    </a:cubicBezTo>
                    <a:cubicBezTo>
                      <a:pt x="406" y="266"/>
                      <a:pt x="365" y="270"/>
                      <a:pt x="324" y="270"/>
                    </a:cubicBezTo>
                    <a:cubicBezTo>
                      <a:pt x="235" y="270"/>
                      <a:pt x="148" y="252"/>
                      <a:pt x="67" y="211"/>
                    </a:cubicBezTo>
                    <a:lnTo>
                      <a:pt x="55" y="211"/>
                    </a:lnTo>
                    <a:cubicBezTo>
                      <a:pt x="52" y="209"/>
                      <a:pt x="48" y="209"/>
                      <a:pt x="45" y="209"/>
                    </a:cubicBezTo>
                    <a:cubicBezTo>
                      <a:pt x="23" y="209"/>
                      <a:pt x="0" y="238"/>
                      <a:pt x="31" y="259"/>
                    </a:cubicBezTo>
                    <a:cubicBezTo>
                      <a:pt x="108" y="344"/>
                      <a:pt x="221" y="386"/>
                      <a:pt x="335" y="386"/>
                    </a:cubicBezTo>
                    <a:cubicBezTo>
                      <a:pt x="381" y="386"/>
                      <a:pt x="427" y="379"/>
                      <a:pt x="472" y="366"/>
                    </a:cubicBezTo>
                    <a:cubicBezTo>
                      <a:pt x="626" y="318"/>
                      <a:pt x="745" y="187"/>
                      <a:pt x="793" y="32"/>
                    </a:cubicBezTo>
                    <a:cubicBezTo>
                      <a:pt x="793" y="20"/>
                      <a:pt x="793" y="9"/>
                      <a:pt x="781" y="9"/>
                    </a:cubicBezTo>
                    <a:cubicBezTo>
                      <a:pt x="776" y="4"/>
                      <a:pt x="769" y="1"/>
                      <a:pt x="763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286;p77">
                <a:extLst>
                  <a:ext uri="{FF2B5EF4-FFF2-40B4-BE49-F238E27FC236}">
                    <a16:creationId xmlns:a16="http://schemas.microsoft.com/office/drawing/2014/main" id="{70EAAAE1-D605-9F19-E5D3-A29412981ECA}"/>
                  </a:ext>
                </a:extLst>
              </p:cNvPr>
              <p:cNvSpPr/>
              <p:nvPr/>
            </p:nvSpPr>
            <p:spPr>
              <a:xfrm>
                <a:off x="7372670" y="2684349"/>
                <a:ext cx="34138" cy="315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8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48"/>
                    </a:cubicBezTo>
                    <a:cubicBezTo>
                      <a:pt x="60" y="120"/>
                      <a:pt x="119" y="191"/>
                      <a:pt x="191" y="250"/>
                    </a:cubicBezTo>
                    <a:cubicBezTo>
                      <a:pt x="262" y="310"/>
                      <a:pt x="333" y="370"/>
                      <a:pt x="405" y="417"/>
                    </a:cubicBezTo>
                    <a:lnTo>
                      <a:pt x="441" y="417"/>
                    </a:lnTo>
                    <a:cubicBezTo>
                      <a:pt x="453" y="405"/>
                      <a:pt x="453" y="393"/>
                      <a:pt x="453" y="381"/>
                    </a:cubicBezTo>
                    <a:cubicBezTo>
                      <a:pt x="393" y="298"/>
                      <a:pt x="333" y="227"/>
                      <a:pt x="262" y="167"/>
                    </a:cubicBezTo>
                    <a:cubicBezTo>
                      <a:pt x="202" y="96"/>
                      <a:pt x="131" y="48"/>
                      <a:pt x="48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287;p77">
                <a:extLst>
                  <a:ext uri="{FF2B5EF4-FFF2-40B4-BE49-F238E27FC236}">
                    <a16:creationId xmlns:a16="http://schemas.microsoft.com/office/drawing/2014/main" id="{7DF3E98C-C08A-2F4F-E728-A235E32F426D}"/>
                  </a:ext>
                </a:extLst>
              </p:cNvPr>
              <p:cNvSpPr/>
              <p:nvPr/>
            </p:nvSpPr>
            <p:spPr>
              <a:xfrm>
                <a:off x="6666455" y="1764631"/>
                <a:ext cx="543873" cy="611094"/>
              </a:xfrm>
              <a:custGeom>
                <a:avLst/>
                <a:gdLst/>
                <a:ahLst/>
                <a:cxnLst/>
                <a:rect l="l" t="t" r="r" b="b"/>
                <a:pathLst>
                  <a:path w="7217" h="8109" fill="none" extrusionOk="0">
                    <a:moveTo>
                      <a:pt x="1" y="1"/>
                    </a:moveTo>
                    <a:cubicBezTo>
                      <a:pt x="1692" y="263"/>
                      <a:pt x="3466" y="560"/>
                      <a:pt x="4811" y="1632"/>
                    </a:cubicBezTo>
                    <a:cubicBezTo>
                      <a:pt x="6764" y="3203"/>
                      <a:pt x="7216" y="6001"/>
                      <a:pt x="5847" y="810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288;p77">
                <a:extLst>
                  <a:ext uri="{FF2B5EF4-FFF2-40B4-BE49-F238E27FC236}">
                    <a16:creationId xmlns:a16="http://schemas.microsoft.com/office/drawing/2014/main" id="{FE4D2823-B854-B0E4-A8FF-511CD570F956}"/>
                  </a:ext>
                </a:extLst>
              </p:cNvPr>
              <p:cNvSpPr/>
              <p:nvPr/>
            </p:nvSpPr>
            <p:spPr>
              <a:xfrm>
                <a:off x="6101167" y="1747599"/>
                <a:ext cx="527671" cy="598509"/>
              </a:xfrm>
              <a:custGeom>
                <a:avLst/>
                <a:gdLst/>
                <a:ahLst/>
                <a:cxnLst/>
                <a:rect l="l" t="t" r="r" b="b"/>
                <a:pathLst>
                  <a:path w="7002" h="7942" fill="none" extrusionOk="0">
                    <a:moveTo>
                      <a:pt x="7002" y="250"/>
                    </a:moveTo>
                    <a:cubicBezTo>
                      <a:pt x="6418" y="60"/>
                      <a:pt x="5787" y="0"/>
                      <a:pt x="5180" y="96"/>
                    </a:cubicBezTo>
                    <a:cubicBezTo>
                      <a:pt x="4025" y="322"/>
                      <a:pt x="2954" y="881"/>
                      <a:pt x="2108" y="1703"/>
                    </a:cubicBezTo>
                    <a:cubicBezTo>
                      <a:pt x="1263" y="2524"/>
                      <a:pt x="656" y="3560"/>
                      <a:pt x="334" y="4691"/>
                    </a:cubicBezTo>
                    <a:cubicBezTo>
                      <a:pt x="25" y="5751"/>
                      <a:pt x="1" y="6870"/>
                      <a:pt x="263" y="7942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289;p77">
                <a:extLst>
                  <a:ext uri="{FF2B5EF4-FFF2-40B4-BE49-F238E27FC236}">
                    <a16:creationId xmlns:a16="http://schemas.microsoft.com/office/drawing/2014/main" id="{AD5C4D01-9D5C-3E4C-E345-1901A2D4F3D0}"/>
                  </a:ext>
                </a:extLst>
              </p:cNvPr>
              <p:cNvSpPr/>
              <p:nvPr/>
            </p:nvSpPr>
            <p:spPr>
              <a:xfrm>
                <a:off x="6600061" y="1647217"/>
                <a:ext cx="139793" cy="15878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107" extrusionOk="0">
                    <a:moveTo>
                      <a:pt x="951" y="0"/>
                    </a:moveTo>
                    <a:cubicBezTo>
                      <a:pt x="870" y="0"/>
                      <a:pt x="789" y="53"/>
                      <a:pt x="727" y="106"/>
                    </a:cubicBezTo>
                    <a:cubicBezTo>
                      <a:pt x="263" y="511"/>
                      <a:pt x="1" y="1082"/>
                      <a:pt x="13" y="1701"/>
                    </a:cubicBezTo>
                    <a:lnTo>
                      <a:pt x="96" y="2106"/>
                    </a:lnTo>
                    <a:lnTo>
                      <a:pt x="1358" y="1487"/>
                    </a:lnTo>
                    <a:cubicBezTo>
                      <a:pt x="1465" y="1440"/>
                      <a:pt x="1572" y="1368"/>
                      <a:pt x="1656" y="1273"/>
                    </a:cubicBezTo>
                    <a:cubicBezTo>
                      <a:pt x="1854" y="1095"/>
                      <a:pt x="1704" y="789"/>
                      <a:pt x="1472" y="789"/>
                    </a:cubicBezTo>
                    <a:cubicBezTo>
                      <a:pt x="1439" y="789"/>
                      <a:pt x="1405" y="795"/>
                      <a:pt x="1370" y="808"/>
                    </a:cubicBezTo>
                    <a:cubicBezTo>
                      <a:pt x="1239" y="832"/>
                      <a:pt x="1120" y="904"/>
                      <a:pt x="1025" y="987"/>
                    </a:cubicBezTo>
                    <a:lnTo>
                      <a:pt x="227" y="1582"/>
                    </a:lnTo>
                    <a:lnTo>
                      <a:pt x="1001" y="427"/>
                    </a:lnTo>
                    <a:cubicBezTo>
                      <a:pt x="1084" y="308"/>
                      <a:pt x="1156" y="106"/>
                      <a:pt x="1037" y="23"/>
                    </a:cubicBezTo>
                    <a:cubicBezTo>
                      <a:pt x="1009" y="7"/>
                      <a:pt x="980" y="0"/>
                      <a:pt x="951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290;p77">
                <a:extLst>
                  <a:ext uri="{FF2B5EF4-FFF2-40B4-BE49-F238E27FC236}">
                    <a16:creationId xmlns:a16="http://schemas.microsoft.com/office/drawing/2014/main" id="{4C285016-D845-D70A-994F-163B987485AD}"/>
                  </a:ext>
                </a:extLst>
              </p:cNvPr>
              <p:cNvSpPr/>
              <p:nvPr/>
            </p:nvSpPr>
            <p:spPr>
              <a:xfrm>
                <a:off x="6063486" y="1760109"/>
                <a:ext cx="1099201" cy="973953"/>
              </a:xfrm>
              <a:custGeom>
                <a:avLst/>
                <a:gdLst/>
                <a:ahLst/>
                <a:cxnLst/>
                <a:rect l="l" t="t" r="r" b="b"/>
                <a:pathLst>
                  <a:path w="14586" h="12924" extrusionOk="0">
                    <a:moveTo>
                      <a:pt x="6989" y="0"/>
                    </a:moveTo>
                    <a:cubicBezTo>
                      <a:pt x="5896" y="0"/>
                      <a:pt x="2752" y="264"/>
                      <a:pt x="1513" y="3192"/>
                    </a:cubicBezTo>
                    <a:cubicBezTo>
                      <a:pt x="1" y="6776"/>
                      <a:pt x="1025" y="9943"/>
                      <a:pt x="3728" y="11657"/>
                    </a:cubicBezTo>
                    <a:cubicBezTo>
                      <a:pt x="5073" y="12507"/>
                      <a:pt x="6567" y="12924"/>
                      <a:pt x="7959" y="12924"/>
                    </a:cubicBezTo>
                    <a:cubicBezTo>
                      <a:pt x="9375" y="12924"/>
                      <a:pt x="10685" y="12492"/>
                      <a:pt x="11621" y="11645"/>
                    </a:cubicBezTo>
                    <a:cubicBezTo>
                      <a:pt x="13467" y="9978"/>
                      <a:pt x="14431" y="8121"/>
                      <a:pt x="14515" y="6478"/>
                    </a:cubicBezTo>
                    <a:cubicBezTo>
                      <a:pt x="14585" y="4856"/>
                      <a:pt x="13751" y="10"/>
                      <a:pt x="7616" y="10"/>
                    </a:cubicBezTo>
                    <a:cubicBezTo>
                      <a:pt x="7535" y="10"/>
                      <a:pt x="7454" y="11"/>
                      <a:pt x="7371" y="13"/>
                    </a:cubicBezTo>
                    <a:cubicBezTo>
                      <a:pt x="7371" y="13"/>
                      <a:pt x="7230" y="0"/>
                      <a:pt x="6989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2291;p77">
                <a:extLst>
                  <a:ext uri="{FF2B5EF4-FFF2-40B4-BE49-F238E27FC236}">
                    <a16:creationId xmlns:a16="http://schemas.microsoft.com/office/drawing/2014/main" id="{EEC8AD58-709D-6966-5988-AAB0DB15E39B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2292;p77">
                <a:extLst>
                  <a:ext uri="{FF2B5EF4-FFF2-40B4-BE49-F238E27FC236}">
                    <a16:creationId xmlns:a16="http://schemas.microsoft.com/office/drawing/2014/main" id="{A830774E-86DE-F6C6-91A2-E11E2C0107FA}"/>
                  </a:ext>
                </a:extLst>
              </p:cNvPr>
              <p:cNvSpPr/>
              <p:nvPr/>
            </p:nvSpPr>
            <p:spPr>
              <a:xfrm>
                <a:off x="6004327" y="2869966"/>
                <a:ext cx="343717" cy="589692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7825" extrusionOk="0">
                    <a:moveTo>
                      <a:pt x="3266" y="1"/>
                    </a:moveTo>
                    <a:cubicBezTo>
                      <a:pt x="2792" y="1"/>
                      <a:pt x="2350" y="299"/>
                      <a:pt x="2179" y="764"/>
                    </a:cubicBezTo>
                    <a:lnTo>
                      <a:pt x="274" y="5979"/>
                    </a:lnTo>
                    <a:cubicBezTo>
                      <a:pt x="274" y="6003"/>
                      <a:pt x="262" y="6027"/>
                      <a:pt x="262" y="6050"/>
                    </a:cubicBezTo>
                    <a:cubicBezTo>
                      <a:pt x="0" y="6765"/>
                      <a:pt x="393" y="7551"/>
                      <a:pt x="1119" y="7765"/>
                    </a:cubicBezTo>
                    <a:cubicBezTo>
                      <a:pt x="1249" y="7805"/>
                      <a:pt x="1379" y="7824"/>
                      <a:pt x="1507" y="7824"/>
                    </a:cubicBezTo>
                    <a:cubicBezTo>
                      <a:pt x="2098" y="7824"/>
                      <a:pt x="2639" y="7417"/>
                      <a:pt x="2786" y="6800"/>
                    </a:cubicBezTo>
                    <a:lnTo>
                      <a:pt x="4382" y="1502"/>
                    </a:lnTo>
                    <a:cubicBezTo>
                      <a:pt x="4560" y="895"/>
                      <a:pt x="4227" y="264"/>
                      <a:pt x="3631" y="62"/>
                    </a:cubicBezTo>
                    <a:cubicBezTo>
                      <a:pt x="3510" y="20"/>
                      <a:pt x="3387" y="1"/>
                      <a:pt x="3266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2293;p77">
                <a:extLst>
                  <a:ext uri="{FF2B5EF4-FFF2-40B4-BE49-F238E27FC236}">
                    <a16:creationId xmlns:a16="http://schemas.microsoft.com/office/drawing/2014/main" id="{F0A370F6-816C-023B-AF89-ED96BB8212A4}"/>
                  </a:ext>
                </a:extLst>
              </p:cNvPr>
              <p:cNvSpPr/>
              <p:nvPr/>
            </p:nvSpPr>
            <p:spPr>
              <a:xfrm>
                <a:off x="6121816" y="2736274"/>
                <a:ext cx="734911" cy="641690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8515" extrusionOk="0">
                    <a:moveTo>
                      <a:pt x="3187" y="0"/>
                    </a:moveTo>
                    <a:cubicBezTo>
                      <a:pt x="1101" y="0"/>
                      <a:pt x="1" y="2895"/>
                      <a:pt x="1" y="2895"/>
                    </a:cubicBezTo>
                    <a:cubicBezTo>
                      <a:pt x="1" y="2895"/>
                      <a:pt x="989" y="4193"/>
                      <a:pt x="2037" y="4264"/>
                    </a:cubicBezTo>
                    <a:lnTo>
                      <a:pt x="1191" y="8086"/>
                    </a:lnTo>
                    <a:lnTo>
                      <a:pt x="5168" y="8420"/>
                    </a:lnTo>
                    <a:lnTo>
                      <a:pt x="8919" y="8515"/>
                    </a:lnTo>
                    <a:lnTo>
                      <a:pt x="9371" y="5288"/>
                    </a:lnTo>
                    <a:cubicBezTo>
                      <a:pt x="9752" y="3086"/>
                      <a:pt x="9752" y="1026"/>
                      <a:pt x="8883" y="740"/>
                    </a:cubicBezTo>
                    <a:cubicBezTo>
                      <a:pt x="8096" y="489"/>
                      <a:pt x="7286" y="358"/>
                      <a:pt x="6466" y="358"/>
                    </a:cubicBezTo>
                    <a:cubicBezTo>
                      <a:pt x="6430" y="358"/>
                      <a:pt x="6394" y="359"/>
                      <a:pt x="6359" y="359"/>
                    </a:cubicBezTo>
                    <a:cubicBezTo>
                      <a:pt x="5335" y="169"/>
                      <a:pt x="4311" y="50"/>
                      <a:pt x="3275" y="2"/>
                    </a:cubicBezTo>
                    <a:cubicBezTo>
                      <a:pt x="3245" y="1"/>
                      <a:pt x="3216" y="0"/>
                      <a:pt x="3187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2294;p77">
                <a:extLst>
                  <a:ext uri="{FF2B5EF4-FFF2-40B4-BE49-F238E27FC236}">
                    <a16:creationId xmlns:a16="http://schemas.microsoft.com/office/drawing/2014/main" id="{F3990C37-E700-D586-F3A9-B269C6D03B89}"/>
                  </a:ext>
                </a:extLst>
              </p:cNvPr>
              <p:cNvSpPr/>
              <p:nvPr/>
            </p:nvSpPr>
            <p:spPr>
              <a:xfrm>
                <a:off x="6429593" y="2756320"/>
                <a:ext cx="280867" cy="146198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940" extrusionOk="0">
                    <a:moveTo>
                      <a:pt x="1098" y="0"/>
                    </a:moveTo>
                    <a:cubicBezTo>
                      <a:pt x="917" y="0"/>
                      <a:pt x="729" y="7"/>
                      <a:pt x="536" y="22"/>
                    </a:cubicBezTo>
                    <a:cubicBezTo>
                      <a:pt x="322" y="22"/>
                      <a:pt x="132" y="177"/>
                      <a:pt x="96" y="403"/>
                    </a:cubicBezTo>
                    <a:cubicBezTo>
                      <a:pt x="1" y="1105"/>
                      <a:pt x="513" y="1760"/>
                      <a:pt x="1227" y="1843"/>
                    </a:cubicBezTo>
                    <a:lnTo>
                      <a:pt x="2072" y="1927"/>
                    </a:lnTo>
                    <a:cubicBezTo>
                      <a:pt x="2137" y="1935"/>
                      <a:pt x="2201" y="1939"/>
                      <a:pt x="2264" y="1939"/>
                    </a:cubicBezTo>
                    <a:cubicBezTo>
                      <a:pt x="2994" y="1939"/>
                      <a:pt x="3615" y="1386"/>
                      <a:pt x="3692" y="641"/>
                    </a:cubicBezTo>
                    <a:cubicBezTo>
                      <a:pt x="3726" y="433"/>
                      <a:pt x="3559" y="236"/>
                      <a:pt x="3352" y="236"/>
                    </a:cubicBezTo>
                    <a:cubicBezTo>
                      <a:pt x="3346" y="236"/>
                      <a:pt x="3340" y="236"/>
                      <a:pt x="3334" y="236"/>
                    </a:cubicBezTo>
                    <a:cubicBezTo>
                      <a:pt x="2873" y="186"/>
                      <a:pt x="2073" y="0"/>
                      <a:pt x="1098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2295;p77">
                <a:extLst>
                  <a:ext uri="{FF2B5EF4-FFF2-40B4-BE49-F238E27FC236}">
                    <a16:creationId xmlns:a16="http://schemas.microsoft.com/office/drawing/2014/main" id="{AA502B62-46D5-ED34-00A0-03EC6E3BBD84}"/>
                  </a:ext>
                </a:extLst>
              </p:cNvPr>
              <p:cNvSpPr/>
              <p:nvPr/>
            </p:nvSpPr>
            <p:spPr>
              <a:xfrm>
                <a:off x="6092199" y="2952111"/>
                <a:ext cx="192093" cy="110930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1472" extrusionOk="0">
                    <a:moveTo>
                      <a:pt x="426" y="1"/>
                    </a:moveTo>
                    <a:cubicBezTo>
                      <a:pt x="387" y="1"/>
                      <a:pt x="349" y="16"/>
                      <a:pt x="322" y="43"/>
                    </a:cubicBezTo>
                    <a:cubicBezTo>
                      <a:pt x="322" y="43"/>
                      <a:pt x="1" y="293"/>
                      <a:pt x="179" y="436"/>
                    </a:cubicBezTo>
                    <a:cubicBezTo>
                      <a:pt x="477" y="650"/>
                      <a:pt x="1311" y="1305"/>
                      <a:pt x="2370" y="1472"/>
                    </a:cubicBezTo>
                    <a:cubicBezTo>
                      <a:pt x="2442" y="1472"/>
                      <a:pt x="2501" y="1424"/>
                      <a:pt x="2513" y="1353"/>
                    </a:cubicBezTo>
                    <a:lnTo>
                      <a:pt x="2549" y="1115"/>
                    </a:lnTo>
                    <a:cubicBezTo>
                      <a:pt x="2549" y="1043"/>
                      <a:pt x="2501" y="972"/>
                      <a:pt x="2430" y="960"/>
                    </a:cubicBezTo>
                    <a:cubicBezTo>
                      <a:pt x="1525" y="817"/>
                      <a:pt x="751" y="234"/>
                      <a:pt x="513" y="31"/>
                    </a:cubicBezTo>
                    <a:cubicBezTo>
                      <a:pt x="487" y="10"/>
                      <a:pt x="456" y="1"/>
                      <a:pt x="426" y="1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2296;p77">
                <a:extLst>
                  <a:ext uri="{FF2B5EF4-FFF2-40B4-BE49-F238E27FC236}">
                    <a16:creationId xmlns:a16="http://schemas.microsoft.com/office/drawing/2014/main" id="{0142DE77-CAD5-1EEA-23CE-B49471CE2AD9}"/>
                  </a:ext>
                </a:extLst>
              </p:cNvPr>
              <p:cNvSpPr/>
              <p:nvPr/>
            </p:nvSpPr>
            <p:spPr>
              <a:xfrm>
                <a:off x="6460115" y="2508304"/>
                <a:ext cx="229773" cy="354946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710" extrusionOk="0">
                    <a:moveTo>
                      <a:pt x="1533" y="0"/>
                    </a:moveTo>
                    <a:cubicBezTo>
                      <a:pt x="798" y="0"/>
                      <a:pt x="201" y="579"/>
                      <a:pt x="155" y="1313"/>
                    </a:cubicBezTo>
                    <a:lnTo>
                      <a:pt x="36" y="3622"/>
                    </a:lnTo>
                    <a:cubicBezTo>
                      <a:pt x="0" y="4384"/>
                      <a:pt x="608" y="4670"/>
                      <a:pt x="1370" y="4706"/>
                    </a:cubicBezTo>
                    <a:lnTo>
                      <a:pt x="1453" y="4706"/>
                    </a:lnTo>
                    <a:cubicBezTo>
                      <a:pt x="1507" y="4708"/>
                      <a:pt x="1561" y="4710"/>
                      <a:pt x="1614" y="4710"/>
                    </a:cubicBezTo>
                    <a:cubicBezTo>
                      <a:pt x="2302" y="4710"/>
                      <a:pt x="2849" y="4485"/>
                      <a:pt x="2882" y="3777"/>
                    </a:cubicBezTo>
                    <a:lnTo>
                      <a:pt x="3001" y="1467"/>
                    </a:lnTo>
                    <a:cubicBezTo>
                      <a:pt x="3048" y="693"/>
                      <a:pt x="2465" y="39"/>
                      <a:pt x="1691" y="3"/>
                    </a:cubicBezTo>
                    <a:lnTo>
                      <a:pt x="1620" y="3"/>
                    </a:lnTo>
                    <a:cubicBezTo>
                      <a:pt x="1591" y="1"/>
                      <a:pt x="1562" y="0"/>
                      <a:pt x="1533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2297;p77">
                <a:extLst>
                  <a:ext uri="{FF2B5EF4-FFF2-40B4-BE49-F238E27FC236}">
                    <a16:creationId xmlns:a16="http://schemas.microsoft.com/office/drawing/2014/main" id="{5D64F261-AC11-B2BD-93B3-D15589A2EC85}"/>
                  </a:ext>
                </a:extLst>
              </p:cNvPr>
              <p:cNvSpPr/>
              <p:nvPr/>
            </p:nvSpPr>
            <p:spPr>
              <a:xfrm>
                <a:off x="6465465" y="2508304"/>
                <a:ext cx="224422" cy="245221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3254" extrusionOk="0">
                    <a:moveTo>
                      <a:pt x="1462" y="0"/>
                    </a:moveTo>
                    <a:cubicBezTo>
                      <a:pt x="727" y="0"/>
                      <a:pt x="130" y="579"/>
                      <a:pt x="84" y="1313"/>
                    </a:cubicBezTo>
                    <a:lnTo>
                      <a:pt x="1" y="2860"/>
                    </a:lnTo>
                    <a:cubicBezTo>
                      <a:pt x="737" y="3119"/>
                      <a:pt x="1505" y="3254"/>
                      <a:pt x="2278" y="3254"/>
                    </a:cubicBezTo>
                    <a:cubicBezTo>
                      <a:pt x="2467" y="3254"/>
                      <a:pt x="2657" y="3246"/>
                      <a:pt x="2846" y="3229"/>
                    </a:cubicBezTo>
                    <a:lnTo>
                      <a:pt x="2942" y="1455"/>
                    </a:lnTo>
                    <a:cubicBezTo>
                      <a:pt x="2977" y="693"/>
                      <a:pt x="2394" y="39"/>
                      <a:pt x="1620" y="3"/>
                    </a:cubicBezTo>
                    <a:lnTo>
                      <a:pt x="1549" y="3"/>
                    </a:lnTo>
                    <a:cubicBezTo>
                      <a:pt x="1520" y="1"/>
                      <a:pt x="1491" y="0"/>
                      <a:pt x="1462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2298;p77">
                <a:extLst>
                  <a:ext uri="{FF2B5EF4-FFF2-40B4-BE49-F238E27FC236}">
                    <a16:creationId xmlns:a16="http://schemas.microsoft.com/office/drawing/2014/main" id="{FE87885C-7820-A09F-4077-9F8C81BD269A}"/>
                  </a:ext>
                </a:extLst>
              </p:cNvPr>
              <p:cNvSpPr/>
              <p:nvPr/>
            </p:nvSpPr>
            <p:spPr>
              <a:xfrm>
                <a:off x="6043892" y="2259986"/>
                <a:ext cx="314025" cy="265041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517" extrusionOk="0">
                    <a:moveTo>
                      <a:pt x="2193" y="0"/>
                    </a:moveTo>
                    <a:cubicBezTo>
                      <a:pt x="928" y="0"/>
                      <a:pt x="0" y="1393"/>
                      <a:pt x="666" y="2607"/>
                    </a:cubicBezTo>
                    <a:cubicBezTo>
                      <a:pt x="1003" y="3224"/>
                      <a:pt x="1602" y="3517"/>
                      <a:pt x="2198" y="3517"/>
                    </a:cubicBezTo>
                    <a:cubicBezTo>
                      <a:pt x="2926" y="3517"/>
                      <a:pt x="3650" y="3080"/>
                      <a:pt x="3892" y="2262"/>
                    </a:cubicBezTo>
                    <a:cubicBezTo>
                      <a:pt x="4166" y="1321"/>
                      <a:pt x="3630" y="345"/>
                      <a:pt x="2690" y="71"/>
                    </a:cubicBezTo>
                    <a:cubicBezTo>
                      <a:pt x="2520" y="23"/>
                      <a:pt x="2354" y="0"/>
                      <a:pt x="2193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299;p77">
                <a:extLst>
                  <a:ext uri="{FF2B5EF4-FFF2-40B4-BE49-F238E27FC236}">
                    <a16:creationId xmlns:a16="http://schemas.microsoft.com/office/drawing/2014/main" id="{7CCAE943-0858-4FB0-8D74-C8FB1F7841E7}"/>
                  </a:ext>
                </a:extLst>
              </p:cNvPr>
              <p:cNvSpPr/>
              <p:nvPr/>
            </p:nvSpPr>
            <p:spPr>
              <a:xfrm>
                <a:off x="6094007" y="2348310"/>
                <a:ext cx="225326" cy="17679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2346" extrusionOk="0">
                    <a:moveTo>
                      <a:pt x="1372" y="1"/>
                    </a:moveTo>
                    <a:cubicBezTo>
                      <a:pt x="808" y="1"/>
                      <a:pt x="321" y="310"/>
                      <a:pt x="179" y="792"/>
                    </a:cubicBezTo>
                    <a:cubicBezTo>
                      <a:pt x="1" y="1411"/>
                      <a:pt x="453" y="2078"/>
                      <a:pt x="1179" y="2281"/>
                    </a:cubicBezTo>
                    <a:cubicBezTo>
                      <a:pt x="1329" y="2325"/>
                      <a:pt x="1480" y="2346"/>
                      <a:pt x="1625" y="2346"/>
                    </a:cubicBezTo>
                    <a:cubicBezTo>
                      <a:pt x="2186" y="2346"/>
                      <a:pt x="2678" y="2036"/>
                      <a:pt x="2811" y="1554"/>
                    </a:cubicBezTo>
                    <a:cubicBezTo>
                      <a:pt x="2989" y="947"/>
                      <a:pt x="2549" y="280"/>
                      <a:pt x="1822" y="66"/>
                    </a:cubicBezTo>
                    <a:cubicBezTo>
                      <a:pt x="1670" y="22"/>
                      <a:pt x="1518" y="1"/>
                      <a:pt x="1372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300;p77">
                <a:extLst>
                  <a:ext uri="{FF2B5EF4-FFF2-40B4-BE49-F238E27FC236}">
                    <a16:creationId xmlns:a16="http://schemas.microsoft.com/office/drawing/2014/main" id="{F2C2E260-51B7-FC6F-EF0B-12E239371836}"/>
                  </a:ext>
                </a:extLst>
              </p:cNvPr>
              <p:cNvSpPr/>
              <p:nvPr/>
            </p:nvSpPr>
            <p:spPr>
              <a:xfrm>
                <a:off x="6094836" y="2350194"/>
                <a:ext cx="230752" cy="70009"/>
              </a:xfrm>
              <a:custGeom>
                <a:avLst/>
                <a:gdLst/>
                <a:ahLst/>
                <a:cxnLst/>
                <a:rect l="l" t="t" r="r" b="b"/>
                <a:pathLst>
                  <a:path w="3062" h="929" extrusionOk="0">
                    <a:moveTo>
                      <a:pt x="1370" y="1"/>
                    </a:moveTo>
                    <a:cubicBezTo>
                      <a:pt x="1177" y="1"/>
                      <a:pt x="988" y="27"/>
                      <a:pt x="799" y="77"/>
                    </a:cubicBezTo>
                    <a:cubicBezTo>
                      <a:pt x="668" y="112"/>
                      <a:pt x="537" y="160"/>
                      <a:pt x="406" y="220"/>
                    </a:cubicBezTo>
                    <a:cubicBezTo>
                      <a:pt x="287" y="279"/>
                      <a:pt x="168" y="339"/>
                      <a:pt x="49" y="422"/>
                    </a:cubicBezTo>
                    <a:lnTo>
                      <a:pt x="61" y="434"/>
                    </a:lnTo>
                    <a:cubicBezTo>
                      <a:pt x="1" y="464"/>
                      <a:pt x="34" y="537"/>
                      <a:pt x="89" y="537"/>
                    </a:cubicBezTo>
                    <a:cubicBezTo>
                      <a:pt x="99" y="537"/>
                      <a:pt x="110" y="535"/>
                      <a:pt x="121" y="529"/>
                    </a:cubicBezTo>
                    <a:cubicBezTo>
                      <a:pt x="347" y="410"/>
                      <a:pt x="585" y="315"/>
                      <a:pt x="847" y="255"/>
                    </a:cubicBezTo>
                    <a:cubicBezTo>
                      <a:pt x="1021" y="206"/>
                      <a:pt x="1196" y="185"/>
                      <a:pt x="1374" y="185"/>
                    </a:cubicBezTo>
                    <a:cubicBezTo>
                      <a:pt x="1451" y="185"/>
                      <a:pt x="1530" y="189"/>
                      <a:pt x="1609" y="196"/>
                    </a:cubicBezTo>
                    <a:cubicBezTo>
                      <a:pt x="1871" y="220"/>
                      <a:pt x="2121" y="303"/>
                      <a:pt x="2347" y="422"/>
                    </a:cubicBezTo>
                    <a:cubicBezTo>
                      <a:pt x="2454" y="493"/>
                      <a:pt x="2561" y="565"/>
                      <a:pt x="2669" y="648"/>
                    </a:cubicBezTo>
                    <a:cubicBezTo>
                      <a:pt x="2716" y="684"/>
                      <a:pt x="2764" y="732"/>
                      <a:pt x="2811" y="779"/>
                    </a:cubicBezTo>
                    <a:lnTo>
                      <a:pt x="2966" y="910"/>
                    </a:lnTo>
                    <a:cubicBezTo>
                      <a:pt x="2972" y="922"/>
                      <a:pt x="2984" y="928"/>
                      <a:pt x="2997" y="928"/>
                    </a:cubicBezTo>
                    <a:cubicBezTo>
                      <a:pt x="3011" y="928"/>
                      <a:pt x="3026" y="922"/>
                      <a:pt x="3038" y="910"/>
                    </a:cubicBezTo>
                    <a:cubicBezTo>
                      <a:pt x="3061" y="886"/>
                      <a:pt x="3061" y="851"/>
                      <a:pt x="3038" y="827"/>
                    </a:cubicBezTo>
                    <a:lnTo>
                      <a:pt x="2895" y="684"/>
                    </a:lnTo>
                    <a:cubicBezTo>
                      <a:pt x="2859" y="624"/>
                      <a:pt x="2800" y="577"/>
                      <a:pt x="2752" y="529"/>
                    </a:cubicBezTo>
                    <a:cubicBezTo>
                      <a:pt x="2645" y="434"/>
                      <a:pt x="2538" y="351"/>
                      <a:pt x="2419" y="291"/>
                    </a:cubicBezTo>
                    <a:cubicBezTo>
                      <a:pt x="2359" y="243"/>
                      <a:pt x="2299" y="220"/>
                      <a:pt x="2228" y="184"/>
                    </a:cubicBezTo>
                    <a:lnTo>
                      <a:pt x="2038" y="112"/>
                    </a:lnTo>
                    <a:cubicBezTo>
                      <a:pt x="1907" y="65"/>
                      <a:pt x="1764" y="41"/>
                      <a:pt x="1633" y="17"/>
                    </a:cubicBezTo>
                    <a:cubicBezTo>
                      <a:pt x="1544" y="6"/>
                      <a:pt x="1457" y="1"/>
                      <a:pt x="1370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301;p77">
                <a:extLst>
                  <a:ext uri="{FF2B5EF4-FFF2-40B4-BE49-F238E27FC236}">
                    <a16:creationId xmlns:a16="http://schemas.microsoft.com/office/drawing/2014/main" id="{8A2202E0-3C03-7FCE-7BDD-9EE5C787C5DF}"/>
                  </a:ext>
                </a:extLst>
              </p:cNvPr>
              <p:cNvSpPr/>
              <p:nvPr/>
            </p:nvSpPr>
            <p:spPr>
              <a:xfrm>
                <a:off x="6180146" y="2407997"/>
                <a:ext cx="177774" cy="54561"/>
              </a:xfrm>
              <a:custGeom>
                <a:avLst/>
                <a:gdLst/>
                <a:ahLst/>
                <a:cxnLst/>
                <a:rect l="l" t="t" r="r" b="b"/>
                <a:pathLst>
                  <a:path w="2359" h="724" extrusionOk="0">
                    <a:moveTo>
                      <a:pt x="1033" y="0"/>
                    </a:moveTo>
                    <a:cubicBezTo>
                      <a:pt x="887" y="0"/>
                      <a:pt x="739" y="16"/>
                      <a:pt x="596" y="48"/>
                    </a:cubicBezTo>
                    <a:cubicBezTo>
                      <a:pt x="394" y="107"/>
                      <a:pt x="191" y="203"/>
                      <a:pt x="24" y="334"/>
                    </a:cubicBezTo>
                    <a:cubicBezTo>
                      <a:pt x="1" y="358"/>
                      <a:pt x="1" y="381"/>
                      <a:pt x="13" y="405"/>
                    </a:cubicBezTo>
                    <a:cubicBezTo>
                      <a:pt x="21" y="414"/>
                      <a:pt x="35" y="422"/>
                      <a:pt x="51" y="422"/>
                    </a:cubicBezTo>
                    <a:cubicBezTo>
                      <a:pt x="58" y="422"/>
                      <a:pt x="65" y="421"/>
                      <a:pt x="72" y="417"/>
                    </a:cubicBezTo>
                    <a:cubicBezTo>
                      <a:pt x="263" y="334"/>
                      <a:pt x="453" y="274"/>
                      <a:pt x="644" y="227"/>
                    </a:cubicBezTo>
                    <a:cubicBezTo>
                      <a:pt x="792" y="192"/>
                      <a:pt x="934" y="170"/>
                      <a:pt x="1078" y="170"/>
                    </a:cubicBezTo>
                    <a:cubicBezTo>
                      <a:pt x="1131" y="170"/>
                      <a:pt x="1185" y="173"/>
                      <a:pt x="1239" y="179"/>
                    </a:cubicBezTo>
                    <a:cubicBezTo>
                      <a:pt x="1441" y="191"/>
                      <a:pt x="1632" y="250"/>
                      <a:pt x="1810" y="358"/>
                    </a:cubicBezTo>
                    <a:cubicBezTo>
                      <a:pt x="1894" y="405"/>
                      <a:pt x="1977" y="453"/>
                      <a:pt x="2060" y="512"/>
                    </a:cubicBezTo>
                    <a:cubicBezTo>
                      <a:pt x="2144" y="572"/>
                      <a:pt x="2215" y="655"/>
                      <a:pt x="2287" y="715"/>
                    </a:cubicBezTo>
                    <a:cubicBezTo>
                      <a:pt x="2293" y="721"/>
                      <a:pt x="2302" y="724"/>
                      <a:pt x="2312" y="724"/>
                    </a:cubicBezTo>
                    <a:cubicBezTo>
                      <a:pt x="2322" y="724"/>
                      <a:pt x="2334" y="721"/>
                      <a:pt x="2346" y="715"/>
                    </a:cubicBezTo>
                    <a:cubicBezTo>
                      <a:pt x="2358" y="703"/>
                      <a:pt x="2358" y="667"/>
                      <a:pt x="2346" y="655"/>
                    </a:cubicBezTo>
                    <a:cubicBezTo>
                      <a:pt x="2275" y="572"/>
                      <a:pt x="2203" y="488"/>
                      <a:pt x="2120" y="417"/>
                    </a:cubicBezTo>
                    <a:cubicBezTo>
                      <a:pt x="2049" y="346"/>
                      <a:pt x="1953" y="286"/>
                      <a:pt x="1870" y="227"/>
                    </a:cubicBezTo>
                    <a:cubicBezTo>
                      <a:pt x="1775" y="167"/>
                      <a:pt x="1668" y="119"/>
                      <a:pt x="1572" y="84"/>
                    </a:cubicBezTo>
                    <a:cubicBezTo>
                      <a:pt x="1465" y="48"/>
                      <a:pt x="1358" y="24"/>
                      <a:pt x="1251" y="12"/>
                    </a:cubicBezTo>
                    <a:cubicBezTo>
                      <a:pt x="1179" y="4"/>
                      <a:pt x="1107" y="0"/>
                      <a:pt x="1033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302;p77">
                <a:extLst>
                  <a:ext uri="{FF2B5EF4-FFF2-40B4-BE49-F238E27FC236}">
                    <a16:creationId xmlns:a16="http://schemas.microsoft.com/office/drawing/2014/main" id="{DD5CF9BB-787B-2D84-D170-44F521C05BAA}"/>
                  </a:ext>
                </a:extLst>
              </p:cNvPr>
              <p:cNvSpPr/>
              <p:nvPr/>
            </p:nvSpPr>
            <p:spPr>
              <a:xfrm>
                <a:off x="6176604" y="1819871"/>
                <a:ext cx="873046" cy="886686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1766" extrusionOk="0">
                    <a:moveTo>
                      <a:pt x="5786" y="1"/>
                    </a:moveTo>
                    <a:cubicBezTo>
                      <a:pt x="5707" y="1"/>
                      <a:pt x="5628" y="2"/>
                      <a:pt x="5548" y="6"/>
                    </a:cubicBezTo>
                    <a:cubicBezTo>
                      <a:pt x="2429" y="137"/>
                      <a:pt x="0" y="2828"/>
                      <a:pt x="143" y="6006"/>
                    </a:cubicBezTo>
                    <a:cubicBezTo>
                      <a:pt x="270" y="9098"/>
                      <a:pt x="1973" y="11765"/>
                      <a:pt x="5632" y="11765"/>
                    </a:cubicBezTo>
                    <a:cubicBezTo>
                      <a:pt x="5749" y="11765"/>
                      <a:pt x="5868" y="11763"/>
                      <a:pt x="5989" y="11757"/>
                    </a:cubicBezTo>
                    <a:cubicBezTo>
                      <a:pt x="9644" y="11579"/>
                      <a:pt x="11585" y="8709"/>
                      <a:pt x="11454" y="5530"/>
                    </a:cubicBezTo>
                    <a:cubicBezTo>
                      <a:pt x="11326" y="2432"/>
                      <a:pt x="8812" y="1"/>
                      <a:pt x="578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303;p77">
                <a:extLst>
                  <a:ext uri="{FF2B5EF4-FFF2-40B4-BE49-F238E27FC236}">
                    <a16:creationId xmlns:a16="http://schemas.microsoft.com/office/drawing/2014/main" id="{B5E7BBA1-528F-FEAB-A1D5-A468335349BE}"/>
                  </a:ext>
                </a:extLst>
              </p:cNvPr>
              <p:cNvSpPr/>
              <p:nvPr/>
            </p:nvSpPr>
            <p:spPr>
              <a:xfrm>
                <a:off x="6137114" y="1803744"/>
                <a:ext cx="910726" cy="507399"/>
              </a:xfrm>
              <a:custGeom>
                <a:avLst/>
                <a:gdLst/>
                <a:ahLst/>
                <a:cxnLst/>
                <a:rect l="l" t="t" r="r" b="b"/>
                <a:pathLst>
                  <a:path w="12085" h="6733" extrusionOk="0">
                    <a:moveTo>
                      <a:pt x="6292" y="0"/>
                    </a:moveTo>
                    <a:cubicBezTo>
                      <a:pt x="6200" y="0"/>
                      <a:pt x="6107" y="2"/>
                      <a:pt x="6013" y="5"/>
                    </a:cubicBezTo>
                    <a:cubicBezTo>
                      <a:pt x="0" y="220"/>
                      <a:pt x="631" y="6018"/>
                      <a:pt x="631" y="6018"/>
                    </a:cubicBezTo>
                    <a:cubicBezTo>
                      <a:pt x="631" y="6018"/>
                      <a:pt x="3977" y="4530"/>
                      <a:pt x="6013" y="1970"/>
                    </a:cubicBezTo>
                    <a:cubicBezTo>
                      <a:pt x="6013" y="1970"/>
                      <a:pt x="8156" y="5018"/>
                      <a:pt x="11371" y="6732"/>
                    </a:cubicBezTo>
                    <a:lnTo>
                      <a:pt x="12085" y="6494"/>
                    </a:lnTo>
                    <a:cubicBezTo>
                      <a:pt x="12085" y="6494"/>
                      <a:pt x="12016" y="0"/>
                      <a:pt x="6292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304;p77">
                <a:extLst>
                  <a:ext uri="{FF2B5EF4-FFF2-40B4-BE49-F238E27FC236}">
                    <a16:creationId xmlns:a16="http://schemas.microsoft.com/office/drawing/2014/main" id="{3840688A-276E-45E6-020E-0EF616CAC28F}"/>
                  </a:ext>
                </a:extLst>
              </p:cNvPr>
              <p:cNvSpPr/>
              <p:nvPr/>
            </p:nvSpPr>
            <p:spPr>
              <a:xfrm rot="-863799">
                <a:off x="6564404" y="2496516"/>
                <a:ext cx="118802" cy="33512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22" extrusionOk="0">
                    <a:moveTo>
                      <a:pt x="774" y="0"/>
                    </a:moveTo>
                    <a:cubicBezTo>
                      <a:pt x="771" y="0"/>
                      <a:pt x="768" y="3"/>
                      <a:pt x="762" y="9"/>
                    </a:cubicBezTo>
                    <a:cubicBezTo>
                      <a:pt x="655" y="81"/>
                      <a:pt x="536" y="128"/>
                      <a:pt x="405" y="152"/>
                    </a:cubicBezTo>
                    <a:cubicBezTo>
                      <a:pt x="359" y="161"/>
                      <a:pt x="312" y="165"/>
                      <a:pt x="267" y="165"/>
                    </a:cubicBezTo>
                    <a:cubicBezTo>
                      <a:pt x="183" y="165"/>
                      <a:pt x="101" y="151"/>
                      <a:pt x="24" y="128"/>
                    </a:cubicBezTo>
                    <a:cubicBezTo>
                      <a:pt x="12" y="128"/>
                      <a:pt x="0" y="128"/>
                      <a:pt x="0" y="140"/>
                    </a:cubicBezTo>
                    <a:cubicBezTo>
                      <a:pt x="0" y="152"/>
                      <a:pt x="0" y="152"/>
                      <a:pt x="12" y="164"/>
                    </a:cubicBezTo>
                    <a:cubicBezTo>
                      <a:pt x="108" y="199"/>
                      <a:pt x="204" y="221"/>
                      <a:pt x="305" y="221"/>
                    </a:cubicBezTo>
                    <a:cubicBezTo>
                      <a:pt x="341" y="221"/>
                      <a:pt x="379" y="218"/>
                      <a:pt x="417" y="212"/>
                    </a:cubicBezTo>
                    <a:cubicBezTo>
                      <a:pt x="560" y="188"/>
                      <a:pt x="679" y="128"/>
                      <a:pt x="786" y="33"/>
                    </a:cubicBezTo>
                    <a:cubicBezTo>
                      <a:pt x="786" y="21"/>
                      <a:pt x="786" y="21"/>
                      <a:pt x="786" y="9"/>
                    </a:cubicBezTo>
                    <a:cubicBezTo>
                      <a:pt x="780" y="3"/>
                      <a:pt x="777" y="0"/>
                      <a:pt x="77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305;p77">
                <a:extLst>
                  <a:ext uri="{FF2B5EF4-FFF2-40B4-BE49-F238E27FC236}">
                    <a16:creationId xmlns:a16="http://schemas.microsoft.com/office/drawing/2014/main" id="{7910F2DA-7338-E835-F962-83686DBFADD1}"/>
                  </a:ext>
                </a:extLst>
              </p:cNvPr>
              <p:cNvSpPr/>
              <p:nvPr/>
            </p:nvSpPr>
            <p:spPr>
              <a:xfrm>
                <a:off x="6702403" y="2128027"/>
                <a:ext cx="197594" cy="159989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2123" extrusionOk="0">
                    <a:moveTo>
                      <a:pt x="898" y="1"/>
                    </a:moveTo>
                    <a:cubicBezTo>
                      <a:pt x="839" y="1"/>
                      <a:pt x="782" y="12"/>
                      <a:pt x="726" y="36"/>
                    </a:cubicBezTo>
                    <a:cubicBezTo>
                      <a:pt x="0" y="358"/>
                      <a:pt x="1381" y="1644"/>
                      <a:pt x="1596" y="1810"/>
                    </a:cubicBezTo>
                    <a:cubicBezTo>
                      <a:pt x="1729" y="1902"/>
                      <a:pt x="2113" y="2123"/>
                      <a:pt x="2355" y="2123"/>
                    </a:cubicBezTo>
                    <a:cubicBezTo>
                      <a:pt x="2522" y="2123"/>
                      <a:pt x="2622" y="2017"/>
                      <a:pt x="2524" y="1691"/>
                    </a:cubicBezTo>
                    <a:cubicBezTo>
                      <a:pt x="2524" y="1691"/>
                      <a:pt x="1618" y="1"/>
                      <a:pt x="898" y="1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306;p77">
                <a:extLst>
                  <a:ext uri="{FF2B5EF4-FFF2-40B4-BE49-F238E27FC236}">
                    <a16:creationId xmlns:a16="http://schemas.microsoft.com/office/drawing/2014/main" id="{5B7A857A-14B9-BB12-A142-96235B9E326B}"/>
                  </a:ext>
                </a:extLst>
              </p:cNvPr>
              <p:cNvSpPr/>
              <p:nvPr/>
            </p:nvSpPr>
            <p:spPr>
              <a:xfrm>
                <a:off x="6250082" y="2106549"/>
                <a:ext cx="227135" cy="129318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16" extrusionOk="0">
                    <a:moveTo>
                      <a:pt x="2103" y="0"/>
                    </a:moveTo>
                    <a:cubicBezTo>
                      <a:pt x="1385" y="0"/>
                      <a:pt x="228" y="1238"/>
                      <a:pt x="228" y="1238"/>
                    </a:cubicBezTo>
                    <a:cubicBezTo>
                      <a:pt x="0" y="1611"/>
                      <a:pt x="188" y="1715"/>
                      <a:pt x="453" y="1715"/>
                    </a:cubicBezTo>
                    <a:cubicBezTo>
                      <a:pt x="686" y="1715"/>
                      <a:pt x="979" y="1634"/>
                      <a:pt x="1097" y="1583"/>
                    </a:cubicBezTo>
                    <a:cubicBezTo>
                      <a:pt x="1347" y="1488"/>
                      <a:pt x="3014" y="595"/>
                      <a:pt x="2395" y="95"/>
                    </a:cubicBezTo>
                    <a:cubicBezTo>
                      <a:pt x="2311" y="29"/>
                      <a:pt x="2212" y="0"/>
                      <a:pt x="2103" y="0"/>
                    </a:cubicBezTo>
                    <a:close/>
                  </a:path>
                </a:pathLst>
              </a:custGeom>
              <a:solidFill>
                <a:srgbClr val="4B2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307;p77">
                <a:extLst>
                  <a:ext uri="{FF2B5EF4-FFF2-40B4-BE49-F238E27FC236}">
                    <a16:creationId xmlns:a16="http://schemas.microsoft.com/office/drawing/2014/main" id="{D51E34D7-B9F2-3856-7259-5C074EF80D33}"/>
                  </a:ext>
                </a:extLst>
              </p:cNvPr>
              <p:cNvSpPr/>
              <p:nvPr/>
            </p:nvSpPr>
            <p:spPr>
              <a:xfrm>
                <a:off x="6483402" y="2240618"/>
                <a:ext cx="109573" cy="226683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3008" extrusionOk="0">
                    <a:moveTo>
                      <a:pt x="1406" y="1"/>
                    </a:moveTo>
                    <a:cubicBezTo>
                      <a:pt x="1397" y="1"/>
                      <a:pt x="1388" y="7"/>
                      <a:pt x="1382" y="19"/>
                    </a:cubicBezTo>
                    <a:lnTo>
                      <a:pt x="1394" y="31"/>
                    </a:lnTo>
                    <a:cubicBezTo>
                      <a:pt x="1394" y="221"/>
                      <a:pt x="1394" y="412"/>
                      <a:pt x="1370" y="602"/>
                    </a:cubicBezTo>
                    <a:cubicBezTo>
                      <a:pt x="1358" y="793"/>
                      <a:pt x="1358" y="983"/>
                      <a:pt x="1334" y="1174"/>
                    </a:cubicBezTo>
                    <a:cubicBezTo>
                      <a:pt x="1323" y="1364"/>
                      <a:pt x="1287" y="1543"/>
                      <a:pt x="1239" y="1733"/>
                    </a:cubicBezTo>
                    <a:cubicBezTo>
                      <a:pt x="1227" y="1769"/>
                      <a:pt x="1204" y="1805"/>
                      <a:pt x="1180" y="1852"/>
                    </a:cubicBezTo>
                    <a:cubicBezTo>
                      <a:pt x="1156" y="1888"/>
                      <a:pt x="1132" y="1912"/>
                      <a:pt x="1108" y="1912"/>
                    </a:cubicBezTo>
                    <a:cubicBezTo>
                      <a:pt x="1025" y="1900"/>
                      <a:pt x="942" y="1888"/>
                      <a:pt x="858" y="1840"/>
                    </a:cubicBezTo>
                    <a:cubicBezTo>
                      <a:pt x="775" y="1805"/>
                      <a:pt x="692" y="1769"/>
                      <a:pt x="596" y="1733"/>
                    </a:cubicBezTo>
                    <a:cubicBezTo>
                      <a:pt x="527" y="1698"/>
                      <a:pt x="450" y="1676"/>
                      <a:pt x="373" y="1676"/>
                    </a:cubicBezTo>
                    <a:cubicBezTo>
                      <a:pt x="344" y="1676"/>
                      <a:pt x="315" y="1679"/>
                      <a:pt x="287" y="1686"/>
                    </a:cubicBezTo>
                    <a:cubicBezTo>
                      <a:pt x="251" y="1686"/>
                      <a:pt x="227" y="1697"/>
                      <a:pt x="203" y="1721"/>
                    </a:cubicBezTo>
                    <a:lnTo>
                      <a:pt x="168" y="1745"/>
                    </a:lnTo>
                    <a:lnTo>
                      <a:pt x="132" y="1769"/>
                    </a:lnTo>
                    <a:cubicBezTo>
                      <a:pt x="96" y="1817"/>
                      <a:pt x="72" y="1852"/>
                      <a:pt x="49" y="1912"/>
                    </a:cubicBezTo>
                    <a:cubicBezTo>
                      <a:pt x="37" y="1959"/>
                      <a:pt x="13" y="2007"/>
                      <a:pt x="13" y="2055"/>
                    </a:cubicBezTo>
                    <a:lnTo>
                      <a:pt x="1" y="2138"/>
                    </a:lnTo>
                    <a:lnTo>
                      <a:pt x="1" y="2209"/>
                    </a:lnTo>
                    <a:cubicBezTo>
                      <a:pt x="1" y="2257"/>
                      <a:pt x="1" y="2317"/>
                      <a:pt x="25" y="2364"/>
                    </a:cubicBezTo>
                    <a:cubicBezTo>
                      <a:pt x="37" y="2412"/>
                      <a:pt x="61" y="2459"/>
                      <a:pt x="84" y="2507"/>
                    </a:cubicBezTo>
                    <a:cubicBezTo>
                      <a:pt x="144" y="2590"/>
                      <a:pt x="203" y="2662"/>
                      <a:pt x="287" y="2733"/>
                    </a:cubicBezTo>
                    <a:cubicBezTo>
                      <a:pt x="442" y="2852"/>
                      <a:pt x="608" y="2948"/>
                      <a:pt x="799" y="3007"/>
                    </a:cubicBezTo>
                    <a:cubicBezTo>
                      <a:pt x="811" y="3007"/>
                      <a:pt x="823" y="3007"/>
                      <a:pt x="834" y="2995"/>
                    </a:cubicBezTo>
                    <a:cubicBezTo>
                      <a:pt x="834" y="2983"/>
                      <a:pt x="823" y="2971"/>
                      <a:pt x="823" y="2971"/>
                    </a:cubicBezTo>
                    <a:cubicBezTo>
                      <a:pt x="644" y="2900"/>
                      <a:pt x="477" y="2793"/>
                      <a:pt x="346" y="2674"/>
                    </a:cubicBezTo>
                    <a:cubicBezTo>
                      <a:pt x="275" y="2602"/>
                      <a:pt x="215" y="2531"/>
                      <a:pt x="168" y="2459"/>
                    </a:cubicBezTo>
                    <a:cubicBezTo>
                      <a:pt x="144" y="2412"/>
                      <a:pt x="132" y="2376"/>
                      <a:pt x="108" y="2328"/>
                    </a:cubicBezTo>
                    <a:cubicBezTo>
                      <a:pt x="96" y="2293"/>
                      <a:pt x="96" y="2245"/>
                      <a:pt x="96" y="2209"/>
                    </a:cubicBezTo>
                    <a:lnTo>
                      <a:pt x="96" y="2138"/>
                    </a:lnTo>
                    <a:lnTo>
                      <a:pt x="108" y="2067"/>
                    </a:lnTo>
                    <a:cubicBezTo>
                      <a:pt x="120" y="2031"/>
                      <a:pt x="132" y="1983"/>
                      <a:pt x="144" y="1947"/>
                    </a:cubicBezTo>
                    <a:cubicBezTo>
                      <a:pt x="168" y="1864"/>
                      <a:pt x="227" y="1805"/>
                      <a:pt x="311" y="1781"/>
                    </a:cubicBezTo>
                    <a:cubicBezTo>
                      <a:pt x="325" y="1779"/>
                      <a:pt x="340" y="1778"/>
                      <a:pt x="355" y="1778"/>
                    </a:cubicBezTo>
                    <a:cubicBezTo>
                      <a:pt x="423" y="1778"/>
                      <a:pt x="492" y="1799"/>
                      <a:pt x="561" y="1828"/>
                    </a:cubicBezTo>
                    <a:cubicBezTo>
                      <a:pt x="644" y="1864"/>
                      <a:pt x="727" y="1900"/>
                      <a:pt x="823" y="1947"/>
                    </a:cubicBezTo>
                    <a:cubicBezTo>
                      <a:pt x="918" y="1995"/>
                      <a:pt x="1013" y="2007"/>
                      <a:pt x="1120" y="2007"/>
                    </a:cubicBezTo>
                    <a:cubicBezTo>
                      <a:pt x="1192" y="1995"/>
                      <a:pt x="1239" y="1959"/>
                      <a:pt x="1275" y="1900"/>
                    </a:cubicBezTo>
                    <a:cubicBezTo>
                      <a:pt x="1299" y="1852"/>
                      <a:pt x="1323" y="1805"/>
                      <a:pt x="1334" y="1757"/>
                    </a:cubicBezTo>
                    <a:cubicBezTo>
                      <a:pt x="1382" y="1566"/>
                      <a:pt x="1418" y="1364"/>
                      <a:pt x="1430" y="1174"/>
                    </a:cubicBezTo>
                    <a:cubicBezTo>
                      <a:pt x="1454" y="793"/>
                      <a:pt x="1454" y="400"/>
                      <a:pt x="1430" y="19"/>
                    </a:cubicBezTo>
                    <a:cubicBezTo>
                      <a:pt x="1424" y="7"/>
                      <a:pt x="1415" y="1"/>
                      <a:pt x="140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308;p77">
                <a:extLst>
                  <a:ext uri="{FF2B5EF4-FFF2-40B4-BE49-F238E27FC236}">
                    <a16:creationId xmlns:a16="http://schemas.microsoft.com/office/drawing/2014/main" id="{3CA42936-2654-F134-F38F-293F693D8695}"/>
                  </a:ext>
                </a:extLst>
              </p:cNvPr>
              <p:cNvSpPr/>
              <p:nvPr/>
            </p:nvSpPr>
            <p:spPr>
              <a:xfrm>
                <a:off x="6933839" y="2288096"/>
                <a:ext cx="273557" cy="266021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530" extrusionOk="0">
                    <a:moveTo>
                      <a:pt x="84" y="2568"/>
                    </a:moveTo>
                    <a:cubicBezTo>
                      <a:pt x="60" y="2615"/>
                      <a:pt x="25" y="2663"/>
                      <a:pt x="1" y="2722"/>
                    </a:cubicBezTo>
                    <a:cubicBezTo>
                      <a:pt x="158" y="2967"/>
                      <a:pt x="360" y="3156"/>
                      <a:pt x="587" y="3288"/>
                    </a:cubicBezTo>
                    <a:lnTo>
                      <a:pt x="587" y="3288"/>
                    </a:lnTo>
                    <a:cubicBezTo>
                      <a:pt x="323" y="3120"/>
                      <a:pt x="137" y="2867"/>
                      <a:pt x="84" y="2568"/>
                    </a:cubicBezTo>
                    <a:close/>
                    <a:moveTo>
                      <a:pt x="587" y="3288"/>
                    </a:moveTo>
                    <a:cubicBezTo>
                      <a:pt x="717" y="3372"/>
                      <a:pt x="866" y="3434"/>
                      <a:pt x="1028" y="3471"/>
                    </a:cubicBezTo>
                    <a:lnTo>
                      <a:pt x="1028" y="3471"/>
                    </a:lnTo>
                    <a:cubicBezTo>
                      <a:pt x="875" y="3431"/>
                      <a:pt x="726" y="3370"/>
                      <a:pt x="587" y="3288"/>
                    </a:cubicBezTo>
                    <a:close/>
                    <a:moveTo>
                      <a:pt x="1495" y="0"/>
                    </a:moveTo>
                    <a:cubicBezTo>
                      <a:pt x="1408" y="0"/>
                      <a:pt x="1318" y="7"/>
                      <a:pt x="1227" y="20"/>
                    </a:cubicBezTo>
                    <a:cubicBezTo>
                      <a:pt x="977" y="44"/>
                      <a:pt x="727" y="139"/>
                      <a:pt x="513" y="282"/>
                    </a:cubicBezTo>
                    <a:cubicBezTo>
                      <a:pt x="501" y="675"/>
                      <a:pt x="465" y="1079"/>
                      <a:pt x="394" y="1460"/>
                    </a:cubicBezTo>
                    <a:cubicBezTo>
                      <a:pt x="477" y="1413"/>
                      <a:pt x="549" y="1377"/>
                      <a:pt x="632" y="1353"/>
                    </a:cubicBezTo>
                    <a:cubicBezTo>
                      <a:pt x="691" y="1317"/>
                      <a:pt x="763" y="1294"/>
                      <a:pt x="834" y="1282"/>
                    </a:cubicBezTo>
                    <a:lnTo>
                      <a:pt x="1037" y="1234"/>
                    </a:lnTo>
                    <a:cubicBezTo>
                      <a:pt x="1096" y="1222"/>
                      <a:pt x="1168" y="1210"/>
                      <a:pt x="1227" y="1210"/>
                    </a:cubicBezTo>
                    <a:cubicBezTo>
                      <a:pt x="1239" y="1210"/>
                      <a:pt x="1251" y="1198"/>
                      <a:pt x="1275" y="1198"/>
                    </a:cubicBezTo>
                    <a:cubicBezTo>
                      <a:pt x="1345" y="1188"/>
                      <a:pt x="1417" y="1182"/>
                      <a:pt x="1489" y="1182"/>
                    </a:cubicBezTo>
                    <a:cubicBezTo>
                      <a:pt x="1734" y="1182"/>
                      <a:pt x="1983" y="1243"/>
                      <a:pt x="2204" y="1353"/>
                    </a:cubicBezTo>
                    <a:lnTo>
                      <a:pt x="2263" y="1377"/>
                    </a:lnTo>
                    <a:cubicBezTo>
                      <a:pt x="2382" y="1437"/>
                      <a:pt x="2513" y="1496"/>
                      <a:pt x="2632" y="1579"/>
                    </a:cubicBezTo>
                    <a:cubicBezTo>
                      <a:pt x="2739" y="1651"/>
                      <a:pt x="2858" y="1734"/>
                      <a:pt x="2954" y="1829"/>
                    </a:cubicBezTo>
                    <a:cubicBezTo>
                      <a:pt x="2991" y="1867"/>
                      <a:pt x="2962" y="1927"/>
                      <a:pt x="2919" y="1927"/>
                    </a:cubicBezTo>
                    <a:cubicBezTo>
                      <a:pt x="2907" y="1927"/>
                      <a:pt x="2895" y="1923"/>
                      <a:pt x="2882" y="1913"/>
                    </a:cubicBezTo>
                    <a:cubicBezTo>
                      <a:pt x="2799" y="1865"/>
                      <a:pt x="2727" y="1818"/>
                      <a:pt x="2644" y="1770"/>
                    </a:cubicBezTo>
                    <a:lnTo>
                      <a:pt x="2644" y="1770"/>
                    </a:lnTo>
                    <a:cubicBezTo>
                      <a:pt x="2716" y="1889"/>
                      <a:pt x="2763" y="2020"/>
                      <a:pt x="2787" y="2163"/>
                    </a:cubicBezTo>
                    <a:cubicBezTo>
                      <a:pt x="2870" y="2794"/>
                      <a:pt x="2323" y="3389"/>
                      <a:pt x="1584" y="3496"/>
                    </a:cubicBezTo>
                    <a:cubicBezTo>
                      <a:pt x="1514" y="3505"/>
                      <a:pt x="1444" y="3510"/>
                      <a:pt x="1375" y="3510"/>
                    </a:cubicBezTo>
                    <a:cubicBezTo>
                      <a:pt x="1255" y="3510"/>
                      <a:pt x="1139" y="3496"/>
                      <a:pt x="1028" y="3471"/>
                    </a:cubicBezTo>
                    <a:lnTo>
                      <a:pt x="1028" y="3471"/>
                    </a:lnTo>
                    <a:cubicBezTo>
                      <a:pt x="1176" y="3510"/>
                      <a:pt x="1329" y="3529"/>
                      <a:pt x="1481" y="3529"/>
                    </a:cubicBezTo>
                    <a:cubicBezTo>
                      <a:pt x="2132" y="3529"/>
                      <a:pt x="2779" y="3178"/>
                      <a:pt x="3085" y="2496"/>
                    </a:cubicBezTo>
                    <a:cubicBezTo>
                      <a:pt x="3630" y="1305"/>
                      <a:pt x="2750" y="0"/>
                      <a:pt x="1495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309;p77">
                <a:extLst>
                  <a:ext uri="{FF2B5EF4-FFF2-40B4-BE49-F238E27FC236}">
                    <a16:creationId xmlns:a16="http://schemas.microsoft.com/office/drawing/2014/main" id="{DD3589F5-FD28-8232-9DC5-3DBA99637ECC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310;p77">
                <a:extLst>
                  <a:ext uri="{FF2B5EF4-FFF2-40B4-BE49-F238E27FC236}">
                    <a16:creationId xmlns:a16="http://schemas.microsoft.com/office/drawing/2014/main" id="{6C33276A-A4F2-423E-3412-126378E1E469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311;p77">
                <a:extLst>
                  <a:ext uri="{FF2B5EF4-FFF2-40B4-BE49-F238E27FC236}">
                    <a16:creationId xmlns:a16="http://schemas.microsoft.com/office/drawing/2014/main" id="{AA328AC6-23BE-954B-4743-CF7D61928F23}"/>
                  </a:ext>
                </a:extLst>
              </p:cNvPr>
              <p:cNvSpPr/>
              <p:nvPr/>
            </p:nvSpPr>
            <p:spPr>
              <a:xfrm>
                <a:off x="7029849" y="2377023"/>
                <a:ext cx="70085" cy="13113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74" extrusionOk="0">
                    <a:moveTo>
                      <a:pt x="238" y="1"/>
                    </a:moveTo>
                    <a:cubicBezTo>
                      <a:pt x="159" y="1"/>
                      <a:pt x="80" y="7"/>
                      <a:pt x="1" y="18"/>
                    </a:cubicBezTo>
                    <a:lnTo>
                      <a:pt x="179" y="18"/>
                    </a:lnTo>
                    <a:cubicBezTo>
                      <a:pt x="441" y="30"/>
                      <a:pt x="691" y="78"/>
                      <a:pt x="930" y="173"/>
                    </a:cubicBezTo>
                    <a:cubicBezTo>
                      <a:pt x="714" y="57"/>
                      <a:pt x="478" y="1"/>
                      <a:pt x="238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312;p77">
                <a:extLst>
                  <a:ext uri="{FF2B5EF4-FFF2-40B4-BE49-F238E27FC236}">
                    <a16:creationId xmlns:a16="http://schemas.microsoft.com/office/drawing/2014/main" id="{124340E6-C35A-3510-3EC7-AF6957D00568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7F47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313;p77">
                <a:extLst>
                  <a:ext uri="{FF2B5EF4-FFF2-40B4-BE49-F238E27FC236}">
                    <a16:creationId xmlns:a16="http://schemas.microsoft.com/office/drawing/2014/main" id="{FEC8F99E-14AB-08C3-3747-0748A2811509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314;p77">
                <a:extLst>
                  <a:ext uri="{FF2B5EF4-FFF2-40B4-BE49-F238E27FC236}">
                    <a16:creationId xmlns:a16="http://schemas.microsoft.com/office/drawing/2014/main" id="{87BA9842-F660-B444-DD5C-0B97B13884E8}"/>
                  </a:ext>
                </a:extLst>
              </p:cNvPr>
              <p:cNvSpPr/>
              <p:nvPr/>
            </p:nvSpPr>
            <p:spPr>
              <a:xfrm>
                <a:off x="6940169" y="2389910"/>
                <a:ext cx="210028" cy="161195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39" extrusionOk="0">
                    <a:moveTo>
                      <a:pt x="1281" y="0"/>
                    </a:moveTo>
                    <a:cubicBezTo>
                      <a:pt x="1055" y="0"/>
                      <a:pt x="822" y="48"/>
                      <a:pt x="607" y="133"/>
                    </a:cubicBezTo>
                    <a:cubicBezTo>
                      <a:pt x="536" y="145"/>
                      <a:pt x="477" y="181"/>
                      <a:pt x="417" y="205"/>
                    </a:cubicBezTo>
                    <a:lnTo>
                      <a:pt x="607" y="205"/>
                    </a:lnTo>
                    <a:cubicBezTo>
                      <a:pt x="691" y="205"/>
                      <a:pt x="774" y="217"/>
                      <a:pt x="858" y="240"/>
                    </a:cubicBezTo>
                    <a:cubicBezTo>
                      <a:pt x="1012" y="288"/>
                      <a:pt x="1167" y="359"/>
                      <a:pt x="1298" y="455"/>
                    </a:cubicBezTo>
                    <a:cubicBezTo>
                      <a:pt x="1429" y="550"/>
                      <a:pt x="1536" y="681"/>
                      <a:pt x="1620" y="824"/>
                    </a:cubicBezTo>
                    <a:cubicBezTo>
                      <a:pt x="1631" y="836"/>
                      <a:pt x="1631" y="848"/>
                      <a:pt x="1620" y="859"/>
                    </a:cubicBezTo>
                    <a:cubicBezTo>
                      <a:pt x="1614" y="865"/>
                      <a:pt x="1605" y="868"/>
                      <a:pt x="1596" y="868"/>
                    </a:cubicBezTo>
                    <a:cubicBezTo>
                      <a:pt x="1587" y="868"/>
                      <a:pt x="1578" y="865"/>
                      <a:pt x="1572" y="859"/>
                    </a:cubicBezTo>
                    <a:cubicBezTo>
                      <a:pt x="1465" y="752"/>
                      <a:pt x="1358" y="657"/>
                      <a:pt x="1239" y="562"/>
                    </a:cubicBezTo>
                    <a:cubicBezTo>
                      <a:pt x="1108" y="478"/>
                      <a:pt x="977" y="407"/>
                      <a:pt x="834" y="371"/>
                    </a:cubicBezTo>
                    <a:cubicBezTo>
                      <a:pt x="725" y="335"/>
                      <a:pt x="608" y="319"/>
                      <a:pt x="491" y="319"/>
                    </a:cubicBezTo>
                    <a:cubicBezTo>
                      <a:pt x="454" y="319"/>
                      <a:pt x="418" y="321"/>
                      <a:pt x="381" y="324"/>
                    </a:cubicBezTo>
                    <a:cubicBezTo>
                      <a:pt x="346" y="336"/>
                      <a:pt x="310" y="336"/>
                      <a:pt x="286" y="347"/>
                    </a:cubicBezTo>
                    <a:cubicBezTo>
                      <a:pt x="215" y="633"/>
                      <a:pt x="119" y="931"/>
                      <a:pt x="0" y="1205"/>
                    </a:cubicBezTo>
                    <a:cubicBezTo>
                      <a:pt x="85" y="1748"/>
                      <a:pt x="608" y="2138"/>
                      <a:pt x="1263" y="2138"/>
                    </a:cubicBezTo>
                    <a:cubicBezTo>
                      <a:pt x="1340" y="2138"/>
                      <a:pt x="1420" y="2133"/>
                      <a:pt x="1500" y="2122"/>
                    </a:cubicBezTo>
                    <a:cubicBezTo>
                      <a:pt x="2251" y="2026"/>
                      <a:pt x="2786" y="1431"/>
                      <a:pt x="2703" y="800"/>
                    </a:cubicBezTo>
                    <a:cubicBezTo>
                      <a:pt x="2679" y="657"/>
                      <a:pt x="2632" y="526"/>
                      <a:pt x="2548" y="395"/>
                    </a:cubicBezTo>
                    <a:cubicBezTo>
                      <a:pt x="2417" y="312"/>
                      <a:pt x="2262" y="240"/>
                      <a:pt x="2120" y="169"/>
                    </a:cubicBezTo>
                    <a:cubicBezTo>
                      <a:pt x="1870" y="74"/>
                      <a:pt x="1620" y="14"/>
                      <a:pt x="1358" y="2"/>
                    </a:cubicBezTo>
                    <a:cubicBezTo>
                      <a:pt x="1332" y="1"/>
                      <a:pt x="1307" y="0"/>
                      <a:pt x="1281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315;p77">
                <a:extLst>
                  <a:ext uri="{FF2B5EF4-FFF2-40B4-BE49-F238E27FC236}">
                    <a16:creationId xmlns:a16="http://schemas.microsoft.com/office/drawing/2014/main" id="{6254ABC2-B1E6-2173-178F-015988A5920E}"/>
                  </a:ext>
                </a:extLst>
              </p:cNvPr>
              <p:cNvSpPr/>
              <p:nvPr/>
            </p:nvSpPr>
            <p:spPr>
              <a:xfrm>
                <a:off x="7100765" y="2390965"/>
                <a:ext cx="59233" cy="4242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56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67" y="95"/>
                      <a:pt x="322" y="226"/>
                      <a:pt x="429" y="405"/>
                    </a:cubicBezTo>
                    <a:cubicBezTo>
                      <a:pt x="512" y="441"/>
                      <a:pt x="596" y="488"/>
                      <a:pt x="667" y="548"/>
                    </a:cubicBezTo>
                    <a:cubicBezTo>
                      <a:pt x="680" y="558"/>
                      <a:pt x="693" y="562"/>
                      <a:pt x="705" y="562"/>
                    </a:cubicBezTo>
                    <a:cubicBezTo>
                      <a:pt x="751" y="562"/>
                      <a:pt x="786" y="502"/>
                      <a:pt x="739" y="464"/>
                    </a:cubicBezTo>
                    <a:cubicBezTo>
                      <a:pt x="643" y="369"/>
                      <a:pt x="536" y="274"/>
                      <a:pt x="417" y="203"/>
                    </a:cubicBezTo>
                    <a:cubicBezTo>
                      <a:pt x="298" y="131"/>
                      <a:pt x="179" y="72"/>
                      <a:pt x="48" y="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316;p77">
                <a:extLst>
                  <a:ext uri="{FF2B5EF4-FFF2-40B4-BE49-F238E27FC236}">
                    <a16:creationId xmlns:a16="http://schemas.microsoft.com/office/drawing/2014/main" id="{C31F05DC-E2BF-A1B1-1D19-261A02F81594}"/>
                  </a:ext>
                </a:extLst>
              </p:cNvPr>
              <p:cNvSpPr/>
              <p:nvPr/>
            </p:nvSpPr>
            <p:spPr>
              <a:xfrm>
                <a:off x="6962551" y="2379284"/>
                <a:ext cx="64734" cy="28788"/>
              </a:xfrm>
              <a:custGeom>
                <a:avLst/>
                <a:gdLst/>
                <a:ahLst/>
                <a:cxnLst/>
                <a:rect l="l" t="t" r="r" b="b"/>
                <a:pathLst>
                  <a:path w="859" h="382" extrusionOk="0">
                    <a:moveTo>
                      <a:pt x="858" y="0"/>
                    </a:moveTo>
                    <a:cubicBezTo>
                      <a:pt x="799" y="0"/>
                      <a:pt x="727" y="12"/>
                      <a:pt x="668" y="24"/>
                    </a:cubicBezTo>
                    <a:lnTo>
                      <a:pt x="465" y="72"/>
                    </a:lnTo>
                    <a:cubicBezTo>
                      <a:pt x="394" y="84"/>
                      <a:pt x="322" y="107"/>
                      <a:pt x="263" y="143"/>
                    </a:cubicBezTo>
                    <a:cubicBezTo>
                      <a:pt x="180" y="167"/>
                      <a:pt x="108" y="203"/>
                      <a:pt x="25" y="250"/>
                    </a:cubicBezTo>
                    <a:cubicBezTo>
                      <a:pt x="25" y="298"/>
                      <a:pt x="13" y="334"/>
                      <a:pt x="1" y="381"/>
                    </a:cubicBezTo>
                    <a:cubicBezTo>
                      <a:pt x="25" y="369"/>
                      <a:pt x="49" y="369"/>
                      <a:pt x="72" y="369"/>
                    </a:cubicBezTo>
                    <a:cubicBezTo>
                      <a:pt x="299" y="167"/>
                      <a:pt x="561" y="36"/>
                      <a:pt x="858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317;p77">
                <a:extLst>
                  <a:ext uri="{FF2B5EF4-FFF2-40B4-BE49-F238E27FC236}">
                    <a16:creationId xmlns:a16="http://schemas.microsoft.com/office/drawing/2014/main" id="{AEC766AE-1355-88CE-C66D-4045D9C451D6}"/>
                  </a:ext>
                </a:extLst>
              </p:cNvPr>
              <p:cNvSpPr/>
              <p:nvPr/>
            </p:nvSpPr>
            <p:spPr>
              <a:xfrm>
                <a:off x="6967977" y="2378380"/>
                <a:ext cx="164285" cy="41373"/>
              </a:xfrm>
              <a:custGeom>
                <a:avLst/>
                <a:gdLst/>
                <a:ahLst/>
                <a:cxnLst/>
                <a:rect l="l" t="t" r="r" b="b"/>
                <a:pathLst>
                  <a:path w="2180" h="549" extrusionOk="0">
                    <a:moveTo>
                      <a:pt x="774" y="0"/>
                    </a:moveTo>
                    <a:cubicBezTo>
                      <a:pt x="489" y="48"/>
                      <a:pt x="227" y="179"/>
                      <a:pt x="0" y="370"/>
                    </a:cubicBezTo>
                    <a:lnTo>
                      <a:pt x="48" y="370"/>
                    </a:lnTo>
                    <a:cubicBezTo>
                      <a:pt x="108" y="334"/>
                      <a:pt x="179" y="310"/>
                      <a:pt x="238" y="286"/>
                    </a:cubicBezTo>
                    <a:cubicBezTo>
                      <a:pt x="447" y="203"/>
                      <a:pt x="674" y="165"/>
                      <a:pt x="904" y="165"/>
                    </a:cubicBezTo>
                    <a:cubicBezTo>
                      <a:pt x="936" y="165"/>
                      <a:pt x="968" y="166"/>
                      <a:pt x="1000" y="167"/>
                    </a:cubicBezTo>
                    <a:cubicBezTo>
                      <a:pt x="1251" y="179"/>
                      <a:pt x="1501" y="227"/>
                      <a:pt x="1739" y="322"/>
                    </a:cubicBezTo>
                    <a:cubicBezTo>
                      <a:pt x="1893" y="393"/>
                      <a:pt x="2048" y="465"/>
                      <a:pt x="2179" y="548"/>
                    </a:cubicBezTo>
                    <a:cubicBezTo>
                      <a:pt x="2072" y="381"/>
                      <a:pt x="1929" y="250"/>
                      <a:pt x="1751" y="155"/>
                    </a:cubicBezTo>
                    <a:cubicBezTo>
                      <a:pt x="1512" y="60"/>
                      <a:pt x="1262" y="12"/>
                      <a:pt x="1000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318;p77">
                <a:extLst>
                  <a:ext uri="{FF2B5EF4-FFF2-40B4-BE49-F238E27FC236}">
                    <a16:creationId xmlns:a16="http://schemas.microsoft.com/office/drawing/2014/main" id="{05335983-B24D-1BA5-75FE-54577C5E9325}"/>
                  </a:ext>
                </a:extLst>
              </p:cNvPr>
              <p:cNvSpPr/>
              <p:nvPr/>
            </p:nvSpPr>
            <p:spPr>
              <a:xfrm>
                <a:off x="6960818" y="2410710"/>
                <a:ext cx="2713" cy="1809"/>
              </a:xfrm>
              <a:custGeom>
                <a:avLst/>
                <a:gdLst/>
                <a:ahLst/>
                <a:cxnLst/>
                <a:rect l="l" t="t" r="r" b="b"/>
                <a:pathLst>
                  <a:path w="36" h="24" extrusionOk="0">
                    <a:moveTo>
                      <a:pt x="36" y="0"/>
                    </a:moveTo>
                    <a:lnTo>
                      <a:pt x="12" y="12"/>
                    </a:lnTo>
                    <a:cubicBezTo>
                      <a:pt x="0" y="24"/>
                      <a:pt x="0" y="24"/>
                      <a:pt x="12" y="24"/>
                    </a:cubicBezTo>
                    <a:cubicBezTo>
                      <a:pt x="24" y="12"/>
                      <a:pt x="36" y="12"/>
                      <a:pt x="36" y="0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319;p77">
                <a:extLst>
                  <a:ext uri="{FF2B5EF4-FFF2-40B4-BE49-F238E27FC236}">
                    <a16:creationId xmlns:a16="http://schemas.microsoft.com/office/drawing/2014/main" id="{2CD62B33-9020-6650-13E2-D93FCAB5C856}"/>
                  </a:ext>
                </a:extLst>
              </p:cNvPr>
              <p:cNvSpPr/>
              <p:nvPr/>
            </p:nvSpPr>
            <p:spPr>
              <a:xfrm>
                <a:off x="6960818" y="2405284"/>
                <a:ext cx="102339" cy="51019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677" extrusionOk="0">
                    <a:moveTo>
                      <a:pt x="333" y="1"/>
                    </a:moveTo>
                    <a:cubicBezTo>
                      <a:pt x="274" y="1"/>
                      <a:pt x="214" y="13"/>
                      <a:pt x="143" y="13"/>
                    </a:cubicBezTo>
                    <a:lnTo>
                      <a:pt x="48" y="72"/>
                    </a:lnTo>
                    <a:cubicBezTo>
                      <a:pt x="36" y="84"/>
                      <a:pt x="24" y="84"/>
                      <a:pt x="12" y="108"/>
                    </a:cubicBezTo>
                    <a:lnTo>
                      <a:pt x="0" y="143"/>
                    </a:lnTo>
                    <a:cubicBezTo>
                      <a:pt x="36" y="143"/>
                      <a:pt x="72" y="132"/>
                      <a:pt x="107" y="132"/>
                    </a:cubicBezTo>
                    <a:cubicBezTo>
                      <a:pt x="150" y="125"/>
                      <a:pt x="193" y="122"/>
                      <a:pt x="235" y="122"/>
                    </a:cubicBezTo>
                    <a:cubicBezTo>
                      <a:pt x="343" y="122"/>
                      <a:pt x="448" y="142"/>
                      <a:pt x="560" y="167"/>
                    </a:cubicBezTo>
                    <a:cubicBezTo>
                      <a:pt x="703" y="215"/>
                      <a:pt x="834" y="286"/>
                      <a:pt x="953" y="370"/>
                    </a:cubicBezTo>
                    <a:cubicBezTo>
                      <a:pt x="1072" y="453"/>
                      <a:pt x="1191" y="560"/>
                      <a:pt x="1298" y="667"/>
                    </a:cubicBezTo>
                    <a:cubicBezTo>
                      <a:pt x="1304" y="673"/>
                      <a:pt x="1313" y="676"/>
                      <a:pt x="1322" y="676"/>
                    </a:cubicBezTo>
                    <a:cubicBezTo>
                      <a:pt x="1331" y="676"/>
                      <a:pt x="1340" y="673"/>
                      <a:pt x="1346" y="667"/>
                    </a:cubicBezTo>
                    <a:cubicBezTo>
                      <a:pt x="1357" y="655"/>
                      <a:pt x="1357" y="644"/>
                      <a:pt x="1346" y="632"/>
                    </a:cubicBezTo>
                    <a:cubicBezTo>
                      <a:pt x="1262" y="489"/>
                      <a:pt x="1155" y="358"/>
                      <a:pt x="1036" y="263"/>
                    </a:cubicBezTo>
                    <a:cubicBezTo>
                      <a:pt x="893" y="167"/>
                      <a:pt x="750" y="84"/>
                      <a:pt x="584" y="48"/>
                    </a:cubicBezTo>
                    <a:cubicBezTo>
                      <a:pt x="500" y="24"/>
                      <a:pt x="417" y="13"/>
                      <a:pt x="333" y="1"/>
                    </a:cubicBez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320;p77">
                <a:extLst>
                  <a:ext uri="{FF2B5EF4-FFF2-40B4-BE49-F238E27FC236}">
                    <a16:creationId xmlns:a16="http://schemas.microsoft.com/office/drawing/2014/main" id="{241B9CB1-73D6-9C5F-80FB-FDB30F9AEDCA}"/>
                  </a:ext>
                </a:extLst>
              </p:cNvPr>
              <p:cNvSpPr/>
              <p:nvPr/>
            </p:nvSpPr>
            <p:spPr>
              <a:xfrm>
                <a:off x="6959009" y="2412443"/>
                <a:ext cx="2713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36" h="49" extrusionOk="0">
                    <a:moveTo>
                      <a:pt x="36" y="1"/>
                    </a:moveTo>
                    <a:cubicBezTo>
                      <a:pt x="24" y="13"/>
                      <a:pt x="12" y="25"/>
                      <a:pt x="0" y="48"/>
                    </a:cubicBezTo>
                    <a:lnTo>
                      <a:pt x="36" y="48"/>
                    </a:ln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321;p77">
                <a:extLst>
                  <a:ext uri="{FF2B5EF4-FFF2-40B4-BE49-F238E27FC236}">
                    <a16:creationId xmlns:a16="http://schemas.microsoft.com/office/drawing/2014/main" id="{5C009EB4-4532-17F5-236E-5E925F239EC1}"/>
                  </a:ext>
                </a:extLst>
              </p:cNvPr>
              <p:cNvSpPr/>
              <p:nvPr/>
            </p:nvSpPr>
            <p:spPr>
              <a:xfrm>
                <a:off x="6961722" y="2407093"/>
                <a:ext cx="6330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0" extrusionOk="0">
                    <a:moveTo>
                      <a:pt x="83" y="0"/>
                    </a:moveTo>
                    <a:cubicBezTo>
                      <a:pt x="60" y="0"/>
                      <a:pt x="36" y="0"/>
                      <a:pt x="12" y="12"/>
                    </a:cubicBezTo>
                    <a:lnTo>
                      <a:pt x="0" y="60"/>
                    </a:lnTo>
                    <a:lnTo>
                      <a:pt x="0" y="60"/>
                    </a:lnTo>
                    <a:lnTo>
                      <a:pt x="24" y="48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322;p77">
                <a:extLst>
                  <a:ext uri="{FF2B5EF4-FFF2-40B4-BE49-F238E27FC236}">
                    <a16:creationId xmlns:a16="http://schemas.microsoft.com/office/drawing/2014/main" id="{F3591739-7DBD-F7E1-D734-9030DA464DDC}"/>
                  </a:ext>
                </a:extLst>
              </p:cNvPr>
              <p:cNvSpPr/>
              <p:nvPr/>
            </p:nvSpPr>
            <p:spPr>
              <a:xfrm>
                <a:off x="6964360" y="2407093"/>
                <a:ext cx="7235" cy="3693"/>
              </a:xfrm>
              <a:custGeom>
                <a:avLst/>
                <a:gdLst/>
                <a:ahLst/>
                <a:cxnLst/>
                <a:rect l="l" t="t" r="r" b="b"/>
                <a:pathLst>
                  <a:path w="96" h="49" extrusionOk="0">
                    <a:moveTo>
                      <a:pt x="48" y="0"/>
                    </a:moveTo>
                    <a:lnTo>
                      <a:pt x="1" y="48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6737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323;p77">
                <a:extLst>
                  <a:ext uri="{FF2B5EF4-FFF2-40B4-BE49-F238E27FC236}">
                    <a16:creationId xmlns:a16="http://schemas.microsoft.com/office/drawing/2014/main" id="{42DCDD3B-91AF-A6F1-C6AF-6E02FC0F1B1C}"/>
                  </a:ext>
                </a:extLst>
              </p:cNvPr>
              <p:cNvSpPr/>
              <p:nvPr/>
            </p:nvSpPr>
            <p:spPr>
              <a:xfrm>
                <a:off x="6813637" y="2006016"/>
                <a:ext cx="227964" cy="177171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351" extrusionOk="0">
                    <a:moveTo>
                      <a:pt x="24" y="0"/>
                    </a:moveTo>
                    <a:cubicBezTo>
                      <a:pt x="12" y="12"/>
                      <a:pt x="0" y="24"/>
                      <a:pt x="12" y="36"/>
                    </a:cubicBezTo>
                    <a:cubicBezTo>
                      <a:pt x="167" y="488"/>
                      <a:pt x="358" y="929"/>
                      <a:pt x="584" y="1346"/>
                    </a:cubicBezTo>
                    <a:cubicBezTo>
                      <a:pt x="643" y="1465"/>
                      <a:pt x="703" y="1560"/>
                      <a:pt x="762" y="1667"/>
                    </a:cubicBezTo>
                    <a:cubicBezTo>
                      <a:pt x="846" y="1786"/>
                      <a:pt x="965" y="1858"/>
                      <a:pt x="1096" y="1870"/>
                    </a:cubicBezTo>
                    <a:cubicBezTo>
                      <a:pt x="1106" y="1870"/>
                      <a:pt x="1117" y="1871"/>
                      <a:pt x="1127" y="1871"/>
                    </a:cubicBezTo>
                    <a:cubicBezTo>
                      <a:pt x="1259" y="1871"/>
                      <a:pt x="1387" y="1801"/>
                      <a:pt x="1453" y="1691"/>
                    </a:cubicBezTo>
                    <a:cubicBezTo>
                      <a:pt x="1468" y="1667"/>
                      <a:pt x="1480" y="1641"/>
                      <a:pt x="1489" y="1614"/>
                    </a:cubicBezTo>
                    <a:lnTo>
                      <a:pt x="1489" y="1614"/>
                    </a:lnTo>
                    <a:cubicBezTo>
                      <a:pt x="1536" y="1707"/>
                      <a:pt x="1588" y="1796"/>
                      <a:pt x="1644" y="1882"/>
                    </a:cubicBezTo>
                    <a:cubicBezTo>
                      <a:pt x="1763" y="2060"/>
                      <a:pt x="1929" y="2203"/>
                      <a:pt x="2120" y="2286"/>
                    </a:cubicBezTo>
                    <a:cubicBezTo>
                      <a:pt x="2212" y="2330"/>
                      <a:pt x="2309" y="2351"/>
                      <a:pt x="2406" y="2351"/>
                    </a:cubicBezTo>
                    <a:cubicBezTo>
                      <a:pt x="2521" y="2351"/>
                      <a:pt x="2635" y="2321"/>
                      <a:pt x="2739" y="2263"/>
                    </a:cubicBezTo>
                    <a:cubicBezTo>
                      <a:pt x="2929" y="2143"/>
                      <a:pt x="3025" y="1917"/>
                      <a:pt x="2965" y="1703"/>
                    </a:cubicBezTo>
                    <a:cubicBezTo>
                      <a:pt x="2965" y="1695"/>
                      <a:pt x="2959" y="1686"/>
                      <a:pt x="2947" y="1686"/>
                    </a:cubicBezTo>
                    <a:cubicBezTo>
                      <a:pt x="2942" y="1686"/>
                      <a:pt x="2936" y="1688"/>
                      <a:pt x="2929" y="1691"/>
                    </a:cubicBezTo>
                    <a:cubicBezTo>
                      <a:pt x="2918" y="1691"/>
                      <a:pt x="2906" y="1703"/>
                      <a:pt x="2918" y="1715"/>
                    </a:cubicBezTo>
                    <a:cubicBezTo>
                      <a:pt x="2953" y="1905"/>
                      <a:pt x="2870" y="2096"/>
                      <a:pt x="2691" y="2191"/>
                    </a:cubicBezTo>
                    <a:cubicBezTo>
                      <a:pt x="2603" y="2242"/>
                      <a:pt x="2504" y="2269"/>
                      <a:pt x="2406" y="2269"/>
                    </a:cubicBezTo>
                    <a:cubicBezTo>
                      <a:pt x="2320" y="2269"/>
                      <a:pt x="2234" y="2248"/>
                      <a:pt x="2156" y="2203"/>
                    </a:cubicBezTo>
                    <a:cubicBezTo>
                      <a:pt x="1989" y="2120"/>
                      <a:pt x="1834" y="1989"/>
                      <a:pt x="1739" y="1822"/>
                    </a:cubicBezTo>
                    <a:cubicBezTo>
                      <a:pt x="1650" y="1684"/>
                      <a:pt x="1569" y="1545"/>
                      <a:pt x="1503" y="1393"/>
                    </a:cubicBezTo>
                    <a:lnTo>
                      <a:pt x="1503" y="1393"/>
                    </a:lnTo>
                    <a:cubicBezTo>
                      <a:pt x="1495" y="1360"/>
                      <a:pt x="1483" y="1328"/>
                      <a:pt x="1465" y="1298"/>
                    </a:cubicBezTo>
                    <a:lnTo>
                      <a:pt x="1465" y="1298"/>
                    </a:lnTo>
                    <a:cubicBezTo>
                      <a:pt x="1465" y="1298"/>
                      <a:pt x="1465" y="1298"/>
                      <a:pt x="1465" y="1298"/>
                    </a:cubicBezTo>
                    <a:cubicBezTo>
                      <a:pt x="1456" y="1281"/>
                      <a:pt x="1435" y="1270"/>
                      <a:pt x="1415" y="1270"/>
                    </a:cubicBezTo>
                    <a:cubicBezTo>
                      <a:pt x="1407" y="1270"/>
                      <a:pt x="1400" y="1271"/>
                      <a:pt x="1394" y="1274"/>
                    </a:cubicBezTo>
                    <a:cubicBezTo>
                      <a:pt x="1370" y="1286"/>
                      <a:pt x="1358" y="1310"/>
                      <a:pt x="1370" y="1346"/>
                    </a:cubicBezTo>
                    <a:cubicBezTo>
                      <a:pt x="1377" y="1365"/>
                      <a:pt x="1385" y="1385"/>
                      <a:pt x="1393" y="1404"/>
                    </a:cubicBezTo>
                    <a:lnTo>
                      <a:pt x="1393" y="1404"/>
                    </a:lnTo>
                    <a:cubicBezTo>
                      <a:pt x="1415" y="1483"/>
                      <a:pt x="1405" y="1565"/>
                      <a:pt x="1358" y="1631"/>
                    </a:cubicBezTo>
                    <a:cubicBezTo>
                      <a:pt x="1310" y="1715"/>
                      <a:pt x="1203" y="1762"/>
                      <a:pt x="1108" y="1762"/>
                    </a:cubicBezTo>
                    <a:cubicBezTo>
                      <a:pt x="1001" y="1751"/>
                      <a:pt x="905" y="1691"/>
                      <a:pt x="858" y="1596"/>
                    </a:cubicBezTo>
                    <a:cubicBezTo>
                      <a:pt x="786" y="1501"/>
                      <a:pt x="727" y="1405"/>
                      <a:pt x="679" y="1298"/>
                    </a:cubicBezTo>
                    <a:cubicBezTo>
                      <a:pt x="441" y="893"/>
                      <a:pt x="239" y="465"/>
                      <a:pt x="60" y="24"/>
                    </a:cubicBezTo>
                    <a:cubicBezTo>
                      <a:pt x="48" y="12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324;p77">
                <a:extLst>
                  <a:ext uri="{FF2B5EF4-FFF2-40B4-BE49-F238E27FC236}">
                    <a16:creationId xmlns:a16="http://schemas.microsoft.com/office/drawing/2014/main" id="{DC77E57E-E7C0-C546-FFB5-0B342DB33610}"/>
                  </a:ext>
                </a:extLst>
              </p:cNvPr>
              <p:cNvSpPr/>
              <p:nvPr/>
            </p:nvSpPr>
            <p:spPr>
              <a:xfrm>
                <a:off x="6225890" y="1954242"/>
                <a:ext cx="246879" cy="152076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2018" extrusionOk="0">
                    <a:moveTo>
                      <a:pt x="3236" y="1"/>
                    </a:moveTo>
                    <a:cubicBezTo>
                      <a:pt x="3230" y="1"/>
                      <a:pt x="3223" y="7"/>
                      <a:pt x="3216" y="21"/>
                    </a:cubicBezTo>
                    <a:cubicBezTo>
                      <a:pt x="2954" y="425"/>
                      <a:pt x="2644" y="806"/>
                      <a:pt x="2299" y="1152"/>
                    </a:cubicBezTo>
                    <a:cubicBezTo>
                      <a:pt x="2204" y="1235"/>
                      <a:pt x="2120" y="1318"/>
                      <a:pt x="2025" y="1390"/>
                    </a:cubicBezTo>
                    <a:cubicBezTo>
                      <a:pt x="1942" y="1473"/>
                      <a:pt x="1834" y="1545"/>
                      <a:pt x="1727" y="1580"/>
                    </a:cubicBezTo>
                    <a:cubicBezTo>
                      <a:pt x="1689" y="1599"/>
                      <a:pt x="1647" y="1609"/>
                      <a:pt x="1605" y="1609"/>
                    </a:cubicBezTo>
                    <a:cubicBezTo>
                      <a:pt x="1543" y="1609"/>
                      <a:pt x="1480" y="1587"/>
                      <a:pt x="1430" y="1545"/>
                    </a:cubicBezTo>
                    <a:cubicBezTo>
                      <a:pt x="1387" y="1509"/>
                      <a:pt x="1366" y="1457"/>
                      <a:pt x="1370" y="1406"/>
                    </a:cubicBezTo>
                    <a:lnTo>
                      <a:pt x="1370" y="1406"/>
                    </a:lnTo>
                    <a:cubicBezTo>
                      <a:pt x="1394" y="1370"/>
                      <a:pt x="1418" y="1333"/>
                      <a:pt x="1442" y="1295"/>
                    </a:cubicBezTo>
                    <a:cubicBezTo>
                      <a:pt x="1460" y="1257"/>
                      <a:pt x="1427" y="1212"/>
                      <a:pt x="1389" y="1212"/>
                    </a:cubicBezTo>
                    <a:cubicBezTo>
                      <a:pt x="1379" y="1212"/>
                      <a:pt x="1368" y="1216"/>
                      <a:pt x="1358" y="1223"/>
                    </a:cubicBezTo>
                    <a:cubicBezTo>
                      <a:pt x="1349" y="1229"/>
                      <a:pt x="1341" y="1236"/>
                      <a:pt x="1333" y="1243"/>
                    </a:cubicBezTo>
                    <a:lnTo>
                      <a:pt x="1333" y="1243"/>
                    </a:lnTo>
                    <a:lnTo>
                      <a:pt x="1322" y="1235"/>
                    </a:lnTo>
                    <a:cubicBezTo>
                      <a:pt x="1251" y="1378"/>
                      <a:pt x="1156" y="1509"/>
                      <a:pt x="1049" y="1640"/>
                    </a:cubicBezTo>
                    <a:cubicBezTo>
                      <a:pt x="953" y="1759"/>
                      <a:pt x="822" y="1854"/>
                      <a:pt x="668" y="1902"/>
                    </a:cubicBezTo>
                    <a:cubicBezTo>
                      <a:pt x="620" y="1922"/>
                      <a:pt x="570" y="1931"/>
                      <a:pt x="519" y="1931"/>
                    </a:cubicBezTo>
                    <a:cubicBezTo>
                      <a:pt x="419" y="1931"/>
                      <a:pt x="318" y="1894"/>
                      <a:pt x="239" y="1830"/>
                    </a:cubicBezTo>
                    <a:cubicBezTo>
                      <a:pt x="108" y="1735"/>
                      <a:pt x="60" y="1580"/>
                      <a:pt x="120" y="1426"/>
                    </a:cubicBezTo>
                    <a:cubicBezTo>
                      <a:pt x="132" y="1414"/>
                      <a:pt x="120" y="1402"/>
                      <a:pt x="120" y="1390"/>
                    </a:cubicBezTo>
                    <a:cubicBezTo>
                      <a:pt x="113" y="1386"/>
                      <a:pt x="107" y="1385"/>
                      <a:pt x="102" y="1385"/>
                    </a:cubicBezTo>
                    <a:cubicBezTo>
                      <a:pt x="90" y="1385"/>
                      <a:pt x="84" y="1393"/>
                      <a:pt x="84" y="1402"/>
                    </a:cubicBezTo>
                    <a:cubicBezTo>
                      <a:pt x="1" y="1568"/>
                      <a:pt x="49" y="1771"/>
                      <a:pt x="191" y="1890"/>
                    </a:cubicBezTo>
                    <a:cubicBezTo>
                      <a:pt x="293" y="1975"/>
                      <a:pt x="420" y="2017"/>
                      <a:pt x="549" y="2017"/>
                    </a:cubicBezTo>
                    <a:cubicBezTo>
                      <a:pt x="600" y="2017"/>
                      <a:pt x="652" y="2011"/>
                      <a:pt x="703" y="1997"/>
                    </a:cubicBezTo>
                    <a:cubicBezTo>
                      <a:pt x="870" y="1949"/>
                      <a:pt x="1025" y="1842"/>
                      <a:pt x="1144" y="1711"/>
                    </a:cubicBezTo>
                    <a:cubicBezTo>
                      <a:pt x="1195" y="1649"/>
                      <a:pt x="1244" y="1586"/>
                      <a:pt x="1291" y="1521"/>
                    </a:cubicBezTo>
                    <a:lnTo>
                      <a:pt x="1291" y="1521"/>
                    </a:lnTo>
                    <a:cubicBezTo>
                      <a:pt x="1307" y="1563"/>
                      <a:pt x="1334" y="1604"/>
                      <a:pt x="1370" y="1640"/>
                    </a:cubicBezTo>
                    <a:cubicBezTo>
                      <a:pt x="1444" y="1692"/>
                      <a:pt x="1532" y="1721"/>
                      <a:pt x="1620" y="1721"/>
                    </a:cubicBezTo>
                    <a:cubicBezTo>
                      <a:pt x="1673" y="1721"/>
                      <a:pt x="1725" y="1710"/>
                      <a:pt x="1775" y="1687"/>
                    </a:cubicBezTo>
                    <a:cubicBezTo>
                      <a:pt x="1894" y="1640"/>
                      <a:pt x="2001" y="1568"/>
                      <a:pt x="2096" y="1473"/>
                    </a:cubicBezTo>
                    <a:cubicBezTo>
                      <a:pt x="2192" y="1390"/>
                      <a:pt x="2287" y="1306"/>
                      <a:pt x="2370" y="1223"/>
                    </a:cubicBezTo>
                    <a:cubicBezTo>
                      <a:pt x="2716" y="866"/>
                      <a:pt x="3025" y="473"/>
                      <a:pt x="3263" y="44"/>
                    </a:cubicBezTo>
                    <a:cubicBezTo>
                      <a:pt x="3275" y="33"/>
                      <a:pt x="3263" y="9"/>
                      <a:pt x="3251" y="9"/>
                    </a:cubicBezTo>
                    <a:cubicBezTo>
                      <a:pt x="3246" y="4"/>
                      <a:pt x="3241" y="1"/>
                      <a:pt x="3236" y="1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325;p77">
                <a:extLst>
                  <a:ext uri="{FF2B5EF4-FFF2-40B4-BE49-F238E27FC236}">
                    <a16:creationId xmlns:a16="http://schemas.microsoft.com/office/drawing/2014/main" id="{D6AE90BE-6F54-0F4D-BFE4-BB060F80FC15}"/>
                  </a:ext>
                </a:extLst>
              </p:cNvPr>
              <p:cNvSpPr/>
              <p:nvPr/>
            </p:nvSpPr>
            <p:spPr>
              <a:xfrm>
                <a:off x="6713104" y="2253655"/>
                <a:ext cx="63830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7" h="1025" extrusionOk="0">
                    <a:moveTo>
                      <a:pt x="430" y="0"/>
                    </a:moveTo>
                    <a:cubicBezTo>
                      <a:pt x="203" y="0"/>
                      <a:pt x="13" y="227"/>
                      <a:pt x="1" y="512"/>
                    </a:cubicBezTo>
                    <a:cubicBezTo>
                      <a:pt x="1" y="786"/>
                      <a:pt x="191" y="1024"/>
                      <a:pt x="418" y="1024"/>
                    </a:cubicBezTo>
                    <a:cubicBezTo>
                      <a:pt x="656" y="1024"/>
                      <a:pt x="846" y="798"/>
                      <a:pt x="846" y="524"/>
                    </a:cubicBezTo>
                    <a:cubicBezTo>
                      <a:pt x="846" y="239"/>
                      <a:pt x="668" y="0"/>
                      <a:pt x="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326;p77">
                <a:extLst>
                  <a:ext uri="{FF2B5EF4-FFF2-40B4-BE49-F238E27FC236}">
                    <a16:creationId xmlns:a16="http://schemas.microsoft.com/office/drawing/2014/main" id="{F08254BA-A67E-E2A5-66A9-50228A4C050B}"/>
                  </a:ext>
                </a:extLst>
              </p:cNvPr>
              <p:cNvSpPr/>
              <p:nvPr/>
            </p:nvSpPr>
            <p:spPr>
              <a:xfrm>
                <a:off x="6377594" y="2249134"/>
                <a:ext cx="63755" cy="77244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025" extrusionOk="0">
                    <a:moveTo>
                      <a:pt x="412" y="0"/>
                    </a:moveTo>
                    <a:cubicBezTo>
                      <a:pt x="193" y="0"/>
                      <a:pt x="12" y="222"/>
                      <a:pt x="0" y="501"/>
                    </a:cubicBezTo>
                    <a:cubicBezTo>
                      <a:pt x="0" y="787"/>
                      <a:pt x="191" y="1013"/>
                      <a:pt x="417" y="1025"/>
                    </a:cubicBezTo>
                    <a:cubicBezTo>
                      <a:pt x="655" y="1025"/>
                      <a:pt x="845" y="799"/>
                      <a:pt x="845" y="513"/>
                    </a:cubicBezTo>
                    <a:cubicBezTo>
                      <a:pt x="845" y="227"/>
                      <a:pt x="667" y="1"/>
                      <a:pt x="429" y="1"/>
                    </a:cubicBezTo>
                    <a:cubicBezTo>
                      <a:pt x="423" y="1"/>
                      <a:pt x="417" y="0"/>
                      <a:pt x="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327;p77">
                <a:extLst>
                  <a:ext uri="{FF2B5EF4-FFF2-40B4-BE49-F238E27FC236}">
                    <a16:creationId xmlns:a16="http://schemas.microsoft.com/office/drawing/2014/main" id="{D4448A5F-3E13-8F8D-4C2E-A4DDBFEAB37C}"/>
                  </a:ext>
                </a:extLst>
              </p:cNvPr>
              <p:cNvSpPr/>
              <p:nvPr/>
            </p:nvSpPr>
            <p:spPr>
              <a:xfrm>
                <a:off x="6721243" y="2348762"/>
                <a:ext cx="166018" cy="16609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2204" extrusionOk="0">
                    <a:moveTo>
                      <a:pt x="1096" y="1"/>
                    </a:moveTo>
                    <a:cubicBezTo>
                      <a:pt x="488" y="1"/>
                      <a:pt x="0" y="489"/>
                      <a:pt x="0" y="1096"/>
                    </a:cubicBezTo>
                    <a:cubicBezTo>
                      <a:pt x="0" y="1703"/>
                      <a:pt x="488" y="2203"/>
                      <a:pt x="1096" y="2203"/>
                    </a:cubicBezTo>
                    <a:cubicBezTo>
                      <a:pt x="1703" y="2203"/>
                      <a:pt x="2203" y="1703"/>
                      <a:pt x="2203" y="1096"/>
                    </a:cubicBezTo>
                    <a:cubicBezTo>
                      <a:pt x="2203" y="489"/>
                      <a:pt x="1703" y="1"/>
                      <a:pt x="1096" y="1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328;p77">
                <a:extLst>
                  <a:ext uri="{FF2B5EF4-FFF2-40B4-BE49-F238E27FC236}">
                    <a16:creationId xmlns:a16="http://schemas.microsoft.com/office/drawing/2014/main" id="{650458FA-22AA-49B5-638B-48A827D115F5}"/>
                  </a:ext>
                </a:extLst>
              </p:cNvPr>
              <p:cNvSpPr/>
              <p:nvPr/>
            </p:nvSpPr>
            <p:spPr>
              <a:xfrm>
                <a:off x="6276157" y="2343412"/>
                <a:ext cx="166093" cy="166018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2203" extrusionOk="0">
                    <a:moveTo>
                      <a:pt x="1096" y="0"/>
                    </a:moveTo>
                    <a:cubicBezTo>
                      <a:pt x="489" y="0"/>
                      <a:pt x="1" y="500"/>
                      <a:pt x="1" y="1107"/>
                    </a:cubicBezTo>
                    <a:cubicBezTo>
                      <a:pt x="1" y="1715"/>
                      <a:pt x="489" y="2203"/>
                      <a:pt x="1096" y="2203"/>
                    </a:cubicBezTo>
                    <a:cubicBezTo>
                      <a:pt x="1703" y="2203"/>
                      <a:pt x="2203" y="1715"/>
                      <a:pt x="2203" y="1107"/>
                    </a:cubicBezTo>
                    <a:cubicBezTo>
                      <a:pt x="2203" y="500"/>
                      <a:pt x="1703" y="0"/>
                      <a:pt x="1096" y="0"/>
                    </a:cubicBez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329;p77">
                <a:extLst>
                  <a:ext uri="{FF2B5EF4-FFF2-40B4-BE49-F238E27FC236}">
                    <a16:creationId xmlns:a16="http://schemas.microsoft.com/office/drawing/2014/main" id="{707588E2-CFC5-D25A-AB77-A28CBB129E69}"/>
                  </a:ext>
                </a:extLst>
              </p:cNvPr>
              <p:cNvSpPr/>
              <p:nvPr/>
            </p:nvSpPr>
            <p:spPr>
              <a:xfrm>
                <a:off x="6206146" y="2736425"/>
                <a:ext cx="631743" cy="693613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9204" extrusionOk="0">
                    <a:moveTo>
                      <a:pt x="2454" y="0"/>
                    </a:moveTo>
                    <a:cubicBezTo>
                      <a:pt x="2454" y="0"/>
                      <a:pt x="2882" y="1905"/>
                      <a:pt x="2370" y="3369"/>
                    </a:cubicBezTo>
                    <a:cubicBezTo>
                      <a:pt x="1846" y="4834"/>
                      <a:pt x="394" y="6596"/>
                      <a:pt x="394" y="6596"/>
                    </a:cubicBezTo>
                    <a:cubicBezTo>
                      <a:pt x="227" y="7132"/>
                      <a:pt x="120" y="7680"/>
                      <a:pt x="49" y="8227"/>
                    </a:cubicBezTo>
                    <a:cubicBezTo>
                      <a:pt x="1" y="8549"/>
                      <a:pt x="13" y="8882"/>
                      <a:pt x="84" y="9204"/>
                    </a:cubicBezTo>
                    <a:lnTo>
                      <a:pt x="8383" y="9204"/>
                    </a:lnTo>
                    <a:lnTo>
                      <a:pt x="8300" y="5370"/>
                    </a:lnTo>
                    <a:cubicBezTo>
                      <a:pt x="8300" y="5370"/>
                      <a:pt x="8240" y="2000"/>
                      <a:pt x="7371" y="655"/>
                    </a:cubicBezTo>
                    <a:cubicBezTo>
                      <a:pt x="7145" y="583"/>
                      <a:pt x="6918" y="536"/>
                      <a:pt x="6680" y="524"/>
                    </a:cubicBezTo>
                    <a:lnTo>
                      <a:pt x="6680" y="524"/>
                    </a:lnTo>
                    <a:cubicBezTo>
                      <a:pt x="6680" y="524"/>
                      <a:pt x="7085" y="2203"/>
                      <a:pt x="6930" y="2965"/>
                    </a:cubicBezTo>
                    <a:cubicBezTo>
                      <a:pt x="6930" y="2965"/>
                      <a:pt x="3906" y="2798"/>
                      <a:pt x="3549" y="2798"/>
                    </a:cubicBezTo>
                    <a:cubicBezTo>
                      <a:pt x="3549" y="2798"/>
                      <a:pt x="3644" y="905"/>
                      <a:pt x="3228" y="60"/>
                    </a:cubicBezTo>
                    <a:lnTo>
                      <a:pt x="2454" y="0"/>
                    </a:ln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330;p77">
                <a:extLst>
                  <a:ext uri="{FF2B5EF4-FFF2-40B4-BE49-F238E27FC236}">
                    <a16:creationId xmlns:a16="http://schemas.microsoft.com/office/drawing/2014/main" id="{9367F0B8-5CEA-C963-6274-43B10CFAA59D}"/>
                  </a:ext>
                </a:extLst>
              </p:cNvPr>
              <p:cNvSpPr/>
              <p:nvPr/>
            </p:nvSpPr>
            <p:spPr>
              <a:xfrm>
                <a:off x="6458607" y="3000192"/>
                <a:ext cx="272577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2251" extrusionOk="0">
                    <a:moveTo>
                      <a:pt x="68" y="0"/>
                    </a:moveTo>
                    <a:lnTo>
                      <a:pt x="68" y="0"/>
                    </a:lnTo>
                    <a:cubicBezTo>
                      <a:pt x="1" y="2188"/>
                      <a:pt x="1761" y="2251"/>
                      <a:pt x="1956" y="2251"/>
                    </a:cubicBezTo>
                    <a:cubicBezTo>
                      <a:pt x="1968" y="2251"/>
                      <a:pt x="1974" y="2251"/>
                      <a:pt x="1973" y="2251"/>
                    </a:cubicBezTo>
                    <a:cubicBezTo>
                      <a:pt x="3545" y="2203"/>
                      <a:pt x="3616" y="203"/>
                      <a:pt x="3616" y="203"/>
                    </a:cubicBez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331;p77">
                <a:extLst>
                  <a:ext uri="{FF2B5EF4-FFF2-40B4-BE49-F238E27FC236}">
                    <a16:creationId xmlns:a16="http://schemas.microsoft.com/office/drawing/2014/main" id="{790C4196-066C-3BEE-5E67-7FD7D1764994}"/>
                  </a:ext>
                </a:extLst>
              </p:cNvPr>
              <p:cNvSpPr/>
              <p:nvPr/>
            </p:nvSpPr>
            <p:spPr>
              <a:xfrm>
                <a:off x="6380231" y="2915786"/>
                <a:ext cx="113115" cy="48607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45" extrusionOk="0">
                    <a:moveTo>
                      <a:pt x="291" y="1"/>
                    </a:moveTo>
                    <a:cubicBezTo>
                      <a:pt x="133" y="1"/>
                      <a:pt x="1" y="139"/>
                      <a:pt x="1" y="299"/>
                    </a:cubicBezTo>
                    <a:cubicBezTo>
                      <a:pt x="1" y="466"/>
                      <a:pt x="132" y="608"/>
                      <a:pt x="298" y="608"/>
                    </a:cubicBezTo>
                    <a:lnTo>
                      <a:pt x="1179" y="644"/>
                    </a:lnTo>
                    <a:cubicBezTo>
                      <a:pt x="1346" y="644"/>
                      <a:pt x="1489" y="513"/>
                      <a:pt x="1489" y="347"/>
                    </a:cubicBezTo>
                    <a:cubicBezTo>
                      <a:pt x="1501" y="168"/>
                      <a:pt x="1358" y="25"/>
                      <a:pt x="1191" y="25"/>
                    </a:cubicBezTo>
                    <a:lnTo>
                      <a:pt x="310" y="1"/>
                    </a:lnTo>
                    <a:cubicBezTo>
                      <a:pt x="304" y="1"/>
                      <a:pt x="297" y="1"/>
                      <a:pt x="291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332;p77">
                <a:extLst>
                  <a:ext uri="{FF2B5EF4-FFF2-40B4-BE49-F238E27FC236}">
                    <a16:creationId xmlns:a16="http://schemas.microsoft.com/office/drawing/2014/main" id="{4E726B42-1CDA-D3A0-0B8E-73832BFBF62B}"/>
                  </a:ext>
                </a:extLst>
              </p:cNvPr>
              <p:cNvSpPr/>
              <p:nvPr/>
            </p:nvSpPr>
            <p:spPr>
              <a:xfrm>
                <a:off x="6717626" y="2922946"/>
                <a:ext cx="113115" cy="47778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634" extrusionOk="0">
                    <a:moveTo>
                      <a:pt x="303" y="1"/>
                    </a:moveTo>
                    <a:cubicBezTo>
                      <a:pt x="144" y="1"/>
                      <a:pt x="12" y="139"/>
                      <a:pt x="12" y="299"/>
                    </a:cubicBezTo>
                    <a:cubicBezTo>
                      <a:pt x="1" y="466"/>
                      <a:pt x="143" y="609"/>
                      <a:pt x="310" y="609"/>
                    </a:cubicBezTo>
                    <a:lnTo>
                      <a:pt x="1191" y="633"/>
                    </a:lnTo>
                    <a:cubicBezTo>
                      <a:pt x="1198" y="633"/>
                      <a:pt x="1205" y="633"/>
                      <a:pt x="1212" y="633"/>
                    </a:cubicBezTo>
                    <a:cubicBezTo>
                      <a:pt x="1370" y="633"/>
                      <a:pt x="1501" y="506"/>
                      <a:pt x="1501" y="335"/>
                    </a:cubicBezTo>
                    <a:cubicBezTo>
                      <a:pt x="1501" y="168"/>
                      <a:pt x="1370" y="25"/>
                      <a:pt x="1203" y="25"/>
                    </a:cubicBezTo>
                    <a:lnTo>
                      <a:pt x="322" y="2"/>
                    </a:lnTo>
                    <a:cubicBezTo>
                      <a:pt x="315" y="1"/>
                      <a:pt x="309" y="1"/>
                      <a:pt x="303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333;p77">
                <a:extLst>
                  <a:ext uri="{FF2B5EF4-FFF2-40B4-BE49-F238E27FC236}">
                    <a16:creationId xmlns:a16="http://schemas.microsoft.com/office/drawing/2014/main" id="{C30A2319-E1CF-25C8-D97C-1E41B61466C9}"/>
                  </a:ext>
                </a:extLst>
              </p:cNvPr>
              <p:cNvSpPr/>
              <p:nvPr/>
            </p:nvSpPr>
            <p:spPr>
              <a:xfrm>
                <a:off x="6125433" y="1913622"/>
                <a:ext cx="485469" cy="33738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477" fill="none" extrusionOk="0">
                    <a:moveTo>
                      <a:pt x="0" y="4239"/>
                    </a:moveTo>
                    <a:cubicBezTo>
                      <a:pt x="1024" y="4477"/>
                      <a:pt x="2060" y="4012"/>
                      <a:pt x="2953" y="3489"/>
                    </a:cubicBezTo>
                    <a:cubicBezTo>
                      <a:pt x="4406" y="2655"/>
                      <a:pt x="5834" y="1560"/>
                      <a:pt x="6442" y="0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334;p77">
                <a:extLst>
                  <a:ext uri="{FF2B5EF4-FFF2-40B4-BE49-F238E27FC236}">
                    <a16:creationId xmlns:a16="http://schemas.microsoft.com/office/drawing/2014/main" id="{B92B8A01-6C60-5ED2-63E2-82005250087C}"/>
                  </a:ext>
                </a:extLst>
              </p:cNvPr>
              <p:cNvSpPr/>
              <p:nvPr/>
            </p:nvSpPr>
            <p:spPr>
              <a:xfrm>
                <a:off x="6558839" y="1943164"/>
                <a:ext cx="496246" cy="399408"/>
              </a:xfrm>
              <a:custGeom>
                <a:avLst/>
                <a:gdLst/>
                <a:ahLst/>
                <a:cxnLst/>
                <a:rect l="l" t="t" r="r" b="b"/>
                <a:pathLst>
                  <a:path w="6585" h="5300" fill="none" extrusionOk="0">
                    <a:moveTo>
                      <a:pt x="0" y="1"/>
                    </a:moveTo>
                    <a:cubicBezTo>
                      <a:pt x="822" y="1215"/>
                      <a:pt x="1643" y="2442"/>
                      <a:pt x="2715" y="3442"/>
                    </a:cubicBezTo>
                    <a:cubicBezTo>
                      <a:pt x="3786" y="4430"/>
                      <a:pt x="5132" y="5204"/>
                      <a:pt x="6584" y="5299"/>
                    </a:cubicBezTo>
                  </a:path>
                </a:pathLst>
              </a:custGeom>
              <a:noFill/>
              <a:ln w="2975" cap="flat" cmpd="sng">
                <a:solidFill>
                  <a:srgbClr val="4B2D2A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335;p77">
                <a:extLst>
                  <a:ext uri="{FF2B5EF4-FFF2-40B4-BE49-F238E27FC236}">
                    <a16:creationId xmlns:a16="http://schemas.microsoft.com/office/drawing/2014/main" id="{E9AAE9CD-F9C0-44FE-0DA9-60AF5D165B17}"/>
                  </a:ext>
                </a:extLst>
              </p:cNvPr>
              <p:cNvSpPr/>
              <p:nvPr/>
            </p:nvSpPr>
            <p:spPr>
              <a:xfrm>
                <a:off x="4549846" y="2250038"/>
                <a:ext cx="615540" cy="839963"/>
              </a:xfrm>
              <a:custGeom>
                <a:avLst/>
                <a:gdLst/>
                <a:ahLst/>
                <a:cxnLst/>
                <a:rect l="l" t="t" r="r" b="b"/>
                <a:pathLst>
                  <a:path w="8168" h="11146" extrusionOk="0">
                    <a:moveTo>
                      <a:pt x="8156" y="7811"/>
                    </a:move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56" y="7823"/>
                    </a:lnTo>
                    <a:lnTo>
                      <a:pt x="8168" y="7823"/>
                    </a:lnTo>
                    <a:lnTo>
                      <a:pt x="8156" y="7811"/>
                    </a:lnTo>
                    <a:close/>
                    <a:moveTo>
                      <a:pt x="2679" y="1"/>
                    </a:moveTo>
                    <a:lnTo>
                      <a:pt x="0" y="858"/>
                    </a:lnTo>
                    <a:lnTo>
                      <a:pt x="417" y="2239"/>
                    </a:lnTo>
                    <a:lnTo>
                      <a:pt x="667" y="2930"/>
                    </a:lnTo>
                    <a:lnTo>
                      <a:pt x="786" y="3275"/>
                    </a:lnTo>
                    <a:lnTo>
                      <a:pt x="845" y="3442"/>
                    </a:lnTo>
                    <a:lnTo>
                      <a:pt x="917" y="3608"/>
                    </a:lnTo>
                    <a:lnTo>
                      <a:pt x="1203" y="4287"/>
                    </a:lnTo>
                    <a:cubicBezTo>
                      <a:pt x="1250" y="4406"/>
                      <a:pt x="1286" y="4513"/>
                      <a:pt x="1345" y="4632"/>
                    </a:cubicBezTo>
                    <a:lnTo>
                      <a:pt x="1500" y="4966"/>
                    </a:lnTo>
                    <a:lnTo>
                      <a:pt x="1822" y="5632"/>
                    </a:lnTo>
                    <a:lnTo>
                      <a:pt x="2179" y="6299"/>
                    </a:lnTo>
                    <a:cubicBezTo>
                      <a:pt x="2655" y="7180"/>
                      <a:pt x="3227" y="8026"/>
                      <a:pt x="3858" y="8823"/>
                    </a:cubicBezTo>
                    <a:cubicBezTo>
                      <a:pt x="4179" y="9240"/>
                      <a:pt x="4536" y="9633"/>
                      <a:pt x="4917" y="10002"/>
                    </a:cubicBezTo>
                    <a:cubicBezTo>
                      <a:pt x="5096" y="10193"/>
                      <a:pt x="5310" y="10371"/>
                      <a:pt x="5525" y="10562"/>
                    </a:cubicBezTo>
                    <a:lnTo>
                      <a:pt x="5691" y="10693"/>
                    </a:lnTo>
                    <a:cubicBezTo>
                      <a:pt x="5751" y="10740"/>
                      <a:pt x="5798" y="10788"/>
                      <a:pt x="5870" y="10836"/>
                    </a:cubicBezTo>
                    <a:lnTo>
                      <a:pt x="6060" y="10978"/>
                    </a:lnTo>
                    <a:lnTo>
                      <a:pt x="6167" y="11050"/>
                    </a:lnTo>
                    <a:lnTo>
                      <a:pt x="6227" y="11086"/>
                    </a:lnTo>
                    <a:lnTo>
                      <a:pt x="6322" y="11145"/>
                    </a:lnTo>
                    <a:lnTo>
                      <a:pt x="8150" y="7821"/>
                    </a:lnTo>
                    <a:lnTo>
                      <a:pt x="8150" y="7821"/>
                    </a:lnTo>
                    <a:lnTo>
                      <a:pt x="8120" y="7811"/>
                    </a:lnTo>
                    <a:lnTo>
                      <a:pt x="8025" y="7752"/>
                    </a:lnTo>
                    <a:cubicBezTo>
                      <a:pt x="7977" y="7716"/>
                      <a:pt x="7894" y="7657"/>
                      <a:pt x="7822" y="7621"/>
                    </a:cubicBezTo>
                    <a:cubicBezTo>
                      <a:pt x="7691" y="7514"/>
                      <a:pt x="7537" y="7407"/>
                      <a:pt x="7394" y="7287"/>
                    </a:cubicBezTo>
                    <a:cubicBezTo>
                      <a:pt x="7096" y="7037"/>
                      <a:pt x="6810" y="6775"/>
                      <a:pt x="6537" y="6502"/>
                    </a:cubicBezTo>
                    <a:cubicBezTo>
                      <a:pt x="5965" y="5906"/>
                      <a:pt x="5453" y="5263"/>
                      <a:pt x="4989" y="4585"/>
                    </a:cubicBezTo>
                    <a:lnTo>
                      <a:pt x="4643" y="4061"/>
                    </a:lnTo>
                    <a:lnTo>
                      <a:pt x="4322" y="3513"/>
                    </a:lnTo>
                    <a:lnTo>
                      <a:pt x="4167" y="3239"/>
                    </a:lnTo>
                    <a:cubicBezTo>
                      <a:pt x="4108" y="3144"/>
                      <a:pt x="4072" y="3049"/>
                      <a:pt x="4012" y="2954"/>
                    </a:cubicBezTo>
                    <a:lnTo>
                      <a:pt x="3715" y="2394"/>
                    </a:lnTo>
                    <a:lnTo>
                      <a:pt x="3643" y="2239"/>
                    </a:lnTo>
                    <a:lnTo>
                      <a:pt x="3572" y="2096"/>
                    </a:lnTo>
                    <a:lnTo>
                      <a:pt x="3441" y="1799"/>
                    </a:lnTo>
                    <a:lnTo>
                      <a:pt x="3167" y="1203"/>
                    </a:lnTo>
                    <a:lnTo>
                      <a:pt x="2679" y="1"/>
                    </a:ln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336;p77">
                <a:extLst>
                  <a:ext uri="{FF2B5EF4-FFF2-40B4-BE49-F238E27FC236}">
                    <a16:creationId xmlns:a16="http://schemas.microsoft.com/office/drawing/2014/main" id="{1D3A86F6-801E-402E-83DF-803CE097E1FE}"/>
                  </a:ext>
                </a:extLst>
              </p:cNvPr>
              <p:cNvSpPr/>
              <p:nvPr/>
            </p:nvSpPr>
            <p:spPr>
              <a:xfrm>
                <a:off x="4483377" y="1998555"/>
                <a:ext cx="275592" cy="316211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4196" extrusionOk="0">
                    <a:moveTo>
                      <a:pt x="1305" y="1"/>
                    </a:moveTo>
                    <a:cubicBezTo>
                      <a:pt x="1295" y="1"/>
                      <a:pt x="1285" y="2"/>
                      <a:pt x="1275" y="4"/>
                    </a:cubicBezTo>
                    <a:cubicBezTo>
                      <a:pt x="1001" y="64"/>
                      <a:pt x="1465" y="1969"/>
                      <a:pt x="1465" y="1969"/>
                    </a:cubicBezTo>
                    <a:cubicBezTo>
                      <a:pt x="1465" y="1969"/>
                      <a:pt x="1071" y="400"/>
                      <a:pt x="765" y="400"/>
                    </a:cubicBezTo>
                    <a:cubicBezTo>
                      <a:pt x="752" y="400"/>
                      <a:pt x="740" y="403"/>
                      <a:pt x="727" y="409"/>
                    </a:cubicBezTo>
                    <a:cubicBezTo>
                      <a:pt x="426" y="531"/>
                      <a:pt x="845" y="1979"/>
                      <a:pt x="900" y="2164"/>
                    </a:cubicBezTo>
                    <a:lnTo>
                      <a:pt x="900" y="2164"/>
                    </a:lnTo>
                    <a:cubicBezTo>
                      <a:pt x="852" y="2004"/>
                      <a:pt x="515" y="919"/>
                      <a:pt x="272" y="919"/>
                    </a:cubicBezTo>
                    <a:cubicBezTo>
                      <a:pt x="257" y="919"/>
                      <a:pt x="242" y="924"/>
                      <a:pt x="227" y="933"/>
                    </a:cubicBezTo>
                    <a:cubicBezTo>
                      <a:pt x="1" y="1076"/>
                      <a:pt x="334" y="2159"/>
                      <a:pt x="430" y="2457"/>
                    </a:cubicBezTo>
                    <a:cubicBezTo>
                      <a:pt x="441" y="2504"/>
                      <a:pt x="894" y="4195"/>
                      <a:pt x="894" y="4195"/>
                    </a:cubicBezTo>
                    <a:lnTo>
                      <a:pt x="3585" y="3338"/>
                    </a:lnTo>
                    <a:cubicBezTo>
                      <a:pt x="3573" y="2576"/>
                      <a:pt x="3656" y="1099"/>
                      <a:pt x="3478" y="897"/>
                    </a:cubicBezTo>
                    <a:cubicBezTo>
                      <a:pt x="3465" y="884"/>
                      <a:pt x="3451" y="877"/>
                      <a:pt x="3437" y="877"/>
                    </a:cubicBezTo>
                    <a:cubicBezTo>
                      <a:pt x="3241" y="877"/>
                      <a:pt x="2930" y="2111"/>
                      <a:pt x="2930" y="2111"/>
                    </a:cubicBezTo>
                    <a:cubicBezTo>
                      <a:pt x="2930" y="2111"/>
                      <a:pt x="2320" y="115"/>
                      <a:pt x="2010" y="115"/>
                    </a:cubicBezTo>
                    <a:cubicBezTo>
                      <a:pt x="1999" y="115"/>
                      <a:pt x="1988" y="118"/>
                      <a:pt x="1977" y="123"/>
                    </a:cubicBezTo>
                    <a:cubicBezTo>
                      <a:pt x="1759" y="228"/>
                      <a:pt x="1868" y="1084"/>
                      <a:pt x="1941" y="1531"/>
                    </a:cubicBezTo>
                    <a:lnTo>
                      <a:pt x="1941" y="1531"/>
                    </a:lnTo>
                    <a:cubicBezTo>
                      <a:pt x="1844" y="1029"/>
                      <a:pt x="1608" y="1"/>
                      <a:pt x="130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337;p77">
                <a:extLst>
                  <a:ext uri="{FF2B5EF4-FFF2-40B4-BE49-F238E27FC236}">
                    <a16:creationId xmlns:a16="http://schemas.microsoft.com/office/drawing/2014/main" id="{AF18CA91-2558-7A17-2D46-5832A005AF8A}"/>
                  </a:ext>
                </a:extLst>
              </p:cNvPr>
              <p:cNvSpPr/>
              <p:nvPr/>
            </p:nvSpPr>
            <p:spPr>
              <a:xfrm>
                <a:off x="4542611" y="2149128"/>
                <a:ext cx="150795" cy="44462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590" extrusionOk="0">
                    <a:moveTo>
                      <a:pt x="1470" y="0"/>
                    </a:moveTo>
                    <a:cubicBezTo>
                      <a:pt x="926" y="0"/>
                      <a:pt x="396" y="204"/>
                      <a:pt x="1" y="590"/>
                    </a:cubicBezTo>
                    <a:cubicBezTo>
                      <a:pt x="298" y="399"/>
                      <a:pt x="620" y="256"/>
                      <a:pt x="953" y="173"/>
                    </a:cubicBezTo>
                    <a:cubicBezTo>
                      <a:pt x="1229" y="97"/>
                      <a:pt x="1506" y="59"/>
                      <a:pt x="1788" y="59"/>
                    </a:cubicBezTo>
                    <a:cubicBezTo>
                      <a:pt x="1859" y="59"/>
                      <a:pt x="1930" y="61"/>
                      <a:pt x="2001" y="66"/>
                    </a:cubicBezTo>
                    <a:cubicBezTo>
                      <a:pt x="1825" y="22"/>
                      <a:pt x="1647" y="0"/>
                      <a:pt x="1470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338;p77">
                <a:extLst>
                  <a:ext uri="{FF2B5EF4-FFF2-40B4-BE49-F238E27FC236}">
                    <a16:creationId xmlns:a16="http://schemas.microsoft.com/office/drawing/2014/main" id="{54B31C86-4542-9BF2-8AED-82202A37B7F9}"/>
                  </a:ext>
                </a:extLst>
              </p:cNvPr>
              <p:cNvSpPr/>
              <p:nvPr/>
            </p:nvSpPr>
            <p:spPr>
              <a:xfrm>
                <a:off x="4803739" y="2703416"/>
                <a:ext cx="341004" cy="448543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5952" extrusionOk="0">
                    <a:moveTo>
                      <a:pt x="3146" y="1"/>
                    </a:moveTo>
                    <a:cubicBezTo>
                      <a:pt x="3126" y="1"/>
                      <a:pt x="3109" y="7"/>
                      <a:pt x="3096" y="21"/>
                    </a:cubicBezTo>
                    <a:cubicBezTo>
                      <a:pt x="1536" y="1581"/>
                      <a:pt x="0" y="3224"/>
                      <a:pt x="0" y="3224"/>
                    </a:cubicBezTo>
                    <a:cubicBezTo>
                      <a:pt x="0" y="3224"/>
                      <a:pt x="2264" y="5952"/>
                      <a:pt x="3502" y="5952"/>
                    </a:cubicBezTo>
                    <a:cubicBezTo>
                      <a:pt x="3517" y="5952"/>
                      <a:pt x="3533" y="5951"/>
                      <a:pt x="3549" y="5951"/>
                    </a:cubicBezTo>
                    <a:lnTo>
                      <a:pt x="4525" y="688"/>
                    </a:lnTo>
                    <a:lnTo>
                      <a:pt x="4525" y="688"/>
                    </a:lnTo>
                    <a:cubicBezTo>
                      <a:pt x="4501" y="691"/>
                      <a:pt x="4477" y="692"/>
                      <a:pt x="4453" y="692"/>
                    </a:cubicBezTo>
                    <a:cubicBezTo>
                      <a:pt x="3899" y="692"/>
                      <a:pt x="3351" y="1"/>
                      <a:pt x="3146" y="1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339;p77">
                <a:extLst>
                  <a:ext uri="{FF2B5EF4-FFF2-40B4-BE49-F238E27FC236}">
                    <a16:creationId xmlns:a16="http://schemas.microsoft.com/office/drawing/2014/main" id="{FC9ABC32-A473-0D6F-8579-8A1B0E36F138}"/>
                  </a:ext>
                </a:extLst>
              </p:cNvPr>
              <p:cNvSpPr/>
              <p:nvPr/>
            </p:nvSpPr>
            <p:spPr>
              <a:xfrm>
                <a:off x="4788516" y="2694071"/>
                <a:ext cx="263835" cy="26624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33" extrusionOk="0">
                    <a:moveTo>
                      <a:pt x="3017" y="1"/>
                    </a:moveTo>
                    <a:cubicBezTo>
                      <a:pt x="2956" y="1"/>
                      <a:pt x="2899" y="36"/>
                      <a:pt x="2881" y="98"/>
                    </a:cubicBezTo>
                    <a:cubicBezTo>
                      <a:pt x="2453" y="1110"/>
                      <a:pt x="393" y="2788"/>
                      <a:pt x="83" y="3003"/>
                    </a:cubicBezTo>
                    <a:cubicBezTo>
                      <a:pt x="12" y="3050"/>
                      <a:pt x="0" y="3158"/>
                      <a:pt x="48" y="3217"/>
                    </a:cubicBezTo>
                    <a:cubicBezTo>
                      <a:pt x="48" y="3217"/>
                      <a:pt x="205" y="3533"/>
                      <a:pt x="382" y="3533"/>
                    </a:cubicBezTo>
                    <a:cubicBezTo>
                      <a:pt x="417" y="3533"/>
                      <a:pt x="453" y="3520"/>
                      <a:pt x="488" y="3491"/>
                    </a:cubicBezTo>
                    <a:cubicBezTo>
                      <a:pt x="822" y="3217"/>
                      <a:pt x="2989" y="1491"/>
                      <a:pt x="3465" y="324"/>
                    </a:cubicBezTo>
                    <a:cubicBezTo>
                      <a:pt x="3501" y="229"/>
                      <a:pt x="3453" y="133"/>
                      <a:pt x="3370" y="110"/>
                    </a:cubicBezTo>
                    <a:lnTo>
                      <a:pt x="3084" y="14"/>
                    </a:lnTo>
                    <a:cubicBezTo>
                      <a:pt x="3062" y="5"/>
                      <a:pt x="3039" y="1"/>
                      <a:pt x="3017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340;p77">
                <a:extLst>
                  <a:ext uri="{FF2B5EF4-FFF2-40B4-BE49-F238E27FC236}">
                    <a16:creationId xmlns:a16="http://schemas.microsoft.com/office/drawing/2014/main" id="{B4D17937-FDBD-71A7-C863-7DB4824688A6}"/>
                  </a:ext>
                </a:extLst>
              </p:cNvPr>
              <p:cNvSpPr/>
              <p:nvPr/>
            </p:nvSpPr>
            <p:spPr>
              <a:xfrm>
                <a:off x="5063059" y="2689700"/>
                <a:ext cx="814792" cy="942226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2503" extrusionOk="0">
                    <a:moveTo>
                      <a:pt x="2322" y="1"/>
                    </a:moveTo>
                    <a:cubicBezTo>
                      <a:pt x="1501" y="1"/>
                      <a:pt x="822" y="620"/>
                      <a:pt x="750" y="1418"/>
                    </a:cubicBezTo>
                    <a:lnTo>
                      <a:pt x="72" y="10538"/>
                    </a:lnTo>
                    <a:cubicBezTo>
                      <a:pt x="0" y="11609"/>
                      <a:pt x="715" y="12502"/>
                      <a:pt x="1691" y="12502"/>
                    </a:cubicBezTo>
                    <a:lnTo>
                      <a:pt x="9121" y="12502"/>
                    </a:lnTo>
                    <a:cubicBezTo>
                      <a:pt x="10085" y="12502"/>
                      <a:pt x="10811" y="11609"/>
                      <a:pt x="10728" y="10538"/>
                    </a:cubicBezTo>
                    <a:lnTo>
                      <a:pt x="10049" y="1418"/>
                    </a:lnTo>
                    <a:cubicBezTo>
                      <a:pt x="9978" y="620"/>
                      <a:pt x="9299" y="1"/>
                      <a:pt x="8490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341;p77">
                <a:extLst>
                  <a:ext uri="{FF2B5EF4-FFF2-40B4-BE49-F238E27FC236}">
                    <a16:creationId xmlns:a16="http://schemas.microsoft.com/office/drawing/2014/main" id="{2B224368-35E3-4AF5-E49C-007B35E93C26}"/>
                  </a:ext>
                </a:extLst>
              </p:cNvPr>
              <p:cNvSpPr/>
              <p:nvPr/>
            </p:nvSpPr>
            <p:spPr>
              <a:xfrm>
                <a:off x="5085517" y="2715775"/>
                <a:ext cx="769878" cy="889248"/>
              </a:xfrm>
              <a:custGeom>
                <a:avLst/>
                <a:gdLst/>
                <a:ahLst/>
                <a:cxnLst/>
                <a:rect l="l" t="t" r="r" b="b"/>
                <a:pathLst>
                  <a:path w="10216" h="11800" extrusionOk="0">
                    <a:moveTo>
                      <a:pt x="2191" y="0"/>
                    </a:moveTo>
                    <a:cubicBezTo>
                      <a:pt x="1429" y="0"/>
                      <a:pt x="786" y="584"/>
                      <a:pt x="714" y="1346"/>
                    </a:cubicBezTo>
                    <a:lnTo>
                      <a:pt x="71" y="9954"/>
                    </a:lnTo>
                    <a:cubicBezTo>
                      <a:pt x="0" y="10966"/>
                      <a:pt x="679" y="11799"/>
                      <a:pt x="1595" y="11799"/>
                    </a:cubicBezTo>
                    <a:lnTo>
                      <a:pt x="8608" y="11799"/>
                    </a:lnTo>
                    <a:cubicBezTo>
                      <a:pt x="9525" y="11799"/>
                      <a:pt x="10216" y="10966"/>
                      <a:pt x="10132" y="9954"/>
                    </a:cubicBezTo>
                    <a:lnTo>
                      <a:pt x="9501" y="1346"/>
                    </a:lnTo>
                    <a:cubicBezTo>
                      <a:pt x="9418" y="584"/>
                      <a:pt x="8787" y="0"/>
                      <a:pt x="8025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342;p77">
                <a:extLst>
                  <a:ext uri="{FF2B5EF4-FFF2-40B4-BE49-F238E27FC236}">
                    <a16:creationId xmlns:a16="http://schemas.microsoft.com/office/drawing/2014/main" id="{1DF5C21F-6CEE-E620-07E7-CB1CCA2F5949}"/>
                  </a:ext>
                </a:extLst>
              </p:cNvPr>
              <p:cNvSpPr/>
              <p:nvPr/>
            </p:nvSpPr>
            <p:spPr>
              <a:xfrm>
                <a:off x="5664220" y="3001172"/>
                <a:ext cx="334674" cy="405512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5381" extrusionOk="0">
                    <a:moveTo>
                      <a:pt x="1344" y="0"/>
                    </a:moveTo>
                    <a:cubicBezTo>
                      <a:pt x="1155" y="0"/>
                      <a:pt x="964" y="46"/>
                      <a:pt x="786" y="142"/>
                    </a:cubicBezTo>
                    <a:cubicBezTo>
                      <a:pt x="215" y="452"/>
                      <a:pt x="1" y="1166"/>
                      <a:pt x="310" y="1738"/>
                    </a:cubicBezTo>
                    <a:lnTo>
                      <a:pt x="1953" y="4762"/>
                    </a:lnTo>
                    <a:cubicBezTo>
                      <a:pt x="2155" y="5141"/>
                      <a:pt x="2557" y="5379"/>
                      <a:pt x="2983" y="5381"/>
                    </a:cubicBezTo>
                    <a:lnTo>
                      <a:pt x="2983" y="5381"/>
                    </a:lnTo>
                    <a:cubicBezTo>
                      <a:pt x="3873" y="5377"/>
                      <a:pt x="4441" y="4427"/>
                      <a:pt x="4013" y="3643"/>
                    </a:cubicBezTo>
                    <a:lnTo>
                      <a:pt x="2382" y="618"/>
                    </a:lnTo>
                    <a:cubicBezTo>
                      <a:pt x="2168" y="225"/>
                      <a:pt x="1763" y="0"/>
                      <a:pt x="1344" y="0"/>
                    </a:cubicBezTo>
                    <a:close/>
                    <a:moveTo>
                      <a:pt x="2983" y="5381"/>
                    </a:moveTo>
                    <a:lnTo>
                      <a:pt x="2983" y="5381"/>
                    </a:lnTo>
                    <a:cubicBezTo>
                      <a:pt x="2981" y="5381"/>
                      <a:pt x="2979" y="5381"/>
                      <a:pt x="2977" y="5381"/>
                    </a:cubicBezTo>
                    <a:lnTo>
                      <a:pt x="2989" y="5381"/>
                    </a:lnTo>
                    <a:cubicBezTo>
                      <a:pt x="2987" y="5381"/>
                      <a:pt x="2985" y="5381"/>
                      <a:pt x="2983" y="538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343;p77">
                <a:extLst>
                  <a:ext uri="{FF2B5EF4-FFF2-40B4-BE49-F238E27FC236}">
                    <a16:creationId xmlns:a16="http://schemas.microsoft.com/office/drawing/2014/main" id="{94C1841F-57C3-21CB-6F50-BD0A3940754F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729560" cy="933108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12382" extrusionOk="0">
                    <a:moveTo>
                      <a:pt x="8657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56" y="8359"/>
                      <a:pt x="691" y="11812"/>
                    </a:cubicBezTo>
                    <a:cubicBezTo>
                      <a:pt x="691" y="11812"/>
                      <a:pt x="1392" y="12382"/>
                      <a:pt x="2395" y="12382"/>
                    </a:cubicBezTo>
                    <a:cubicBezTo>
                      <a:pt x="2782" y="12382"/>
                      <a:pt x="3214" y="12297"/>
                      <a:pt x="3668" y="12062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12" y="4091"/>
                    </a:cubicBezTo>
                    <a:cubicBezTo>
                      <a:pt x="4606" y="4091"/>
                      <a:pt x="4701" y="4093"/>
                      <a:pt x="4799" y="4096"/>
                    </a:cubicBezTo>
                    <a:lnTo>
                      <a:pt x="4799" y="4204"/>
                    </a:lnTo>
                    <a:lnTo>
                      <a:pt x="6168" y="12062"/>
                    </a:lnTo>
                    <a:cubicBezTo>
                      <a:pt x="6626" y="12297"/>
                      <a:pt x="7058" y="12382"/>
                      <a:pt x="7444" y="12382"/>
                    </a:cubicBezTo>
                    <a:cubicBezTo>
                      <a:pt x="8445" y="12382"/>
                      <a:pt x="9133" y="11812"/>
                      <a:pt x="9133" y="11812"/>
                    </a:cubicBezTo>
                    <a:cubicBezTo>
                      <a:pt x="9681" y="8359"/>
                      <a:pt x="8657" y="1"/>
                      <a:pt x="8657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344;p77">
                <a:extLst>
                  <a:ext uri="{FF2B5EF4-FFF2-40B4-BE49-F238E27FC236}">
                    <a16:creationId xmlns:a16="http://schemas.microsoft.com/office/drawing/2014/main" id="{07D7416E-1D52-F132-62D9-C8B1A4B38707}"/>
                  </a:ext>
                </a:extLst>
              </p:cNvPr>
              <p:cNvSpPr/>
              <p:nvPr/>
            </p:nvSpPr>
            <p:spPr>
              <a:xfrm>
                <a:off x="5068410" y="3447918"/>
                <a:ext cx="699944" cy="671232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8907" extrusionOk="0">
                    <a:moveTo>
                      <a:pt x="8645" y="1"/>
                    </a:moveTo>
                    <a:lnTo>
                      <a:pt x="6811" y="370"/>
                    </a:lnTo>
                    <a:lnTo>
                      <a:pt x="1739" y="346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84" y="4727"/>
                      <a:pt x="358" y="8549"/>
                    </a:cubicBezTo>
                    <a:cubicBezTo>
                      <a:pt x="1477" y="8776"/>
                      <a:pt x="2596" y="8895"/>
                      <a:pt x="3739" y="8907"/>
                    </a:cubicBezTo>
                    <a:lnTo>
                      <a:pt x="3858" y="4204"/>
                    </a:lnTo>
                    <a:lnTo>
                      <a:pt x="3858" y="4108"/>
                    </a:lnTo>
                    <a:cubicBezTo>
                      <a:pt x="4069" y="4100"/>
                      <a:pt x="4285" y="4091"/>
                      <a:pt x="4508" y="4091"/>
                    </a:cubicBezTo>
                    <a:cubicBezTo>
                      <a:pt x="4600" y="4091"/>
                      <a:pt x="4693" y="4093"/>
                      <a:pt x="4787" y="4096"/>
                    </a:cubicBezTo>
                    <a:lnTo>
                      <a:pt x="4787" y="4204"/>
                    </a:lnTo>
                    <a:lnTo>
                      <a:pt x="5609" y="8859"/>
                    </a:lnTo>
                    <a:cubicBezTo>
                      <a:pt x="6847" y="8776"/>
                      <a:pt x="8073" y="8597"/>
                      <a:pt x="9288" y="8311"/>
                    </a:cubicBezTo>
                    <a:cubicBezTo>
                      <a:pt x="9204" y="4537"/>
                      <a:pt x="8645" y="1"/>
                      <a:pt x="864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345;p77">
                <a:extLst>
                  <a:ext uri="{FF2B5EF4-FFF2-40B4-BE49-F238E27FC236}">
                    <a16:creationId xmlns:a16="http://schemas.microsoft.com/office/drawing/2014/main" id="{C35A1DD9-5272-2FE2-392A-01E9CB87A5E3}"/>
                  </a:ext>
                </a:extLst>
              </p:cNvPr>
              <p:cNvSpPr/>
              <p:nvPr/>
            </p:nvSpPr>
            <p:spPr>
              <a:xfrm>
                <a:off x="5058537" y="3458695"/>
                <a:ext cx="717879" cy="593159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7871" extrusionOk="0">
                    <a:moveTo>
                      <a:pt x="132" y="1"/>
                    </a:moveTo>
                    <a:cubicBezTo>
                      <a:pt x="1" y="2429"/>
                      <a:pt x="1" y="4858"/>
                      <a:pt x="120" y="7275"/>
                    </a:cubicBezTo>
                    <a:cubicBezTo>
                      <a:pt x="906" y="7823"/>
                      <a:pt x="2882" y="7763"/>
                      <a:pt x="4073" y="7775"/>
                    </a:cubicBezTo>
                    <a:lnTo>
                      <a:pt x="3989" y="4203"/>
                    </a:lnTo>
                    <a:lnTo>
                      <a:pt x="3989" y="4108"/>
                    </a:lnTo>
                    <a:cubicBezTo>
                      <a:pt x="4287" y="4096"/>
                      <a:pt x="4597" y="4096"/>
                      <a:pt x="4930" y="4096"/>
                    </a:cubicBezTo>
                    <a:lnTo>
                      <a:pt x="4930" y="4203"/>
                    </a:lnTo>
                    <a:lnTo>
                      <a:pt x="5347" y="7871"/>
                    </a:lnTo>
                    <a:cubicBezTo>
                      <a:pt x="6514" y="7811"/>
                      <a:pt x="8359" y="7751"/>
                      <a:pt x="9526" y="7323"/>
                    </a:cubicBezTo>
                    <a:cubicBezTo>
                      <a:pt x="9395" y="4870"/>
                      <a:pt x="9145" y="2429"/>
                      <a:pt x="8776" y="1"/>
                    </a:cubicBezTo>
                    <a:lnTo>
                      <a:pt x="6942" y="382"/>
                    </a:lnTo>
                    <a:lnTo>
                      <a:pt x="1870" y="358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346;p77">
                <a:extLst>
                  <a:ext uri="{FF2B5EF4-FFF2-40B4-BE49-F238E27FC236}">
                    <a16:creationId xmlns:a16="http://schemas.microsoft.com/office/drawing/2014/main" id="{662C6202-6695-7601-E5CF-0E835D983E22}"/>
                  </a:ext>
                </a:extLst>
              </p:cNvPr>
              <p:cNvSpPr/>
              <p:nvPr/>
            </p:nvSpPr>
            <p:spPr>
              <a:xfrm>
                <a:off x="5063059" y="3458695"/>
                <a:ext cx="673869" cy="170389"/>
              </a:xfrm>
              <a:custGeom>
                <a:avLst/>
                <a:gdLst/>
                <a:ahLst/>
                <a:cxnLst/>
                <a:rect l="l" t="t" r="r" b="b"/>
                <a:pathLst>
                  <a:path w="8942" h="2261" extrusionOk="0">
                    <a:moveTo>
                      <a:pt x="72" y="1"/>
                    </a:moveTo>
                    <a:cubicBezTo>
                      <a:pt x="72" y="1"/>
                      <a:pt x="24" y="763"/>
                      <a:pt x="0" y="1929"/>
                    </a:cubicBezTo>
                    <a:cubicBezTo>
                      <a:pt x="1320" y="2129"/>
                      <a:pt x="2709" y="2261"/>
                      <a:pt x="4094" y="2261"/>
                    </a:cubicBezTo>
                    <a:cubicBezTo>
                      <a:pt x="5757" y="2261"/>
                      <a:pt x="7415" y="2071"/>
                      <a:pt x="8942" y="1584"/>
                    </a:cubicBezTo>
                    <a:cubicBezTo>
                      <a:pt x="8823" y="620"/>
                      <a:pt x="8716" y="1"/>
                      <a:pt x="8716" y="1"/>
                    </a:cubicBezTo>
                    <a:lnTo>
                      <a:pt x="6882" y="382"/>
                    </a:lnTo>
                    <a:lnTo>
                      <a:pt x="1810" y="358"/>
                    </a:lnTo>
                    <a:lnTo>
                      <a:pt x="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347;p77">
                <a:extLst>
                  <a:ext uri="{FF2B5EF4-FFF2-40B4-BE49-F238E27FC236}">
                    <a16:creationId xmlns:a16="http://schemas.microsoft.com/office/drawing/2014/main" id="{D003FF79-70FC-3DDD-B7E3-F390C91668C8}"/>
                  </a:ext>
                </a:extLst>
              </p:cNvPr>
              <p:cNvSpPr/>
              <p:nvPr/>
            </p:nvSpPr>
            <p:spPr>
              <a:xfrm>
                <a:off x="5255985" y="3760218"/>
                <a:ext cx="278229" cy="9043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120" extrusionOk="0">
                    <a:moveTo>
                      <a:pt x="1846" y="0"/>
                    </a:moveTo>
                    <a:cubicBezTo>
                      <a:pt x="1548" y="0"/>
                      <a:pt x="1238" y="0"/>
                      <a:pt x="941" y="12"/>
                    </a:cubicBezTo>
                    <a:cubicBezTo>
                      <a:pt x="631" y="24"/>
                      <a:pt x="322" y="36"/>
                      <a:pt x="24" y="60"/>
                    </a:cubicBezTo>
                    <a:cubicBezTo>
                      <a:pt x="12" y="60"/>
                      <a:pt x="0" y="71"/>
                      <a:pt x="0" y="95"/>
                    </a:cubicBezTo>
                    <a:cubicBezTo>
                      <a:pt x="0" y="107"/>
                      <a:pt x="12" y="119"/>
                      <a:pt x="36" y="119"/>
                    </a:cubicBezTo>
                    <a:lnTo>
                      <a:pt x="941" y="119"/>
                    </a:lnTo>
                    <a:lnTo>
                      <a:pt x="1846" y="107"/>
                    </a:lnTo>
                    <a:lnTo>
                      <a:pt x="3667" y="83"/>
                    </a:lnTo>
                    <a:cubicBezTo>
                      <a:pt x="3679" y="83"/>
                      <a:pt x="3691" y="71"/>
                      <a:pt x="3691" y="48"/>
                    </a:cubicBezTo>
                    <a:cubicBezTo>
                      <a:pt x="3691" y="36"/>
                      <a:pt x="3679" y="24"/>
                      <a:pt x="3667" y="24"/>
                    </a:cubicBezTo>
                    <a:cubicBezTo>
                      <a:pt x="3060" y="0"/>
                      <a:pt x="2453" y="0"/>
                      <a:pt x="1846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348;p77">
                <a:extLst>
                  <a:ext uri="{FF2B5EF4-FFF2-40B4-BE49-F238E27FC236}">
                    <a16:creationId xmlns:a16="http://schemas.microsoft.com/office/drawing/2014/main" id="{0C4EFAF5-3007-A3E9-07A3-5CEC8EA95E99}"/>
                  </a:ext>
                </a:extLst>
              </p:cNvPr>
              <p:cNvSpPr/>
              <p:nvPr/>
            </p:nvSpPr>
            <p:spPr>
              <a:xfrm>
                <a:off x="5386964" y="3422822"/>
                <a:ext cx="9948" cy="27822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3692" extrusionOk="0">
                    <a:moveTo>
                      <a:pt x="60" y="0"/>
                    </a:moveTo>
                    <a:cubicBezTo>
                      <a:pt x="48" y="0"/>
                      <a:pt x="36" y="12"/>
                      <a:pt x="36" y="24"/>
                    </a:cubicBezTo>
                    <a:cubicBezTo>
                      <a:pt x="12" y="334"/>
                      <a:pt x="1" y="631"/>
                      <a:pt x="1" y="941"/>
                    </a:cubicBezTo>
                    <a:lnTo>
                      <a:pt x="1" y="1846"/>
                    </a:lnTo>
                    <a:cubicBezTo>
                      <a:pt x="12" y="2453"/>
                      <a:pt x="12" y="3060"/>
                      <a:pt x="72" y="3667"/>
                    </a:cubicBezTo>
                    <a:cubicBezTo>
                      <a:pt x="72" y="3679"/>
                      <a:pt x="84" y="3691"/>
                      <a:pt x="108" y="3691"/>
                    </a:cubicBezTo>
                    <a:cubicBezTo>
                      <a:pt x="120" y="3691"/>
                      <a:pt x="132" y="3679"/>
                      <a:pt x="132" y="3655"/>
                    </a:cubicBezTo>
                    <a:cubicBezTo>
                      <a:pt x="120" y="3358"/>
                      <a:pt x="120" y="3048"/>
                      <a:pt x="120" y="2751"/>
                    </a:cubicBezTo>
                    <a:lnTo>
                      <a:pt x="120" y="1846"/>
                    </a:lnTo>
                    <a:lnTo>
                      <a:pt x="120" y="941"/>
                    </a:lnTo>
                    <a:cubicBezTo>
                      <a:pt x="108" y="631"/>
                      <a:pt x="108" y="322"/>
                      <a:pt x="96" y="24"/>
                    </a:cubicBezTo>
                    <a:cubicBezTo>
                      <a:pt x="96" y="12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349;p77">
                <a:extLst>
                  <a:ext uri="{FF2B5EF4-FFF2-40B4-BE49-F238E27FC236}">
                    <a16:creationId xmlns:a16="http://schemas.microsoft.com/office/drawing/2014/main" id="{0062B2EC-9BA6-846D-E2CB-83F308334839}"/>
                  </a:ext>
                </a:extLst>
              </p:cNvPr>
              <p:cNvSpPr/>
              <p:nvPr/>
            </p:nvSpPr>
            <p:spPr>
              <a:xfrm>
                <a:off x="5391485" y="3509865"/>
                <a:ext cx="47628" cy="176568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343" extrusionOk="0">
                    <a:moveTo>
                      <a:pt x="572" y="0"/>
                    </a:moveTo>
                    <a:cubicBezTo>
                      <a:pt x="548" y="0"/>
                      <a:pt x="536" y="12"/>
                      <a:pt x="536" y="24"/>
                    </a:cubicBezTo>
                    <a:cubicBezTo>
                      <a:pt x="536" y="453"/>
                      <a:pt x="524" y="869"/>
                      <a:pt x="500" y="1298"/>
                    </a:cubicBezTo>
                    <a:cubicBezTo>
                      <a:pt x="488" y="1500"/>
                      <a:pt x="464" y="1715"/>
                      <a:pt x="417" y="1917"/>
                    </a:cubicBezTo>
                    <a:cubicBezTo>
                      <a:pt x="393" y="2012"/>
                      <a:pt x="345" y="2108"/>
                      <a:pt x="298" y="2179"/>
                    </a:cubicBezTo>
                    <a:cubicBezTo>
                      <a:pt x="250" y="2245"/>
                      <a:pt x="180" y="2282"/>
                      <a:pt x="106" y="2282"/>
                    </a:cubicBezTo>
                    <a:cubicBezTo>
                      <a:pt x="87" y="2282"/>
                      <a:pt x="67" y="2279"/>
                      <a:pt x="48" y="2274"/>
                    </a:cubicBezTo>
                    <a:cubicBezTo>
                      <a:pt x="44" y="2271"/>
                      <a:pt x="40" y="2269"/>
                      <a:pt x="35" y="2269"/>
                    </a:cubicBezTo>
                    <a:cubicBezTo>
                      <a:pt x="24" y="2269"/>
                      <a:pt x="12" y="2278"/>
                      <a:pt x="12" y="2286"/>
                    </a:cubicBezTo>
                    <a:cubicBezTo>
                      <a:pt x="0" y="2298"/>
                      <a:pt x="12" y="2310"/>
                      <a:pt x="24" y="2322"/>
                    </a:cubicBezTo>
                    <a:cubicBezTo>
                      <a:pt x="59" y="2336"/>
                      <a:pt x="96" y="2343"/>
                      <a:pt x="132" y="2343"/>
                    </a:cubicBezTo>
                    <a:cubicBezTo>
                      <a:pt x="217" y="2343"/>
                      <a:pt x="299" y="2305"/>
                      <a:pt x="357" y="2239"/>
                    </a:cubicBezTo>
                    <a:cubicBezTo>
                      <a:pt x="429" y="2155"/>
                      <a:pt x="488" y="2060"/>
                      <a:pt x="524" y="1941"/>
                    </a:cubicBezTo>
                    <a:cubicBezTo>
                      <a:pt x="572" y="1738"/>
                      <a:pt x="607" y="1524"/>
                      <a:pt x="607" y="1298"/>
                    </a:cubicBezTo>
                    <a:cubicBezTo>
                      <a:pt x="631" y="881"/>
                      <a:pt x="631" y="453"/>
                      <a:pt x="595" y="24"/>
                    </a:cubicBezTo>
                    <a:cubicBezTo>
                      <a:pt x="595" y="12"/>
                      <a:pt x="583" y="0"/>
                      <a:pt x="572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350;p77">
                <a:extLst>
                  <a:ext uri="{FF2B5EF4-FFF2-40B4-BE49-F238E27FC236}">
                    <a16:creationId xmlns:a16="http://schemas.microsoft.com/office/drawing/2014/main" id="{39BE87F1-D64B-B55C-A885-A23731136957}"/>
                  </a:ext>
                </a:extLst>
              </p:cNvPr>
              <p:cNvSpPr/>
              <p:nvPr/>
            </p:nvSpPr>
            <p:spPr>
              <a:xfrm>
                <a:off x="5078282" y="3491025"/>
                <a:ext cx="83574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863" extrusionOk="0">
                    <a:moveTo>
                      <a:pt x="1072" y="0"/>
                    </a:moveTo>
                    <a:cubicBezTo>
                      <a:pt x="1060" y="0"/>
                      <a:pt x="1037" y="12"/>
                      <a:pt x="1037" y="24"/>
                    </a:cubicBezTo>
                    <a:cubicBezTo>
                      <a:pt x="1037" y="119"/>
                      <a:pt x="1037" y="214"/>
                      <a:pt x="1025" y="298"/>
                    </a:cubicBezTo>
                    <a:cubicBezTo>
                      <a:pt x="1025" y="393"/>
                      <a:pt x="1013" y="476"/>
                      <a:pt x="989" y="572"/>
                    </a:cubicBezTo>
                    <a:lnTo>
                      <a:pt x="965" y="703"/>
                    </a:lnTo>
                    <a:lnTo>
                      <a:pt x="918" y="822"/>
                    </a:lnTo>
                    <a:cubicBezTo>
                      <a:pt x="906" y="869"/>
                      <a:pt x="882" y="905"/>
                      <a:pt x="858" y="953"/>
                    </a:cubicBezTo>
                    <a:cubicBezTo>
                      <a:pt x="846" y="988"/>
                      <a:pt x="822" y="1036"/>
                      <a:pt x="799" y="1072"/>
                    </a:cubicBezTo>
                    <a:cubicBezTo>
                      <a:pt x="715" y="1226"/>
                      <a:pt x="596" y="1369"/>
                      <a:pt x="465" y="1488"/>
                    </a:cubicBezTo>
                    <a:cubicBezTo>
                      <a:pt x="334" y="1607"/>
                      <a:pt x="191" y="1715"/>
                      <a:pt x="25" y="1798"/>
                    </a:cubicBezTo>
                    <a:lnTo>
                      <a:pt x="25" y="1810"/>
                    </a:lnTo>
                    <a:cubicBezTo>
                      <a:pt x="13" y="1822"/>
                      <a:pt x="1" y="1834"/>
                      <a:pt x="1" y="1846"/>
                    </a:cubicBezTo>
                    <a:cubicBezTo>
                      <a:pt x="9" y="1854"/>
                      <a:pt x="18" y="1862"/>
                      <a:pt x="26" y="1862"/>
                    </a:cubicBezTo>
                    <a:cubicBezTo>
                      <a:pt x="30" y="1862"/>
                      <a:pt x="33" y="1861"/>
                      <a:pt x="37" y="1858"/>
                    </a:cubicBezTo>
                    <a:cubicBezTo>
                      <a:pt x="215" y="1798"/>
                      <a:pt x="394" y="1703"/>
                      <a:pt x="537" y="1584"/>
                    </a:cubicBezTo>
                    <a:cubicBezTo>
                      <a:pt x="679" y="1453"/>
                      <a:pt x="799" y="1310"/>
                      <a:pt x="894" y="1131"/>
                    </a:cubicBezTo>
                    <a:cubicBezTo>
                      <a:pt x="918" y="1096"/>
                      <a:pt x="941" y="1048"/>
                      <a:pt x="953" y="1012"/>
                    </a:cubicBezTo>
                    <a:cubicBezTo>
                      <a:pt x="977" y="965"/>
                      <a:pt x="989" y="917"/>
                      <a:pt x="1013" y="869"/>
                    </a:cubicBezTo>
                    <a:lnTo>
                      <a:pt x="1049" y="738"/>
                    </a:lnTo>
                    <a:lnTo>
                      <a:pt x="1072" y="595"/>
                    </a:lnTo>
                    <a:cubicBezTo>
                      <a:pt x="1084" y="548"/>
                      <a:pt x="1096" y="500"/>
                      <a:pt x="1096" y="453"/>
                    </a:cubicBezTo>
                    <a:lnTo>
                      <a:pt x="1108" y="310"/>
                    </a:lnTo>
                    <a:cubicBezTo>
                      <a:pt x="1108" y="214"/>
                      <a:pt x="1096" y="119"/>
                      <a:pt x="1096" y="24"/>
                    </a:cubicBezTo>
                    <a:cubicBezTo>
                      <a:pt x="1096" y="12"/>
                      <a:pt x="1084" y="0"/>
                      <a:pt x="10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351;p77">
                <a:extLst>
                  <a:ext uri="{FF2B5EF4-FFF2-40B4-BE49-F238E27FC236}">
                    <a16:creationId xmlns:a16="http://schemas.microsoft.com/office/drawing/2014/main" id="{BCE7BC9F-2F30-90B6-8C64-72486620DE48}"/>
                  </a:ext>
                </a:extLst>
              </p:cNvPr>
              <p:cNvSpPr/>
              <p:nvPr/>
            </p:nvSpPr>
            <p:spPr>
              <a:xfrm>
                <a:off x="5638220" y="3490121"/>
                <a:ext cx="84403" cy="140396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863" extrusionOk="0">
                    <a:moveTo>
                      <a:pt x="48" y="0"/>
                    </a:moveTo>
                    <a:cubicBezTo>
                      <a:pt x="24" y="0"/>
                      <a:pt x="12" y="12"/>
                      <a:pt x="12" y="24"/>
                    </a:cubicBezTo>
                    <a:cubicBezTo>
                      <a:pt x="0" y="119"/>
                      <a:pt x="0" y="215"/>
                      <a:pt x="0" y="310"/>
                    </a:cubicBezTo>
                    <a:lnTo>
                      <a:pt x="12" y="453"/>
                    </a:lnTo>
                    <a:cubicBezTo>
                      <a:pt x="12" y="500"/>
                      <a:pt x="24" y="548"/>
                      <a:pt x="36" y="596"/>
                    </a:cubicBezTo>
                    <a:lnTo>
                      <a:pt x="60" y="738"/>
                    </a:lnTo>
                    <a:lnTo>
                      <a:pt x="107" y="869"/>
                    </a:lnTo>
                    <a:cubicBezTo>
                      <a:pt x="119" y="917"/>
                      <a:pt x="131" y="965"/>
                      <a:pt x="155" y="1000"/>
                    </a:cubicBezTo>
                    <a:cubicBezTo>
                      <a:pt x="167" y="1048"/>
                      <a:pt x="191" y="1096"/>
                      <a:pt x="215" y="1131"/>
                    </a:cubicBezTo>
                    <a:cubicBezTo>
                      <a:pt x="310" y="1310"/>
                      <a:pt x="429" y="1453"/>
                      <a:pt x="584" y="1584"/>
                    </a:cubicBezTo>
                    <a:cubicBezTo>
                      <a:pt x="727" y="1703"/>
                      <a:pt x="893" y="1798"/>
                      <a:pt x="1072" y="1858"/>
                    </a:cubicBezTo>
                    <a:cubicBezTo>
                      <a:pt x="1075" y="1861"/>
                      <a:pt x="1080" y="1863"/>
                      <a:pt x="1084" y="1863"/>
                    </a:cubicBezTo>
                    <a:cubicBezTo>
                      <a:pt x="1096" y="1863"/>
                      <a:pt x="1108" y="1854"/>
                      <a:pt x="1108" y="1846"/>
                    </a:cubicBezTo>
                    <a:cubicBezTo>
                      <a:pt x="1119" y="1834"/>
                      <a:pt x="1108" y="1822"/>
                      <a:pt x="1096" y="1810"/>
                    </a:cubicBezTo>
                    <a:cubicBezTo>
                      <a:pt x="929" y="1727"/>
                      <a:pt x="786" y="1619"/>
                      <a:pt x="655" y="1500"/>
                    </a:cubicBezTo>
                    <a:cubicBezTo>
                      <a:pt x="512" y="1369"/>
                      <a:pt x="405" y="1227"/>
                      <a:pt x="322" y="1072"/>
                    </a:cubicBezTo>
                    <a:cubicBezTo>
                      <a:pt x="298" y="1024"/>
                      <a:pt x="274" y="988"/>
                      <a:pt x="262" y="953"/>
                    </a:cubicBezTo>
                    <a:cubicBezTo>
                      <a:pt x="238" y="905"/>
                      <a:pt x="215" y="869"/>
                      <a:pt x="203" y="822"/>
                    </a:cubicBezTo>
                    <a:lnTo>
                      <a:pt x="155" y="691"/>
                    </a:lnTo>
                    <a:lnTo>
                      <a:pt x="131" y="560"/>
                    </a:lnTo>
                    <a:cubicBezTo>
                      <a:pt x="107" y="476"/>
                      <a:pt x="96" y="381"/>
                      <a:pt x="84" y="298"/>
                    </a:cubicBezTo>
                    <a:cubicBezTo>
                      <a:pt x="72" y="203"/>
                      <a:pt x="72" y="119"/>
                      <a:pt x="72" y="24"/>
                    </a:cubicBezTo>
                    <a:cubicBezTo>
                      <a:pt x="72" y="12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73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352;p77">
                <a:extLst>
                  <a:ext uri="{FF2B5EF4-FFF2-40B4-BE49-F238E27FC236}">
                    <a16:creationId xmlns:a16="http://schemas.microsoft.com/office/drawing/2014/main" id="{7319B597-06C3-CCD4-190F-E4ED04592560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353;p77">
                <a:extLst>
                  <a:ext uri="{FF2B5EF4-FFF2-40B4-BE49-F238E27FC236}">
                    <a16:creationId xmlns:a16="http://schemas.microsoft.com/office/drawing/2014/main" id="{87D9AB71-390E-120E-9946-1FB48B872F3B}"/>
                  </a:ext>
                </a:extLst>
              </p:cNvPr>
              <p:cNvSpPr/>
              <p:nvPr/>
            </p:nvSpPr>
            <p:spPr>
              <a:xfrm>
                <a:off x="4992144" y="2718187"/>
                <a:ext cx="262479" cy="743276"/>
              </a:xfrm>
              <a:custGeom>
                <a:avLst/>
                <a:gdLst/>
                <a:ahLst/>
                <a:cxnLst/>
                <a:rect l="l" t="t" r="r" b="b"/>
                <a:pathLst>
                  <a:path w="3483" h="9863" extrusionOk="0">
                    <a:moveTo>
                      <a:pt x="2581" y="0"/>
                    </a:moveTo>
                    <a:cubicBezTo>
                      <a:pt x="2497" y="0"/>
                      <a:pt x="2414" y="10"/>
                      <a:pt x="2334" y="28"/>
                    </a:cubicBezTo>
                    <a:cubicBezTo>
                      <a:pt x="2203" y="75"/>
                      <a:pt x="2084" y="159"/>
                      <a:pt x="1989" y="254"/>
                    </a:cubicBezTo>
                    <a:cubicBezTo>
                      <a:pt x="1799" y="433"/>
                      <a:pt x="1632" y="635"/>
                      <a:pt x="1477" y="849"/>
                    </a:cubicBezTo>
                    <a:cubicBezTo>
                      <a:pt x="1191" y="1266"/>
                      <a:pt x="941" y="1718"/>
                      <a:pt x="751" y="2183"/>
                    </a:cubicBezTo>
                    <a:cubicBezTo>
                      <a:pt x="572" y="2635"/>
                      <a:pt x="429" y="3088"/>
                      <a:pt x="310" y="3552"/>
                    </a:cubicBezTo>
                    <a:cubicBezTo>
                      <a:pt x="263" y="3778"/>
                      <a:pt x="203" y="4004"/>
                      <a:pt x="156" y="4231"/>
                    </a:cubicBezTo>
                    <a:cubicBezTo>
                      <a:pt x="144" y="4338"/>
                      <a:pt x="120" y="4457"/>
                      <a:pt x="96" y="4564"/>
                    </a:cubicBezTo>
                    <a:lnTo>
                      <a:pt x="48" y="4933"/>
                    </a:lnTo>
                    <a:cubicBezTo>
                      <a:pt x="48" y="4993"/>
                      <a:pt x="37" y="5052"/>
                      <a:pt x="37" y="5112"/>
                    </a:cubicBezTo>
                    <a:lnTo>
                      <a:pt x="25" y="5278"/>
                    </a:lnTo>
                    <a:cubicBezTo>
                      <a:pt x="25" y="5397"/>
                      <a:pt x="13" y="5516"/>
                      <a:pt x="1" y="5636"/>
                    </a:cubicBezTo>
                    <a:cubicBezTo>
                      <a:pt x="1" y="5862"/>
                      <a:pt x="1" y="6088"/>
                      <a:pt x="25" y="6302"/>
                    </a:cubicBezTo>
                    <a:cubicBezTo>
                      <a:pt x="48" y="6731"/>
                      <a:pt x="108" y="7148"/>
                      <a:pt x="203" y="7564"/>
                    </a:cubicBezTo>
                    <a:cubicBezTo>
                      <a:pt x="287" y="7945"/>
                      <a:pt x="394" y="8326"/>
                      <a:pt x="537" y="8695"/>
                    </a:cubicBezTo>
                    <a:cubicBezTo>
                      <a:pt x="572" y="8791"/>
                      <a:pt x="608" y="8874"/>
                      <a:pt x="644" y="8969"/>
                    </a:cubicBezTo>
                    <a:cubicBezTo>
                      <a:pt x="679" y="9053"/>
                      <a:pt x="715" y="9136"/>
                      <a:pt x="763" y="9219"/>
                    </a:cubicBezTo>
                    <a:cubicBezTo>
                      <a:pt x="834" y="9398"/>
                      <a:pt x="929" y="9553"/>
                      <a:pt x="1025" y="9719"/>
                    </a:cubicBezTo>
                    <a:cubicBezTo>
                      <a:pt x="1084" y="9815"/>
                      <a:pt x="1177" y="9862"/>
                      <a:pt x="1279" y="9862"/>
                    </a:cubicBezTo>
                    <a:cubicBezTo>
                      <a:pt x="1382" y="9862"/>
                      <a:pt x="1495" y="9815"/>
                      <a:pt x="1596" y="9719"/>
                    </a:cubicBezTo>
                    <a:cubicBezTo>
                      <a:pt x="1739" y="9565"/>
                      <a:pt x="1811" y="9350"/>
                      <a:pt x="1775" y="9148"/>
                    </a:cubicBezTo>
                    <a:lnTo>
                      <a:pt x="1775" y="9112"/>
                    </a:lnTo>
                    <a:lnTo>
                      <a:pt x="1668" y="8588"/>
                    </a:lnTo>
                    <a:cubicBezTo>
                      <a:pt x="1632" y="8410"/>
                      <a:pt x="1596" y="8231"/>
                      <a:pt x="1572" y="8041"/>
                    </a:cubicBezTo>
                    <a:cubicBezTo>
                      <a:pt x="1513" y="7683"/>
                      <a:pt x="1453" y="7314"/>
                      <a:pt x="1418" y="6945"/>
                    </a:cubicBezTo>
                    <a:cubicBezTo>
                      <a:pt x="1394" y="6588"/>
                      <a:pt x="1358" y="6219"/>
                      <a:pt x="1358" y="5850"/>
                    </a:cubicBezTo>
                    <a:cubicBezTo>
                      <a:pt x="1346" y="5671"/>
                      <a:pt x="1370" y="5493"/>
                      <a:pt x="1370" y="5314"/>
                    </a:cubicBezTo>
                    <a:cubicBezTo>
                      <a:pt x="1370" y="5219"/>
                      <a:pt x="1382" y="5135"/>
                      <a:pt x="1394" y="5040"/>
                    </a:cubicBezTo>
                    <a:lnTo>
                      <a:pt x="1394" y="4909"/>
                    </a:lnTo>
                    <a:cubicBezTo>
                      <a:pt x="1394" y="4862"/>
                      <a:pt x="1406" y="4814"/>
                      <a:pt x="1418" y="4778"/>
                    </a:cubicBezTo>
                    <a:lnTo>
                      <a:pt x="1453" y="4504"/>
                    </a:lnTo>
                    <a:lnTo>
                      <a:pt x="1501" y="4207"/>
                    </a:lnTo>
                    <a:cubicBezTo>
                      <a:pt x="1537" y="4016"/>
                      <a:pt x="1584" y="3826"/>
                      <a:pt x="1620" y="3635"/>
                    </a:cubicBezTo>
                    <a:cubicBezTo>
                      <a:pt x="1703" y="3254"/>
                      <a:pt x="1787" y="2873"/>
                      <a:pt x="1906" y="2504"/>
                    </a:cubicBezTo>
                    <a:cubicBezTo>
                      <a:pt x="2013" y="2159"/>
                      <a:pt x="2144" y="1814"/>
                      <a:pt x="2299" y="1480"/>
                    </a:cubicBezTo>
                    <a:cubicBezTo>
                      <a:pt x="2370" y="1325"/>
                      <a:pt x="2453" y="1183"/>
                      <a:pt x="2549" y="1040"/>
                    </a:cubicBezTo>
                    <a:cubicBezTo>
                      <a:pt x="2644" y="885"/>
                      <a:pt x="2751" y="754"/>
                      <a:pt x="2894" y="635"/>
                    </a:cubicBezTo>
                    <a:cubicBezTo>
                      <a:pt x="3025" y="587"/>
                      <a:pt x="3168" y="552"/>
                      <a:pt x="3311" y="528"/>
                    </a:cubicBezTo>
                    <a:cubicBezTo>
                      <a:pt x="3347" y="569"/>
                      <a:pt x="3376" y="586"/>
                      <a:pt x="3397" y="586"/>
                    </a:cubicBezTo>
                    <a:cubicBezTo>
                      <a:pt x="3483" y="586"/>
                      <a:pt x="3404" y="270"/>
                      <a:pt x="2989" y="87"/>
                    </a:cubicBezTo>
                    <a:cubicBezTo>
                      <a:pt x="2862" y="27"/>
                      <a:pt x="2721" y="0"/>
                      <a:pt x="2581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354;p77">
                <a:extLst>
                  <a:ext uri="{FF2B5EF4-FFF2-40B4-BE49-F238E27FC236}">
                    <a16:creationId xmlns:a16="http://schemas.microsoft.com/office/drawing/2014/main" id="{26F23990-85B4-705F-6606-9BCA0970FA0E}"/>
                  </a:ext>
                </a:extLst>
              </p:cNvPr>
              <p:cNvSpPr/>
              <p:nvPr/>
            </p:nvSpPr>
            <p:spPr>
              <a:xfrm>
                <a:off x="5008346" y="2720448"/>
                <a:ext cx="261575" cy="743652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9868" extrusionOk="0">
                    <a:moveTo>
                      <a:pt x="2568" y="0"/>
                    </a:moveTo>
                    <a:cubicBezTo>
                      <a:pt x="2485" y="0"/>
                      <a:pt x="2403" y="11"/>
                      <a:pt x="2322" y="33"/>
                    </a:cubicBezTo>
                    <a:cubicBezTo>
                      <a:pt x="2191" y="81"/>
                      <a:pt x="2072" y="152"/>
                      <a:pt x="1977" y="248"/>
                    </a:cubicBezTo>
                    <a:cubicBezTo>
                      <a:pt x="1786" y="438"/>
                      <a:pt x="1619" y="629"/>
                      <a:pt x="1465" y="843"/>
                    </a:cubicBezTo>
                    <a:cubicBezTo>
                      <a:pt x="1167" y="1260"/>
                      <a:pt x="929" y="1712"/>
                      <a:pt x="738" y="2188"/>
                    </a:cubicBezTo>
                    <a:cubicBezTo>
                      <a:pt x="560" y="2629"/>
                      <a:pt x="417" y="3093"/>
                      <a:pt x="298" y="3558"/>
                    </a:cubicBezTo>
                    <a:cubicBezTo>
                      <a:pt x="250" y="3784"/>
                      <a:pt x="191" y="3998"/>
                      <a:pt x="155" y="4236"/>
                    </a:cubicBezTo>
                    <a:cubicBezTo>
                      <a:pt x="131" y="4343"/>
                      <a:pt x="107" y="4451"/>
                      <a:pt x="95" y="4570"/>
                    </a:cubicBezTo>
                    <a:lnTo>
                      <a:pt x="48" y="4927"/>
                    </a:lnTo>
                    <a:cubicBezTo>
                      <a:pt x="48" y="4986"/>
                      <a:pt x="36" y="5046"/>
                      <a:pt x="24" y="5105"/>
                    </a:cubicBezTo>
                    <a:lnTo>
                      <a:pt x="12" y="5284"/>
                    </a:lnTo>
                    <a:cubicBezTo>
                      <a:pt x="12" y="5403"/>
                      <a:pt x="0" y="5522"/>
                      <a:pt x="0" y="5629"/>
                    </a:cubicBezTo>
                    <a:cubicBezTo>
                      <a:pt x="0" y="5856"/>
                      <a:pt x="0" y="6094"/>
                      <a:pt x="12" y="6308"/>
                    </a:cubicBezTo>
                    <a:cubicBezTo>
                      <a:pt x="36" y="6725"/>
                      <a:pt x="107" y="7153"/>
                      <a:pt x="191" y="7558"/>
                    </a:cubicBezTo>
                    <a:cubicBezTo>
                      <a:pt x="274" y="7951"/>
                      <a:pt x="393" y="8332"/>
                      <a:pt x="536" y="8701"/>
                    </a:cubicBezTo>
                    <a:cubicBezTo>
                      <a:pt x="560" y="8784"/>
                      <a:pt x="595" y="8880"/>
                      <a:pt x="631" y="8963"/>
                    </a:cubicBezTo>
                    <a:cubicBezTo>
                      <a:pt x="679" y="9046"/>
                      <a:pt x="714" y="9142"/>
                      <a:pt x="750" y="9225"/>
                    </a:cubicBezTo>
                    <a:cubicBezTo>
                      <a:pt x="834" y="9392"/>
                      <a:pt x="917" y="9558"/>
                      <a:pt x="1024" y="9725"/>
                    </a:cubicBezTo>
                    <a:cubicBezTo>
                      <a:pt x="1084" y="9820"/>
                      <a:pt x="1176" y="9868"/>
                      <a:pt x="1277" y="9868"/>
                    </a:cubicBezTo>
                    <a:cubicBezTo>
                      <a:pt x="1378" y="9868"/>
                      <a:pt x="1488" y="9820"/>
                      <a:pt x="1584" y="9725"/>
                    </a:cubicBezTo>
                    <a:cubicBezTo>
                      <a:pt x="1727" y="9570"/>
                      <a:pt x="1798" y="9356"/>
                      <a:pt x="1774" y="9142"/>
                    </a:cubicBezTo>
                    <a:lnTo>
                      <a:pt x="1750" y="9106"/>
                    </a:lnTo>
                    <a:lnTo>
                      <a:pt x="1655" y="8594"/>
                    </a:lnTo>
                    <a:cubicBezTo>
                      <a:pt x="1619" y="8403"/>
                      <a:pt x="1584" y="8225"/>
                      <a:pt x="1560" y="8046"/>
                    </a:cubicBezTo>
                    <a:cubicBezTo>
                      <a:pt x="1500" y="7677"/>
                      <a:pt x="1441" y="7320"/>
                      <a:pt x="1405" y="6951"/>
                    </a:cubicBezTo>
                    <a:cubicBezTo>
                      <a:pt x="1369" y="6582"/>
                      <a:pt x="1346" y="6225"/>
                      <a:pt x="1346" y="5856"/>
                    </a:cubicBezTo>
                    <a:cubicBezTo>
                      <a:pt x="1334" y="5677"/>
                      <a:pt x="1346" y="5498"/>
                      <a:pt x="1357" y="5320"/>
                    </a:cubicBezTo>
                    <a:cubicBezTo>
                      <a:pt x="1357" y="5225"/>
                      <a:pt x="1369" y="5129"/>
                      <a:pt x="1369" y="5046"/>
                    </a:cubicBezTo>
                    <a:lnTo>
                      <a:pt x="1381" y="4915"/>
                    </a:lnTo>
                    <a:cubicBezTo>
                      <a:pt x="1381" y="4867"/>
                      <a:pt x="1393" y="4820"/>
                      <a:pt x="1405" y="4772"/>
                    </a:cubicBezTo>
                    <a:lnTo>
                      <a:pt x="1441" y="4510"/>
                    </a:lnTo>
                    <a:lnTo>
                      <a:pt x="1488" y="4213"/>
                    </a:lnTo>
                    <a:cubicBezTo>
                      <a:pt x="1524" y="4022"/>
                      <a:pt x="1560" y="3832"/>
                      <a:pt x="1596" y="3629"/>
                    </a:cubicBezTo>
                    <a:cubicBezTo>
                      <a:pt x="1691" y="3248"/>
                      <a:pt x="1774" y="2879"/>
                      <a:pt x="1893" y="2510"/>
                    </a:cubicBezTo>
                    <a:cubicBezTo>
                      <a:pt x="1988" y="2153"/>
                      <a:pt x="2131" y="1819"/>
                      <a:pt x="2286" y="1486"/>
                    </a:cubicBezTo>
                    <a:cubicBezTo>
                      <a:pt x="2358" y="1331"/>
                      <a:pt x="2441" y="1176"/>
                      <a:pt x="2536" y="1034"/>
                    </a:cubicBezTo>
                    <a:cubicBezTo>
                      <a:pt x="2652" y="733"/>
                      <a:pt x="2936" y="533"/>
                      <a:pt x="3269" y="533"/>
                    </a:cubicBezTo>
                    <a:cubicBezTo>
                      <a:pt x="3279" y="533"/>
                      <a:pt x="3288" y="533"/>
                      <a:pt x="3298" y="533"/>
                    </a:cubicBezTo>
                    <a:cubicBezTo>
                      <a:pt x="3334" y="571"/>
                      <a:pt x="3362" y="587"/>
                      <a:pt x="3382" y="587"/>
                    </a:cubicBezTo>
                    <a:cubicBezTo>
                      <a:pt x="3471" y="587"/>
                      <a:pt x="3394" y="275"/>
                      <a:pt x="2977" y="81"/>
                    </a:cubicBezTo>
                    <a:cubicBezTo>
                      <a:pt x="2843" y="29"/>
                      <a:pt x="2705" y="0"/>
                      <a:pt x="2568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355;p77">
                <a:extLst>
                  <a:ext uri="{FF2B5EF4-FFF2-40B4-BE49-F238E27FC236}">
                    <a16:creationId xmlns:a16="http://schemas.microsoft.com/office/drawing/2014/main" id="{7D5602E5-5641-0AB9-3E32-A23D345F5BC1}"/>
                  </a:ext>
                </a:extLst>
              </p:cNvPr>
              <p:cNvSpPr/>
              <p:nvPr/>
            </p:nvSpPr>
            <p:spPr>
              <a:xfrm>
                <a:off x="5034346" y="2758054"/>
                <a:ext cx="878472" cy="804769"/>
              </a:xfrm>
              <a:custGeom>
                <a:avLst/>
                <a:gdLst/>
                <a:ahLst/>
                <a:cxnLst/>
                <a:rect l="l" t="t" r="r" b="b"/>
                <a:pathLst>
                  <a:path w="11657" h="10679" extrusionOk="0">
                    <a:moveTo>
                      <a:pt x="3671" y="0"/>
                    </a:moveTo>
                    <a:cubicBezTo>
                      <a:pt x="3237" y="0"/>
                      <a:pt x="2803" y="15"/>
                      <a:pt x="2370" y="46"/>
                    </a:cubicBezTo>
                    <a:cubicBezTo>
                      <a:pt x="2370" y="46"/>
                      <a:pt x="810" y="511"/>
                      <a:pt x="191" y="5380"/>
                    </a:cubicBezTo>
                    <a:lnTo>
                      <a:pt x="12" y="9488"/>
                    </a:lnTo>
                    <a:cubicBezTo>
                      <a:pt x="0" y="9679"/>
                      <a:pt x="119" y="9845"/>
                      <a:pt x="310" y="9905"/>
                    </a:cubicBezTo>
                    <a:cubicBezTo>
                      <a:pt x="1751" y="10393"/>
                      <a:pt x="3263" y="10655"/>
                      <a:pt x="4799" y="10679"/>
                    </a:cubicBezTo>
                    <a:lnTo>
                      <a:pt x="4870" y="10679"/>
                    </a:lnTo>
                    <a:cubicBezTo>
                      <a:pt x="6442" y="10679"/>
                      <a:pt x="8013" y="10357"/>
                      <a:pt x="9466" y="9750"/>
                    </a:cubicBezTo>
                    <a:lnTo>
                      <a:pt x="9097" y="5226"/>
                    </a:lnTo>
                    <a:lnTo>
                      <a:pt x="9097" y="5226"/>
                    </a:lnTo>
                    <a:cubicBezTo>
                      <a:pt x="9129" y="5227"/>
                      <a:pt x="9161" y="5228"/>
                      <a:pt x="9193" y="5228"/>
                    </a:cubicBezTo>
                    <a:cubicBezTo>
                      <a:pt x="10392" y="5228"/>
                      <a:pt x="11657" y="3964"/>
                      <a:pt x="11657" y="3964"/>
                    </a:cubicBezTo>
                    <a:cubicBezTo>
                      <a:pt x="11657" y="3964"/>
                      <a:pt x="10835" y="368"/>
                      <a:pt x="8359" y="106"/>
                    </a:cubicBezTo>
                    <a:cubicBezTo>
                      <a:pt x="7601" y="37"/>
                      <a:pt x="6843" y="3"/>
                      <a:pt x="6088" y="3"/>
                    </a:cubicBezTo>
                    <a:cubicBezTo>
                      <a:pt x="5669" y="3"/>
                      <a:pt x="5251" y="13"/>
                      <a:pt x="4834" y="34"/>
                    </a:cubicBezTo>
                    <a:cubicBezTo>
                      <a:pt x="4446" y="12"/>
                      <a:pt x="4059" y="0"/>
                      <a:pt x="367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356;p77">
                <a:extLst>
                  <a:ext uri="{FF2B5EF4-FFF2-40B4-BE49-F238E27FC236}">
                    <a16:creationId xmlns:a16="http://schemas.microsoft.com/office/drawing/2014/main" id="{F8FFDCE0-A1A6-3FAF-F1A1-71099D1C7663}"/>
                  </a:ext>
                </a:extLst>
              </p:cNvPr>
              <p:cNvSpPr/>
              <p:nvPr/>
            </p:nvSpPr>
            <p:spPr>
              <a:xfrm>
                <a:off x="5220038" y="2759561"/>
                <a:ext cx="319526" cy="156372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075" extrusionOk="0">
                    <a:moveTo>
                      <a:pt x="2178" y="1"/>
                    </a:moveTo>
                    <a:cubicBezTo>
                      <a:pt x="1673" y="1"/>
                      <a:pt x="1100" y="30"/>
                      <a:pt x="489" y="134"/>
                    </a:cubicBezTo>
                    <a:cubicBezTo>
                      <a:pt x="1" y="217"/>
                      <a:pt x="13" y="598"/>
                      <a:pt x="13" y="598"/>
                    </a:cubicBezTo>
                    <a:cubicBezTo>
                      <a:pt x="13" y="1419"/>
                      <a:pt x="668" y="2074"/>
                      <a:pt x="1489" y="2074"/>
                    </a:cubicBezTo>
                    <a:lnTo>
                      <a:pt x="2477" y="2074"/>
                    </a:lnTo>
                    <a:cubicBezTo>
                      <a:pt x="3430" y="2074"/>
                      <a:pt x="4192" y="1419"/>
                      <a:pt x="4192" y="467"/>
                    </a:cubicBezTo>
                    <a:cubicBezTo>
                      <a:pt x="4192" y="467"/>
                      <a:pt x="4240" y="50"/>
                      <a:pt x="3740" y="50"/>
                    </a:cubicBezTo>
                    <a:cubicBezTo>
                      <a:pt x="3376" y="50"/>
                      <a:pt x="2834" y="1"/>
                      <a:pt x="217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357;p77">
                <a:extLst>
                  <a:ext uri="{FF2B5EF4-FFF2-40B4-BE49-F238E27FC236}">
                    <a16:creationId xmlns:a16="http://schemas.microsoft.com/office/drawing/2014/main" id="{1E53F656-C685-F770-E74F-78DAD6FF9F37}"/>
                  </a:ext>
                </a:extLst>
              </p:cNvPr>
              <p:cNvSpPr/>
              <p:nvPr/>
            </p:nvSpPr>
            <p:spPr>
              <a:xfrm>
                <a:off x="5712677" y="3054528"/>
                <a:ext cx="230677" cy="10362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1375" extrusionOk="0">
                    <a:moveTo>
                      <a:pt x="2608" y="1"/>
                    </a:moveTo>
                    <a:cubicBezTo>
                      <a:pt x="2578" y="1"/>
                      <a:pt x="2548" y="10"/>
                      <a:pt x="2525" y="30"/>
                    </a:cubicBezTo>
                    <a:cubicBezTo>
                      <a:pt x="2215" y="220"/>
                      <a:pt x="1215" y="768"/>
                      <a:pt x="155" y="780"/>
                    </a:cubicBezTo>
                    <a:cubicBezTo>
                      <a:pt x="72" y="780"/>
                      <a:pt x="12" y="851"/>
                      <a:pt x="12" y="934"/>
                    </a:cubicBezTo>
                    <a:lnTo>
                      <a:pt x="12" y="1208"/>
                    </a:lnTo>
                    <a:cubicBezTo>
                      <a:pt x="1" y="1303"/>
                      <a:pt x="72" y="1375"/>
                      <a:pt x="155" y="1375"/>
                    </a:cubicBezTo>
                    <a:cubicBezTo>
                      <a:pt x="1394" y="1351"/>
                      <a:pt x="2465" y="744"/>
                      <a:pt x="2834" y="530"/>
                    </a:cubicBezTo>
                    <a:cubicBezTo>
                      <a:pt x="3060" y="411"/>
                      <a:pt x="2727" y="65"/>
                      <a:pt x="2727" y="65"/>
                    </a:cubicBezTo>
                    <a:cubicBezTo>
                      <a:pt x="2698" y="22"/>
                      <a:pt x="2653" y="1"/>
                      <a:pt x="2608" y="1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358;p77">
                <a:extLst>
                  <a:ext uri="{FF2B5EF4-FFF2-40B4-BE49-F238E27FC236}">
                    <a16:creationId xmlns:a16="http://schemas.microsoft.com/office/drawing/2014/main" id="{C80514AF-4E4B-8DAC-86ED-8B1B9F38CCEC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70D4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359;p77">
                <a:extLst>
                  <a:ext uri="{FF2B5EF4-FFF2-40B4-BE49-F238E27FC236}">
                    <a16:creationId xmlns:a16="http://schemas.microsoft.com/office/drawing/2014/main" id="{1CE23F01-59FA-0B51-C0F5-6F937395D1F1}"/>
                  </a:ext>
                </a:extLst>
              </p:cNvPr>
              <p:cNvSpPr/>
              <p:nvPr/>
            </p:nvSpPr>
            <p:spPr>
              <a:xfrm>
                <a:off x="5522464" y="2751497"/>
                <a:ext cx="265644" cy="693312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9200" extrusionOk="0">
                    <a:moveTo>
                      <a:pt x="1629" y="0"/>
                    </a:moveTo>
                    <a:cubicBezTo>
                      <a:pt x="1487" y="0"/>
                      <a:pt x="1345" y="21"/>
                      <a:pt x="1203" y="62"/>
                    </a:cubicBezTo>
                    <a:cubicBezTo>
                      <a:pt x="1084" y="121"/>
                      <a:pt x="977" y="205"/>
                      <a:pt x="881" y="312"/>
                    </a:cubicBezTo>
                    <a:cubicBezTo>
                      <a:pt x="727" y="491"/>
                      <a:pt x="596" y="693"/>
                      <a:pt x="489" y="919"/>
                    </a:cubicBezTo>
                    <a:cubicBezTo>
                      <a:pt x="286" y="1324"/>
                      <a:pt x="155" y="1776"/>
                      <a:pt x="96" y="2229"/>
                    </a:cubicBezTo>
                    <a:cubicBezTo>
                      <a:pt x="24" y="2658"/>
                      <a:pt x="0" y="3098"/>
                      <a:pt x="24" y="3539"/>
                    </a:cubicBezTo>
                    <a:cubicBezTo>
                      <a:pt x="36" y="3741"/>
                      <a:pt x="36" y="3967"/>
                      <a:pt x="72" y="4170"/>
                    </a:cubicBezTo>
                    <a:cubicBezTo>
                      <a:pt x="84" y="4277"/>
                      <a:pt x="84" y="4384"/>
                      <a:pt x="108" y="4491"/>
                    </a:cubicBezTo>
                    <a:lnTo>
                      <a:pt x="167" y="4824"/>
                    </a:lnTo>
                    <a:cubicBezTo>
                      <a:pt x="167" y="4872"/>
                      <a:pt x="179" y="4932"/>
                      <a:pt x="191" y="4991"/>
                    </a:cubicBezTo>
                    <a:lnTo>
                      <a:pt x="239" y="5158"/>
                    </a:lnTo>
                    <a:cubicBezTo>
                      <a:pt x="262" y="5265"/>
                      <a:pt x="298" y="5372"/>
                      <a:pt x="322" y="5479"/>
                    </a:cubicBezTo>
                    <a:cubicBezTo>
                      <a:pt x="393" y="5682"/>
                      <a:pt x="465" y="5896"/>
                      <a:pt x="560" y="6086"/>
                    </a:cubicBezTo>
                    <a:cubicBezTo>
                      <a:pt x="727" y="6479"/>
                      <a:pt x="917" y="6860"/>
                      <a:pt x="1155" y="7218"/>
                    </a:cubicBezTo>
                    <a:cubicBezTo>
                      <a:pt x="1370" y="7575"/>
                      <a:pt x="1620" y="7908"/>
                      <a:pt x="1882" y="8218"/>
                    </a:cubicBezTo>
                    <a:cubicBezTo>
                      <a:pt x="1953" y="8301"/>
                      <a:pt x="2013" y="8372"/>
                      <a:pt x="2084" y="8456"/>
                    </a:cubicBezTo>
                    <a:cubicBezTo>
                      <a:pt x="2155" y="8527"/>
                      <a:pt x="2227" y="8599"/>
                      <a:pt x="2298" y="8670"/>
                    </a:cubicBezTo>
                    <a:cubicBezTo>
                      <a:pt x="2441" y="8825"/>
                      <a:pt x="2596" y="8968"/>
                      <a:pt x="2751" y="9099"/>
                    </a:cubicBezTo>
                    <a:cubicBezTo>
                      <a:pt x="2838" y="9166"/>
                      <a:pt x="2942" y="9199"/>
                      <a:pt x="3043" y="9199"/>
                    </a:cubicBezTo>
                    <a:cubicBezTo>
                      <a:pt x="3176" y="9199"/>
                      <a:pt x="3306" y="9142"/>
                      <a:pt x="3394" y="9027"/>
                    </a:cubicBezTo>
                    <a:cubicBezTo>
                      <a:pt x="3513" y="8873"/>
                      <a:pt x="3525" y="8646"/>
                      <a:pt x="3417" y="8480"/>
                    </a:cubicBezTo>
                    <a:lnTo>
                      <a:pt x="3394" y="8456"/>
                    </a:lnTo>
                    <a:lnTo>
                      <a:pt x="3108" y="7980"/>
                    </a:lnTo>
                    <a:cubicBezTo>
                      <a:pt x="3013" y="7813"/>
                      <a:pt x="2917" y="7658"/>
                      <a:pt x="2834" y="7491"/>
                    </a:cubicBezTo>
                    <a:cubicBezTo>
                      <a:pt x="2655" y="7170"/>
                      <a:pt x="2477" y="6837"/>
                      <a:pt x="2322" y="6503"/>
                    </a:cubicBezTo>
                    <a:cubicBezTo>
                      <a:pt x="2167" y="6182"/>
                      <a:pt x="2024" y="5848"/>
                      <a:pt x="1905" y="5515"/>
                    </a:cubicBezTo>
                    <a:cubicBezTo>
                      <a:pt x="1846" y="5348"/>
                      <a:pt x="1810" y="5182"/>
                      <a:pt x="1751" y="5015"/>
                    </a:cubicBezTo>
                    <a:cubicBezTo>
                      <a:pt x="1727" y="4932"/>
                      <a:pt x="1715" y="4848"/>
                      <a:pt x="1691" y="4765"/>
                    </a:cubicBezTo>
                    <a:lnTo>
                      <a:pt x="1655" y="4634"/>
                    </a:lnTo>
                    <a:cubicBezTo>
                      <a:pt x="1655" y="4598"/>
                      <a:pt x="1643" y="4551"/>
                      <a:pt x="1643" y="4515"/>
                    </a:cubicBezTo>
                    <a:lnTo>
                      <a:pt x="1596" y="4265"/>
                    </a:lnTo>
                    <a:lnTo>
                      <a:pt x="1560" y="3991"/>
                    </a:lnTo>
                    <a:cubicBezTo>
                      <a:pt x="1536" y="3812"/>
                      <a:pt x="1524" y="3634"/>
                      <a:pt x="1512" y="3443"/>
                    </a:cubicBezTo>
                    <a:cubicBezTo>
                      <a:pt x="1489" y="3086"/>
                      <a:pt x="1477" y="2729"/>
                      <a:pt x="1489" y="2384"/>
                    </a:cubicBezTo>
                    <a:cubicBezTo>
                      <a:pt x="1489" y="2050"/>
                      <a:pt x="1536" y="1717"/>
                      <a:pt x="1620" y="1395"/>
                    </a:cubicBezTo>
                    <a:cubicBezTo>
                      <a:pt x="1655" y="1253"/>
                      <a:pt x="1703" y="1110"/>
                      <a:pt x="1763" y="967"/>
                    </a:cubicBezTo>
                    <a:cubicBezTo>
                      <a:pt x="1822" y="812"/>
                      <a:pt x="1905" y="681"/>
                      <a:pt x="2024" y="562"/>
                    </a:cubicBezTo>
                    <a:cubicBezTo>
                      <a:pt x="2155" y="491"/>
                      <a:pt x="2310" y="443"/>
                      <a:pt x="2465" y="407"/>
                    </a:cubicBezTo>
                    <a:cubicBezTo>
                      <a:pt x="2512" y="436"/>
                      <a:pt x="2548" y="449"/>
                      <a:pt x="2570" y="449"/>
                    </a:cubicBezTo>
                    <a:cubicBezTo>
                      <a:pt x="2678" y="449"/>
                      <a:pt x="2494" y="166"/>
                      <a:pt x="1953" y="38"/>
                    </a:cubicBezTo>
                    <a:cubicBezTo>
                      <a:pt x="1845" y="12"/>
                      <a:pt x="1737" y="0"/>
                      <a:pt x="162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360;p77">
                <a:extLst>
                  <a:ext uri="{FF2B5EF4-FFF2-40B4-BE49-F238E27FC236}">
                    <a16:creationId xmlns:a16="http://schemas.microsoft.com/office/drawing/2014/main" id="{5BD1CB6F-2D62-3BFF-DDEF-208941249668}"/>
                  </a:ext>
                </a:extLst>
              </p:cNvPr>
              <p:cNvSpPr/>
              <p:nvPr/>
            </p:nvSpPr>
            <p:spPr>
              <a:xfrm>
                <a:off x="5540400" y="2751497"/>
                <a:ext cx="264740" cy="693689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205" extrusionOk="0">
                    <a:moveTo>
                      <a:pt x="1613" y="0"/>
                    </a:moveTo>
                    <a:cubicBezTo>
                      <a:pt x="1469" y="0"/>
                      <a:pt x="1326" y="21"/>
                      <a:pt x="1191" y="62"/>
                    </a:cubicBezTo>
                    <a:cubicBezTo>
                      <a:pt x="1072" y="121"/>
                      <a:pt x="953" y="205"/>
                      <a:pt x="870" y="312"/>
                    </a:cubicBezTo>
                    <a:cubicBezTo>
                      <a:pt x="715" y="491"/>
                      <a:pt x="584" y="693"/>
                      <a:pt x="477" y="919"/>
                    </a:cubicBezTo>
                    <a:cubicBezTo>
                      <a:pt x="274" y="1324"/>
                      <a:pt x="143" y="1776"/>
                      <a:pt x="84" y="2229"/>
                    </a:cubicBezTo>
                    <a:cubicBezTo>
                      <a:pt x="24" y="2658"/>
                      <a:pt x="1" y="3098"/>
                      <a:pt x="12" y="3539"/>
                    </a:cubicBezTo>
                    <a:cubicBezTo>
                      <a:pt x="24" y="3741"/>
                      <a:pt x="24" y="3967"/>
                      <a:pt x="60" y="4170"/>
                    </a:cubicBezTo>
                    <a:cubicBezTo>
                      <a:pt x="72" y="4277"/>
                      <a:pt x="72" y="4384"/>
                      <a:pt x="96" y="4491"/>
                    </a:cubicBezTo>
                    <a:lnTo>
                      <a:pt x="155" y="4824"/>
                    </a:lnTo>
                    <a:cubicBezTo>
                      <a:pt x="155" y="4872"/>
                      <a:pt x="167" y="4932"/>
                      <a:pt x="179" y="4991"/>
                    </a:cubicBezTo>
                    <a:lnTo>
                      <a:pt x="227" y="5158"/>
                    </a:lnTo>
                    <a:cubicBezTo>
                      <a:pt x="251" y="5265"/>
                      <a:pt x="286" y="5372"/>
                      <a:pt x="310" y="5479"/>
                    </a:cubicBezTo>
                    <a:cubicBezTo>
                      <a:pt x="382" y="5682"/>
                      <a:pt x="453" y="5896"/>
                      <a:pt x="548" y="6086"/>
                    </a:cubicBezTo>
                    <a:cubicBezTo>
                      <a:pt x="715" y="6479"/>
                      <a:pt x="905" y="6860"/>
                      <a:pt x="1144" y="7218"/>
                    </a:cubicBezTo>
                    <a:cubicBezTo>
                      <a:pt x="1358" y="7575"/>
                      <a:pt x="1608" y="7908"/>
                      <a:pt x="1870" y="8218"/>
                    </a:cubicBezTo>
                    <a:cubicBezTo>
                      <a:pt x="1941" y="8301"/>
                      <a:pt x="2001" y="8372"/>
                      <a:pt x="2072" y="8456"/>
                    </a:cubicBezTo>
                    <a:cubicBezTo>
                      <a:pt x="2144" y="8527"/>
                      <a:pt x="2215" y="8599"/>
                      <a:pt x="2287" y="8670"/>
                    </a:cubicBezTo>
                    <a:cubicBezTo>
                      <a:pt x="2429" y="8825"/>
                      <a:pt x="2584" y="8968"/>
                      <a:pt x="2739" y="9099"/>
                    </a:cubicBezTo>
                    <a:cubicBezTo>
                      <a:pt x="2826" y="9170"/>
                      <a:pt x="2927" y="9204"/>
                      <a:pt x="3028" y="9204"/>
                    </a:cubicBezTo>
                    <a:cubicBezTo>
                      <a:pt x="3162" y="9204"/>
                      <a:pt x="3293" y="9143"/>
                      <a:pt x="3382" y="9027"/>
                    </a:cubicBezTo>
                    <a:cubicBezTo>
                      <a:pt x="3501" y="8873"/>
                      <a:pt x="3513" y="8646"/>
                      <a:pt x="3406" y="8480"/>
                    </a:cubicBezTo>
                    <a:lnTo>
                      <a:pt x="3382" y="8456"/>
                    </a:lnTo>
                    <a:lnTo>
                      <a:pt x="3096" y="7980"/>
                    </a:lnTo>
                    <a:cubicBezTo>
                      <a:pt x="3001" y="7813"/>
                      <a:pt x="2906" y="7658"/>
                      <a:pt x="2822" y="7491"/>
                    </a:cubicBezTo>
                    <a:cubicBezTo>
                      <a:pt x="2644" y="7170"/>
                      <a:pt x="2465" y="6837"/>
                      <a:pt x="2310" y="6503"/>
                    </a:cubicBezTo>
                    <a:cubicBezTo>
                      <a:pt x="2156" y="6182"/>
                      <a:pt x="2013" y="5848"/>
                      <a:pt x="1894" y="5515"/>
                    </a:cubicBezTo>
                    <a:cubicBezTo>
                      <a:pt x="1834" y="5348"/>
                      <a:pt x="1786" y="5182"/>
                      <a:pt x="1739" y="5015"/>
                    </a:cubicBezTo>
                    <a:cubicBezTo>
                      <a:pt x="1715" y="4932"/>
                      <a:pt x="1691" y="4848"/>
                      <a:pt x="1679" y="4765"/>
                    </a:cubicBezTo>
                    <a:lnTo>
                      <a:pt x="1644" y="4634"/>
                    </a:lnTo>
                    <a:cubicBezTo>
                      <a:pt x="1644" y="4598"/>
                      <a:pt x="1632" y="4551"/>
                      <a:pt x="1620" y="4515"/>
                    </a:cubicBezTo>
                    <a:lnTo>
                      <a:pt x="1584" y="4265"/>
                    </a:lnTo>
                    <a:lnTo>
                      <a:pt x="1548" y="3991"/>
                    </a:lnTo>
                    <a:cubicBezTo>
                      <a:pt x="1525" y="3812"/>
                      <a:pt x="1513" y="3634"/>
                      <a:pt x="1501" y="3443"/>
                    </a:cubicBezTo>
                    <a:cubicBezTo>
                      <a:pt x="1477" y="3086"/>
                      <a:pt x="1453" y="2729"/>
                      <a:pt x="1477" y="2384"/>
                    </a:cubicBezTo>
                    <a:cubicBezTo>
                      <a:pt x="1477" y="2050"/>
                      <a:pt x="1525" y="1717"/>
                      <a:pt x="1596" y="1395"/>
                    </a:cubicBezTo>
                    <a:cubicBezTo>
                      <a:pt x="1644" y="1253"/>
                      <a:pt x="1691" y="1110"/>
                      <a:pt x="1751" y="967"/>
                    </a:cubicBezTo>
                    <a:cubicBezTo>
                      <a:pt x="1810" y="812"/>
                      <a:pt x="1894" y="681"/>
                      <a:pt x="2013" y="562"/>
                    </a:cubicBezTo>
                    <a:cubicBezTo>
                      <a:pt x="2144" y="491"/>
                      <a:pt x="2298" y="443"/>
                      <a:pt x="2441" y="407"/>
                    </a:cubicBezTo>
                    <a:cubicBezTo>
                      <a:pt x="2491" y="436"/>
                      <a:pt x="2528" y="449"/>
                      <a:pt x="2552" y="449"/>
                    </a:cubicBezTo>
                    <a:cubicBezTo>
                      <a:pt x="2666" y="449"/>
                      <a:pt x="2483" y="166"/>
                      <a:pt x="1941" y="38"/>
                    </a:cubicBezTo>
                    <a:cubicBezTo>
                      <a:pt x="1833" y="12"/>
                      <a:pt x="1723" y="0"/>
                      <a:pt x="1613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361;p77">
                <a:extLst>
                  <a:ext uri="{FF2B5EF4-FFF2-40B4-BE49-F238E27FC236}">
                    <a16:creationId xmlns:a16="http://schemas.microsoft.com/office/drawing/2014/main" id="{D573F333-E97A-D655-AF79-4CF6B5811460}"/>
                  </a:ext>
                </a:extLst>
              </p:cNvPr>
              <p:cNvSpPr/>
              <p:nvPr/>
            </p:nvSpPr>
            <p:spPr>
              <a:xfrm>
                <a:off x="5553890" y="2973288"/>
                <a:ext cx="419981" cy="471301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6254" extrusionOk="0">
                    <a:moveTo>
                      <a:pt x="1315" y="1"/>
                    </a:moveTo>
                    <a:cubicBezTo>
                      <a:pt x="1126" y="1"/>
                      <a:pt x="936" y="47"/>
                      <a:pt x="762" y="143"/>
                    </a:cubicBezTo>
                    <a:cubicBezTo>
                      <a:pt x="203" y="429"/>
                      <a:pt x="0" y="1131"/>
                      <a:pt x="310" y="1667"/>
                    </a:cubicBezTo>
                    <a:lnTo>
                      <a:pt x="2465" y="5465"/>
                    </a:lnTo>
                    <a:cubicBezTo>
                      <a:pt x="2512" y="5549"/>
                      <a:pt x="2560" y="5632"/>
                      <a:pt x="2619" y="5703"/>
                    </a:cubicBezTo>
                    <a:cubicBezTo>
                      <a:pt x="2934" y="6065"/>
                      <a:pt x="3381" y="6254"/>
                      <a:pt x="3829" y="6254"/>
                    </a:cubicBezTo>
                    <a:cubicBezTo>
                      <a:pt x="4176" y="6254"/>
                      <a:pt x="4524" y="6140"/>
                      <a:pt x="4810" y="5906"/>
                    </a:cubicBezTo>
                    <a:cubicBezTo>
                      <a:pt x="5477" y="5370"/>
                      <a:pt x="5572" y="4394"/>
                      <a:pt x="5025" y="3751"/>
                    </a:cubicBezTo>
                    <a:lnTo>
                      <a:pt x="2191" y="405"/>
                    </a:lnTo>
                    <a:cubicBezTo>
                      <a:pt x="1964" y="141"/>
                      <a:pt x="1642" y="1"/>
                      <a:pt x="1315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362;p77">
                <a:extLst>
                  <a:ext uri="{FF2B5EF4-FFF2-40B4-BE49-F238E27FC236}">
                    <a16:creationId xmlns:a16="http://schemas.microsoft.com/office/drawing/2014/main" id="{ADA7FC08-3CC6-5419-C814-9E203E22B609}"/>
                  </a:ext>
                </a:extLst>
              </p:cNvPr>
              <p:cNvSpPr/>
              <p:nvPr/>
            </p:nvSpPr>
            <p:spPr>
              <a:xfrm>
                <a:off x="5499102" y="2900337"/>
                <a:ext cx="210028" cy="195032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588" extrusionOk="0">
                    <a:moveTo>
                      <a:pt x="1914" y="0"/>
                    </a:moveTo>
                    <a:cubicBezTo>
                      <a:pt x="1907" y="0"/>
                      <a:pt x="1900" y="1"/>
                      <a:pt x="1894" y="4"/>
                    </a:cubicBezTo>
                    <a:cubicBezTo>
                      <a:pt x="1703" y="99"/>
                      <a:pt x="1751" y="587"/>
                      <a:pt x="1751" y="587"/>
                    </a:cubicBezTo>
                    <a:cubicBezTo>
                      <a:pt x="1751" y="587"/>
                      <a:pt x="1296" y="512"/>
                      <a:pt x="893" y="512"/>
                    </a:cubicBezTo>
                    <a:cubicBezTo>
                      <a:pt x="653" y="512"/>
                      <a:pt x="432" y="539"/>
                      <a:pt x="334" y="623"/>
                    </a:cubicBezTo>
                    <a:cubicBezTo>
                      <a:pt x="179" y="742"/>
                      <a:pt x="168" y="980"/>
                      <a:pt x="310" y="1111"/>
                    </a:cubicBezTo>
                    <a:cubicBezTo>
                      <a:pt x="310" y="1111"/>
                      <a:pt x="1" y="1314"/>
                      <a:pt x="275" y="1683"/>
                    </a:cubicBezTo>
                    <a:cubicBezTo>
                      <a:pt x="120" y="1837"/>
                      <a:pt x="144" y="2099"/>
                      <a:pt x="322" y="2230"/>
                    </a:cubicBezTo>
                    <a:cubicBezTo>
                      <a:pt x="697" y="2521"/>
                      <a:pt x="1015" y="2587"/>
                      <a:pt x="1228" y="2587"/>
                    </a:cubicBezTo>
                    <a:cubicBezTo>
                      <a:pt x="1408" y="2587"/>
                      <a:pt x="1513" y="2540"/>
                      <a:pt x="1513" y="2540"/>
                    </a:cubicBezTo>
                    <a:lnTo>
                      <a:pt x="2787" y="1230"/>
                    </a:lnTo>
                    <a:cubicBezTo>
                      <a:pt x="2787" y="1230"/>
                      <a:pt x="2138" y="0"/>
                      <a:pt x="1914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363;p77">
                <a:extLst>
                  <a:ext uri="{FF2B5EF4-FFF2-40B4-BE49-F238E27FC236}">
                    <a16:creationId xmlns:a16="http://schemas.microsoft.com/office/drawing/2014/main" id="{1E8406A0-CEA3-3C24-0ACF-504F5C9280B2}"/>
                  </a:ext>
                </a:extLst>
              </p:cNvPr>
              <p:cNvSpPr/>
              <p:nvPr/>
            </p:nvSpPr>
            <p:spPr>
              <a:xfrm>
                <a:off x="5547107" y="2951659"/>
                <a:ext cx="443795" cy="493156"/>
              </a:xfrm>
              <a:custGeom>
                <a:avLst/>
                <a:gdLst/>
                <a:ahLst/>
                <a:cxnLst/>
                <a:rect l="l" t="t" r="r" b="b"/>
                <a:pathLst>
                  <a:path w="5889" h="6544" extrusionOk="0">
                    <a:moveTo>
                      <a:pt x="1545" y="0"/>
                    </a:moveTo>
                    <a:cubicBezTo>
                      <a:pt x="745" y="0"/>
                      <a:pt x="1" y="848"/>
                      <a:pt x="483" y="1752"/>
                    </a:cubicBezTo>
                    <a:lnTo>
                      <a:pt x="2698" y="5728"/>
                    </a:lnTo>
                    <a:cubicBezTo>
                      <a:pt x="2745" y="5812"/>
                      <a:pt x="2805" y="5895"/>
                      <a:pt x="2864" y="5967"/>
                    </a:cubicBezTo>
                    <a:cubicBezTo>
                      <a:pt x="3184" y="6346"/>
                      <a:pt x="3638" y="6543"/>
                      <a:pt x="4096" y="6543"/>
                    </a:cubicBezTo>
                    <a:cubicBezTo>
                      <a:pt x="4458" y="6543"/>
                      <a:pt x="4822" y="6421"/>
                      <a:pt x="5126" y="6169"/>
                    </a:cubicBezTo>
                    <a:cubicBezTo>
                      <a:pt x="5805" y="5609"/>
                      <a:pt x="5888" y="4597"/>
                      <a:pt x="5329" y="3919"/>
                    </a:cubicBezTo>
                    <a:lnTo>
                      <a:pt x="2424" y="418"/>
                    </a:lnTo>
                    <a:cubicBezTo>
                      <a:pt x="2166" y="125"/>
                      <a:pt x="1852" y="0"/>
                      <a:pt x="1545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364;p77">
                <a:extLst>
                  <a:ext uri="{FF2B5EF4-FFF2-40B4-BE49-F238E27FC236}">
                    <a16:creationId xmlns:a16="http://schemas.microsoft.com/office/drawing/2014/main" id="{EE9888FF-035E-B427-5381-D4821E37C159}"/>
                  </a:ext>
                </a:extLst>
              </p:cNvPr>
              <p:cNvSpPr/>
              <p:nvPr/>
            </p:nvSpPr>
            <p:spPr>
              <a:xfrm>
                <a:off x="5754880" y="3268481"/>
                <a:ext cx="293452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3894" h="3263" extrusionOk="0">
                    <a:moveTo>
                      <a:pt x="3524" y="536"/>
                    </a:moveTo>
                    <a:cubicBezTo>
                      <a:pt x="3893" y="1072"/>
                      <a:pt x="3501" y="2001"/>
                      <a:pt x="2631" y="2608"/>
                    </a:cubicBezTo>
                    <a:cubicBezTo>
                      <a:pt x="1762" y="3215"/>
                      <a:pt x="750" y="3263"/>
                      <a:pt x="369" y="2715"/>
                    </a:cubicBezTo>
                    <a:cubicBezTo>
                      <a:pt x="0" y="2179"/>
                      <a:pt x="405" y="1251"/>
                      <a:pt x="1262" y="643"/>
                    </a:cubicBezTo>
                    <a:cubicBezTo>
                      <a:pt x="2131" y="48"/>
                      <a:pt x="3143" y="0"/>
                      <a:pt x="3524" y="536"/>
                    </a:cubicBezTo>
                    <a:close/>
                  </a:path>
                </a:pathLst>
              </a:custGeom>
              <a:solidFill>
                <a:srgbClr val="C975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365;p77">
                <a:extLst>
                  <a:ext uri="{FF2B5EF4-FFF2-40B4-BE49-F238E27FC236}">
                    <a16:creationId xmlns:a16="http://schemas.microsoft.com/office/drawing/2014/main" id="{9898FB2A-7086-4E89-1752-EDE34743D00B}"/>
                  </a:ext>
                </a:extLst>
              </p:cNvPr>
              <p:cNvSpPr/>
              <p:nvPr/>
            </p:nvSpPr>
            <p:spPr>
              <a:xfrm>
                <a:off x="5503624" y="2875091"/>
                <a:ext cx="216283" cy="2030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95" extrusionOk="0">
                    <a:moveTo>
                      <a:pt x="1975" y="1"/>
                    </a:moveTo>
                    <a:cubicBezTo>
                      <a:pt x="1967" y="1"/>
                      <a:pt x="1960" y="2"/>
                      <a:pt x="1953" y="5"/>
                    </a:cubicBezTo>
                    <a:cubicBezTo>
                      <a:pt x="1751" y="101"/>
                      <a:pt x="1810" y="601"/>
                      <a:pt x="1810" y="601"/>
                    </a:cubicBezTo>
                    <a:cubicBezTo>
                      <a:pt x="1810" y="601"/>
                      <a:pt x="1355" y="523"/>
                      <a:pt x="946" y="523"/>
                    </a:cubicBezTo>
                    <a:cubicBezTo>
                      <a:pt x="693" y="523"/>
                      <a:pt x="458" y="553"/>
                      <a:pt x="358" y="648"/>
                    </a:cubicBezTo>
                    <a:cubicBezTo>
                      <a:pt x="191" y="767"/>
                      <a:pt x="167" y="1006"/>
                      <a:pt x="322" y="1148"/>
                    </a:cubicBezTo>
                    <a:cubicBezTo>
                      <a:pt x="322" y="1148"/>
                      <a:pt x="0" y="1363"/>
                      <a:pt x="286" y="1744"/>
                    </a:cubicBezTo>
                    <a:cubicBezTo>
                      <a:pt x="131" y="1922"/>
                      <a:pt x="155" y="2184"/>
                      <a:pt x="346" y="2327"/>
                    </a:cubicBezTo>
                    <a:cubicBezTo>
                      <a:pt x="730" y="2627"/>
                      <a:pt x="1061" y="2695"/>
                      <a:pt x="1282" y="2695"/>
                    </a:cubicBezTo>
                    <a:cubicBezTo>
                      <a:pt x="1465" y="2695"/>
                      <a:pt x="1572" y="2649"/>
                      <a:pt x="1572" y="2649"/>
                    </a:cubicBezTo>
                    <a:lnTo>
                      <a:pt x="2870" y="1279"/>
                    </a:lnTo>
                    <a:cubicBezTo>
                      <a:pt x="2870" y="1279"/>
                      <a:pt x="2203" y="1"/>
                      <a:pt x="1975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366;p77">
                <a:extLst>
                  <a:ext uri="{FF2B5EF4-FFF2-40B4-BE49-F238E27FC236}">
                    <a16:creationId xmlns:a16="http://schemas.microsoft.com/office/drawing/2014/main" id="{85FDC045-2AAC-3BD4-09B6-A444CFEF0D4E}"/>
                  </a:ext>
                </a:extLst>
              </p:cNvPr>
              <p:cNvSpPr/>
              <p:nvPr/>
            </p:nvSpPr>
            <p:spPr>
              <a:xfrm>
                <a:off x="4967953" y="4355051"/>
                <a:ext cx="112211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0" extrusionOk="0">
                    <a:moveTo>
                      <a:pt x="1310" y="1"/>
                    </a:moveTo>
                    <a:cubicBezTo>
                      <a:pt x="0" y="251"/>
                      <a:pt x="238" y="1072"/>
                      <a:pt x="238" y="1072"/>
                    </a:cubicBezTo>
                    <a:cubicBezTo>
                      <a:pt x="572" y="1156"/>
                      <a:pt x="917" y="1215"/>
                      <a:pt x="1262" y="1239"/>
                    </a:cubicBezTo>
                    <a:cubicBezTo>
                      <a:pt x="1465" y="858"/>
                      <a:pt x="1489" y="394"/>
                      <a:pt x="1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367;p77">
                <a:extLst>
                  <a:ext uri="{FF2B5EF4-FFF2-40B4-BE49-F238E27FC236}">
                    <a16:creationId xmlns:a16="http://schemas.microsoft.com/office/drawing/2014/main" id="{BFFA8815-D8AD-CA3F-AC98-8D0C382212D9}"/>
                  </a:ext>
                </a:extLst>
              </p:cNvPr>
              <p:cNvSpPr/>
              <p:nvPr/>
            </p:nvSpPr>
            <p:spPr>
              <a:xfrm>
                <a:off x="5063059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1367" y="0"/>
                    </a:moveTo>
                    <a:cubicBezTo>
                      <a:pt x="366" y="0"/>
                      <a:pt x="489" y="1112"/>
                      <a:pt x="489" y="1112"/>
                    </a:cubicBezTo>
                    <a:cubicBezTo>
                      <a:pt x="334" y="1124"/>
                      <a:pt x="179" y="1147"/>
                      <a:pt x="36" y="1183"/>
                    </a:cubicBezTo>
                    <a:cubicBezTo>
                      <a:pt x="215" y="1588"/>
                      <a:pt x="203" y="2040"/>
                      <a:pt x="0" y="2433"/>
                    </a:cubicBezTo>
                    <a:cubicBezTo>
                      <a:pt x="548" y="2475"/>
                      <a:pt x="1098" y="2496"/>
                      <a:pt x="1648" y="2496"/>
                    </a:cubicBezTo>
                    <a:cubicBezTo>
                      <a:pt x="2366" y="2496"/>
                      <a:pt x="3084" y="2460"/>
                      <a:pt x="3798" y="2386"/>
                    </a:cubicBezTo>
                    <a:lnTo>
                      <a:pt x="3810" y="1040"/>
                    </a:lnTo>
                    <a:cubicBezTo>
                      <a:pt x="3790" y="569"/>
                      <a:pt x="3412" y="303"/>
                      <a:pt x="3034" y="303"/>
                    </a:cubicBezTo>
                    <a:cubicBezTo>
                      <a:pt x="2745" y="303"/>
                      <a:pt x="2456" y="458"/>
                      <a:pt x="2325" y="794"/>
                    </a:cubicBezTo>
                    <a:lnTo>
                      <a:pt x="2325" y="794"/>
                    </a:lnTo>
                    <a:cubicBezTo>
                      <a:pt x="2324" y="794"/>
                      <a:pt x="2323" y="796"/>
                      <a:pt x="2323" y="798"/>
                    </a:cubicBezTo>
                    <a:lnTo>
                      <a:pt x="2323" y="798"/>
                    </a:lnTo>
                    <a:cubicBezTo>
                      <a:pt x="2355" y="547"/>
                      <a:pt x="2069" y="52"/>
                      <a:pt x="1477" y="4"/>
                    </a:cubicBezTo>
                    <a:cubicBezTo>
                      <a:pt x="1439" y="2"/>
                      <a:pt x="1402" y="0"/>
                      <a:pt x="1367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368;p77">
                <a:extLst>
                  <a:ext uri="{FF2B5EF4-FFF2-40B4-BE49-F238E27FC236}">
                    <a16:creationId xmlns:a16="http://schemas.microsoft.com/office/drawing/2014/main" id="{D95431E2-24CD-9F0D-8CEE-031DCB3B563D}"/>
                  </a:ext>
                </a:extLst>
              </p:cNvPr>
              <p:cNvSpPr/>
              <p:nvPr/>
            </p:nvSpPr>
            <p:spPr>
              <a:xfrm>
                <a:off x="4982573" y="4433126"/>
                <a:ext cx="366777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67" h="606" extrusionOk="0">
                    <a:moveTo>
                      <a:pt x="76" y="0"/>
                    </a:moveTo>
                    <a:cubicBezTo>
                      <a:pt x="0" y="0"/>
                      <a:pt x="104" y="346"/>
                      <a:pt x="104" y="346"/>
                    </a:cubicBezTo>
                    <a:cubicBezTo>
                      <a:pt x="870" y="544"/>
                      <a:pt x="1757" y="605"/>
                      <a:pt x="2556" y="605"/>
                    </a:cubicBezTo>
                    <a:cubicBezTo>
                      <a:pt x="3821" y="605"/>
                      <a:pt x="4866" y="453"/>
                      <a:pt x="4866" y="453"/>
                    </a:cubicBezTo>
                    <a:lnTo>
                      <a:pt x="4866" y="155"/>
                    </a:lnTo>
                    <a:cubicBezTo>
                      <a:pt x="4288" y="203"/>
                      <a:pt x="3709" y="227"/>
                      <a:pt x="3129" y="227"/>
                    </a:cubicBezTo>
                    <a:cubicBezTo>
                      <a:pt x="2110" y="227"/>
                      <a:pt x="1090" y="153"/>
                      <a:pt x="80" y="1"/>
                    </a:cubicBezTo>
                    <a:cubicBezTo>
                      <a:pt x="79" y="0"/>
                      <a:pt x="77" y="0"/>
                      <a:pt x="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369;p77">
                <a:extLst>
                  <a:ext uri="{FF2B5EF4-FFF2-40B4-BE49-F238E27FC236}">
                    <a16:creationId xmlns:a16="http://schemas.microsoft.com/office/drawing/2014/main" id="{E0B310A9-08C6-6A5E-434E-824BADD9FC5E}"/>
                  </a:ext>
                </a:extLst>
              </p:cNvPr>
              <p:cNvSpPr/>
              <p:nvPr/>
            </p:nvSpPr>
            <p:spPr>
              <a:xfrm>
                <a:off x="5255382" y="4350604"/>
                <a:ext cx="60740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84" extrusionOk="0">
                    <a:moveTo>
                      <a:pt x="354" y="0"/>
                    </a:moveTo>
                    <a:cubicBezTo>
                      <a:pt x="163" y="0"/>
                      <a:pt x="8" y="155"/>
                      <a:pt x="8" y="346"/>
                    </a:cubicBezTo>
                    <a:cubicBezTo>
                      <a:pt x="0" y="547"/>
                      <a:pt x="167" y="683"/>
                      <a:pt x="346" y="683"/>
                    </a:cubicBezTo>
                    <a:cubicBezTo>
                      <a:pt x="431" y="683"/>
                      <a:pt x="519" y="653"/>
                      <a:pt x="592" y="584"/>
                    </a:cubicBezTo>
                    <a:cubicBezTo>
                      <a:pt x="806" y="369"/>
                      <a:pt x="651" y="0"/>
                      <a:pt x="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370;p77">
                <a:extLst>
                  <a:ext uri="{FF2B5EF4-FFF2-40B4-BE49-F238E27FC236}">
                    <a16:creationId xmlns:a16="http://schemas.microsoft.com/office/drawing/2014/main" id="{E62AFCAD-1AAF-6331-9AD0-F4BA17093D72}"/>
                  </a:ext>
                </a:extLst>
              </p:cNvPr>
              <p:cNvSpPr/>
              <p:nvPr/>
            </p:nvSpPr>
            <p:spPr>
              <a:xfrm>
                <a:off x="5093581" y="4344274"/>
                <a:ext cx="101435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16" extrusionOk="0">
                    <a:moveTo>
                      <a:pt x="95" y="1"/>
                    </a:moveTo>
                    <a:cubicBezTo>
                      <a:pt x="0" y="1"/>
                      <a:pt x="0" y="132"/>
                      <a:pt x="84" y="144"/>
                    </a:cubicBezTo>
                    <a:lnTo>
                      <a:pt x="1274" y="215"/>
                    </a:lnTo>
                    <a:cubicBezTo>
                      <a:pt x="1310" y="215"/>
                      <a:pt x="1346" y="191"/>
                      <a:pt x="1346" y="156"/>
                    </a:cubicBezTo>
                    <a:cubicBezTo>
                      <a:pt x="1346" y="120"/>
                      <a:pt x="1322" y="84"/>
                      <a:pt x="1286" y="84"/>
                    </a:cubicBezTo>
                    <a:lnTo>
                      <a:pt x="9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371;p77">
                <a:extLst>
                  <a:ext uri="{FF2B5EF4-FFF2-40B4-BE49-F238E27FC236}">
                    <a16:creationId xmlns:a16="http://schemas.microsoft.com/office/drawing/2014/main" id="{EADFC85C-3A1A-5BD0-5E8C-3743C22B1331}"/>
                  </a:ext>
                </a:extLst>
              </p:cNvPr>
              <p:cNvSpPr/>
              <p:nvPr/>
            </p:nvSpPr>
            <p:spPr>
              <a:xfrm>
                <a:off x="5055900" y="4254593"/>
                <a:ext cx="145369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1156" extrusionOk="0">
                    <a:moveTo>
                      <a:pt x="619" y="143"/>
                    </a:moveTo>
                    <a:cubicBezTo>
                      <a:pt x="631" y="143"/>
                      <a:pt x="643" y="143"/>
                      <a:pt x="655" y="155"/>
                    </a:cubicBezTo>
                    <a:cubicBezTo>
                      <a:pt x="679" y="179"/>
                      <a:pt x="703" y="203"/>
                      <a:pt x="726" y="238"/>
                    </a:cubicBezTo>
                    <a:cubicBezTo>
                      <a:pt x="786" y="358"/>
                      <a:pt x="834" y="500"/>
                      <a:pt x="857" y="643"/>
                    </a:cubicBezTo>
                    <a:cubicBezTo>
                      <a:pt x="881" y="679"/>
                      <a:pt x="881" y="739"/>
                      <a:pt x="893" y="786"/>
                    </a:cubicBezTo>
                    <a:lnTo>
                      <a:pt x="869" y="762"/>
                    </a:lnTo>
                    <a:cubicBezTo>
                      <a:pt x="750" y="608"/>
                      <a:pt x="667" y="441"/>
                      <a:pt x="607" y="250"/>
                    </a:cubicBezTo>
                    <a:cubicBezTo>
                      <a:pt x="584" y="203"/>
                      <a:pt x="584" y="155"/>
                      <a:pt x="607" y="143"/>
                    </a:cubicBezTo>
                    <a:close/>
                    <a:moveTo>
                      <a:pt x="203" y="465"/>
                    </a:moveTo>
                    <a:cubicBezTo>
                      <a:pt x="250" y="465"/>
                      <a:pt x="298" y="488"/>
                      <a:pt x="345" y="524"/>
                    </a:cubicBezTo>
                    <a:cubicBezTo>
                      <a:pt x="500" y="608"/>
                      <a:pt x="643" y="727"/>
                      <a:pt x="774" y="846"/>
                    </a:cubicBezTo>
                    <a:lnTo>
                      <a:pt x="798" y="881"/>
                    </a:lnTo>
                    <a:cubicBezTo>
                      <a:pt x="572" y="834"/>
                      <a:pt x="369" y="739"/>
                      <a:pt x="203" y="596"/>
                    </a:cubicBezTo>
                    <a:cubicBezTo>
                      <a:pt x="143" y="548"/>
                      <a:pt x="131" y="524"/>
                      <a:pt x="131" y="512"/>
                    </a:cubicBezTo>
                    <a:lnTo>
                      <a:pt x="143" y="500"/>
                    </a:lnTo>
                    <a:cubicBezTo>
                      <a:pt x="143" y="488"/>
                      <a:pt x="179" y="465"/>
                      <a:pt x="203" y="465"/>
                    </a:cubicBezTo>
                    <a:close/>
                    <a:moveTo>
                      <a:pt x="615" y="0"/>
                    </a:moveTo>
                    <a:cubicBezTo>
                      <a:pt x="578" y="0"/>
                      <a:pt x="542" y="12"/>
                      <a:pt x="512" y="36"/>
                    </a:cubicBezTo>
                    <a:cubicBezTo>
                      <a:pt x="464" y="72"/>
                      <a:pt x="429" y="143"/>
                      <a:pt x="476" y="298"/>
                    </a:cubicBezTo>
                    <a:cubicBezTo>
                      <a:pt x="488" y="358"/>
                      <a:pt x="524" y="429"/>
                      <a:pt x="548" y="488"/>
                    </a:cubicBezTo>
                    <a:cubicBezTo>
                      <a:pt x="512" y="453"/>
                      <a:pt x="464" y="429"/>
                      <a:pt x="417" y="405"/>
                    </a:cubicBezTo>
                    <a:cubicBezTo>
                      <a:pt x="357" y="358"/>
                      <a:pt x="286" y="334"/>
                      <a:pt x="203" y="322"/>
                    </a:cubicBezTo>
                    <a:cubicBezTo>
                      <a:pt x="107" y="322"/>
                      <a:pt x="12" y="393"/>
                      <a:pt x="0" y="488"/>
                    </a:cubicBezTo>
                    <a:cubicBezTo>
                      <a:pt x="0" y="572"/>
                      <a:pt x="48" y="655"/>
                      <a:pt x="119" y="703"/>
                    </a:cubicBezTo>
                    <a:cubicBezTo>
                      <a:pt x="250" y="810"/>
                      <a:pt x="393" y="893"/>
                      <a:pt x="548" y="953"/>
                    </a:cubicBezTo>
                    <a:cubicBezTo>
                      <a:pt x="548" y="989"/>
                      <a:pt x="572" y="1024"/>
                      <a:pt x="607" y="1024"/>
                    </a:cubicBezTo>
                    <a:lnTo>
                      <a:pt x="965" y="1060"/>
                    </a:lnTo>
                    <a:cubicBezTo>
                      <a:pt x="976" y="1072"/>
                      <a:pt x="988" y="1072"/>
                      <a:pt x="1000" y="1072"/>
                    </a:cubicBezTo>
                    <a:lnTo>
                      <a:pt x="1024" y="1072"/>
                    </a:lnTo>
                    <a:lnTo>
                      <a:pt x="1858" y="1155"/>
                    </a:lnTo>
                    <a:cubicBezTo>
                      <a:pt x="1893" y="1155"/>
                      <a:pt x="1917" y="1120"/>
                      <a:pt x="1929" y="1096"/>
                    </a:cubicBezTo>
                    <a:cubicBezTo>
                      <a:pt x="1929" y="1048"/>
                      <a:pt x="1905" y="1024"/>
                      <a:pt x="1869" y="1012"/>
                    </a:cubicBezTo>
                    <a:lnTo>
                      <a:pt x="1084" y="941"/>
                    </a:lnTo>
                    <a:cubicBezTo>
                      <a:pt x="1036" y="834"/>
                      <a:pt x="1000" y="727"/>
                      <a:pt x="988" y="608"/>
                    </a:cubicBezTo>
                    <a:cubicBezTo>
                      <a:pt x="965" y="453"/>
                      <a:pt x="905" y="298"/>
                      <a:pt x="834" y="167"/>
                    </a:cubicBezTo>
                    <a:cubicBezTo>
                      <a:pt x="810" y="107"/>
                      <a:pt x="774" y="72"/>
                      <a:pt x="726" y="36"/>
                    </a:cubicBezTo>
                    <a:cubicBezTo>
                      <a:pt x="691" y="12"/>
                      <a:pt x="652" y="0"/>
                      <a:pt x="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372;p77">
                <a:extLst>
                  <a:ext uri="{FF2B5EF4-FFF2-40B4-BE49-F238E27FC236}">
                    <a16:creationId xmlns:a16="http://schemas.microsoft.com/office/drawing/2014/main" id="{8D380F98-F501-B0BE-D983-A84CEA6298AC}"/>
                  </a:ext>
                </a:extLst>
              </p:cNvPr>
              <p:cNvSpPr/>
              <p:nvPr/>
            </p:nvSpPr>
            <p:spPr>
              <a:xfrm>
                <a:off x="5804166" y="4355051"/>
                <a:ext cx="112286" cy="93446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40" extrusionOk="0">
                    <a:moveTo>
                      <a:pt x="180" y="1"/>
                    </a:moveTo>
                    <a:lnTo>
                      <a:pt x="180" y="1"/>
                    </a:lnTo>
                    <a:cubicBezTo>
                      <a:pt x="1" y="394"/>
                      <a:pt x="13" y="858"/>
                      <a:pt x="227" y="1239"/>
                    </a:cubicBezTo>
                    <a:cubicBezTo>
                      <a:pt x="572" y="1215"/>
                      <a:pt x="918" y="1156"/>
                      <a:pt x="1251" y="1072"/>
                    </a:cubicBezTo>
                    <a:cubicBezTo>
                      <a:pt x="1251" y="1072"/>
                      <a:pt x="1489" y="251"/>
                      <a:pt x="1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373;p77">
                <a:extLst>
                  <a:ext uri="{FF2B5EF4-FFF2-40B4-BE49-F238E27FC236}">
                    <a16:creationId xmlns:a16="http://schemas.microsoft.com/office/drawing/2014/main" id="{C1DFE0E2-59DB-3945-BBEC-28BB07DF7E43}"/>
                  </a:ext>
                </a:extLst>
              </p:cNvPr>
              <p:cNvSpPr/>
              <p:nvPr/>
            </p:nvSpPr>
            <p:spPr>
              <a:xfrm>
                <a:off x="5535050" y="4263260"/>
                <a:ext cx="287197" cy="188099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2496" extrusionOk="0">
                    <a:moveTo>
                      <a:pt x="2431" y="0"/>
                    </a:moveTo>
                    <a:cubicBezTo>
                      <a:pt x="2396" y="0"/>
                      <a:pt x="2360" y="2"/>
                      <a:pt x="2322" y="4"/>
                    </a:cubicBezTo>
                    <a:cubicBezTo>
                      <a:pt x="1726" y="52"/>
                      <a:pt x="1453" y="552"/>
                      <a:pt x="1476" y="802"/>
                    </a:cubicBezTo>
                    <a:cubicBezTo>
                      <a:pt x="1342" y="471"/>
                      <a:pt x="1054" y="317"/>
                      <a:pt x="768" y="317"/>
                    </a:cubicBezTo>
                    <a:cubicBezTo>
                      <a:pt x="396" y="317"/>
                      <a:pt x="27" y="576"/>
                      <a:pt x="0" y="1040"/>
                    </a:cubicBezTo>
                    <a:lnTo>
                      <a:pt x="12" y="2386"/>
                    </a:lnTo>
                    <a:cubicBezTo>
                      <a:pt x="726" y="2460"/>
                      <a:pt x="1444" y="2496"/>
                      <a:pt x="2162" y="2496"/>
                    </a:cubicBezTo>
                    <a:cubicBezTo>
                      <a:pt x="2712" y="2496"/>
                      <a:pt x="3262" y="2475"/>
                      <a:pt x="3810" y="2433"/>
                    </a:cubicBezTo>
                    <a:cubicBezTo>
                      <a:pt x="3608" y="2052"/>
                      <a:pt x="3596" y="1588"/>
                      <a:pt x="3762" y="1183"/>
                    </a:cubicBezTo>
                    <a:cubicBezTo>
                      <a:pt x="3620" y="1147"/>
                      <a:pt x="3477" y="1124"/>
                      <a:pt x="3322" y="1112"/>
                    </a:cubicBezTo>
                    <a:cubicBezTo>
                      <a:pt x="3322" y="1112"/>
                      <a:pt x="3433" y="0"/>
                      <a:pt x="2431" y="0"/>
                    </a:cubicBezTo>
                    <a:close/>
                  </a:path>
                </a:pathLst>
              </a:custGeom>
              <a:solidFill>
                <a:srgbClr val="39B2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374;p77">
                <a:extLst>
                  <a:ext uri="{FF2B5EF4-FFF2-40B4-BE49-F238E27FC236}">
                    <a16:creationId xmlns:a16="http://schemas.microsoft.com/office/drawing/2014/main" id="{5B88F8F2-6099-7231-0AC7-C019708E43DA}"/>
                  </a:ext>
                </a:extLst>
              </p:cNvPr>
              <p:cNvSpPr/>
              <p:nvPr/>
            </p:nvSpPr>
            <p:spPr>
              <a:xfrm>
                <a:off x="5569113" y="4350604"/>
                <a:ext cx="61117" cy="51546"/>
              </a:xfrm>
              <a:custGeom>
                <a:avLst/>
                <a:gdLst/>
                <a:ahLst/>
                <a:cxnLst/>
                <a:rect l="l" t="t" r="r" b="b"/>
                <a:pathLst>
                  <a:path w="811" h="684" extrusionOk="0">
                    <a:moveTo>
                      <a:pt x="346" y="0"/>
                    </a:moveTo>
                    <a:cubicBezTo>
                      <a:pt x="155" y="0"/>
                      <a:pt x="1" y="155"/>
                      <a:pt x="1" y="346"/>
                    </a:cubicBezTo>
                    <a:cubicBezTo>
                      <a:pt x="1" y="547"/>
                      <a:pt x="170" y="683"/>
                      <a:pt x="350" y="683"/>
                    </a:cubicBezTo>
                    <a:cubicBezTo>
                      <a:pt x="435" y="683"/>
                      <a:pt x="523" y="653"/>
                      <a:pt x="596" y="584"/>
                    </a:cubicBezTo>
                    <a:cubicBezTo>
                      <a:pt x="810" y="369"/>
                      <a:pt x="655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375;p77">
                <a:extLst>
                  <a:ext uri="{FF2B5EF4-FFF2-40B4-BE49-F238E27FC236}">
                    <a16:creationId xmlns:a16="http://schemas.microsoft.com/office/drawing/2014/main" id="{0D62D3DE-E536-876B-3461-527A39052467}"/>
                  </a:ext>
                </a:extLst>
              </p:cNvPr>
              <p:cNvSpPr/>
              <p:nvPr/>
            </p:nvSpPr>
            <p:spPr>
              <a:xfrm>
                <a:off x="5535050" y="4433126"/>
                <a:ext cx="365873" cy="45668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06" extrusionOk="0">
                    <a:moveTo>
                      <a:pt x="4778" y="0"/>
                    </a:moveTo>
                    <a:cubicBezTo>
                      <a:pt x="4777" y="0"/>
                      <a:pt x="4776" y="0"/>
                      <a:pt x="4774" y="1"/>
                    </a:cubicBezTo>
                    <a:cubicBezTo>
                      <a:pt x="3765" y="153"/>
                      <a:pt x="2750" y="227"/>
                      <a:pt x="1734" y="227"/>
                    </a:cubicBezTo>
                    <a:cubicBezTo>
                      <a:pt x="1156" y="227"/>
                      <a:pt x="578" y="203"/>
                      <a:pt x="0" y="155"/>
                    </a:cubicBezTo>
                    <a:lnTo>
                      <a:pt x="0" y="453"/>
                    </a:lnTo>
                    <a:cubicBezTo>
                      <a:pt x="0" y="453"/>
                      <a:pt x="1046" y="605"/>
                      <a:pt x="2307" y="605"/>
                    </a:cubicBezTo>
                    <a:cubicBezTo>
                      <a:pt x="3105" y="605"/>
                      <a:pt x="3990" y="544"/>
                      <a:pt x="4751" y="346"/>
                    </a:cubicBezTo>
                    <a:cubicBezTo>
                      <a:pt x="4751" y="346"/>
                      <a:pt x="4854" y="0"/>
                      <a:pt x="47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376;p77">
                <a:extLst>
                  <a:ext uri="{FF2B5EF4-FFF2-40B4-BE49-F238E27FC236}">
                    <a16:creationId xmlns:a16="http://schemas.microsoft.com/office/drawing/2014/main" id="{3E328AEE-F909-3D9D-4B80-82C925E63C37}"/>
                  </a:ext>
                </a:extLst>
              </p:cNvPr>
              <p:cNvSpPr/>
              <p:nvPr/>
            </p:nvSpPr>
            <p:spPr>
              <a:xfrm>
                <a:off x="5688486" y="4344274"/>
                <a:ext cx="102037" cy="1627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16" extrusionOk="0">
                    <a:moveTo>
                      <a:pt x="1272" y="0"/>
                    </a:moveTo>
                    <a:cubicBezTo>
                      <a:pt x="1269" y="0"/>
                      <a:pt x="1265" y="0"/>
                      <a:pt x="1262" y="1"/>
                    </a:cubicBezTo>
                    <a:lnTo>
                      <a:pt x="71" y="84"/>
                    </a:lnTo>
                    <a:cubicBezTo>
                      <a:pt x="36" y="84"/>
                      <a:pt x="0" y="120"/>
                      <a:pt x="12" y="156"/>
                    </a:cubicBezTo>
                    <a:cubicBezTo>
                      <a:pt x="12" y="191"/>
                      <a:pt x="36" y="215"/>
                      <a:pt x="71" y="215"/>
                    </a:cubicBezTo>
                    <a:lnTo>
                      <a:pt x="1262" y="144"/>
                    </a:lnTo>
                    <a:cubicBezTo>
                      <a:pt x="1354" y="132"/>
                      <a:pt x="1346" y="0"/>
                      <a:pt x="12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377;p77">
                <a:extLst>
                  <a:ext uri="{FF2B5EF4-FFF2-40B4-BE49-F238E27FC236}">
                    <a16:creationId xmlns:a16="http://schemas.microsoft.com/office/drawing/2014/main" id="{183F9C16-D69D-2BD4-5458-DB70E8695B1C}"/>
                  </a:ext>
                </a:extLst>
              </p:cNvPr>
              <p:cNvSpPr/>
              <p:nvPr/>
            </p:nvSpPr>
            <p:spPr>
              <a:xfrm>
                <a:off x="5681251" y="4254593"/>
                <a:ext cx="147253" cy="87116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156" extrusionOk="0">
                    <a:moveTo>
                      <a:pt x="1346" y="134"/>
                    </a:moveTo>
                    <a:cubicBezTo>
                      <a:pt x="1349" y="134"/>
                      <a:pt x="1352" y="137"/>
                      <a:pt x="1358" y="143"/>
                    </a:cubicBezTo>
                    <a:cubicBezTo>
                      <a:pt x="1370" y="155"/>
                      <a:pt x="1370" y="191"/>
                      <a:pt x="1358" y="250"/>
                    </a:cubicBezTo>
                    <a:cubicBezTo>
                      <a:pt x="1299" y="429"/>
                      <a:pt x="1203" y="596"/>
                      <a:pt x="1084" y="750"/>
                    </a:cubicBezTo>
                    <a:lnTo>
                      <a:pt x="1060" y="774"/>
                    </a:lnTo>
                    <a:cubicBezTo>
                      <a:pt x="1072" y="739"/>
                      <a:pt x="1084" y="679"/>
                      <a:pt x="1096" y="631"/>
                    </a:cubicBezTo>
                    <a:cubicBezTo>
                      <a:pt x="1120" y="488"/>
                      <a:pt x="1168" y="358"/>
                      <a:pt x="1239" y="227"/>
                    </a:cubicBezTo>
                    <a:cubicBezTo>
                      <a:pt x="1251" y="203"/>
                      <a:pt x="1275" y="167"/>
                      <a:pt x="1299" y="143"/>
                    </a:cubicBezTo>
                    <a:lnTo>
                      <a:pt x="1334" y="143"/>
                    </a:lnTo>
                    <a:cubicBezTo>
                      <a:pt x="1340" y="137"/>
                      <a:pt x="1343" y="134"/>
                      <a:pt x="1346" y="134"/>
                    </a:cubicBezTo>
                    <a:close/>
                    <a:moveTo>
                      <a:pt x="1751" y="465"/>
                    </a:moveTo>
                    <a:cubicBezTo>
                      <a:pt x="1775" y="465"/>
                      <a:pt x="1811" y="488"/>
                      <a:pt x="1822" y="500"/>
                    </a:cubicBezTo>
                    <a:cubicBezTo>
                      <a:pt x="1822" y="524"/>
                      <a:pt x="1811" y="548"/>
                      <a:pt x="1751" y="596"/>
                    </a:cubicBezTo>
                    <a:cubicBezTo>
                      <a:pt x="1584" y="739"/>
                      <a:pt x="1370" y="834"/>
                      <a:pt x="1156" y="881"/>
                    </a:cubicBezTo>
                    <a:lnTo>
                      <a:pt x="1180" y="846"/>
                    </a:lnTo>
                    <a:cubicBezTo>
                      <a:pt x="1310" y="727"/>
                      <a:pt x="1453" y="608"/>
                      <a:pt x="1608" y="524"/>
                    </a:cubicBezTo>
                    <a:cubicBezTo>
                      <a:pt x="1644" y="488"/>
                      <a:pt x="1691" y="465"/>
                      <a:pt x="1751" y="465"/>
                    </a:cubicBezTo>
                    <a:close/>
                    <a:moveTo>
                      <a:pt x="1339" y="0"/>
                    </a:moveTo>
                    <a:cubicBezTo>
                      <a:pt x="1302" y="0"/>
                      <a:pt x="1263" y="12"/>
                      <a:pt x="1227" y="36"/>
                    </a:cubicBezTo>
                    <a:cubicBezTo>
                      <a:pt x="1180" y="72"/>
                      <a:pt x="1144" y="107"/>
                      <a:pt x="1120" y="167"/>
                    </a:cubicBezTo>
                    <a:cubicBezTo>
                      <a:pt x="1049" y="298"/>
                      <a:pt x="989" y="453"/>
                      <a:pt x="965" y="608"/>
                    </a:cubicBezTo>
                    <a:cubicBezTo>
                      <a:pt x="953" y="727"/>
                      <a:pt x="918" y="834"/>
                      <a:pt x="870" y="941"/>
                    </a:cubicBezTo>
                    <a:lnTo>
                      <a:pt x="96" y="1012"/>
                    </a:lnTo>
                    <a:cubicBezTo>
                      <a:pt x="1" y="1012"/>
                      <a:pt x="1" y="1155"/>
                      <a:pt x="96" y="1155"/>
                    </a:cubicBezTo>
                    <a:lnTo>
                      <a:pt x="918" y="1072"/>
                    </a:lnTo>
                    <a:lnTo>
                      <a:pt x="941" y="1072"/>
                    </a:lnTo>
                    <a:cubicBezTo>
                      <a:pt x="953" y="1072"/>
                      <a:pt x="965" y="1072"/>
                      <a:pt x="977" y="1060"/>
                    </a:cubicBezTo>
                    <a:lnTo>
                      <a:pt x="1334" y="1024"/>
                    </a:lnTo>
                    <a:cubicBezTo>
                      <a:pt x="1370" y="1024"/>
                      <a:pt x="1406" y="989"/>
                      <a:pt x="1394" y="953"/>
                    </a:cubicBezTo>
                    <a:cubicBezTo>
                      <a:pt x="1561" y="893"/>
                      <a:pt x="1703" y="810"/>
                      <a:pt x="1834" y="703"/>
                    </a:cubicBezTo>
                    <a:cubicBezTo>
                      <a:pt x="1906" y="655"/>
                      <a:pt x="1942" y="584"/>
                      <a:pt x="1953" y="500"/>
                    </a:cubicBezTo>
                    <a:cubicBezTo>
                      <a:pt x="1931" y="401"/>
                      <a:pt x="1858" y="332"/>
                      <a:pt x="1772" y="332"/>
                    </a:cubicBezTo>
                    <a:cubicBezTo>
                      <a:pt x="1765" y="332"/>
                      <a:pt x="1758" y="333"/>
                      <a:pt x="1751" y="334"/>
                    </a:cubicBezTo>
                    <a:cubicBezTo>
                      <a:pt x="1668" y="334"/>
                      <a:pt x="1596" y="358"/>
                      <a:pt x="1537" y="405"/>
                    </a:cubicBezTo>
                    <a:cubicBezTo>
                      <a:pt x="1489" y="429"/>
                      <a:pt x="1453" y="465"/>
                      <a:pt x="1406" y="488"/>
                    </a:cubicBezTo>
                    <a:cubicBezTo>
                      <a:pt x="1430" y="429"/>
                      <a:pt x="1465" y="358"/>
                      <a:pt x="1477" y="298"/>
                    </a:cubicBezTo>
                    <a:cubicBezTo>
                      <a:pt x="1537" y="143"/>
                      <a:pt x="1477" y="72"/>
                      <a:pt x="1441" y="36"/>
                    </a:cubicBezTo>
                    <a:cubicBezTo>
                      <a:pt x="1412" y="12"/>
                      <a:pt x="1376" y="0"/>
                      <a:pt x="1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378;p77">
                <a:extLst>
                  <a:ext uri="{FF2B5EF4-FFF2-40B4-BE49-F238E27FC236}">
                    <a16:creationId xmlns:a16="http://schemas.microsoft.com/office/drawing/2014/main" id="{DED64D99-E3FC-7898-12B2-D9B21B00C4AB}"/>
                  </a:ext>
                </a:extLst>
              </p:cNvPr>
              <p:cNvSpPr/>
              <p:nvPr/>
            </p:nvSpPr>
            <p:spPr>
              <a:xfrm>
                <a:off x="5562858" y="2591956"/>
                <a:ext cx="284484" cy="188475"/>
              </a:xfrm>
              <a:custGeom>
                <a:avLst/>
                <a:gdLst/>
                <a:ahLst/>
                <a:cxnLst/>
                <a:rect l="l" t="t" r="r" b="b"/>
                <a:pathLst>
                  <a:path w="3775" h="2501" fill="none" extrusionOk="0">
                    <a:moveTo>
                      <a:pt x="3774" y="0"/>
                    </a:moveTo>
                    <a:cubicBezTo>
                      <a:pt x="3393" y="1691"/>
                      <a:pt x="1477" y="2500"/>
                      <a:pt x="0" y="1607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379;p77">
                <a:extLst>
                  <a:ext uri="{FF2B5EF4-FFF2-40B4-BE49-F238E27FC236}">
                    <a16:creationId xmlns:a16="http://schemas.microsoft.com/office/drawing/2014/main" id="{BAC86D91-E19F-BFDE-8C3C-4F5406EEE2FE}"/>
                  </a:ext>
                </a:extLst>
              </p:cNvPr>
              <p:cNvSpPr/>
              <p:nvPr/>
            </p:nvSpPr>
            <p:spPr>
              <a:xfrm>
                <a:off x="5827528" y="1925228"/>
                <a:ext cx="276420" cy="578840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7681" fill="none" extrusionOk="0">
                    <a:moveTo>
                      <a:pt x="1" y="48"/>
                    </a:moveTo>
                    <a:cubicBezTo>
                      <a:pt x="953" y="1"/>
                      <a:pt x="1846" y="584"/>
                      <a:pt x="2429" y="1334"/>
                    </a:cubicBezTo>
                    <a:cubicBezTo>
                      <a:pt x="3322" y="2465"/>
                      <a:pt x="3668" y="3942"/>
                      <a:pt x="3370" y="5347"/>
                    </a:cubicBezTo>
                    <a:cubicBezTo>
                      <a:pt x="3239" y="5990"/>
                      <a:pt x="2953" y="6621"/>
                      <a:pt x="2465" y="7049"/>
                    </a:cubicBezTo>
                    <a:cubicBezTo>
                      <a:pt x="1977" y="7478"/>
                      <a:pt x="1251" y="7680"/>
                      <a:pt x="643" y="7442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380;p77">
                <a:extLst>
                  <a:ext uri="{FF2B5EF4-FFF2-40B4-BE49-F238E27FC236}">
                    <a16:creationId xmlns:a16="http://schemas.microsoft.com/office/drawing/2014/main" id="{38F8E0E3-F4F9-B0FE-3603-D3B6BEC30189}"/>
                  </a:ext>
                </a:extLst>
              </p:cNvPr>
              <p:cNvSpPr/>
              <p:nvPr/>
            </p:nvSpPr>
            <p:spPr>
              <a:xfrm>
                <a:off x="4888973" y="1833738"/>
                <a:ext cx="145445" cy="347334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4609" fill="none" extrusionOk="0">
                    <a:moveTo>
                      <a:pt x="1929" y="0"/>
                    </a:moveTo>
                    <a:cubicBezTo>
                      <a:pt x="679" y="822"/>
                      <a:pt x="1" y="2274"/>
                      <a:pt x="167" y="3763"/>
                    </a:cubicBezTo>
                    <a:cubicBezTo>
                      <a:pt x="179" y="3965"/>
                      <a:pt x="239" y="4168"/>
                      <a:pt x="346" y="4334"/>
                    </a:cubicBezTo>
                    <a:cubicBezTo>
                      <a:pt x="465" y="4513"/>
                      <a:pt x="667" y="4608"/>
                      <a:pt x="870" y="4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381;p77">
                <a:extLst>
                  <a:ext uri="{FF2B5EF4-FFF2-40B4-BE49-F238E27FC236}">
                    <a16:creationId xmlns:a16="http://schemas.microsoft.com/office/drawing/2014/main" id="{FF13002A-1C9B-AE24-E779-9816E8AF4767}"/>
                  </a:ext>
                </a:extLst>
              </p:cNvPr>
              <p:cNvSpPr/>
              <p:nvPr/>
            </p:nvSpPr>
            <p:spPr>
              <a:xfrm>
                <a:off x="4975112" y="2381997"/>
                <a:ext cx="229773" cy="317642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4215" fill="none" extrusionOk="0">
                    <a:moveTo>
                      <a:pt x="3049" y="3881"/>
                    </a:moveTo>
                    <a:cubicBezTo>
                      <a:pt x="2894" y="4096"/>
                      <a:pt x="2632" y="4215"/>
                      <a:pt x="2370" y="4167"/>
                    </a:cubicBezTo>
                    <a:cubicBezTo>
                      <a:pt x="2108" y="4120"/>
                      <a:pt x="1870" y="3989"/>
                      <a:pt x="1667" y="3822"/>
                    </a:cubicBezTo>
                    <a:cubicBezTo>
                      <a:pt x="608" y="2965"/>
                      <a:pt x="1" y="1453"/>
                      <a:pt x="143" y="0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382;p77">
                <a:extLst>
                  <a:ext uri="{FF2B5EF4-FFF2-40B4-BE49-F238E27FC236}">
                    <a16:creationId xmlns:a16="http://schemas.microsoft.com/office/drawing/2014/main" id="{B5066830-51EE-CD15-A1B0-0B01372712BC}"/>
                  </a:ext>
                </a:extLst>
              </p:cNvPr>
              <p:cNvSpPr/>
              <p:nvPr/>
            </p:nvSpPr>
            <p:spPr>
              <a:xfrm>
                <a:off x="4903368" y="1659802"/>
                <a:ext cx="1170944" cy="1081341"/>
              </a:xfrm>
              <a:custGeom>
                <a:avLst/>
                <a:gdLst/>
                <a:ahLst/>
                <a:cxnLst/>
                <a:rect l="l" t="t" r="r" b="b"/>
                <a:pathLst>
                  <a:path w="15538" h="14349" extrusionOk="0">
                    <a:moveTo>
                      <a:pt x="6649" y="1"/>
                    </a:moveTo>
                    <a:cubicBezTo>
                      <a:pt x="5660" y="1"/>
                      <a:pt x="5155" y="487"/>
                      <a:pt x="5155" y="487"/>
                    </a:cubicBezTo>
                    <a:cubicBezTo>
                      <a:pt x="4914" y="424"/>
                      <a:pt x="4668" y="393"/>
                      <a:pt x="4423" y="393"/>
                    </a:cubicBezTo>
                    <a:cubicBezTo>
                      <a:pt x="3786" y="393"/>
                      <a:pt x="3159" y="600"/>
                      <a:pt x="2643" y="987"/>
                    </a:cubicBezTo>
                    <a:cubicBezTo>
                      <a:pt x="1369" y="1892"/>
                      <a:pt x="1631" y="2416"/>
                      <a:pt x="1631" y="2416"/>
                    </a:cubicBezTo>
                    <a:cubicBezTo>
                      <a:pt x="869" y="2975"/>
                      <a:pt x="262" y="4130"/>
                      <a:pt x="107" y="5166"/>
                    </a:cubicBezTo>
                    <a:cubicBezTo>
                      <a:pt x="0" y="5737"/>
                      <a:pt x="214" y="6333"/>
                      <a:pt x="655" y="6714"/>
                    </a:cubicBezTo>
                    <a:cubicBezTo>
                      <a:pt x="643" y="7261"/>
                      <a:pt x="655" y="7797"/>
                      <a:pt x="703" y="8345"/>
                    </a:cubicBezTo>
                    <a:cubicBezTo>
                      <a:pt x="774" y="9154"/>
                      <a:pt x="917" y="10464"/>
                      <a:pt x="1631" y="11762"/>
                    </a:cubicBezTo>
                    <a:cubicBezTo>
                      <a:pt x="2541" y="13395"/>
                      <a:pt x="3495" y="13503"/>
                      <a:pt x="3731" y="13503"/>
                    </a:cubicBezTo>
                    <a:cubicBezTo>
                      <a:pt x="3767" y="13503"/>
                      <a:pt x="3786" y="13500"/>
                      <a:pt x="3786" y="13500"/>
                    </a:cubicBezTo>
                    <a:cubicBezTo>
                      <a:pt x="4535" y="14203"/>
                      <a:pt x="5461" y="14244"/>
                      <a:pt x="6686" y="14244"/>
                    </a:cubicBezTo>
                    <a:cubicBezTo>
                      <a:pt x="6846" y="14244"/>
                      <a:pt x="7012" y="14243"/>
                      <a:pt x="7183" y="14243"/>
                    </a:cubicBezTo>
                    <a:cubicBezTo>
                      <a:pt x="7763" y="14243"/>
                      <a:pt x="8405" y="14251"/>
                      <a:pt x="9120" y="14322"/>
                    </a:cubicBezTo>
                    <a:cubicBezTo>
                      <a:pt x="9304" y="14340"/>
                      <a:pt x="9477" y="14348"/>
                      <a:pt x="9639" y="14348"/>
                    </a:cubicBezTo>
                    <a:cubicBezTo>
                      <a:pt x="11700" y="14348"/>
                      <a:pt x="12059" y="12978"/>
                      <a:pt x="12633" y="12845"/>
                    </a:cubicBezTo>
                    <a:cubicBezTo>
                      <a:pt x="13252" y="12702"/>
                      <a:pt x="14109" y="10262"/>
                      <a:pt x="14109" y="10262"/>
                    </a:cubicBezTo>
                    <a:cubicBezTo>
                      <a:pt x="15538" y="9547"/>
                      <a:pt x="15288" y="7333"/>
                      <a:pt x="14597" y="5642"/>
                    </a:cubicBezTo>
                    <a:cubicBezTo>
                      <a:pt x="13835" y="3749"/>
                      <a:pt x="11752" y="3178"/>
                      <a:pt x="11752" y="3178"/>
                    </a:cubicBezTo>
                    <a:cubicBezTo>
                      <a:pt x="9464" y="608"/>
                      <a:pt x="7754" y="1"/>
                      <a:pt x="664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383;p77">
                <a:extLst>
                  <a:ext uri="{FF2B5EF4-FFF2-40B4-BE49-F238E27FC236}">
                    <a16:creationId xmlns:a16="http://schemas.microsoft.com/office/drawing/2014/main" id="{BA2C7F33-BBFA-90A1-CB13-4E7CC4925C00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20805" cy="363461"/>
              </a:xfrm>
              <a:custGeom>
                <a:avLst/>
                <a:gdLst/>
                <a:ahLst/>
                <a:cxnLst/>
                <a:rect l="l" t="t" r="r" b="b"/>
                <a:pathLst>
                  <a:path w="2930" h="4823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787"/>
                    </a:lnTo>
                    <a:cubicBezTo>
                      <a:pt x="0" y="4573"/>
                      <a:pt x="643" y="4823"/>
                      <a:pt x="1417" y="4823"/>
                    </a:cubicBezTo>
                    <a:lnTo>
                      <a:pt x="1500" y="4823"/>
                    </a:lnTo>
                    <a:cubicBezTo>
                      <a:pt x="2286" y="4823"/>
                      <a:pt x="2929" y="4573"/>
                      <a:pt x="2929" y="3787"/>
                    </a:cubicBezTo>
                    <a:lnTo>
                      <a:pt x="2929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384;p77">
                <a:extLst>
                  <a:ext uri="{FF2B5EF4-FFF2-40B4-BE49-F238E27FC236}">
                    <a16:creationId xmlns:a16="http://schemas.microsoft.com/office/drawing/2014/main" id="{5553B851-BFBD-E8E1-0DCD-52D89A8B6FC0}"/>
                  </a:ext>
                </a:extLst>
              </p:cNvPr>
              <p:cNvSpPr/>
              <p:nvPr/>
            </p:nvSpPr>
            <p:spPr>
              <a:xfrm>
                <a:off x="5274826" y="2519231"/>
                <a:ext cx="219900" cy="248839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302" extrusionOk="0">
                    <a:moveTo>
                      <a:pt x="1417" y="1"/>
                    </a:moveTo>
                    <a:cubicBezTo>
                      <a:pt x="631" y="1"/>
                      <a:pt x="0" y="644"/>
                      <a:pt x="0" y="1429"/>
                    </a:cubicBezTo>
                    <a:lnTo>
                      <a:pt x="0" y="3001"/>
                    </a:lnTo>
                    <a:cubicBezTo>
                      <a:pt x="650" y="3204"/>
                      <a:pt x="1317" y="3302"/>
                      <a:pt x="1985" y="3302"/>
                    </a:cubicBezTo>
                    <a:cubicBezTo>
                      <a:pt x="2296" y="3302"/>
                      <a:pt x="2607" y="3281"/>
                      <a:pt x="2917" y="3239"/>
                    </a:cubicBezTo>
                    <a:lnTo>
                      <a:pt x="2917" y="1429"/>
                    </a:lnTo>
                    <a:cubicBezTo>
                      <a:pt x="2917" y="644"/>
                      <a:pt x="2286" y="1"/>
                      <a:pt x="1500" y="1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385;p77">
                <a:extLst>
                  <a:ext uri="{FF2B5EF4-FFF2-40B4-BE49-F238E27FC236}">
                    <a16:creationId xmlns:a16="http://schemas.microsoft.com/office/drawing/2014/main" id="{0AB05023-ECEA-2292-DA60-F6725E05B21E}"/>
                  </a:ext>
                </a:extLst>
              </p:cNvPr>
              <p:cNvSpPr/>
              <p:nvPr/>
            </p:nvSpPr>
            <p:spPr>
              <a:xfrm>
                <a:off x="5715390" y="2383580"/>
                <a:ext cx="277325" cy="273105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3624" extrusionOk="0">
                    <a:moveTo>
                      <a:pt x="1842" y="1"/>
                    </a:moveTo>
                    <a:cubicBezTo>
                      <a:pt x="881" y="1"/>
                      <a:pt x="94" y="758"/>
                      <a:pt x="48" y="1729"/>
                    </a:cubicBezTo>
                    <a:cubicBezTo>
                      <a:pt x="0" y="2729"/>
                      <a:pt x="774" y="3575"/>
                      <a:pt x="1762" y="3622"/>
                    </a:cubicBezTo>
                    <a:cubicBezTo>
                      <a:pt x="1784" y="3623"/>
                      <a:pt x="1806" y="3624"/>
                      <a:pt x="1828" y="3624"/>
                    </a:cubicBezTo>
                    <a:cubicBezTo>
                      <a:pt x="2788" y="3624"/>
                      <a:pt x="3597" y="2862"/>
                      <a:pt x="3644" y="1884"/>
                    </a:cubicBezTo>
                    <a:cubicBezTo>
                      <a:pt x="3679" y="896"/>
                      <a:pt x="2917" y="50"/>
                      <a:pt x="1929" y="3"/>
                    </a:cubicBezTo>
                    <a:cubicBezTo>
                      <a:pt x="1900" y="1"/>
                      <a:pt x="1871" y="1"/>
                      <a:pt x="1842" y="1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386;p77">
                <a:extLst>
                  <a:ext uri="{FF2B5EF4-FFF2-40B4-BE49-F238E27FC236}">
                    <a16:creationId xmlns:a16="http://schemas.microsoft.com/office/drawing/2014/main" id="{863CA028-70C2-7ED5-62C6-CC0047A102F8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387;p77">
                <a:extLst>
                  <a:ext uri="{FF2B5EF4-FFF2-40B4-BE49-F238E27FC236}">
                    <a16:creationId xmlns:a16="http://schemas.microsoft.com/office/drawing/2014/main" id="{166BBC2B-7E48-969F-30AF-2E38D94D8257}"/>
                  </a:ext>
                </a:extLst>
              </p:cNvPr>
              <p:cNvSpPr/>
              <p:nvPr/>
            </p:nvSpPr>
            <p:spPr>
              <a:xfrm>
                <a:off x="5735135" y="2474240"/>
                <a:ext cx="216283" cy="1780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362" extrusionOk="0">
                    <a:moveTo>
                      <a:pt x="1411" y="1"/>
                    </a:moveTo>
                    <a:cubicBezTo>
                      <a:pt x="671" y="1"/>
                      <a:pt x="59" y="489"/>
                      <a:pt x="36" y="1122"/>
                    </a:cubicBezTo>
                    <a:cubicBezTo>
                      <a:pt x="0" y="1765"/>
                      <a:pt x="607" y="2324"/>
                      <a:pt x="1381" y="2360"/>
                    </a:cubicBezTo>
                    <a:cubicBezTo>
                      <a:pt x="1407" y="2361"/>
                      <a:pt x="1433" y="2362"/>
                      <a:pt x="1459" y="2362"/>
                    </a:cubicBezTo>
                    <a:cubicBezTo>
                      <a:pt x="2199" y="2362"/>
                      <a:pt x="2811" y="1873"/>
                      <a:pt x="2834" y="1241"/>
                    </a:cubicBezTo>
                    <a:cubicBezTo>
                      <a:pt x="2870" y="598"/>
                      <a:pt x="2262" y="38"/>
                      <a:pt x="1488" y="2"/>
                    </a:cubicBezTo>
                    <a:cubicBezTo>
                      <a:pt x="1462" y="1"/>
                      <a:pt x="1436" y="1"/>
                      <a:pt x="1411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388;p77">
                <a:extLst>
                  <a:ext uri="{FF2B5EF4-FFF2-40B4-BE49-F238E27FC236}">
                    <a16:creationId xmlns:a16="http://schemas.microsoft.com/office/drawing/2014/main" id="{A533E4AB-DDE6-BA34-302C-397A25B337AB}"/>
                  </a:ext>
                </a:extLst>
              </p:cNvPr>
              <p:cNvSpPr/>
              <p:nvPr/>
            </p:nvSpPr>
            <p:spPr>
              <a:xfrm>
                <a:off x="5733251" y="2473486"/>
                <a:ext cx="235274" cy="78751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1045" extrusionOk="0">
                    <a:moveTo>
                      <a:pt x="1263" y="0"/>
                    </a:moveTo>
                    <a:lnTo>
                      <a:pt x="1049" y="12"/>
                    </a:lnTo>
                    <a:cubicBezTo>
                      <a:pt x="978" y="24"/>
                      <a:pt x="906" y="36"/>
                      <a:pt x="847" y="48"/>
                    </a:cubicBezTo>
                    <a:cubicBezTo>
                      <a:pt x="704" y="72"/>
                      <a:pt x="561" y="120"/>
                      <a:pt x="442" y="179"/>
                    </a:cubicBezTo>
                    <a:cubicBezTo>
                      <a:pt x="370" y="203"/>
                      <a:pt x="311" y="227"/>
                      <a:pt x="251" y="262"/>
                    </a:cubicBezTo>
                    <a:lnTo>
                      <a:pt x="61" y="370"/>
                    </a:lnTo>
                    <a:cubicBezTo>
                      <a:pt x="0" y="400"/>
                      <a:pt x="25" y="473"/>
                      <a:pt x="78" y="473"/>
                    </a:cubicBezTo>
                    <a:cubicBezTo>
                      <a:pt x="87" y="473"/>
                      <a:pt x="98" y="470"/>
                      <a:pt x="109" y="465"/>
                    </a:cubicBezTo>
                    <a:lnTo>
                      <a:pt x="299" y="381"/>
                    </a:lnTo>
                    <a:cubicBezTo>
                      <a:pt x="359" y="358"/>
                      <a:pt x="418" y="322"/>
                      <a:pt x="478" y="310"/>
                    </a:cubicBezTo>
                    <a:cubicBezTo>
                      <a:pt x="609" y="262"/>
                      <a:pt x="728" y="227"/>
                      <a:pt x="871" y="203"/>
                    </a:cubicBezTo>
                    <a:cubicBezTo>
                      <a:pt x="989" y="180"/>
                      <a:pt x="1112" y="169"/>
                      <a:pt x="1236" y="169"/>
                    </a:cubicBezTo>
                    <a:cubicBezTo>
                      <a:pt x="1374" y="169"/>
                      <a:pt x="1512" y="183"/>
                      <a:pt x="1644" y="215"/>
                    </a:cubicBezTo>
                    <a:cubicBezTo>
                      <a:pt x="1906" y="274"/>
                      <a:pt x="2156" y="370"/>
                      <a:pt x="2383" y="512"/>
                    </a:cubicBezTo>
                    <a:cubicBezTo>
                      <a:pt x="2597" y="655"/>
                      <a:pt x="2811" y="822"/>
                      <a:pt x="2990" y="1024"/>
                    </a:cubicBezTo>
                    <a:cubicBezTo>
                      <a:pt x="3001" y="1039"/>
                      <a:pt x="3016" y="1045"/>
                      <a:pt x="3030" y="1045"/>
                    </a:cubicBezTo>
                    <a:cubicBezTo>
                      <a:pt x="3075" y="1045"/>
                      <a:pt x="3121" y="986"/>
                      <a:pt x="3085" y="941"/>
                    </a:cubicBezTo>
                    <a:lnTo>
                      <a:pt x="3085" y="941"/>
                    </a:lnTo>
                    <a:lnTo>
                      <a:pt x="3085" y="953"/>
                    </a:lnTo>
                    <a:cubicBezTo>
                      <a:pt x="3002" y="834"/>
                      <a:pt x="2906" y="727"/>
                      <a:pt x="2811" y="643"/>
                    </a:cubicBezTo>
                    <a:cubicBezTo>
                      <a:pt x="2704" y="536"/>
                      <a:pt x="2597" y="453"/>
                      <a:pt x="2478" y="381"/>
                    </a:cubicBezTo>
                    <a:cubicBezTo>
                      <a:pt x="2240" y="215"/>
                      <a:pt x="1966" y="108"/>
                      <a:pt x="1692" y="48"/>
                    </a:cubicBezTo>
                    <a:cubicBezTo>
                      <a:pt x="1549" y="12"/>
                      <a:pt x="1406" y="0"/>
                      <a:pt x="1263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389;p77">
                <a:extLst>
                  <a:ext uri="{FF2B5EF4-FFF2-40B4-BE49-F238E27FC236}">
                    <a16:creationId xmlns:a16="http://schemas.microsoft.com/office/drawing/2014/main" id="{F9EC2A4B-31A6-C7A1-6515-21AD46F7D2BE}"/>
                  </a:ext>
                </a:extLst>
              </p:cNvPr>
              <p:cNvSpPr/>
              <p:nvPr/>
            </p:nvSpPr>
            <p:spPr>
              <a:xfrm>
                <a:off x="5688486" y="2511168"/>
                <a:ext cx="180864" cy="62021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823" extrusionOk="0">
                    <a:moveTo>
                      <a:pt x="976" y="1"/>
                    </a:moveTo>
                    <a:cubicBezTo>
                      <a:pt x="750" y="12"/>
                      <a:pt x="536" y="60"/>
                      <a:pt x="333" y="155"/>
                    </a:cubicBezTo>
                    <a:cubicBezTo>
                      <a:pt x="226" y="191"/>
                      <a:pt x="131" y="251"/>
                      <a:pt x="36" y="298"/>
                    </a:cubicBezTo>
                    <a:cubicBezTo>
                      <a:pt x="12" y="310"/>
                      <a:pt x="0" y="334"/>
                      <a:pt x="12" y="358"/>
                    </a:cubicBezTo>
                    <a:cubicBezTo>
                      <a:pt x="24" y="382"/>
                      <a:pt x="48" y="382"/>
                      <a:pt x="71" y="382"/>
                    </a:cubicBezTo>
                    <a:lnTo>
                      <a:pt x="83" y="382"/>
                    </a:lnTo>
                    <a:cubicBezTo>
                      <a:pt x="179" y="346"/>
                      <a:pt x="262" y="286"/>
                      <a:pt x="369" y="262"/>
                    </a:cubicBezTo>
                    <a:cubicBezTo>
                      <a:pt x="464" y="227"/>
                      <a:pt x="560" y="203"/>
                      <a:pt x="667" y="179"/>
                    </a:cubicBezTo>
                    <a:cubicBezTo>
                      <a:pt x="742" y="165"/>
                      <a:pt x="821" y="158"/>
                      <a:pt x="900" y="158"/>
                    </a:cubicBezTo>
                    <a:cubicBezTo>
                      <a:pt x="1023" y="158"/>
                      <a:pt x="1147" y="174"/>
                      <a:pt x="1262" y="203"/>
                    </a:cubicBezTo>
                    <a:cubicBezTo>
                      <a:pt x="1465" y="251"/>
                      <a:pt x="1655" y="322"/>
                      <a:pt x="1822" y="441"/>
                    </a:cubicBezTo>
                    <a:cubicBezTo>
                      <a:pt x="2000" y="548"/>
                      <a:pt x="2167" y="667"/>
                      <a:pt x="2310" y="810"/>
                    </a:cubicBezTo>
                    <a:cubicBezTo>
                      <a:pt x="2321" y="819"/>
                      <a:pt x="2333" y="823"/>
                      <a:pt x="2344" y="823"/>
                    </a:cubicBezTo>
                    <a:cubicBezTo>
                      <a:pt x="2376" y="823"/>
                      <a:pt x="2399" y="787"/>
                      <a:pt x="2381" y="751"/>
                    </a:cubicBezTo>
                    <a:lnTo>
                      <a:pt x="2393" y="751"/>
                    </a:lnTo>
                    <a:cubicBezTo>
                      <a:pt x="2274" y="572"/>
                      <a:pt x="2107" y="405"/>
                      <a:pt x="1929" y="286"/>
                    </a:cubicBezTo>
                    <a:cubicBezTo>
                      <a:pt x="1738" y="167"/>
                      <a:pt x="1524" y="84"/>
                      <a:pt x="1310" y="36"/>
                    </a:cubicBezTo>
                    <a:cubicBezTo>
                      <a:pt x="1203" y="12"/>
                      <a:pt x="1084" y="1"/>
                      <a:pt x="976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390;p77">
                <a:extLst>
                  <a:ext uri="{FF2B5EF4-FFF2-40B4-BE49-F238E27FC236}">
                    <a16:creationId xmlns:a16="http://schemas.microsoft.com/office/drawing/2014/main" id="{0FF554A2-37F1-C170-7B22-3C6919133742}"/>
                  </a:ext>
                </a:extLst>
              </p:cNvPr>
              <p:cNvSpPr/>
              <p:nvPr/>
            </p:nvSpPr>
            <p:spPr>
              <a:xfrm>
                <a:off x="4790250" y="2163221"/>
                <a:ext cx="314176" cy="271296"/>
              </a:xfrm>
              <a:custGeom>
                <a:avLst/>
                <a:gdLst/>
                <a:ahLst/>
                <a:cxnLst/>
                <a:rect l="l" t="t" r="r" b="b"/>
                <a:pathLst>
                  <a:path w="4169" h="3600" extrusionOk="0">
                    <a:moveTo>
                      <a:pt x="2121" y="0"/>
                    </a:moveTo>
                    <a:cubicBezTo>
                      <a:pt x="968" y="0"/>
                      <a:pt x="0" y="1146"/>
                      <a:pt x="418" y="2379"/>
                    </a:cubicBezTo>
                    <a:cubicBezTo>
                      <a:pt x="690" y="3183"/>
                      <a:pt x="1405" y="3599"/>
                      <a:pt x="2124" y="3599"/>
                    </a:cubicBezTo>
                    <a:cubicBezTo>
                      <a:pt x="2757" y="3599"/>
                      <a:pt x="3393" y="3275"/>
                      <a:pt x="3728" y="2605"/>
                    </a:cubicBezTo>
                    <a:cubicBezTo>
                      <a:pt x="4168" y="1712"/>
                      <a:pt x="3799" y="629"/>
                      <a:pt x="2918" y="188"/>
                    </a:cubicBezTo>
                    <a:cubicBezTo>
                      <a:pt x="2652" y="59"/>
                      <a:pt x="2382" y="0"/>
                      <a:pt x="2121" y="0"/>
                    </a:cubicBezTo>
                    <a:close/>
                  </a:path>
                </a:pathLst>
              </a:custGeom>
              <a:solidFill>
                <a:srgbClr val="ECA2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391;p77">
                <a:extLst>
                  <a:ext uri="{FF2B5EF4-FFF2-40B4-BE49-F238E27FC236}">
                    <a16:creationId xmlns:a16="http://schemas.microsoft.com/office/drawing/2014/main" id="{B431BA3D-3982-F304-D9A9-D5E0102013DF}"/>
                  </a:ext>
                </a:extLst>
              </p:cNvPr>
              <p:cNvSpPr/>
              <p:nvPr/>
            </p:nvSpPr>
            <p:spPr>
              <a:xfrm>
                <a:off x="4821675" y="2250566"/>
                <a:ext cx="233390" cy="185084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456" extrusionOk="0">
                    <a:moveTo>
                      <a:pt x="1352" y="0"/>
                    </a:moveTo>
                    <a:cubicBezTo>
                      <a:pt x="890" y="0"/>
                      <a:pt x="476" y="214"/>
                      <a:pt x="286" y="601"/>
                    </a:cubicBezTo>
                    <a:cubicBezTo>
                      <a:pt x="1" y="1196"/>
                      <a:pt x="322" y="1946"/>
                      <a:pt x="1025" y="2292"/>
                    </a:cubicBezTo>
                    <a:cubicBezTo>
                      <a:pt x="1258" y="2402"/>
                      <a:pt x="1501" y="2455"/>
                      <a:pt x="1733" y="2455"/>
                    </a:cubicBezTo>
                    <a:cubicBezTo>
                      <a:pt x="2200" y="2455"/>
                      <a:pt x="2620" y="2241"/>
                      <a:pt x="2810" y="1851"/>
                    </a:cubicBezTo>
                    <a:cubicBezTo>
                      <a:pt x="3096" y="1268"/>
                      <a:pt x="2775" y="506"/>
                      <a:pt x="2072" y="172"/>
                    </a:cubicBezTo>
                    <a:cubicBezTo>
                      <a:pt x="1835" y="56"/>
                      <a:pt x="1587" y="0"/>
                      <a:pt x="135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392;p77">
                <a:extLst>
                  <a:ext uri="{FF2B5EF4-FFF2-40B4-BE49-F238E27FC236}">
                    <a16:creationId xmlns:a16="http://schemas.microsoft.com/office/drawing/2014/main" id="{B043D638-D427-5630-1C99-D19E839E76ED}"/>
                  </a:ext>
                </a:extLst>
              </p:cNvPr>
              <p:cNvSpPr/>
              <p:nvPr/>
            </p:nvSpPr>
            <p:spPr>
              <a:xfrm>
                <a:off x="4836974" y="2251319"/>
                <a:ext cx="226909" cy="94878"/>
              </a:xfrm>
              <a:custGeom>
                <a:avLst/>
                <a:gdLst/>
                <a:ahLst/>
                <a:cxnLst/>
                <a:rect l="l" t="t" r="r" b="b"/>
                <a:pathLst>
                  <a:path w="3011" h="1259" extrusionOk="0">
                    <a:moveTo>
                      <a:pt x="1032" y="0"/>
                    </a:moveTo>
                    <a:cubicBezTo>
                      <a:pt x="974" y="0"/>
                      <a:pt x="916" y="3"/>
                      <a:pt x="857" y="8"/>
                    </a:cubicBezTo>
                    <a:cubicBezTo>
                      <a:pt x="714" y="20"/>
                      <a:pt x="572" y="43"/>
                      <a:pt x="441" y="79"/>
                    </a:cubicBezTo>
                    <a:cubicBezTo>
                      <a:pt x="298" y="115"/>
                      <a:pt x="167" y="162"/>
                      <a:pt x="36" y="234"/>
                    </a:cubicBezTo>
                    <a:cubicBezTo>
                      <a:pt x="12" y="246"/>
                      <a:pt x="0" y="270"/>
                      <a:pt x="12" y="293"/>
                    </a:cubicBezTo>
                    <a:cubicBezTo>
                      <a:pt x="21" y="320"/>
                      <a:pt x="43" y="334"/>
                      <a:pt x="64" y="334"/>
                    </a:cubicBezTo>
                    <a:cubicBezTo>
                      <a:pt x="71" y="334"/>
                      <a:pt x="77" y="332"/>
                      <a:pt x="83" y="329"/>
                    </a:cubicBezTo>
                    <a:cubicBezTo>
                      <a:pt x="345" y="258"/>
                      <a:pt x="607" y="198"/>
                      <a:pt x="869" y="186"/>
                    </a:cubicBezTo>
                    <a:cubicBezTo>
                      <a:pt x="924" y="181"/>
                      <a:pt x="979" y="179"/>
                      <a:pt x="1034" y="179"/>
                    </a:cubicBezTo>
                    <a:cubicBezTo>
                      <a:pt x="1244" y="179"/>
                      <a:pt x="1457" y="213"/>
                      <a:pt x="1655" y="270"/>
                    </a:cubicBezTo>
                    <a:cubicBezTo>
                      <a:pt x="1917" y="341"/>
                      <a:pt x="2143" y="460"/>
                      <a:pt x="2346" y="639"/>
                    </a:cubicBezTo>
                    <a:cubicBezTo>
                      <a:pt x="2453" y="722"/>
                      <a:pt x="2548" y="805"/>
                      <a:pt x="2643" y="913"/>
                    </a:cubicBezTo>
                    <a:cubicBezTo>
                      <a:pt x="2679" y="960"/>
                      <a:pt x="2727" y="1008"/>
                      <a:pt x="2762" y="1067"/>
                    </a:cubicBezTo>
                    <a:lnTo>
                      <a:pt x="2881" y="1234"/>
                    </a:lnTo>
                    <a:cubicBezTo>
                      <a:pt x="2895" y="1251"/>
                      <a:pt x="2913" y="1258"/>
                      <a:pt x="2930" y="1258"/>
                    </a:cubicBezTo>
                    <a:cubicBezTo>
                      <a:pt x="2972" y="1258"/>
                      <a:pt x="3011" y="1213"/>
                      <a:pt x="2977" y="1163"/>
                    </a:cubicBezTo>
                    <a:lnTo>
                      <a:pt x="2858" y="984"/>
                    </a:lnTo>
                    <a:cubicBezTo>
                      <a:pt x="2822" y="924"/>
                      <a:pt x="2786" y="877"/>
                      <a:pt x="2738" y="817"/>
                    </a:cubicBezTo>
                    <a:cubicBezTo>
                      <a:pt x="2643" y="710"/>
                      <a:pt x="2548" y="603"/>
                      <a:pt x="2441" y="508"/>
                    </a:cubicBezTo>
                    <a:cubicBezTo>
                      <a:pt x="2381" y="460"/>
                      <a:pt x="2334" y="424"/>
                      <a:pt x="2274" y="377"/>
                    </a:cubicBezTo>
                    <a:lnTo>
                      <a:pt x="2096" y="270"/>
                    </a:lnTo>
                    <a:cubicBezTo>
                      <a:pt x="1965" y="198"/>
                      <a:pt x="1834" y="139"/>
                      <a:pt x="1703" y="103"/>
                    </a:cubicBezTo>
                    <a:cubicBezTo>
                      <a:pt x="1485" y="37"/>
                      <a:pt x="1259" y="0"/>
                      <a:pt x="1032" y="0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393;p77">
                <a:extLst>
                  <a:ext uri="{FF2B5EF4-FFF2-40B4-BE49-F238E27FC236}">
                    <a16:creationId xmlns:a16="http://schemas.microsoft.com/office/drawing/2014/main" id="{0E14729A-F49D-07B9-FCB7-7C79E4B84CE2}"/>
                  </a:ext>
                </a:extLst>
              </p:cNvPr>
              <p:cNvSpPr/>
              <p:nvPr/>
            </p:nvSpPr>
            <p:spPr>
              <a:xfrm>
                <a:off x="4912336" y="2320728"/>
                <a:ext cx="175212" cy="75209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998" extrusionOk="0">
                    <a:moveTo>
                      <a:pt x="765" y="1"/>
                    </a:moveTo>
                    <a:cubicBezTo>
                      <a:pt x="728" y="1"/>
                      <a:pt x="692" y="1"/>
                      <a:pt x="655" y="3"/>
                    </a:cubicBezTo>
                    <a:cubicBezTo>
                      <a:pt x="429" y="27"/>
                      <a:pt x="214" y="87"/>
                      <a:pt x="24" y="194"/>
                    </a:cubicBezTo>
                    <a:cubicBezTo>
                      <a:pt x="0" y="206"/>
                      <a:pt x="0" y="230"/>
                      <a:pt x="12" y="242"/>
                    </a:cubicBezTo>
                    <a:cubicBezTo>
                      <a:pt x="12" y="261"/>
                      <a:pt x="28" y="280"/>
                      <a:pt x="47" y="280"/>
                    </a:cubicBezTo>
                    <a:cubicBezTo>
                      <a:pt x="51" y="280"/>
                      <a:pt x="55" y="279"/>
                      <a:pt x="60" y="277"/>
                    </a:cubicBezTo>
                    <a:cubicBezTo>
                      <a:pt x="262" y="230"/>
                      <a:pt x="464" y="194"/>
                      <a:pt x="679" y="182"/>
                    </a:cubicBezTo>
                    <a:cubicBezTo>
                      <a:pt x="714" y="180"/>
                      <a:pt x="748" y="179"/>
                      <a:pt x="783" y="179"/>
                    </a:cubicBezTo>
                    <a:cubicBezTo>
                      <a:pt x="950" y="179"/>
                      <a:pt x="1116" y="202"/>
                      <a:pt x="1274" y="242"/>
                    </a:cubicBezTo>
                    <a:cubicBezTo>
                      <a:pt x="1477" y="301"/>
                      <a:pt x="1655" y="396"/>
                      <a:pt x="1810" y="527"/>
                    </a:cubicBezTo>
                    <a:cubicBezTo>
                      <a:pt x="1893" y="587"/>
                      <a:pt x="1965" y="658"/>
                      <a:pt x="2036" y="730"/>
                    </a:cubicBezTo>
                    <a:cubicBezTo>
                      <a:pt x="2108" y="813"/>
                      <a:pt x="2167" y="896"/>
                      <a:pt x="2227" y="980"/>
                    </a:cubicBezTo>
                    <a:cubicBezTo>
                      <a:pt x="2236" y="992"/>
                      <a:pt x="2248" y="997"/>
                      <a:pt x="2259" y="997"/>
                    </a:cubicBezTo>
                    <a:cubicBezTo>
                      <a:pt x="2292" y="997"/>
                      <a:pt x="2324" y="955"/>
                      <a:pt x="2298" y="920"/>
                    </a:cubicBezTo>
                    <a:cubicBezTo>
                      <a:pt x="2250" y="825"/>
                      <a:pt x="2191" y="742"/>
                      <a:pt x="2119" y="646"/>
                    </a:cubicBezTo>
                    <a:cubicBezTo>
                      <a:pt x="2060" y="563"/>
                      <a:pt x="1977" y="480"/>
                      <a:pt x="1893" y="408"/>
                    </a:cubicBezTo>
                    <a:cubicBezTo>
                      <a:pt x="1810" y="337"/>
                      <a:pt x="1727" y="265"/>
                      <a:pt x="1631" y="218"/>
                    </a:cubicBezTo>
                    <a:cubicBezTo>
                      <a:pt x="1524" y="158"/>
                      <a:pt x="1429" y="111"/>
                      <a:pt x="1322" y="87"/>
                    </a:cubicBezTo>
                    <a:cubicBezTo>
                      <a:pt x="1142" y="27"/>
                      <a:pt x="954" y="1"/>
                      <a:pt x="765" y="1"/>
                    </a:cubicBezTo>
                    <a:close/>
                  </a:path>
                </a:pathLst>
              </a:custGeom>
              <a:solidFill>
                <a:srgbClr val="9830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394;p77">
                <a:extLst>
                  <a:ext uri="{FF2B5EF4-FFF2-40B4-BE49-F238E27FC236}">
                    <a16:creationId xmlns:a16="http://schemas.microsoft.com/office/drawing/2014/main" id="{B8897087-5AC5-33B3-DBA1-C75A9C16A0FA}"/>
                  </a:ext>
                </a:extLst>
              </p:cNvPr>
              <p:cNvSpPr/>
              <p:nvPr/>
            </p:nvSpPr>
            <p:spPr>
              <a:xfrm>
                <a:off x="4956271" y="1812486"/>
                <a:ext cx="918864" cy="906807"/>
              </a:xfrm>
              <a:custGeom>
                <a:avLst/>
                <a:gdLst/>
                <a:ahLst/>
                <a:cxnLst/>
                <a:rect l="l" t="t" r="r" b="b"/>
                <a:pathLst>
                  <a:path w="12193" h="12033" extrusionOk="0">
                    <a:moveTo>
                      <a:pt x="6103" y="1"/>
                    </a:moveTo>
                    <a:cubicBezTo>
                      <a:pt x="3163" y="1"/>
                      <a:pt x="646" y="2262"/>
                      <a:pt x="334" y="5307"/>
                    </a:cubicBezTo>
                    <a:cubicBezTo>
                      <a:pt x="1" y="8557"/>
                      <a:pt x="1417" y="11605"/>
                      <a:pt x="5394" y="11998"/>
                    </a:cubicBezTo>
                    <a:cubicBezTo>
                      <a:pt x="5629" y="12021"/>
                      <a:pt x="5859" y="12033"/>
                      <a:pt x="6084" y="12033"/>
                    </a:cubicBezTo>
                    <a:cubicBezTo>
                      <a:pt x="9407" y="12033"/>
                      <a:pt x="11547" y="9543"/>
                      <a:pt x="11859" y="6509"/>
                    </a:cubicBezTo>
                    <a:cubicBezTo>
                      <a:pt x="12193" y="3259"/>
                      <a:pt x="9883" y="366"/>
                      <a:pt x="6704" y="32"/>
                    </a:cubicBezTo>
                    <a:cubicBezTo>
                      <a:pt x="6502" y="11"/>
                      <a:pt x="6301" y="1"/>
                      <a:pt x="6103" y="1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395;p77">
                <a:extLst>
                  <a:ext uri="{FF2B5EF4-FFF2-40B4-BE49-F238E27FC236}">
                    <a16:creationId xmlns:a16="http://schemas.microsoft.com/office/drawing/2014/main" id="{5505678C-FB76-A366-A18F-932709E4229D}"/>
                  </a:ext>
                </a:extLst>
              </p:cNvPr>
              <p:cNvSpPr/>
              <p:nvPr/>
            </p:nvSpPr>
            <p:spPr>
              <a:xfrm>
                <a:off x="5077378" y="2005111"/>
                <a:ext cx="622775" cy="189380"/>
              </a:xfrm>
              <a:custGeom>
                <a:avLst/>
                <a:gdLst/>
                <a:ahLst/>
                <a:cxnLst/>
                <a:rect l="l" t="t" r="r" b="b"/>
                <a:pathLst>
                  <a:path w="8264" h="2513" fill="none" extrusionOk="0">
                    <a:moveTo>
                      <a:pt x="8264" y="0"/>
                    </a:moveTo>
                    <a:cubicBezTo>
                      <a:pt x="7799" y="1012"/>
                      <a:pt x="6835" y="1679"/>
                      <a:pt x="5799" y="2096"/>
                    </a:cubicBezTo>
                    <a:cubicBezTo>
                      <a:pt x="5561" y="2203"/>
                      <a:pt x="5287" y="2191"/>
                      <a:pt x="5061" y="2072"/>
                    </a:cubicBezTo>
                    <a:cubicBezTo>
                      <a:pt x="4823" y="1917"/>
                      <a:pt x="4692" y="1655"/>
                      <a:pt x="4704" y="1382"/>
                    </a:cubicBezTo>
                    <a:cubicBezTo>
                      <a:pt x="4728" y="1108"/>
                      <a:pt x="4787" y="834"/>
                      <a:pt x="4906" y="584"/>
                    </a:cubicBezTo>
                    <a:cubicBezTo>
                      <a:pt x="4787" y="941"/>
                      <a:pt x="4644" y="1274"/>
                      <a:pt x="4454" y="1596"/>
                    </a:cubicBezTo>
                    <a:cubicBezTo>
                      <a:pt x="4275" y="1917"/>
                      <a:pt x="4001" y="2179"/>
                      <a:pt x="3668" y="2346"/>
                    </a:cubicBezTo>
                    <a:cubicBezTo>
                      <a:pt x="3335" y="2513"/>
                      <a:pt x="2942" y="2501"/>
                      <a:pt x="2608" y="2322"/>
                    </a:cubicBezTo>
                    <a:cubicBezTo>
                      <a:pt x="2287" y="2120"/>
                      <a:pt x="2132" y="1739"/>
                      <a:pt x="2239" y="1370"/>
                    </a:cubicBezTo>
                    <a:cubicBezTo>
                      <a:pt x="2037" y="1810"/>
                      <a:pt x="1680" y="2155"/>
                      <a:pt x="1239" y="2334"/>
                    </a:cubicBezTo>
                    <a:cubicBezTo>
                      <a:pt x="965" y="2465"/>
                      <a:pt x="656" y="2465"/>
                      <a:pt x="394" y="2346"/>
                    </a:cubicBezTo>
                    <a:cubicBezTo>
                      <a:pt x="132" y="2215"/>
                      <a:pt x="1" y="1846"/>
                      <a:pt x="179" y="1608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396;p77">
                <a:extLst>
                  <a:ext uri="{FF2B5EF4-FFF2-40B4-BE49-F238E27FC236}">
                    <a16:creationId xmlns:a16="http://schemas.microsoft.com/office/drawing/2014/main" id="{D9AC1DA2-5A54-D81F-5272-DDBE117432A7}"/>
                  </a:ext>
                </a:extLst>
              </p:cNvPr>
              <p:cNvSpPr/>
              <p:nvPr/>
            </p:nvSpPr>
            <p:spPr>
              <a:xfrm>
                <a:off x="5367219" y="2567915"/>
                <a:ext cx="59308" cy="2298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305" extrusionOk="0">
                    <a:moveTo>
                      <a:pt x="758" y="1"/>
                    </a:moveTo>
                    <a:cubicBezTo>
                      <a:pt x="754" y="1"/>
                      <a:pt x="751" y="4"/>
                      <a:pt x="751" y="10"/>
                    </a:cubicBezTo>
                    <a:cubicBezTo>
                      <a:pt x="655" y="105"/>
                      <a:pt x="536" y="176"/>
                      <a:pt x="417" y="212"/>
                    </a:cubicBezTo>
                    <a:cubicBezTo>
                      <a:pt x="330" y="244"/>
                      <a:pt x="243" y="260"/>
                      <a:pt x="155" y="260"/>
                    </a:cubicBezTo>
                    <a:cubicBezTo>
                      <a:pt x="112" y="260"/>
                      <a:pt x="68" y="256"/>
                      <a:pt x="24" y="248"/>
                    </a:cubicBezTo>
                    <a:cubicBezTo>
                      <a:pt x="13" y="248"/>
                      <a:pt x="1" y="260"/>
                      <a:pt x="1" y="260"/>
                    </a:cubicBezTo>
                    <a:cubicBezTo>
                      <a:pt x="1" y="271"/>
                      <a:pt x="1" y="283"/>
                      <a:pt x="13" y="283"/>
                    </a:cubicBezTo>
                    <a:cubicBezTo>
                      <a:pt x="67" y="298"/>
                      <a:pt x="126" y="305"/>
                      <a:pt x="186" y="305"/>
                    </a:cubicBezTo>
                    <a:cubicBezTo>
                      <a:pt x="269" y="305"/>
                      <a:pt x="353" y="292"/>
                      <a:pt x="429" y="271"/>
                    </a:cubicBezTo>
                    <a:cubicBezTo>
                      <a:pt x="572" y="224"/>
                      <a:pt x="691" y="141"/>
                      <a:pt x="775" y="33"/>
                    </a:cubicBezTo>
                    <a:cubicBezTo>
                      <a:pt x="786" y="21"/>
                      <a:pt x="786" y="21"/>
                      <a:pt x="775" y="10"/>
                    </a:cubicBezTo>
                    <a:cubicBezTo>
                      <a:pt x="769" y="4"/>
                      <a:pt x="763" y="1"/>
                      <a:pt x="75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397;p77">
                <a:extLst>
                  <a:ext uri="{FF2B5EF4-FFF2-40B4-BE49-F238E27FC236}">
                    <a16:creationId xmlns:a16="http://schemas.microsoft.com/office/drawing/2014/main" id="{84325C80-9147-1C0E-334F-D2B99F5EB0CC}"/>
                  </a:ext>
                </a:extLst>
              </p:cNvPr>
              <p:cNvSpPr/>
              <p:nvPr/>
            </p:nvSpPr>
            <p:spPr>
              <a:xfrm>
                <a:off x="4928463" y="1716851"/>
                <a:ext cx="973576" cy="660003"/>
              </a:xfrm>
              <a:custGeom>
                <a:avLst/>
                <a:gdLst/>
                <a:ahLst/>
                <a:cxnLst/>
                <a:rect l="l" t="t" r="r" b="b"/>
                <a:pathLst>
                  <a:path w="12919" h="8758" extrusionOk="0">
                    <a:moveTo>
                      <a:pt x="5159" y="1"/>
                    </a:moveTo>
                    <a:cubicBezTo>
                      <a:pt x="5091" y="1"/>
                      <a:pt x="5022" y="2"/>
                      <a:pt x="4953" y="4"/>
                    </a:cubicBezTo>
                    <a:cubicBezTo>
                      <a:pt x="4060" y="15"/>
                      <a:pt x="3203" y="301"/>
                      <a:pt x="2465" y="813"/>
                    </a:cubicBezTo>
                    <a:cubicBezTo>
                      <a:pt x="1393" y="1563"/>
                      <a:pt x="798" y="2802"/>
                      <a:pt x="358" y="4028"/>
                    </a:cubicBezTo>
                    <a:cubicBezTo>
                      <a:pt x="167" y="4552"/>
                      <a:pt x="0" y="5147"/>
                      <a:pt x="227" y="5635"/>
                    </a:cubicBezTo>
                    <a:cubicBezTo>
                      <a:pt x="432" y="6104"/>
                      <a:pt x="967" y="6375"/>
                      <a:pt x="1473" y="6375"/>
                    </a:cubicBezTo>
                    <a:cubicBezTo>
                      <a:pt x="1494" y="6375"/>
                      <a:pt x="1515" y="6374"/>
                      <a:pt x="1536" y="6373"/>
                    </a:cubicBezTo>
                    <a:cubicBezTo>
                      <a:pt x="2072" y="6326"/>
                      <a:pt x="2572" y="6088"/>
                      <a:pt x="2953" y="5707"/>
                    </a:cubicBezTo>
                    <a:cubicBezTo>
                      <a:pt x="3322" y="5326"/>
                      <a:pt x="3656" y="4897"/>
                      <a:pt x="3930" y="4445"/>
                    </a:cubicBezTo>
                    <a:lnTo>
                      <a:pt x="3930" y="4445"/>
                    </a:lnTo>
                    <a:cubicBezTo>
                      <a:pt x="3577" y="5279"/>
                      <a:pt x="4199" y="6183"/>
                      <a:pt x="5097" y="6183"/>
                    </a:cubicBezTo>
                    <a:cubicBezTo>
                      <a:pt x="5109" y="6183"/>
                      <a:pt x="5120" y="6183"/>
                      <a:pt x="5132" y="6183"/>
                    </a:cubicBezTo>
                    <a:cubicBezTo>
                      <a:pt x="5537" y="6147"/>
                      <a:pt x="5906" y="5969"/>
                      <a:pt x="6192" y="5683"/>
                    </a:cubicBezTo>
                    <a:cubicBezTo>
                      <a:pt x="6430" y="5444"/>
                      <a:pt x="6636" y="5181"/>
                      <a:pt x="6822" y="4899"/>
                    </a:cubicBezTo>
                    <a:lnTo>
                      <a:pt x="6822" y="4899"/>
                    </a:lnTo>
                    <a:cubicBezTo>
                      <a:pt x="6738" y="5123"/>
                      <a:pt x="6815" y="5408"/>
                      <a:pt x="7001" y="5576"/>
                    </a:cubicBezTo>
                    <a:cubicBezTo>
                      <a:pt x="7149" y="5709"/>
                      <a:pt x="7339" y="5746"/>
                      <a:pt x="7536" y="5746"/>
                    </a:cubicBezTo>
                    <a:cubicBezTo>
                      <a:pt x="7655" y="5746"/>
                      <a:pt x="7777" y="5732"/>
                      <a:pt x="7894" y="5719"/>
                    </a:cubicBezTo>
                    <a:cubicBezTo>
                      <a:pt x="8442" y="5671"/>
                      <a:pt x="9823" y="4611"/>
                      <a:pt x="10156" y="3885"/>
                    </a:cubicBezTo>
                    <a:cubicBezTo>
                      <a:pt x="10276" y="4897"/>
                      <a:pt x="10323" y="5361"/>
                      <a:pt x="10526" y="6361"/>
                    </a:cubicBezTo>
                    <a:cubicBezTo>
                      <a:pt x="10633" y="7004"/>
                      <a:pt x="10895" y="7600"/>
                      <a:pt x="11264" y="8135"/>
                    </a:cubicBezTo>
                    <a:cubicBezTo>
                      <a:pt x="11479" y="8414"/>
                      <a:pt x="11763" y="8757"/>
                      <a:pt x="12028" y="8757"/>
                    </a:cubicBezTo>
                    <a:cubicBezTo>
                      <a:pt x="12159" y="8757"/>
                      <a:pt x="12285" y="8674"/>
                      <a:pt x="12395" y="8457"/>
                    </a:cubicBezTo>
                    <a:cubicBezTo>
                      <a:pt x="12657" y="7945"/>
                      <a:pt x="12800" y="7385"/>
                      <a:pt x="12847" y="6814"/>
                    </a:cubicBezTo>
                    <a:cubicBezTo>
                      <a:pt x="12919" y="5671"/>
                      <a:pt x="12633" y="4528"/>
                      <a:pt x="12014" y="3564"/>
                    </a:cubicBezTo>
                    <a:cubicBezTo>
                      <a:pt x="11026" y="1992"/>
                      <a:pt x="9347" y="956"/>
                      <a:pt x="7585" y="396"/>
                    </a:cubicBezTo>
                    <a:cubicBezTo>
                      <a:pt x="6804" y="133"/>
                      <a:pt x="5984" y="1"/>
                      <a:pt x="5159" y="1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398;p77">
                <a:extLst>
                  <a:ext uri="{FF2B5EF4-FFF2-40B4-BE49-F238E27FC236}">
                    <a16:creationId xmlns:a16="http://schemas.microsoft.com/office/drawing/2014/main" id="{F7F9BF27-AB69-EBC1-C35B-BD4C8DFB8E2A}"/>
                  </a:ext>
                </a:extLst>
              </p:cNvPr>
              <p:cNvSpPr/>
              <p:nvPr/>
            </p:nvSpPr>
            <p:spPr>
              <a:xfrm>
                <a:off x="5285602" y="1937813"/>
                <a:ext cx="310483" cy="117863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564" extrusionOk="0">
                    <a:moveTo>
                      <a:pt x="334" y="0"/>
                    </a:moveTo>
                    <a:cubicBezTo>
                      <a:pt x="238" y="143"/>
                      <a:pt x="167" y="298"/>
                      <a:pt x="95" y="453"/>
                    </a:cubicBezTo>
                    <a:cubicBezTo>
                      <a:pt x="24" y="608"/>
                      <a:pt x="0" y="774"/>
                      <a:pt x="12" y="941"/>
                    </a:cubicBezTo>
                    <a:cubicBezTo>
                      <a:pt x="23" y="1289"/>
                      <a:pt x="310" y="1563"/>
                      <a:pt x="642" y="1563"/>
                    </a:cubicBezTo>
                    <a:cubicBezTo>
                      <a:pt x="662" y="1563"/>
                      <a:pt x="682" y="1562"/>
                      <a:pt x="703" y="1560"/>
                    </a:cubicBezTo>
                    <a:cubicBezTo>
                      <a:pt x="1048" y="1536"/>
                      <a:pt x="1369" y="1393"/>
                      <a:pt x="1631" y="1179"/>
                    </a:cubicBezTo>
                    <a:cubicBezTo>
                      <a:pt x="1806" y="1044"/>
                      <a:pt x="1970" y="888"/>
                      <a:pt x="2113" y="714"/>
                    </a:cubicBezTo>
                    <a:lnTo>
                      <a:pt x="2113" y="714"/>
                    </a:lnTo>
                    <a:cubicBezTo>
                      <a:pt x="2103" y="750"/>
                      <a:pt x="2093" y="786"/>
                      <a:pt x="2084" y="822"/>
                    </a:cubicBezTo>
                    <a:cubicBezTo>
                      <a:pt x="2048" y="965"/>
                      <a:pt x="2072" y="1120"/>
                      <a:pt x="2143" y="1263"/>
                    </a:cubicBezTo>
                    <a:cubicBezTo>
                      <a:pt x="2179" y="1334"/>
                      <a:pt x="2239" y="1393"/>
                      <a:pt x="2310" y="1429"/>
                    </a:cubicBezTo>
                    <a:cubicBezTo>
                      <a:pt x="2381" y="1465"/>
                      <a:pt x="2453" y="1489"/>
                      <a:pt x="2536" y="1489"/>
                    </a:cubicBezTo>
                    <a:cubicBezTo>
                      <a:pt x="2679" y="1477"/>
                      <a:pt x="2834" y="1429"/>
                      <a:pt x="2953" y="1346"/>
                    </a:cubicBezTo>
                    <a:cubicBezTo>
                      <a:pt x="3453" y="1036"/>
                      <a:pt x="3858" y="608"/>
                      <a:pt x="4120" y="96"/>
                    </a:cubicBezTo>
                    <a:cubicBezTo>
                      <a:pt x="4120" y="84"/>
                      <a:pt x="4120" y="72"/>
                      <a:pt x="4108" y="72"/>
                    </a:cubicBezTo>
                    <a:cubicBezTo>
                      <a:pt x="4104" y="68"/>
                      <a:pt x="4100" y="67"/>
                      <a:pt x="4096" y="67"/>
                    </a:cubicBezTo>
                    <a:cubicBezTo>
                      <a:pt x="4088" y="67"/>
                      <a:pt x="4080" y="72"/>
                      <a:pt x="4072" y="72"/>
                    </a:cubicBezTo>
                    <a:cubicBezTo>
                      <a:pt x="3798" y="572"/>
                      <a:pt x="3393" y="989"/>
                      <a:pt x="2905" y="1286"/>
                    </a:cubicBezTo>
                    <a:cubicBezTo>
                      <a:pt x="2798" y="1358"/>
                      <a:pt x="2667" y="1393"/>
                      <a:pt x="2524" y="1405"/>
                    </a:cubicBezTo>
                    <a:cubicBezTo>
                      <a:pt x="2393" y="1405"/>
                      <a:pt x="2274" y="1334"/>
                      <a:pt x="2203" y="1227"/>
                    </a:cubicBezTo>
                    <a:cubicBezTo>
                      <a:pt x="2143" y="1108"/>
                      <a:pt x="2131" y="965"/>
                      <a:pt x="2167" y="834"/>
                    </a:cubicBezTo>
                    <a:cubicBezTo>
                      <a:pt x="2187" y="722"/>
                      <a:pt x="2225" y="611"/>
                      <a:pt x="2272" y="499"/>
                    </a:cubicBezTo>
                    <a:lnTo>
                      <a:pt x="2272" y="499"/>
                    </a:lnTo>
                    <a:cubicBezTo>
                      <a:pt x="2285" y="480"/>
                      <a:pt x="2298" y="461"/>
                      <a:pt x="2310" y="441"/>
                    </a:cubicBezTo>
                    <a:lnTo>
                      <a:pt x="2300" y="436"/>
                    </a:lnTo>
                    <a:lnTo>
                      <a:pt x="2300" y="436"/>
                    </a:lnTo>
                    <a:cubicBezTo>
                      <a:pt x="2312" y="407"/>
                      <a:pt x="2291" y="383"/>
                      <a:pt x="2266" y="383"/>
                    </a:cubicBezTo>
                    <a:cubicBezTo>
                      <a:pt x="2253" y="383"/>
                      <a:pt x="2239" y="389"/>
                      <a:pt x="2227" y="405"/>
                    </a:cubicBezTo>
                    <a:cubicBezTo>
                      <a:pt x="2060" y="679"/>
                      <a:pt x="1834" y="917"/>
                      <a:pt x="1572" y="1120"/>
                    </a:cubicBezTo>
                    <a:cubicBezTo>
                      <a:pt x="1334" y="1334"/>
                      <a:pt x="1024" y="1465"/>
                      <a:pt x="703" y="1489"/>
                    </a:cubicBezTo>
                    <a:cubicBezTo>
                      <a:pt x="681" y="1491"/>
                      <a:pt x="660" y="1492"/>
                      <a:pt x="639" y="1492"/>
                    </a:cubicBezTo>
                    <a:cubicBezTo>
                      <a:pt x="334" y="1492"/>
                      <a:pt x="82" y="1253"/>
                      <a:pt x="60" y="941"/>
                    </a:cubicBezTo>
                    <a:cubicBezTo>
                      <a:pt x="36" y="620"/>
                      <a:pt x="203" y="310"/>
                      <a:pt x="357" y="24"/>
                    </a:cubicBezTo>
                    <a:cubicBezTo>
                      <a:pt x="369" y="24"/>
                      <a:pt x="369" y="12"/>
                      <a:pt x="357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399;p77">
                <a:extLst>
                  <a:ext uri="{FF2B5EF4-FFF2-40B4-BE49-F238E27FC236}">
                    <a16:creationId xmlns:a16="http://schemas.microsoft.com/office/drawing/2014/main" id="{5B5BA6AA-5BF6-FA3C-E6BE-FA914C0F40E3}"/>
                  </a:ext>
                </a:extLst>
              </p:cNvPr>
              <p:cNvSpPr/>
              <p:nvPr/>
            </p:nvSpPr>
            <p:spPr>
              <a:xfrm>
                <a:off x="5009251" y="1973309"/>
                <a:ext cx="97817" cy="8771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164" extrusionOk="0">
                    <a:moveTo>
                      <a:pt x="121" y="1"/>
                    </a:moveTo>
                    <a:cubicBezTo>
                      <a:pt x="113" y="1"/>
                      <a:pt x="107" y="9"/>
                      <a:pt x="107" y="18"/>
                    </a:cubicBezTo>
                    <a:cubicBezTo>
                      <a:pt x="24" y="220"/>
                      <a:pt x="0" y="446"/>
                      <a:pt x="12" y="672"/>
                    </a:cubicBezTo>
                    <a:cubicBezTo>
                      <a:pt x="24" y="780"/>
                      <a:pt x="71" y="887"/>
                      <a:pt x="143" y="982"/>
                    </a:cubicBezTo>
                    <a:cubicBezTo>
                      <a:pt x="214" y="1077"/>
                      <a:pt x="321" y="1137"/>
                      <a:pt x="441" y="1161"/>
                    </a:cubicBezTo>
                    <a:cubicBezTo>
                      <a:pt x="463" y="1163"/>
                      <a:pt x="484" y="1164"/>
                      <a:pt x="506" y="1164"/>
                    </a:cubicBezTo>
                    <a:cubicBezTo>
                      <a:pt x="720" y="1164"/>
                      <a:pt x="918" y="1060"/>
                      <a:pt x="1048" y="887"/>
                    </a:cubicBezTo>
                    <a:cubicBezTo>
                      <a:pt x="1167" y="696"/>
                      <a:pt x="1250" y="494"/>
                      <a:pt x="1298" y="268"/>
                    </a:cubicBezTo>
                    <a:cubicBezTo>
                      <a:pt x="1298" y="268"/>
                      <a:pt x="1298" y="256"/>
                      <a:pt x="1298" y="244"/>
                    </a:cubicBezTo>
                    <a:cubicBezTo>
                      <a:pt x="1286" y="244"/>
                      <a:pt x="1274" y="244"/>
                      <a:pt x="1274" y="256"/>
                    </a:cubicBezTo>
                    <a:cubicBezTo>
                      <a:pt x="1203" y="470"/>
                      <a:pt x="1107" y="661"/>
                      <a:pt x="988" y="827"/>
                    </a:cubicBezTo>
                    <a:cubicBezTo>
                      <a:pt x="876" y="985"/>
                      <a:pt x="689" y="1078"/>
                      <a:pt x="498" y="1078"/>
                    </a:cubicBezTo>
                    <a:cubicBezTo>
                      <a:pt x="487" y="1078"/>
                      <a:pt x="476" y="1078"/>
                      <a:pt x="464" y="1077"/>
                    </a:cubicBezTo>
                    <a:cubicBezTo>
                      <a:pt x="262" y="1030"/>
                      <a:pt x="107" y="863"/>
                      <a:pt x="83" y="661"/>
                    </a:cubicBezTo>
                    <a:cubicBezTo>
                      <a:pt x="60" y="446"/>
                      <a:pt x="83" y="232"/>
                      <a:pt x="143" y="30"/>
                    </a:cubicBezTo>
                    <a:cubicBezTo>
                      <a:pt x="143" y="18"/>
                      <a:pt x="143" y="6"/>
                      <a:pt x="131" y="6"/>
                    </a:cubicBezTo>
                    <a:cubicBezTo>
                      <a:pt x="127" y="2"/>
                      <a:pt x="124" y="1"/>
                      <a:pt x="121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400;p77">
                <a:extLst>
                  <a:ext uri="{FF2B5EF4-FFF2-40B4-BE49-F238E27FC236}">
                    <a16:creationId xmlns:a16="http://schemas.microsoft.com/office/drawing/2014/main" id="{F5A72178-6B3F-2BAF-6769-60DA714412FE}"/>
                  </a:ext>
                </a:extLst>
              </p:cNvPr>
              <p:cNvSpPr/>
              <p:nvPr/>
            </p:nvSpPr>
            <p:spPr>
              <a:xfrm>
                <a:off x="5743199" y="2073314"/>
                <a:ext cx="175061" cy="23783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3156" extrusionOk="0">
                    <a:moveTo>
                      <a:pt x="24" y="0"/>
                    </a:moveTo>
                    <a:cubicBezTo>
                      <a:pt x="12" y="0"/>
                      <a:pt x="12" y="0"/>
                      <a:pt x="12" y="12"/>
                    </a:cubicBezTo>
                    <a:cubicBezTo>
                      <a:pt x="0" y="619"/>
                      <a:pt x="84" y="1227"/>
                      <a:pt x="238" y="1810"/>
                    </a:cubicBezTo>
                    <a:cubicBezTo>
                      <a:pt x="286" y="1953"/>
                      <a:pt x="322" y="2096"/>
                      <a:pt x="369" y="2251"/>
                    </a:cubicBezTo>
                    <a:cubicBezTo>
                      <a:pt x="417" y="2393"/>
                      <a:pt x="477" y="2536"/>
                      <a:pt x="572" y="2667"/>
                    </a:cubicBezTo>
                    <a:cubicBezTo>
                      <a:pt x="671" y="2789"/>
                      <a:pt x="822" y="2859"/>
                      <a:pt x="976" y="2859"/>
                    </a:cubicBezTo>
                    <a:cubicBezTo>
                      <a:pt x="988" y="2859"/>
                      <a:pt x="1000" y="2859"/>
                      <a:pt x="1012" y="2858"/>
                    </a:cubicBezTo>
                    <a:cubicBezTo>
                      <a:pt x="1090" y="2847"/>
                      <a:pt x="1157" y="2805"/>
                      <a:pt x="1214" y="2741"/>
                    </a:cubicBezTo>
                    <a:lnTo>
                      <a:pt x="1214" y="2741"/>
                    </a:lnTo>
                    <a:cubicBezTo>
                      <a:pt x="1236" y="2813"/>
                      <a:pt x="1273" y="2881"/>
                      <a:pt x="1322" y="2941"/>
                    </a:cubicBezTo>
                    <a:cubicBezTo>
                      <a:pt x="1417" y="3072"/>
                      <a:pt x="1572" y="3144"/>
                      <a:pt x="1739" y="3155"/>
                    </a:cubicBezTo>
                    <a:cubicBezTo>
                      <a:pt x="2072" y="3132"/>
                      <a:pt x="2322" y="2834"/>
                      <a:pt x="2274" y="2501"/>
                    </a:cubicBezTo>
                    <a:cubicBezTo>
                      <a:pt x="2274" y="2489"/>
                      <a:pt x="2265" y="2483"/>
                      <a:pt x="2257" y="2483"/>
                    </a:cubicBezTo>
                    <a:cubicBezTo>
                      <a:pt x="2248" y="2483"/>
                      <a:pt x="2239" y="2489"/>
                      <a:pt x="2239" y="2501"/>
                    </a:cubicBezTo>
                    <a:cubicBezTo>
                      <a:pt x="2274" y="2810"/>
                      <a:pt x="2048" y="3072"/>
                      <a:pt x="1739" y="3084"/>
                    </a:cubicBezTo>
                    <a:cubicBezTo>
                      <a:pt x="1484" y="3064"/>
                      <a:pt x="1291" y="2870"/>
                      <a:pt x="1277" y="2628"/>
                    </a:cubicBezTo>
                    <a:lnTo>
                      <a:pt x="1277" y="2628"/>
                    </a:lnTo>
                    <a:cubicBezTo>
                      <a:pt x="1286" y="2592"/>
                      <a:pt x="1288" y="2555"/>
                      <a:pt x="1283" y="2518"/>
                    </a:cubicBezTo>
                    <a:lnTo>
                      <a:pt x="1283" y="2518"/>
                    </a:lnTo>
                    <a:cubicBezTo>
                      <a:pt x="1284" y="2512"/>
                      <a:pt x="1285" y="2506"/>
                      <a:pt x="1286" y="2501"/>
                    </a:cubicBezTo>
                    <a:lnTo>
                      <a:pt x="1280" y="2501"/>
                    </a:lnTo>
                    <a:cubicBezTo>
                      <a:pt x="1278" y="2493"/>
                      <a:pt x="1277" y="2485"/>
                      <a:pt x="1274" y="2477"/>
                    </a:cubicBezTo>
                    <a:cubicBezTo>
                      <a:pt x="1274" y="2465"/>
                      <a:pt x="1262" y="2453"/>
                      <a:pt x="1250" y="2453"/>
                    </a:cubicBezTo>
                    <a:cubicBezTo>
                      <a:pt x="1244" y="2450"/>
                      <a:pt x="1238" y="2448"/>
                      <a:pt x="1232" y="2448"/>
                    </a:cubicBezTo>
                    <a:cubicBezTo>
                      <a:pt x="1216" y="2448"/>
                      <a:pt x="1203" y="2459"/>
                      <a:pt x="1203" y="2477"/>
                    </a:cubicBezTo>
                    <a:cubicBezTo>
                      <a:pt x="1194" y="2520"/>
                      <a:pt x="1190" y="2563"/>
                      <a:pt x="1191" y="2606"/>
                    </a:cubicBezTo>
                    <a:lnTo>
                      <a:pt x="1191" y="2606"/>
                    </a:lnTo>
                    <a:cubicBezTo>
                      <a:pt x="1164" y="2691"/>
                      <a:pt x="1095" y="2757"/>
                      <a:pt x="1000" y="2774"/>
                    </a:cubicBezTo>
                    <a:cubicBezTo>
                      <a:pt x="988" y="2775"/>
                      <a:pt x="976" y="2776"/>
                      <a:pt x="964" y="2776"/>
                    </a:cubicBezTo>
                    <a:cubicBezTo>
                      <a:pt x="836" y="2776"/>
                      <a:pt x="720" y="2718"/>
                      <a:pt x="643" y="2620"/>
                    </a:cubicBezTo>
                    <a:cubicBezTo>
                      <a:pt x="548" y="2501"/>
                      <a:pt x="488" y="2370"/>
                      <a:pt x="441" y="2227"/>
                    </a:cubicBezTo>
                    <a:cubicBezTo>
                      <a:pt x="393" y="2084"/>
                      <a:pt x="358" y="1941"/>
                      <a:pt x="310" y="1798"/>
                    </a:cubicBezTo>
                    <a:cubicBezTo>
                      <a:pt x="155" y="1215"/>
                      <a:pt x="60" y="619"/>
                      <a:pt x="48" y="12"/>
                    </a:cubicBezTo>
                    <a:cubicBezTo>
                      <a:pt x="48" y="0"/>
                      <a:pt x="36" y="0"/>
                      <a:pt x="24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401;p77">
                <a:extLst>
                  <a:ext uri="{FF2B5EF4-FFF2-40B4-BE49-F238E27FC236}">
                    <a16:creationId xmlns:a16="http://schemas.microsoft.com/office/drawing/2014/main" id="{DF0DD32C-B20C-7D8C-C50D-639E31ADEF8A}"/>
                  </a:ext>
                </a:extLst>
              </p:cNvPr>
              <p:cNvSpPr/>
              <p:nvPr/>
            </p:nvSpPr>
            <p:spPr>
              <a:xfrm>
                <a:off x="5135708" y="1742173"/>
                <a:ext cx="155091" cy="129393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1717" extrusionOk="0">
                    <a:moveTo>
                      <a:pt x="644" y="1"/>
                    </a:moveTo>
                    <a:cubicBezTo>
                      <a:pt x="477" y="108"/>
                      <a:pt x="334" y="227"/>
                      <a:pt x="191" y="358"/>
                    </a:cubicBezTo>
                    <a:cubicBezTo>
                      <a:pt x="60" y="513"/>
                      <a:pt x="1" y="703"/>
                      <a:pt x="13" y="906"/>
                    </a:cubicBezTo>
                    <a:cubicBezTo>
                      <a:pt x="25" y="1001"/>
                      <a:pt x="60" y="1108"/>
                      <a:pt x="132" y="1180"/>
                    </a:cubicBezTo>
                    <a:cubicBezTo>
                      <a:pt x="203" y="1263"/>
                      <a:pt x="298" y="1311"/>
                      <a:pt x="394" y="1323"/>
                    </a:cubicBezTo>
                    <a:cubicBezTo>
                      <a:pt x="407" y="1323"/>
                      <a:pt x="420" y="1324"/>
                      <a:pt x="434" y="1324"/>
                    </a:cubicBezTo>
                    <a:cubicBezTo>
                      <a:pt x="555" y="1324"/>
                      <a:pt x="668" y="1292"/>
                      <a:pt x="765" y="1232"/>
                    </a:cubicBezTo>
                    <a:lnTo>
                      <a:pt x="765" y="1232"/>
                    </a:lnTo>
                    <a:cubicBezTo>
                      <a:pt x="763" y="1243"/>
                      <a:pt x="763" y="1253"/>
                      <a:pt x="763" y="1263"/>
                    </a:cubicBezTo>
                    <a:cubicBezTo>
                      <a:pt x="763" y="1346"/>
                      <a:pt x="787" y="1430"/>
                      <a:pt x="834" y="1501"/>
                    </a:cubicBezTo>
                    <a:cubicBezTo>
                      <a:pt x="923" y="1635"/>
                      <a:pt x="1075" y="1717"/>
                      <a:pt x="1231" y="1717"/>
                    </a:cubicBezTo>
                    <a:cubicBezTo>
                      <a:pt x="1242" y="1717"/>
                      <a:pt x="1252" y="1716"/>
                      <a:pt x="1263" y="1715"/>
                    </a:cubicBezTo>
                    <a:cubicBezTo>
                      <a:pt x="1430" y="1704"/>
                      <a:pt x="1584" y="1644"/>
                      <a:pt x="1703" y="1549"/>
                    </a:cubicBezTo>
                    <a:cubicBezTo>
                      <a:pt x="1834" y="1442"/>
                      <a:pt x="1942" y="1334"/>
                      <a:pt x="2037" y="1215"/>
                    </a:cubicBezTo>
                    <a:lnTo>
                      <a:pt x="2049" y="1215"/>
                    </a:lnTo>
                    <a:cubicBezTo>
                      <a:pt x="2058" y="1206"/>
                      <a:pt x="2046" y="1184"/>
                      <a:pt x="2030" y="1184"/>
                    </a:cubicBezTo>
                    <a:cubicBezTo>
                      <a:pt x="2024" y="1184"/>
                      <a:pt x="2019" y="1186"/>
                      <a:pt x="2013" y="1192"/>
                    </a:cubicBezTo>
                    <a:cubicBezTo>
                      <a:pt x="1918" y="1299"/>
                      <a:pt x="1799" y="1394"/>
                      <a:pt x="1680" y="1489"/>
                    </a:cubicBezTo>
                    <a:cubicBezTo>
                      <a:pt x="1561" y="1573"/>
                      <a:pt x="1418" y="1620"/>
                      <a:pt x="1275" y="1632"/>
                    </a:cubicBezTo>
                    <a:cubicBezTo>
                      <a:pt x="1264" y="1633"/>
                      <a:pt x="1254" y="1633"/>
                      <a:pt x="1244" y="1633"/>
                    </a:cubicBezTo>
                    <a:cubicBezTo>
                      <a:pt x="1113" y="1633"/>
                      <a:pt x="995" y="1564"/>
                      <a:pt x="918" y="1453"/>
                    </a:cubicBezTo>
                    <a:cubicBezTo>
                      <a:pt x="834" y="1346"/>
                      <a:pt x="846" y="1192"/>
                      <a:pt x="941" y="1084"/>
                    </a:cubicBezTo>
                    <a:lnTo>
                      <a:pt x="935" y="1078"/>
                    </a:lnTo>
                    <a:lnTo>
                      <a:pt x="935" y="1078"/>
                    </a:lnTo>
                    <a:cubicBezTo>
                      <a:pt x="953" y="1050"/>
                      <a:pt x="925" y="1014"/>
                      <a:pt x="895" y="1014"/>
                    </a:cubicBezTo>
                    <a:cubicBezTo>
                      <a:pt x="887" y="1014"/>
                      <a:pt x="878" y="1017"/>
                      <a:pt x="870" y="1025"/>
                    </a:cubicBezTo>
                    <a:cubicBezTo>
                      <a:pt x="854" y="1044"/>
                      <a:pt x="839" y="1063"/>
                      <a:pt x="826" y="1083"/>
                    </a:cubicBezTo>
                    <a:lnTo>
                      <a:pt x="826" y="1083"/>
                    </a:lnTo>
                    <a:cubicBezTo>
                      <a:pt x="713" y="1187"/>
                      <a:pt x="570" y="1239"/>
                      <a:pt x="418" y="1239"/>
                    </a:cubicBezTo>
                    <a:cubicBezTo>
                      <a:pt x="334" y="1227"/>
                      <a:pt x="251" y="1192"/>
                      <a:pt x="203" y="1120"/>
                    </a:cubicBezTo>
                    <a:cubicBezTo>
                      <a:pt x="144" y="1061"/>
                      <a:pt x="108" y="977"/>
                      <a:pt x="96" y="894"/>
                    </a:cubicBezTo>
                    <a:cubicBezTo>
                      <a:pt x="72" y="715"/>
                      <a:pt x="132" y="537"/>
                      <a:pt x="251" y="394"/>
                    </a:cubicBezTo>
                    <a:cubicBezTo>
                      <a:pt x="382" y="251"/>
                      <a:pt x="513" y="132"/>
                      <a:pt x="668" y="25"/>
                    </a:cubicBezTo>
                    <a:cubicBezTo>
                      <a:pt x="679" y="25"/>
                      <a:pt x="679" y="13"/>
                      <a:pt x="668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402;p77">
                <a:extLst>
                  <a:ext uri="{FF2B5EF4-FFF2-40B4-BE49-F238E27FC236}">
                    <a16:creationId xmlns:a16="http://schemas.microsoft.com/office/drawing/2014/main" id="{04C46822-F5E4-EF2E-CA0B-FA3E6BFB4FC5}"/>
                  </a:ext>
                </a:extLst>
              </p:cNvPr>
              <p:cNvSpPr/>
              <p:nvPr/>
            </p:nvSpPr>
            <p:spPr>
              <a:xfrm>
                <a:off x="5813210" y="1976022"/>
                <a:ext cx="100530" cy="121556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613" extrusionOk="0">
                    <a:moveTo>
                      <a:pt x="27" y="1"/>
                    </a:moveTo>
                    <a:cubicBezTo>
                      <a:pt x="25" y="1"/>
                      <a:pt x="24" y="2"/>
                      <a:pt x="24" y="5"/>
                    </a:cubicBezTo>
                    <a:cubicBezTo>
                      <a:pt x="12" y="5"/>
                      <a:pt x="0" y="17"/>
                      <a:pt x="0" y="29"/>
                    </a:cubicBezTo>
                    <a:cubicBezTo>
                      <a:pt x="60" y="410"/>
                      <a:pt x="202" y="779"/>
                      <a:pt x="405" y="1113"/>
                    </a:cubicBezTo>
                    <a:cubicBezTo>
                      <a:pt x="488" y="1303"/>
                      <a:pt x="631" y="1458"/>
                      <a:pt x="798" y="1565"/>
                    </a:cubicBezTo>
                    <a:cubicBezTo>
                      <a:pt x="861" y="1597"/>
                      <a:pt x="930" y="1613"/>
                      <a:pt x="1001" y="1613"/>
                    </a:cubicBezTo>
                    <a:cubicBezTo>
                      <a:pt x="1036" y="1613"/>
                      <a:pt x="1072" y="1609"/>
                      <a:pt x="1107" y="1601"/>
                    </a:cubicBezTo>
                    <a:cubicBezTo>
                      <a:pt x="1214" y="1565"/>
                      <a:pt x="1298" y="1494"/>
                      <a:pt x="1322" y="1387"/>
                    </a:cubicBezTo>
                    <a:cubicBezTo>
                      <a:pt x="1334" y="1375"/>
                      <a:pt x="1322" y="1363"/>
                      <a:pt x="1310" y="1363"/>
                    </a:cubicBezTo>
                    <a:cubicBezTo>
                      <a:pt x="1306" y="1359"/>
                      <a:pt x="1303" y="1358"/>
                      <a:pt x="1300" y="1358"/>
                    </a:cubicBezTo>
                    <a:cubicBezTo>
                      <a:pt x="1292" y="1358"/>
                      <a:pt x="1286" y="1366"/>
                      <a:pt x="1286" y="1375"/>
                    </a:cubicBezTo>
                    <a:cubicBezTo>
                      <a:pt x="1250" y="1458"/>
                      <a:pt x="1179" y="1518"/>
                      <a:pt x="1083" y="1529"/>
                    </a:cubicBezTo>
                    <a:cubicBezTo>
                      <a:pt x="1060" y="1536"/>
                      <a:pt x="1037" y="1539"/>
                      <a:pt x="1014" y="1539"/>
                    </a:cubicBezTo>
                    <a:cubicBezTo>
                      <a:pt x="954" y="1539"/>
                      <a:pt x="894" y="1519"/>
                      <a:pt x="833" y="1494"/>
                    </a:cubicBezTo>
                    <a:cubicBezTo>
                      <a:pt x="679" y="1387"/>
                      <a:pt x="560" y="1244"/>
                      <a:pt x="476" y="1077"/>
                    </a:cubicBezTo>
                    <a:cubicBezTo>
                      <a:pt x="274" y="744"/>
                      <a:pt x="131" y="386"/>
                      <a:pt x="48" y="17"/>
                    </a:cubicBezTo>
                    <a:cubicBezTo>
                      <a:pt x="39" y="9"/>
                      <a:pt x="31" y="1"/>
                      <a:pt x="27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403;p77">
                <a:extLst>
                  <a:ext uri="{FF2B5EF4-FFF2-40B4-BE49-F238E27FC236}">
                    <a16:creationId xmlns:a16="http://schemas.microsoft.com/office/drawing/2014/main" id="{4C2A1D1C-9249-EAB8-7A29-7A95F0E41A02}"/>
                  </a:ext>
                </a:extLst>
              </p:cNvPr>
              <p:cNvSpPr/>
              <p:nvPr/>
            </p:nvSpPr>
            <p:spPr>
              <a:xfrm>
                <a:off x="5421932" y="1782341"/>
                <a:ext cx="112136" cy="67598"/>
              </a:xfrm>
              <a:custGeom>
                <a:avLst/>
                <a:gdLst/>
                <a:ahLst/>
                <a:cxnLst/>
                <a:rect l="l" t="t" r="r" b="b"/>
                <a:pathLst>
                  <a:path w="1488" h="897" extrusionOk="0">
                    <a:moveTo>
                      <a:pt x="276" y="0"/>
                    </a:moveTo>
                    <a:cubicBezTo>
                      <a:pt x="272" y="0"/>
                      <a:pt x="267" y="1"/>
                      <a:pt x="263" y="4"/>
                    </a:cubicBezTo>
                    <a:cubicBezTo>
                      <a:pt x="120" y="135"/>
                      <a:pt x="25" y="313"/>
                      <a:pt x="1" y="504"/>
                    </a:cubicBezTo>
                    <a:cubicBezTo>
                      <a:pt x="1" y="611"/>
                      <a:pt x="37" y="718"/>
                      <a:pt x="108" y="790"/>
                    </a:cubicBezTo>
                    <a:cubicBezTo>
                      <a:pt x="191" y="861"/>
                      <a:pt x="287" y="897"/>
                      <a:pt x="394" y="897"/>
                    </a:cubicBezTo>
                    <a:cubicBezTo>
                      <a:pt x="584" y="885"/>
                      <a:pt x="775" y="861"/>
                      <a:pt x="953" y="813"/>
                    </a:cubicBezTo>
                    <a:cubicBezTo>
                      <a:pt x="1132" y="754"/>
                      <a:pt x="1311" y="682"/>
                      <a:pt x="1477" y="587"/>
                    </a:cubicBezTo>
                    <a:cubicBezTo>
                      <a:pt x="1488" y="577"/>
                      <a:pt x="1480" y="549"/>
                      <a:pt x="1463" y="549"/>
                    </a:cubicBezTo>
                    <a:cubicBezTo>
                      <a:pt x="1460" y="549"/>
                      <a:pt x="1457" y="550"/>
                      <a:pt x="1453" y="551"/>
                    </a:cubicBezTo>
                    <a:cubicBezTo>
                      <a:pt x="1287" y="623"/>
                      <a:pt x="1108" y="682"/>
                      <a:pt x="930" y="730"/>
                    </a:cubicBezTo>
                    <a:cubicBezTo>
                      <a:pt x="763" y="778"/>
                      <a:pt x="572" y="801"/>
                      <a:pt x="394" y="813"/>
                    </a:cubicBezTo>
                    <a:cubicBezTo>
                      <a:pt x="310" y="813"/>
                      <a:pt x="227" y="778"/>
                      <a:pt x="168" y="730"/>
                    </a:cubicBezTo>
                    <a:cubicBezTo>
                      <a:pt x="108" y="670"/>
                      <a:pt x="72" y="587"/>
                      <a:pt x="72" y="504"/>
                    </a:cubicBezTo>
                    <a:cubicBezTo>
                      <a:pt x="96" y="325"/>
                      <a:pt x="179" y="158"/>
                      <a:pt x="299" y="28"/>
                    </a:cubicBezTo>
                    <a:cubicBezTo>
                      <a:pt x="308" y="18"/>
                      <a:pt x="294" y="0"/>
                      <a:pt x="276" y="0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404;p77">
                <a:extLst>
                  <a:ext uri="{FF2B5EF4-FFF2-40B4-BE49-F238E27FC236}">
                    <a16:creationId xmlns:a16="http://schemas.microsoft.com/office/drawing/2014/main" id="{551A8CFB-03D1-E060-9CF1-D746F23E7D6C}"/>
                  </a:ext>
                </a:extLst>
              </p:cNvPr>
              <p:cNvSpPr/>
              <p:nvPr/>
            </p:nvSpPr>
            <p:spPr>
              <a:xfrm>
                <a:off x="5615762" y="2623306"/>
                <a:ext cx="120350" cy="79882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060" extrusionOk="0">
                    <a:moveTo>
                      <a:pt x="1584" y="1"/>
                    </a:moveTo>
                    <a:cubicBezTo>
                      <a:pt x="1572" y="1"/>
                      <a:pt x="1560" y="13"/>
                      <a:pt x="1548" y="25"/>
                    </a:cubicBezTo>
                    <a:cubicBezTo>
                      <a:pt x="1453" y="334"/>
                      <a:pt x="1251" y="608"/>
                      <a:pt x="965" y="787"/>
                    </a:cubicBezTo>
                    <a:cubicBezTo>
                      <a:pt x="747" y="929"/>
                      <a:pt x="490" y="1003"/>
                      <a:pt x="226" y="1003"/>
                    </a:cubicBezTo>
                    <a:cubicBezTo>
                      <a:pt x="159" y="1003"/>
                      <a:pt x="92" y="999"/>
                      <a:pt x="24" y="989"/>
                    </a:cubicBezTo>
                    <a:cubicBezTo>
                      <a:pt x="13" y="989"/>
                      <a:pt x="1" y="989"/>
                      <a:pt x="1" y="1001"/>
                    </a:cubicBezTo>
                    <a:cubicBezTo>
                      <a:pt x="1" y="1013"/>
                      <a:pt x="13" y="1025"/>
                      <a:pt x="24" y="1025"/>
                    </a:cubicBezTo>
                    <a:cubicBezTo>
                      <a:pt x="118" y="1048"/>
                      <a:pt x="214" y="1059"/>
                      <a:pt x="310" y="1059"/>
                    </a:cubicBezTo>
                    <a:cubicBezTo>
                      <a:pt x="554" y="1059"/>
                      <a:pt x="799" y="986"/>
                      <a:pt x="1013" y="858"/>
                    </a:cubicBezTo>
                    <a:cubicBezTo>
                      <a:pt x="1310" y="668"/>
                      <a:pt x="1525" y="370"/>
                      <a:pt x="1596" y="25"/>
                    </a:cubicBezTo>
                    <a:cubicBezTo>
                      <a:pt x="1596" y="25"/>
                      <a:pt x="1584" y="13"/>
                      <a:pt x="1584" y="1"/>
                    </a:cubicBezTo>
                    <a:close/>
                  </a:path>
                </a:pathLst>
              </a:custGeom>
              <a:solidFill>
                <a:srgbClr val="9E53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405;p77">
                <a:extLst>
                  <a:ext uri="{FF2B5EF4-FFF2-40B4-BE49-F238E27FC236}">
                    <a16:creationId xmlns:a16="http://schemas.microsoft.com/office/drawing/2014/main" id="{FB6DD854-7B9A-E536-902C-A569054B3042}"/>
                  </a:ext>
                </a:extLst>
              </p:cNvPr>
              <p:cNvSpPr/>
              <p:nvPr/>
            </p:nvSpPr>
            <p:spPr>
              <a:xfrm>
                <a:off x="5728805" y="1782944"/>
                <a:ext cx="136477" cy="124495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652" extrusionOk="0">
                    <a:moveTo>
                      <a:pt x="1538" y="0"/>
                    </a:moveTo>
                    <a:cubicBezTo>
                      <a:pt x="1510" y="0"/>
                      <a:pt x="1482" y="6"/>
                      <a:pt x="1453" y="20"/>
                    </a:cubicBezTo>
                    <a:cubicBezTo>
                      <a:pt x="1370" y="43"/>
                      <a:pt x="1299" y="79"/>
                      <a:pt x="1227" y="139"/>
                    </a:cubicBezTo>
                    <a:cubicBezTo>
                      <a:pt x="763" y="484"/>
                      <a:pt x="346" y="912"/>
                      <a:pt x="1" y="1389"/>
                    </a:cubicBezTo>
                    <a:lnTo>
                      <a:pt x="72" y="1615"/>
                    </a:lnTo>
                    <a:cubicBezTo>
                      <a:pt x="237" y="1640"/>
                      <a:pt x="404" y="1652"/>
                      <a:pt x="570" y="1652"/>
                    </a:cubicBezTo>
                    <a:cubicBezTo>
                      <a:pt x="884" y="1652"/>
                      <a:pt x="1198" y="1609"/>
                      <a:pt x="1501" y="1532"/>
                    </a:cubicBezTo>
                    <a:cubicBezTo>
                      <a:pt x="1584" y="1520"/>
                      <a:pt x="1668" y="1484"/>
                      <a:pt x="1727" y="1424"/>
                    </a:cubicBezTo>
                    <a:cubicBezTo>
                      <a:pt x="1799" y="1365"/>
                      <a:pt x="1811" y="1282"/>
                      <a:pt x="1775" y="1198"/>
                    </a:cubicBezTo>
                    <a:cubicBezTo>
                      <a:pt x="1741" y="1144"/>
                      <a:pt x="1676" y="1124"/>
                      <a:pt x="1606" y="1124"/>
                    </a:cubicBezTo>
                    <a:cubicBezTo>
                      <a:pt x="1554" y="1124"/>
                      <a:pt x="1499" y="1135"/>
                      <a:pt x="1453" y="1151"/>
                    </a:cubicBezTo>
                    <a:lnTo>
                      <a:pt x="227" y="1460"/>
                    </a:lnTo>
                    <a:cubicBezTo>
                      <a:pt x="727" y="1210"/>
                      <a:pt x="1168" y="901"/>
                      <a:pt x="1561" y="508"/>
                    </a:cubicBezTo>
                    <a:cubicBezTo>
                      <a:pt x="1620" y="460"/>
                      <a:pt x="1668" y="389"/>
                      <a:pt x="1703" y="317"/>
                    </a:cubicBezTo>
                    <a:cubicBezTo>
                      <a:pt x="1793" y="167"/>
                      <a:pt x="1682" y="0"/>
                      <a:pt x="1538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406;p77">
                <a:extLst>
                  <a:ext uri="{FF2B5EF4-FFF2-40B4-BE49-F238E27FC236}">
                    <a16:creationId xmlns:a16="http://schemas.microsoft.com/office/drawing/2014/main" id="{CC42C25A-A322-E5D9-9963-29660F5B88C0}"/>
                  </a:ext>
                </a:extLst>
              </p:cNvPr>
              <p:cNvSpPr/>
              <p:nvPr/>
            </p:nvSpPr>
            <p:spPr>
              <a:xfrm>
                <a:off x="5566400" y="2158322"/>
                <a:ext cx="182823" cy="179206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378" extrusionOk="0">
                    <a:moveTo>
                      <a:pt x="911" y="0"/>
                    </a:moveTo>
                    <a:cubicBezTo>
                      <a:pt x="874" y="0"/>
                      <a:pt x="836" y="5"/>
                      <a:pt x="799" y="15"/>
                    </a:cubicBezTo>
                    <a:cubicBezTo>
                      <a:pt x="1" y="242"/>
                      <a:pt x="1215" y="1742"/>
                      <a:pt x="1418" y="1944"/>
                    </a:cubicBezTo>
                    <a:cubicBezTo>
                      <a:pt x="1538" y="2065"/>
                      <a:pt x="1942" y="2377"/>
                      <a:pt x="2190" y="2377"/>
                    </a:cubicBezTo>
                    <a:cubicBezTo>
                      <a:pt x="2334" y="2377"/>
                      <a:pt x="2426" y="2273"/>
                      <a:pt x="2382" y="1968"/>
                    </a:cubicBezTo>
                    <a:cubicBezTo>
                      <a:pt x="2382" y="1968"/>
                      <a:pt x="1669" y="0"/>
                      <a:pt x="911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407;p77">
                <a:extLst>
                  <a:ext uri="{FF2B5EF4-FFF2-40B4-BE49-F238E27FC236}">
                    <a16:creationId xmlns:a16="http://schemas.microsoft.com/office/drawing/2014/main" id="{A74E167A-AABC-089A-9960-B95770EC4EE5}"/>
                  </a:ext>
                </a:extLst>
              </p:cNvPr>
              <p:cNvSpPr/>
              <p:nvPr/>
            </p:nvSpPr>
            <p:spPr>
              <a:xfrm>
                <a:off x="5082427" y="2054323"/>
                <a:ext cx="24627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268" h="1509" extrusionOk="0">
                    <a:moveTo>
                      <a:pt x="2335" y="0"/>
                    </a:moveTo>
                    <a:cubicBezTo>
                      <a:pt x="1590" y="0"/>
                      <a:pt x="351" y="979"/>
                      <a:pt x="351" y="979"/>
                    </a:cubicBezTo>
                    <a:cubicBezTo>
                      <a:pt x="1" y="1406"/>
                      <a:pt x="351" y="1509"/>
                      <a:pt x="709" y="1509"/>
                    </a:cubicBezTo>
                    <a:cubicBezTo>
                      <a:pt x="900" y="1509"/>
                      <a:pt x="1093" y="1480"/>
                      <a:pt x="1184" y="1455"/>
                    </a:cubicBezTo>
                    <a:cubicBezTo>
                      <a:pt x="1458" y="1395"/>
                      <a:pt x="3268" y="740"/>
                      <a:pt x="2720" y="145"/>
                    </a:cubicBezTo>
                    <a:cubicBezTo>
                      <a:pt x="2623" y="43"/>
                      <a:pt x="2490" y="0"/>
                      <a:pt x="2335" y="0"/>
                    </a:cubicBezTo>
                    <a:close/>
                  </a:path>
                </a:pathLst>
              </a:custGeom>
              <a:solidFill>
                <a:srgbClr val="873B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408;p77">
                <a:extLst>
                  <a:ext uri="{FF2B5EF4-FFF2-40B4-BE49-F238E27FC236}">
                    <a16:creationId xmlns:a16="http://schemas.microsoft.com/office/drawing/2014/main" id="{71608188-CC21-03E6-C9E4-0E9D35462931}"/>
                  </a:ext>
                </a:extLst>
              </p:cNvPr>
              <p:cNvSpPr/>
              <p:nvPr/>
            </p:nvSpPr>
            <p:spPr>
              <a:xfrm>
                <a:off x="5278368" y="2360971"/>
                <a:ext cx="101510" cy="10181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51" extrusionOk="0">
                    <a:moveTo>
                      <a:pt x="572" y="0"/>
                    </a:moveTo>
                    <a:cubicBezTo>
                      <a:pt x="462" y="0"/>
                      <a:pt x="361" y="69"/>
                      <a:pt x="275" y="267"/>
                    </a:cubicBezTo>
                    <a:cubicBezTo>
                      <a:pt x="1" y="898"/>
                      <a:pt x="882" y="1351"/>
                      <a:pt x="882" y="1351"/>
                    </a:cubicBezTo>
                    <a:lnTo>
                      <a:pt x="1346" y="362"/>
                    </a:lnTo>
                    <a:cubicBezTo>
                      <a:pt x="1093" y="330"/>
                      <a:pt x="812" y="0"/>
                      <a:pt x="572" y="0"/>
                    </a:cubicBezTo>
                    <a:close/>
                  </a:path>
                </a:pathLst>
              </a:custGeom>
              <a:solidFill>
                <a:srgbClr val="F9BA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409;p77">
                <a:extLst>
                  <a:ext uri="{FF2B5EF4-FFF2-40B4-BE49-F238E27FC236}">
                    <a16:creationId xmlns:a16="http://schemas.microsoft.com/office/drawing/2014/main" id="{3DA181F2-D671-BD9B-3FF4-EFF880413E45}"/>
                  </a:ext>
                </a:extLst>
              </p:cNvPr>
              <p:cNvSpPr/>
              <p:nvPr/>
            </p:nvSpPr>
            <p:spPr>
              <a:xfrm>
                <a:off x="5290953" y="2240844"/>
                <a:ext cx="134668" cy="223744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2969" extrusionOk="0">
                    <a:moveTo>
                      <a:pt x="1767" y="1"/>
                    </a:moveTo>
                    <a:cubicBezTo>
                      <a:pt x="1757" y="1"/>
                      <a:pt x="1745" y="10"/>
                      <a:pt x="1739" y="28"/>
                    </a:cubicBezTo>
                    <a:cubicBezTo>
                      <a:pt x="1679" y="409"/>
                      <a:pt x="1608" y="801"/>
                      <a:pt x="1525" y="1182"/>
                    </a:cubicBezTo>
                    <a:cubicBezTo>
                      <a:pt x="1477" y="1361"/>
                      <a:pt x="1417" y="1552"/>
                      <a:pt x="1334" y="1718"/>
                    </a:cubicBezTo>
                    <a:cubicBezTo>
                      <a:pt x="1298" y="1802"/>
                      <a:pt x="1227" y="1885"/>
                      <a:pt x="1191" y="1885"/>
                    </a:cubicBezTo>
                    <a:cubicBezTo>
                      <a:pt x="1096" y="1873"/>
                      <a:pt x="1013" y="1837"/>
                      <a:pt x="941" y="1790"/>
                    </a:cubicBezTo>
                    <a:cubicBezTo>
                      <a:pt x="858" y="1742"/>
                      <a:pt x="774" y="1683"/>
                      <a:pt x="691" y="1635"/>
                    </a:cubicBezTo>
                    <a:cubicBezTo>
                      <a:pt x="596" y="1563"/>
                      <a:pt x="489" y="1540"/>
                      <a:pt x="382" y="1540"/>
                    </a:cubicBezTo>
                    <a:cubicBezTo>
                      <a:pt x="263" y="1552"/>
                      <a:pt x="167" y="1623"/>
                      <a:pt x="108" y="1730"/>
                    </a:cubicBezTo>
                    <a:cubicBezTo>
                      <a:pt x="84" y="1778"/>
                      <a:pt x="60" y="1825"/>
                      <a:pt x="48" y="1885"/>
                    </a:cubicBezTo>
                    <a:lnTo>
                      <a:pt x="24" y="1956"/>
                    </a:lnTo>
                    <a:cubicBezTo>
                      <a:pt x="12" y="1980"/>
                      <a:pt x="12" y="2004"/>
                      <a:pt x="12" y="2040"/>
                    </a:cubicBezTo>
                    <a:cubicBezTo>
                      <a:pt x="1" y="2087"/>
                      <a:pt x="1" y="2147"/>
                      <a:pt x="12" y="2195"/>
                    </a:cubicBezTo>
                    <a:cubicBezTo>
                      <a:pt x="24" y="2242"/>
                      <a:pt x="36" y="2302"/>
                      <a:pt x="60" y="2349"/>
                    </a:cubicBezTo>
                    <a:cubicBezTo>
                      <a:pt x="96" y="2445"/>
                      <a:pt x="155" y="2528"/>
                      <a:pt x="227" y="2599"/>
                    </a:cubicBezTo>
                    <a:cubicBezTo>
                      <a:pt x="358" y="2754"/>
                      <a:pt x="524" y="2873"/>
                      <a:pt x="703" y="2968"/>
                    </a:cubicBezTo>
                    <a:cubicBezTo>
                      <a:pt x="715" y="2968"/>
                      <a:pt x="727" y="2968"/>
                      <a:pt x="739" y="2957"/>
                    </a:cubicBezTo>
                    <a:cubicBezTo>
                      <a:pt x="739" y="2945"/>
                      <a:pt x="739" y="2933"/>
                      <a:pt x="739" y="2921"/>
                    </a:cubicBezTo>
                    <a:cubicBezTo>
                      <a:pt x="560" y="2826"/>
                      <a:pt x="417" y="2706"/>
                      <a:pt x="286" y="2552"/>
                    </a:cubicBezTo>
                    <a:cubicBezTo>
                      <a:pt x="155" y="2421"/>
                      <a:pt x="96" y="2230"/>
                      <a:pt x="108" y="2052"/>
                    </a:cubicBezTo>
                    <a:cubicBezTo>
                      <a:pt x="132" y="1885"/>
                      <a:pt x="239" y="1671"/>
                      <a:pt x="382" y="1647"/>
                    </a:cubicBezTo>
                    <a:cubicBezTo>
                      <a:pt x="477" y="1659"/>
                      <a:pt x="560" y="1683"/>
                      <a:pt x="632" y="1730"/>
                    </a:cubicBezTo>
                    <a:cubicBezTo>
                      <a:pt x="715" y="1778"/>
                      <a:pt x="798" y="1837"/>
                      <a:pt x="882" y="1897"/>
                    </a:cubicBezTo>
                    <a:cubicBezTo>
                      <a:pt x="965" y="1956"/>
                      <a:pt x="1072" y="1992"/>
                      <a:pt x="1179" y="2004"/>
                    </a:cubicBezTo>
                    <a:cubicBezTo>
                      <a:pt x="1239" y="2004"/>
                      <a:pt x="1310" y="1968"/>
                      <a:pt x="1346" y="1921"/>
                    </a:cubicBezTo>
                    <a:cubicBezTo>
                      <a:pt x="1382" y="1873"/>
                      <a:pt x="1406" y="1825"/>
                      <a:pt x="1429" y="1778"/>
                    </a:cubicBezTo>
                    <a:cubicBezTo>
                      <a:pt x="1513" y="1599"/>
                      <a:pt x="1572" y="1409"/>
                      <a:pt x="1620" y="1206"/>
                    </a:cubicBezTo>
                    <a:cubicBezTo>
                      <a:pt x="1691" y="825"/>
                      <a:pt x="1751" y="432"/>
                      <a:pt x="1787" y="39"/>
                    </a:cubicBezTo>
                    <a:lnTo>
                      <a:pt x="1787" y="28"/>
                    </a:lnTo>
                    <a:cubicBezTo>
                      <a:pt x="1787" y="10"/>
                      <a:pt x="1778" y="1"/>
                      <a:pt x="17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410;p77">
                <a:extLst>
                  <a:ext uri="{FF2B5EF4-FFF2-40B4-BE49-F238E27FC236}">
                    <a16:creationId xmlns:a16="http://schemas.microsoft.com/office/drawing/2014/main" id="{BF6973F5-4245-9505-5F39-0C181E61D466}"/>
                  </a:ext>
                </a:extLst>
              </p:cNvPr>
              <p:cNvSpPr/>
              <p:nvPr/>
            </p:nvSpPr>
            <p:spPr>
              <a:xfrm>
                <a:off x="5298112" y="2474994"/>
                <a:ext cx="143636" cy="91487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1214" extrusionOk="0">
                    <a:moveTo>
                      <a:pt x="1645" y="1"/>
                    </a:moveTo>
                    <a:cubicBezTo>
                      <a:pt x="1633" y="1"/>
                      <a:pt x="1620" y="2"/>
                      <a:pt x="1608" y="4"/>
                    </a:cubicBezTo>
                    <a:cubicBezTo>
                      <a:pt x="1108" y="52"/>
                      <a:pt x="632" y="147"/>
                      <a:pt x="156" y="302"/>
                    </a:cubicBezTo>
                    <a:cubicBezTo>
                      <a:pt x="13" y="338"/>
                      <a:pt x="1" y="481"/>
                      <a:pt x="48" y="623"/>
                    </a:cubicBezTo>
                    <a:cubicBezTo>
                      <a:pt x="196" y="988"/>
                      <a:pt x="547" y="1214"/>
                      <a:pt x="927" y="1214"/>
                    </a:cubicBezTo>
                    <a:cubicBezTo>
                      <a:pt x="1006" y="1214"/>
                      <a:pt x="1087" y="1204"/>
                      <a:pt x="1168" y="1183"/>
                    </a:cubicBezTo>
                    <a:cubicBezTo>
                      <a:pt x="1608" y="1088"/>
                      <a:pt x="1906" y="683"/>
                      <a:pt x="1882" y="231"/>
                    </a:cubicBezTo>
                    <a:cubicBezTo>
                      <a:pt x="1871" y="101"/>
                      <a:pt x="1763" y="1"/>
                      <a:pt x="16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411;p77">
                <a:extLst>
                  <a:ext uri="{FF2B5EF4-FFF2-40B4-BE49-F238E27FC236}">
                    <a16:creationId xmlns:a16="http://schemas.microsoft.com/office/drawing/2014/main" id="{D9F5F76C-41D9-10E8-6D98-C170F1B7B2EB}"/>
                  </a:ext>
                </a:extLst>
              </p:cNvPr>
              <p:cNvSpPr/>
              <p:nvPr/>
            </p:nvSpPr>
            <p:spPr>
              <a:xfrm rot="527987">
                <a:off x="5320520" y="2480588"/>
                <a:ext cx="49458" cy="5660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832" extrusionOk="0">
                    <a:moveTo>
                      <a:pt x="548" y="1"/>
                    </a:moveTo>
                    <a:lnTo>
                      <a:pt x="1" y="239"/>
                    </a:lnTo>
                    <a:cubicBezTo>
                      <a:pt x="1" y="239"/>
                      <a:pt x="84" y="751"/>
                      <a:pt x="215" y="810"/>
                    </a:cubicBezTo>
                    <a:cubicBezTo>
                      <a:pt x="261" y="825"/>
                      <a:pt x="310" y="831"/>
                      <a:pt x="358" y="831"/>
                    </a:cubicBezTo>
                    <a:cubicBezTo>
                      <a:pt x="473" y="831"/>
                      <a:pt x="591" y="794"/>
                      <a:pt x="691" y="727"/>
                    </a:cubicBezTo>
                    <a:cubicBezTo>
                      <a:pt x="727" y="691"/>
                      <a:pt x="548" y="1"/>
                      <a:pt x="5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412;p77">
                <a:extLst>
                  <a:ext uri="{FF2B5EF4-FFF2-40B4-BE49-F238E27FC236}">
                    <a16:creationId xmlns:a16="http://schemas.microsoft.com/office/drawing/2014/main" id="{CD1E14C0-475C-F431-ABFB-690AE63E58FA}"/>
                  </a:ext>
                </a:extLst>
              </p:cNvPr>
              <p:cNvSpPr/>
              <p:nvPr/>
            </p:nvSpPr>
            <p:spPr>
              <a:xfrm rot="871252">
                <a:off x="5364525" y="2472254"/>
                <a:ext cx="46261" cy="5273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775" extrusionOk="0">
                    <a:moveTo>
                      <a:pt x="512" y="0"/>
                    </a:moveTo>
                    <a:lnTo>
                      <a:pt x="0" y="215"/>
                    </a:lnTo>
                    <a:cubicBezTo>
                      <a:pt x="0" y="215"/>
                      <a:pt x="84" y="703"/>
                      <a:pt x="191" y="750"/>
                    </a:cubicBezTo>
                    <a:cubicBezTo>
                      <a:pt x="243" y="766"/>
                      <a:pt x="295" y="774"/>
                      <a:pt x="348" y="774"/>
                    </a:cubicBezTo>
                    <a:cubicBezTo>
                      <a:pt x="453" y="774"/>
                      <a:pt x="556" y="742"/>
                      <a:pt x="643" y="679"/>
                    </a:cubicBezTo>
                    <a:cubicBezTo>
                      <a:pt x="679" y="643"/>
                      <a:pt x="512" y="0"/>
                      <a:pt x="5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413;p77">
                <a:extLst>
                  <a:ext uri="{FF2B5EF4-FFF2-40B4-BE49-F238E27FC236}">
                    <a16:creationId xmlns:a16="http://schemas.microsoft.com/office/drawing/2014/main" id="{DAFE47DA-E5CE-3D3D-72B4-F1C215A05A9E}"/>
                  </a:ext>
                </a:extLst>
              </p:cNvPr>
              <p:cNvSpPr/>
              <p:nvPr/>
            </p:nvSpPr>
            <p:spPr>
              <a:xfrm>
                <a:off x="5267666" y="1639002"/>
                <a:ext cx="484565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3263" fill="none" extrusionOk="0">
                    <a:moveTo>
                      <a:pt x="6429" y="3263"/>
                    </a:moveTo>
                    <a:cubicBezTo>
                      <a:pt x="5620" y="1275"/>
                      <a:pt x="3631" y="1"/>
                      <a:pt x="1488" y="120"/>
                    </a:cubicBezTo>
                    <a:cubicBezTo>
                      <a:pt x="1083" y="144"/>
                      <a:pt x="655" y="227"/>
                      <a:pt x="369" y="513"/>
                    </a:cubicBezTo>
                    <a:cubicBezTo>
                      <a:pt x="71" y="787"/>
                      <a:pt x="0" y="1322"/>
                      <a:pt x="310" y="1584"/>
                    </a:cubicBezTo>
                  </a:path>
                </a:pathLst>
              </a:custGeom>
              <a:noFill/>
              <a:ln w="1500" cap="flat" cmpd="sng">
                <a:solidFill>
                  <a:srgbClr val="873B07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414;p77">
                <a:extLst>
                  <a:ext uri="{FF2B5EF4-FFF2-40B4-BE49-F238E27FC236}">
                    <a16:creationId xmlns:a16="http://schemas.microsoft.com/office/drawing/2014/main" id="{53B2AF26-E783-AE33-BE42-FFAF4FBE894C}"/>
                  </a:ext>
                </a:extLst>
              </p:cNvPr>
              <p:cNvSpPr/>
              <p:nvPr/>
            </p:nvSpPr>
            <p:spPr>
              <a:xfrm>
                <a:off x="5559241" y="2334142"/>
                <a:ext cx="70989" cy="80711"/>
              </a:xfrm>
              <a:custGeom>
                <a:avLst/>
                <a:gdLst/>
                <a:ahLst/>
                <a:cxnLst/>
                <a:rect l="l" t="t" r="r" b="b"/>
                <a:pathLst>
                  <a:path w="942" h="1071" extrusionOk="0">
                    <a:moveTo>
                      <a:pt x="496" y="0"/>
                    </a:moveTo>
                    <a:cubicBezTo>
                      <a:pt x="278" y="0"/>
                      <a:pt x="81" y="204"/>
                      <a:pt x="48" y="468"/>
                    </a:cubicBezTo>
                    <a:cubicBezTo>
                      <a:pt x="1" y="766"/>
                      <a:pt x="155" y="1028"/>
                      <a:pt x="393" y="1064"/>
                    </a:cubicBezTo>
                    <a:cubicBezTo>
                      <a:pt x="416" y="1068"/>
                      <a:pt x="438" y="1070"/>
                      <a:pt x="460" y="1070"/>
                    </a:cubicBezTo>
                    <a:cubicBezTo>
                      <a:pt x="672" y="1070"/>
                      <a:pt x="862" y="869"/>
                      <a:pt x="905" y="599"/>
                    </a:cubicBezTo>
                    <a:cubicBezTo>
                      <a:pt x="941" y="314"/>
                      <a:pt x="786" y="52"/>
                      <a:pt x="548" y="4"/>
                    </a:cubicBezTo>
                    <a:cubicBezTo>
                      <a:pt x="531" y="1"/>
                      <a:pt x="513" y="0"/>
                      <a:pt x="4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415;p77">
                <a:extLst>
                  <a:ext uri="{FF2B5EF4-FFF2-40B4-BE49-F238E27FC236}">
                    <a16:creationId xmlns:a16="http://schemas.microsoft.com/office/drawing/2014/main" id="{CF965771-A2AA-DEAE-BC91-B3AA7460D374}"/>
                  </a:ext>
                </a:extLst>
              </p:cNvPr>
              <p:cNvSpPr/>
              <p:nvPr/>
            </p:nvSpPr>
            <p:spPr>
              <a:xfrm>
                <a:off x="5151006" y="2256971"/>
                <a:ext cx="71818" cy="80484"/>
              </a:xfrm>
              <a:custGeom>
                <a:avLst/>
                <a:gdLst/>
                <a:ahLst/>
                <a:cxnLst/>
                <a:rect l="l" t="t" r="r" b="b"/>
                <a:pathLst>
                  <a:path w="953" h="1068" extrusionOk="0">
                    <a:moveTo>
                      <a:pt x="493" y="0"/>
                    </a:moveTo>
                    <a:cubicBezTo>
                      <a:pt x="276" y="0"/>
                      <a:pt x="81" y="194"/>
                      <a:pt x="48" y="468"/>
                    </a:cubicBezTo>
                    <a:cubicBezTo>
                      <a:pt x="0" y="766"/>
                      <a:pt x="155" y="1028"/>
                      <a:pt x="393" y="1064"/>
                    </a:cubicBezTo>
                    <a:cubicBezTo>
                      <a:pt x="411" y="1066"/>
                      <a:pt x="428" y="1068"/>
                      <a:pt x="445" y="1068"/>
                    </a:cubicBezTo>
                    <a:cubicBezTo>
                      <a:pt x="663" y="1068"/>
                      <a:pt x="861" y="864"/>
                      <a:pt x="905" y="599"/>
                    </a:cubicBezTo>
                    <a:cubicBezTo>
                      <a:pt x="953" y="314"/>
                      <a:pt x="786" y="40"/>
                      <a:pt x="548" y="4"/>
                    </a:cubicBezTo>
                    <a:cubicBezTo>
                      <a:pt x="530" y="1"/>
                      <a:pt x="511" y="0"/>
                      <a:pt x="4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416;p77">
                <a:extLst>
                  <a:ext uri="{FF2B5EF4-FFF2-40B4-BE49-F238E27FC236}">
                    <a16:creationId xmlns:a16="http://schemas.microsoft.com/office/drawing/2014/main" id="{F24C5AC7-7AD2-6B9A-FAC2-2B45BDEA0FCC}"/>
                  </a:ext>
                </a:extLst>
              </p:cNvPr>
              <p:cNvSpPr/>
              <p:nvPr/>
            </p:nvSpPr>
            <p:spPr>
              <a:xfrm>
                <a:off x="5489230" y="2456455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0"/>
                    </a:moveTo>
                    <a:cubicBezTo>
                      <a:pt x="513" y="0"/>
                      <a:pt x="1" y="512"/>
                      <a:pt x="1" y="1143"/>
                    </a:cubicBezTo>
                    <a:cubicBezTo>
                      <a:pt x="1" y="1762"/>
                      <a:pt x="513" y="2274"/>
                      <a:pt x="1144" y="2274"/>
                    </a:cubicBezTo>
                    <a:cubicBezTo>
                      <a:pt x="1763" y="2274"/>
                      <a:pt x="2275" y="1762"/>
                      <a:pt x="2275" y="1143"/>
                    </a:cubicBezTo>
                    <a:cubicBezTo>
                      <a:pt x="2275" y="512"/>
                      <a:pt x="1763" y="0"/>
                      <a:pt x="1144" y="0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417;p77">
                <a:extLst>
                  <a:ext uri="{FF2B5EF4-FFF2-40B4-BE49-F238E27FC236}">
                    <a16:creationId xmlns:a16="http://schemas.microsoft.com/office/drawing/2014/main" id="{20966D68-3A11-CAED-F123-4DC636EF4651}"/>
                  </a:ext>
                </a:extLst>
              </p:cNvPr>
              <p:cNvSpPr/>
              <p:nvPr/>
            </p:nvSpPr>
            <p:spPr>
              <a:xfrm>
                <a:off x="5029825" y="2347858"/>
                <a:ext cx="171444" cy="171444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5" extrusionOk="0">
                    <a:moveTo>
                      <a:pt x="1144" y="1"/>
                    </a:moveTo>
                    <a:cubicBezTo>
                      <a:pt x="513" y="1"/>
                      <a:pt x="1" y="501"/>
                      <a:pt x="1" y="1132"/>
                    </a:cubicBezTo>
                    <a:cubicBezTo>
                      <a:pt x="1" y="1763"/>
                      <a:pt x="513" y="2275"/>
                      <a:pt x="1144" y="2275"/>
                    </a:cubicBezTo>
                    <a:cubicBezTo>
                      <a:pt x="1763" y="2275"/>
                      <a:pt x="2275" y="1763"/>
                      <a:pt x="2275" y="1132"/>
                    </a:cubicBezTo>
                    <a:cubicBezTo>
                      <a:pt x="2275" y="501"/>
                      <a:pt x="1763" y="1"/>
                      <a:pt x="1144" y="1"/>
                    </a:cubicBezTo>
                    <a:close/>
                  </a:path>
                </a:pathLst>
              </a:custGeom>
              <a:solidFill>
                <a:srgbClr val="FB89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418;p77">
                <a:extLst>
                  <a:ext uri="{FF2B5EF4-FFF2-40B4-BE49-F238E27FC236}">
                    <a16:creationId xmlns:a16="http://schemas.microsoft.com/office/drawing/2014/main" id="{F6301F55-8283-08C2-66C7-E73744DF665D}"/>
                  </a:ext>
                </a:extLst>
              </p:cNvPr>
              <p:cNvSpPr/>
              <p:nvPr/>
            </p:nvSpPr>
            <p:spPr>
              <a:xfrm>
                <a:off x="4944590" y="2077836"/>
                <a:ext cx="428120" cy="377177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5005" extrusionOk="0">
                    <a:moveTo>
                      <a:pt x="2853" y="0"/>
                    </a:moveTo>
                    <a:cubicBezTo>
                      <a:pt x="1873" y="0"/>
                      <a:pt x="941" y="575"/>
                      <a:pt x="537" y="1536"/>
                    </a:cubicBezTo>
                    <a:cubicBezTo>
                      <a:pt x="1" y="2810"/>
                      <a:pt x="596" y="4274"/>
                      <a:pt x="1870" y="4810"/>
                    </a:cubicBezTo>
                    <a:cubicBezTo>
                      <a:pt x="2185" y="4942"/>
                      <a:pt x="2511" y="5005"/>
                      <a:pt x="2832" y="5005"/>
                    </a:cubicBezTo>
                    <a:cubicBezTo>
                      <a:pt x="3811" y="5005"/>
                      <a:pt x="4741" y="4424"/>
                      <a:pt x="5144" y="3465"/>
                    </a:cubicBezTo>
                    <a:cubicBezTo>
                      <a:pt x="5680" y="2191"/>
                      <a:pt x="5085" y="726"/>
                      <a:pt x="3811" y="190"/>
                    </a:cubicBezTo>
                    <a:cubicBezTo>
                      <a:pt x="3497" y="61"/>
                      <a:pt x="3173" y="0"/>
                      <a:pt x="2853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419;p77">
                <a:extLst>
                  <a:ext uri="{FF2B5EF4-FFF2-40B4-BE49-F238E27FC236}">
                    <a16:creationId xmlns:a16="http://schemas.microsoft.com/office/drawing/2014/main" id="{5475F156-9F40-028F-F095-8FAC5C00BBC8}"/>
                  </a:ext>
                </a:extLst>
              </p:cNvPr>
              <p:cNvSpPr/>
              <p:nvPr/>
            </p:nvSpPr>
            <p:spPr>
              <a:xfrm>
                <a:off x="4941048" y="2058694"/>
                <a:ext cx="498054" cy="426538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0" extrusionOk="0">
                    <a:moveTo>
                      <a:pt x="2822" y="480"/>
                    </a:moveTo>
                    <a:cubicBezTo>
                      <a:pt x="4917" y="480"/>
                      <a:pt x="5965" y="3016"/>
                      <a:pt x="4489" y="4504"/>
                    </a:cubicBezTo>
                    <a:cubicBezTo>
                      <a:pt x="4008" y="4981"/>
                      <a:pt x="3418" y="5195"/>
                      <a:pt x="2840" y="5195"/>
                    </a:cubicBezTo>
                    <a:cubicBezTo>
                      <a:pt x="1627" y="5195"/>
                      <a:pt x="464" y="4256"/>
                      <a:pt x="464" y="2837"/>
                    </a:cubicBezTo>
                    <a:cubicBezTo>
                      <a:pt x="464" y="1540"/>
                      <a:pt x="1524" y="480"/>
                      <a:pt x="2822" y="480"/>
                    </a:cubicBezTo>
                    <a:close/>
                    <a:moveTo>
                      <a:pt x="2846" y="0"/>
                    </a:moveTo>
                    <a:cubicBezTo>
                      <a:pt x="1394" y="0"/>
                      <a:pt x="0" y="1130"/>
                      <a:pt x="0" y="2837"/>
                    </a:cubicBezTo>
                    <a:cubicBezTo>
                      <a:pt x="0" y="4397"/>
                      <a:pt x="1262" y="5659"/>
                      <a:pt x="2834" y="5659"/>
                    </a:cubicBezTo>
                    <a:cubicBezTo>
                      <a:pt x="5346" y="5659"/>
                      <a:pt x="6608" y="2611"/>
                      <a:pt x="4822" y="837"/>
                    </a:cubicBezTo>
                    <a:cubicBezTo>
                      <a:pt x="4248" y="259"/>
                      <a:pt x="3540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420;p77">
                <a:extLst>
                  <a:ext uri="{FF2B5EF4-FFF2-40B4-BE49-F238E27FC236}">
                    <a16:creationId xmlns:a16="http://schemas.microsoft.com/office/drawing/2014/main" id="{229C9018-481C-23F1-3D59-FFB0849F941E}"/>
                  </a:ext>
                </a:extLst>
              </p:cNvPr>
              <p:cNvSpPr/>
              <p:nvPr/>
            </p:nvSpPr>
            <p:spPr>
              <a:xfrm>
                <a:off x="5241591" y="2156062"/>
                <a:ext cx="70085" cy="194052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575" extrusionOk="0">
                    <a:moveTo>
                      <a:pt x="72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3" y="10"/>
                      <a:pt x="1" y="45"/>
                      <a:pt x="13" y="81"/>
                    </a:cubicBezTo>
                    <a:cubicBezTo>
                      <a:pt x="96" y="295"/>
                      <a:pt x="167" y="498"/>
                      <a:pt x="239" y="688"/>
                    </a:cubicBezTo>
                    <a:cubicBezTo>
                      <a:pt x="310" y="879"/>
                      <a:pt x="358" y="1081"/>
                      <a:pt x="406" y="1272"/>
                    </a:cubicBezTo>
                    <a:cubicBezTo>
                      <a:pt x="429" y="1379"/>
                      <a:pt x="441" y="1474"/>
                      <a:pt x="441" y="1569"/>
                    </a:cubicBezTo>
                    <a:cubicBezTo>
                      <a:pt x="441" y="1665"/>
                      <a:pt x="453" y="1772"/>
                      <a:pt x="453" y="1867"/>
                    </a:cubicBezTo>
                    <a:cubicBezTo>
                      <a:pt x="453" y="2081"/>
                      <a:pt x="429" y="2296"/>
                      <a:pt x="406" y="2510"/>
                    </a:cubicBezTo>
                    <a:cubicBezTo>
                      <a:pt x="406" y="2550"/>
                      <a:pt x="433" y="2574"/>
                      <a:pt x="466" y="2574"/>
                    </a:cubicBezTo>
                    <a:cubicBezTo>
                      <a:pt x="481" y="2574"/>
                      <a:pt x="497" y="2569"/>
                      <a:pt x="513" y="2558"/>
                    </a:cubicBezTo>
                    <a:cubicBezTo>
                      <a:pt x="679" y="2379"/>
                      <a:pt x="798" y="2165"/>
                      <a:pt x="870" y="1926"/>
                    </a:cubicBezTo>
                    <a:cubicBezTo>
                      <a:pt x="894" y="1807"/>
                      <a:pt x="918" y="1676"/>
                      <a:pt x="918" y="1557"/>
                    </a:cubicBezTo>
                    <a:cubicBezTo>
                      <a:pt x="929" y="1426"/>
                      <a:pt x="918" y="1307"/>
                      <a:pt x="894" y="1176"/>
                    </a:cubicBezTo>
                    <a:cubicBezTo>
                      <a:pt x="846" y="938"/>
                      <a:pt x="751" y="712"/>
                      <a:pt x="620" y="498"/>
                    </a:cubicBezTo>
                    <a:cubicBezTo>
                      <a:pt x="477" y="295"/>
                      <a:pt x="298" y="129"/>
                      <a:pt x="96" y="10"/>
                    </a:cubicBezTo>
                    <a:cubicBezTo>
                      <a:pt x="90" y="4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421;p77">
                <a:extLst>
                  <a:ext uri="{FF2B5EF4-FFF2-40B4-BE49-F238E27FC236}">
                    <a16:creationId xmlns:a16="http://schemas.microsoft.com/office/drawing/2014/main" id="{7A215F5E-64F2-6D5D-F688-90519B84133D}"/>
                  </a:ext>
                </a:extLst>
              </p:cNvPr>
              <p:cNvSpPr/>
              <p:nvPr/>
            </p:nvSpPr>
            <p:spPr>
              <a:xfrm>
                <a:off x="5419294" y="2214618"/>
                <a:ext cx="428045" cy="376951"/>
              </a:xfrm>
              <a:custGeom>
                <a:avLst/>
                <a:gdLst/>
                <a:ahLst/>
                <a:cxnLst/>
                <a:rect l="l" t="t" r="r" b="b"/>
                <a:pathLst>
                  <a:path w="5680" h="5002" extrusionOk="0">
                    <a:moveTo>
                      <a:pt x="2828" y="0"/>
                    </a:moveTo>
                    <a:cubicBezTo>
                      <a:pt x="1853" y="0"/>
                      <a:pt x="929" y="574"/>
                      <a:pt x="536" y="1530"/>
                    </a:cubicBezTo>
                    <a:cubicBezTo>
                      <a:pt x="0" y="2804"/>
                      <a:pt x="595" y="4269"/>
                      <a:pt x="1869" y="4805"/>
                    </a:cubicBezTo>
                    <a:cubicBezTo>
                      <a:pt x="2187" y="4938"/>
                      <a:pt x="2516" y="5002"/>
                      <a:pt x="2840" y="5002"/>
                    </a:cubicBezTo>
                    <a:cubicBezTo>
                      <a:pt x="3816" y="5002"/>
                      <a:pt x="4741" y="4428"/>
                      <a:pt x="5144" y="3471"/>
                    </a:cubicBezTo>
                    <a:cubicBezTo>
                      <a:pt x="5679" y="2197"/>
                      <a:pt x="5072" y="733"/>
                      <a:pt x="3798" y="197"/>
                    </a:cubicBezTo>
                    <a:cubicBezTo>
                      <a:pt x="3481" y="63"/>
                      <a:pt x="3151" y="0"/>
                      <a:pt x="2828" y="0"/>
                    </a:cubicBezTo>
                    <a:close/>
                  </a:path>
                </a:pathLst>
              </a:custGeom>
              <a:solidFill>
                <a:srgbClr val="000000">
                  <a:alpha val="6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422;p77">
                <a:extLst>
                  <a:ext uri="{FF2B5EF4-FFF2-40B4-BE49-F238E27FC236}">
                    <a16:creationId xmlns:a16="http://schemas.microsoft.com/office/drawing/2014/main" id="{4A62ABEA-52EC-E4CC-4744-BA47D6C412D7}"/>
                  </a:ext>
                </a:extLst>
              </p:cNvPr>
              <p:cNvSpPr/>
              <p:nvPr/>
            </p:nvSpPr>
            <p:spPr>
              <a:xfrm>
                <a:off x="5415677" y="2195702"/>
                <a:ext cx="498054" cy="426764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5663" extrusionOk="0">
                    <a:moveTo>
                      <a:pt x="2822" y="472"/>
                    </a:moveTo>
                    <a:cubicBezTo>
                      <a:pt x="4918" y="472"/>
                      <a:pt x="5966" y="3020"/>
                      <a:pt x="4477" y="4496"/>
                    </a:cubicBezTo>
                    <a:cubicBezTo>
                      <a:pt x="4000" y="4977"/>
                      <a:pt x="3413" y="5192"/>
                      <a:pt x="2836" y="5192"/>
                    </a:cubicBezTo>
                    <a:cubicBezTo>
                      <a:pt x="1627" y="5192"/>
                      <a:pt x="465" y="4248"/>
                      <a:pt x="465" y="2829"/>
                    </a:cubicBezTo>
                    <a:cubicBezTo>
                      <a:pt x="465" y="1531"/>
                      <a:pt x="1513" y="484"/>
                      <a:pt x="2822" y="472"/>
                    </a:cubicBezTo>
                    <a:close/>
                    <a:moveTo>
                      <a:pt x="2846" y="0"/>
                    </a:moveTo>
                    <a:cubicBezTo>
                      <a:pt x="1393" y="0"/>
                      <a:pt x="1" y="1128"/>
                      <a:pt x="1" y="2829"/>
                    </a:cubicBezTo>
                    <a:cubicBezTo>
                      <a:pt x="1" y="4389"/>
                      <a:pt x="1263" y="5663"/>
                      <a:pt x="2822" y="5663"/>
                    </a:cubicBezTo>
                    <a:cubicBezTo>
                      <a:pt x="5346" y="5663"/>
                      <a:pt x="6609" y="2615"/>
                      <a:pt x="4823" y="829"/>
                    </a:cubicBezTo>
                    <a:cubicBezTo>
                      <a:pt x="4246" y="256"/>
                      <a:pt x="3539" y="0"/>
                      <a:pt x="2846" y="0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423;p77">
                <a:extLst>
                  <a:ext uri="{FF2B5EF4-FFF2-40B4-BE49-F238E27FC236}">
                    <a16:creationId xmlns:a16="http://schemas.microsoft.com/office/drawing/2014/main" id="{08370D68-119A-8EA3-F51C-1B3A91462283}"/>
                  </a:ext>
                </a:extLst>
              </p:cNvPr>
              <p:cNvSpPr/>
              <p:nvPr/>
            </p:nvSpPr>
            <p:spPr>
              <a:xfrm>
                <a:off x="5714787" y="2292693"/>
                <a:ext cx="70612" cy="193901"/>
              </a:xfrm>
              <a:custGeom>
                <a:avLst/>
                <a:gdLst/>
                <a:ahLst/>
                <a:cxnLst/>
                <a:rect l="l" t="t" r="r" b="b"/>
                <a:pathLst>
                  <a:path w="937" h="2573" extrusionOk="0">
                    <a:moveTo>
                      <a:pt x="77" y="0"/>
                    </a:moveTo>
                    <a:cubicBezTo>
                      <a:pt x="37" y="0"/>
                      <a:pt x="1" y="39"/>
                      <a:pt x="20" y="78"/>
                    </a:cubicBezTo>
                    <a:cubicBezTo>
                      <a:pt x="103" y="292"/>
                      <a:pt x="187" y="494"/>
                      <a:pt x="258" y="685"/>
                    </a:cubicBezTo>
                    <a:cubicBezTo>
                      <a:pt x="318" y="875"/>
                      <a:pt x="377" y="1078"/>
                      <a:pt x="413" y="1268"/>
                    </a:cubicBezTo>
                    <a:cubicBezTo>
                      <a:pt x="437" y="1376"/>
                      <a:pt x="461" y="1471"/>
                      <a:pt x="461" y="1566"/>
                    </a:cubicBezTo>
                    <a:cubicBezTo>
                      <a:pt x="461" y="1673"/>
                      <a:pt x="473" y="1768"/>
                      <a:pt x="473" y="1864"/>
                    </a:cubicBezTo>
                    <a:cubicBezTo>
                      <a:pt x="461" y="2078"/>
                      <a:pt x="449" y="2292"/>
                      <a:pt x="425" y="2507"/>
                    </a:cubicBezTo>
                    <a:cubicBezTo>
                      <a:pt x="413" y="2530"/>
                      <a:pt x="425" y="2542"/>
                      <a:pt x="437" y="2554"/>
                    </a:cubicBezTo>
                    <a:cubicBezTo>
                      <a:pt x="449" y="2566"/>
                      <a:pt x="464" y="2572"/>
                      <a:pt x="479" y="2572"/>
                    </a:cubicBezTo>
                    <a:cubicBezTo>
                      <a:pt x="493" y="2572"/>
                      <a:pt x="508" y="2566"/>
                      <a:pt x="520" y="2554"/>
                    </a:cubicBezTo>
                    <a:cubicBezTo>
                      <a:pt x="699" y="2376"/>
                      <a:pt x="818" y="2161"/>
                      <a:pt x="877" y="1923"/>
                    </a:cubicBezTo>
                    <a:cubicBezTo>
                      <a:pt x="913" y="1804"/>
                      <a:pt x="937" y="1673"/>
                      <a:pt x="937" y="1554"/>
                    </a:cubicBezTo>
                    <a:cubicBezTo>
                      <a:pt x="937" y="1423"/>
                      <a:pt x="925" y="1304"/>
                      <a:pt x="901" y="1185"/>
                    </a:cubicBezTo>
                    <a:cubicBezTo>
                      <a:pt x="854" y="935"/>
                      <a:pt x="770" y="709"/>
                      <a:pt x="627" y="506"/>
                    </a:cubicBezTo>
                    <a:cubicBezTo>
                      <a:pt x="496" y="292"/>
                      <a:pt x="318" y="125"/>
                      <a:pt x="103" y="6"/>
                    </a:cubicBezTo>
                    <a:cubicBezTo>
                      <a:pt x="95" y="2"/>
                      <a:pt x="86" y="0"/>
                      <a:pt x="77" y="0"/>
                    </a:cubicBezTo>
                    <a:close/>
                  </a:path>
                </a:pathLst>
              </a:custGeom>
              <a:solidFill>
                <a:srgbClr val="FFFFFF">
                  <a:alpha val="51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424;p77">
                <a:extLst>
                  <a:ext uri="{FF2B5EF4-FFF2-40B4-BE49-F238E27FC236}">
                    <a16:creationId xmlns:a16="http://schemas.microsoft.com/office/drawing/2014/main" id="{25F57F18-3DBB-E593-4816-D65391F28FF5}"/>
                  </a:ext>
                </a:extLst>
              </p:cNvPr>
              <p:cNvSpPr/>
              <p:nvPr/>
            </p:nvSpPr>
            <p:spPr>
              <a:xfrm>
                <a:off x="5330442" y="2307916"/>
                <a:ext cx="122083" cy="67824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900" extrusionOk="0">
                    <a:moveTo>
                      <a:pt x="342" y="1"/>
                    </a:moveTo>
                    <a:cubicBezTo>
                      <a:pt x="231" y="1"/>
                      <a:pt x="117" y="13"/>
                      <a:pt x="0" y="42"/>
                    </a:cubicBezTo>
                    <a:lnTo>
                      <a:pt x="84" y="507"/>
                    </a:lnTo>
                    <a:cubicBezTo>
                      <a:pt x="175" y="483"/>
                      <a:pt x="266" y="472"/>
                      <a:pt x="354" y="472"/>
                    </a:cubicBezTo>
                    <a:cubicBezTo>
                      <a:pt x="916" y="472"/>
                      <a:pt x="1371" y="900"/>
                      <a:pt x="1382" y="900"/>
                    </a:cubicBezTo>
                    <a:lnTo>
                      <a:pt x="1620" y="531"/>
                    </a:lnTo>
                    <a:cubicBezTo>
                      <a:pt x="1589" y="510"/>
                      <a:pt x="1043" y="1"/>
                      <a:pt x="342" y="1"/>
                    </a:cubicBezTo>
                    <a:close/>
                  </a:path>
                </a:pathLst>
              </a:custGeom>
              <a:solidFill>
                <a:srgbClr val="2626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425;p77">
                <a:extLst>
                  <a:ext uri="{FF2B5EF4-FFF2-40B4-BE49-F238E27FC236}">
                    <a16:creationId xmlns:a16="http://schemas.microsoft.com/office/drawing/2014/main" id="{ADC244F1-284F-9228-929A-97A89D6F42A2}"/>
                  </a:ext>
                </a:extLst>
              </p:cNvPr>
              <p:cNvSpPr/>
              <p:nvPr/>
            </p:nvSpPr>
            <p:spPr>
              <a:xfrm>
                <a:off x="4869229" y="3229519"/>
                <a:ext cx="2412048" cy="1341860"/>
              </a:xfrm>
              <a:custGeom>
                <a:avLst/>
                <a:gdLst/>
                <a:ahLst/>
                <a:cxnLst/>
                <a:rect l="l" t="t" r="r" b="b"/>
                <a:pathLst>
                  <a:path w="32007" h="17806" extrusionOk="0">
                    <a:moveTo>
                      <a:pt x="5882" y="1"/>
                    </a:moveTo>
                    <a:cubicBezTo>
                      <a:pt x="5714" y="1"/>
                      <a:pt x="5554" y="33"/>
                      <a:pt x="5406" y="124"/>
                    </a:cubicBezTo>
                    <a:cubicBezTo>
                      <a:pt x="4775" y="517"/>
                      <a:pt x="4751" y="1946"/>
                      <a:pt x="4513" y="2649"/>
                    </a:cubicBezTo>
                    <a:cubicBezTo>
                      <a:pt x="3108" y="6982"/>
                      <a:pt x="1548" y="11054"/>
                      <a:pt x="274" y="15436"/>
                    </a:cubicBezTo>
                    <a:cubicBezTo>
                      <a:pt x="132" y="15888"/>
                      <a:pt x="1" y="16365"/>
                      <a:pt x="84" y="16841"/>
                    </a:cubicBezTo>
                    <a:cubicBezTo>
                      <a:pt x="155" y="17317"/>
                      <a:pt x="513" y="17781"/>
                      <a:pt x="989" y="17805"/>
                    </a:cubicBezTo>
                    <a:lnTo>
                      <a:pt x="31302" y="1529"/>
                    </a:lnTo>
                    <a:cubicBezTo>
                      <a:pt x="31316" y="1532"/>
                      <a:pt x="31331" y="1533"/>
                      <a:pt x="31345" y="1533"/>
                    </a:cubicBezTo>
                    <a:cubicBezTo>
                      <a:pt x="31707" y="1533"/>
                      <a:pt x="32007" y="673"/>
                      <a:pt x="31755" y="386"/>
                    </a:cubicBezTo>
                    <a:cubicBezTo>
                      <a:pt x="31652" y="275"/>
                      <a:pt x="31507" y="241"/>
                      <a:pt x="31345" y="241"/>
                    </a:cubicBezTo>
                    <a:cubicBezTo>
                      <a:pt x="31072" y="241"/>
                      <a:pt x="30751" y="339"/>
                      <a:pt x="30504" y="339"/>
                    </a:cubicBezTo>
                    <a:lnTo>
                      <a:pt x="20884" y="279"/>
                    </a:lnTo>
                    <a:lnTo>
                      <a:pt x="7132" y="184"/>
                    </a:lnTo>
                    <a:cubicBezTo>
                      <a:pt x="6721" y="184"/>
                      <a:pt x="6281" y="1"/>
                      <a:pt x="5882" y="1"/>
                    </a:cubicBezTo>
                    <a:close/>
                  </a:path>
                </a:pathLst>
              </a:custGeom>
              <a:solidFill>
                <a:srgbClr val="D0D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426;p77">
                <a:extLst>
                  <a:ext uri="{FF2B5EF4-FFF2-40B4-BE49-F238E27FC236}">
                    <a16:creationId xmlns:a16="http://schemas.microsoft.com/office/drawing/2014/main" id="{711073EE-FA7E-4B33-C0F7-DC98AF75F4F9}"/>
                  </a:ext>
                </a:extLst>
              </p:cNvPr>
              <p:cNvSpPr/>
              <p:nvPr/>
            </p:nvSpPr>
            <p:spPr>
              <a:xfrm>
                <a:off x="4884527" y="3256197"/>
                <a:ext cx="2480022" cy="1309757"/>
              </a:xfrm>
              <a:custGeom>
                <a:avLst/>
                <a:gdLst/>
                <a:ahLst/>
                <a:cxnLst/>
                <a:rect l="l" t="t" r="r" b="b"/>
                <a:pathLst>
                  <a:path w="32909" h="17380" extrusionOk="0">
                    <a:moveTo>
                      <a:pt x="9162" y="0"/>
                    </a:moveTo>
                    <a:cubicBezTo>
                      <a:pt x="8078" y="0"/>
                      <a:pt x="6913" y="47"/>
                      <a:pt x="6191" y="235"/>
                    </a:cubicBezTo>
                    <a:cubicBezTo>
                      <a:pt x="4941" y="544"/>
                      <a:pt x="4786" y="2759"/>
                      <a:pt x="4358" y="3973"/>
                    </a:cubicBezTo>
                    <a:lnTo>
                      <a:pt x="476" y="15034"/>
                    </a:lnTo>
                    <a:cubicBezTo>
                      <a:pt x="191" y="15832"/>
                      <a:pt x="0" y="16927"/>
                      <a:pt x="726" y="17380"/>
                    </a:cubicBezTo>
                    <a:lnTo>
                      <a:pt x="29468" y="7129"/>
                    </a:lnTo>
                    <a:lnTo>
                      <a:pt x="32337" y="2092"/>
                    </a:lnTo>
                    <a:cubicBezTo>
                      <a:pt x="32552" y="1711"/>
                      <a:pt x="32909" y="890"/>
                      <a:pt x="32730" y="485"/>
                    </a:cubicBezTo>
                    <a:cubicBezTo>
                      <a:pt x="32627" y="268"/>
                      <a:pt x="32414" y="209"/>
                      <a:pt x="32162" y="209"/>
                    </a:cubicBezTo>
                    <a:cubicBezTo>
                      <a:pt x="31861" y="209"/>
                      <a:pt x="31504" y="294"/>
                      <a:pt x="31218" y="294"/>
                    </a:cubicBezTo>
                    <a:lnTo>
                      <a:pt x="10013" y="9"/>
                    </a:lnTo>
                    <a:cubicBezTo>
                      <a:pt x="9742" y="4"/>
                      <a:pt x="9455" y="0"/>
                      <a:pt x="9162" y="0"/>
                    </a:cubicBezTo>
                    <a:close/>
                  </a:path>
                </a:pathLst>
              </a:custGeom>
              <a:solidFill>
                <a:srgbClr val="DDD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427;p77">
                <a:extLst>
                  <a:ext uri="{FF2B5EF4-FFF2-40B4-BE49-F238E27FC236}">
                    <a16:creationId xmlns:a16="http://schemas.microsoft.com/office/drawing/2014/main" id="{98CE75AF-5CF5-833A-9142-CB7DCAC6AA49}"/>
                  </a:ext>
                </a:extLst>
              </p:cNvPr>
              <p:cNvSpPr/>
              <p:nvPr/>
            </p:nvSpPr>
            <p:spPr>
              <a:xfrm>
                <a:off x="4897037" y="3287698"/>
                <a:ext cx="2534809" cy="1298001"/>
              </a:xfrm>
              <a:custGeom>
                <a:avLst/>
                <a:gdLst/>
                <a:ahLst/>
                <a:cxnLst/>
                <a:rect l="l" t="t" r="r" b="b"/>
                <a:pathLst>
                  <a:path w="33636" h="17224" extrusionOk="0">
                    <a:moveTo>
                      <a:pt x="23312" y="1"/>
                    </a:moveTo>
                    <a:cubicBezTo>
                      <a:pt x="20646" y="1"/>
                      <a:pt x="17748" y="19"/>
                      <a:pt x="15717" y="19"/>
                    </a:cubicBezTo>
                    <a:cubicBezTo>
                      <a:pt x="14774" y="19"/>
                      <a:pt x="13761" y="16"/>
                      <a:pt x="12763" y="16"/>
                    </a:cubicBezTo>
                    <a:cubicBezTo>
                      <a:pt x="9895" y="16"/>
                      <a:pt x="7156" y="42"/>
                      <a:pt x="6573" y="245"/>
                    </a:cubicBezTo>
                    <a:cubicBezTo>
                      <a:pt x="5787" y="519"/>
                      <a:pt x="5168" y="3067"/>
                      <a:pt x="4704" y="4734"/>
                    </a:cubicBezTo>
                    <a:cubicBezTo>
                      <a:pt x="4251" y="6413"/>
                      <a:pt x="2037" y="11080"/>
                      <a:pt x="1013" y="13164"/>
                    </a:cubicBezTo>
                    <a:cubicBezTo>
                      <a:pt x="1" y="15247"/>
                      <a:pt x="1060" y="17224"/>
                      <a:pt x="1060" y="17224"/>
                    </a:cubicBezTo>
                    <a:lnTo>
                      <a:pt x="31517" y="4377"/>
                    </a:lnTo>
                    <a:cubicBezTo>
                      <a:pt x="31517" y="4377"/>
                      <a:pt x="33636" y="1210"/>
                      <a:pt x="33172" y="591"/>
                    </a:cubicBezTo>
                    <a:cubicBezTo>
                      <a:pt x="32814" y="91"/>
                      <a:pt x="31612" y="150"/>
                      <a:pt x="28707" y="55"/>
                    </a:cubicBezTo>
                    <a:cubicBezTo>
                      <a:pt x="27431" y="13"/>
                      <a:pt x="25446" y="1"/>
                      <a:pt x="233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428;p77">
                <a:extLst>
                  <a:ext uri="{FF2B5EF4-FFF2-40B4-BE49-F238E27FC236}">
                    <a16:creationId xmlns:a16="http://schemas.microsoft.com/office/drawing/2014/main" id="{A6A30E38-9521-7334-40F4-9404793C095A}"/>
                  </a:ext>
                </a:extLst>
              </p:cNvPr>
              <p:cNvSpPr/>
              <p:nvPr/>
            </p:nvSpPr>
            <p:spPr>
              <a:xfrm>
                <a:off x="4853101" y="3309779"/>
                <a:ext cx="2550936" cy="1306441"/>
              </a:xfrm>
              <a:custGeom>
                <a:avLst/>
                <a:gdLst/>
                <a:ahLst/>
                <a:cxnLst/>
                <a:rect l="l" t="t" r="r" b="b"/>
                <a:pathLst>
                  <a:path w="33850" h="17336" extrusionOk="0">
                    <a:moveTo>
                      <a:pt x="24634" y="1"/>
                    </a:moveTo>
                    <a:cubicBezTo>
                      <a:pt x="20217" y="1"/>
                      <a:pt x="14645" y="24"/>
                      <a:pt x="14645" y="24"/>
                    </a:cubicBezTo>
                    <a:cubicBezTo>
                      <a:pt x="14267" y="20"/>
                      <a:pt x="13909" y="18"/>
                      <a:pt x="13570" y="18"/>
                    </a:cubicBezTo>
                    <a:cubicBezTo>
                      <a:pt x="9606" y="18"/>
                      <a:pt x="8284" y="289"/>
                      <a:pt x="7406" y="1167"/>
                    </a:cubicBezTo>
                    <a:cubicBezTo>
                      <a:pt x="6084" y="2488"/>
                      <a:pt x="1882" y="12073"/>
                      <a:pt x="322" y="15692"/>
                    </a:cubicBezTo>
                    <a:cubicBezTo>
                      <a:pt x="0" y="16466"/>
                      <a:pt x="560" y="17336"/>
                      <a:pt x="1417" y="17336"/>
                    </a:cubicBezTo>
                    <a:lnTo>
                      <a:pt x="26111" y="17157"/>
                    </a:lnTo>
                    <a:cubicBezTo>
                      <a:pt x="26551" y="17157"/>
                      <a:pt x="26944" y="16907"/>
                      <a:pt x="27135" y="16514"/>
                    </a:cubicBezTo>
                    <a:cubicBezTo>
                      <a:pt x="28397" y="13930"/>
                      <a:pt x="33004" y="4370"/>
                      <a:pt x="33397" y="2500"/>
                    </a:cubicBezTo>
                    <a:cubicBezTo>
                      <a:pt x="33850" y="333"/>
                      <a:pt x="30861" y="119"/>
                      <a:pt x="29885" y="36"/>
                    </a:cubicBezTo>
                    <a:cubicBezTo>
                      <a:pt x="29519" y="9"/>
                      <a:pt x="27284" y="1"/>
                      <a:pt x="24634" y="1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429;p77">
                <a:extLst>
                  <a:ext uri="{FF2B5EF4-FFF2-40B4-BE49-F238E27FC236}">
                    <a16:creationId xmlns:a16="http://schemas.microsoft.com/office/drawing/2014/main" id="{3EA0F32A-F778-A032-D2CE-C3E2CC718248}"/>
                  </a:ext>
                </a:extLst>
              </p:cNvPr>
              <p:cNvSpPr/>
              <p:nvPr/>
            </p:nvSpPr>
            <p:spPr>
              <a:xfrm>
                <a:off x="6732849" y="4326338"/>
                <a:ext cx="1181569" cy="280038"/>
              </a:xfrm>
              <a:custGeom>
                <a:avLst/>
                <a:gdLst/>
                <a:ahLst/>
                <a:cxnLst/>
                <a:rect l="l" t="t" r="r" b="b"/>
                <a:pathLst>
                  <a:path w="15679" h="3716" extrusionOk="0">
                    <a:moveTo>
                      <a:pt x="3047" y="0"/>
                    </a:moveTo>
                    <a:cubicBezTo>
                      <a:pt x="1944" y="0"/>
                      <a:pt x="975" y="218"/>
                      <a:pt x="120" y="656"/>
                    </a:cubicBezTo>
                    <a:cubicBezTo>
                      <a:pt x="37" y="703"/>
                      <a:pt x="1" y="810"/>
                      <a:pt x="49" y="894"/>
                    </a:cubicBezTo>
                    <a:lnTo>
                      <a:pt x="942" y="2501"/>
                    </a:lnTo>
                    <a:cubicBezTo>
                      <a:pt x="975" y="2559"/>
                      <a:pt x="1032" y="2589"/>
                      <a:pt x="1091" y="2589"/>
                    </a:cubicBezTo>
                    <a:cubicBezTo>
                      <a:pt x="1117" y="2589"/>
                      <a:pt x="1143" y="2583"/>
                      <a:pt x="1168" y="2573"/>
                    </a:cubicBezTo>
                    <a:cubicBezTo>
                      <a:pt x="1691" y="2314"/>
                      <a:pt x="2304" y="2186"/>
                      <a:pt x="3021" y="2186"/>
                    </a:cubicBezTo>
                    <a:cubicBezTo>
                      <a:pt x="3659" y="2186"/>
                      <a:pt x="4379" y="2287"/>
                      <a:pt x="5192" y="2489"/>
                    </a:cubicBezTo>
                    <a:cubicBezTo>
                      <a:pt x="5680" y="2608"/>
                      <a:pt x="6156" y="2751"/>
                      <a:pt x="6680" y="2906"/>
                    </a:cubicBezTo>
                    <a:cubicBezTo>
                      <a:pt x="7835" y="3251"/>
                      <a:pt x="9038" y="3597"/>
                      <a:pt x="10312" y="3692"/>
                    </a:cubicBezTo>
                    <a:cubicBezTo>
                      <a:pt x="10478" y="3704"/>
                      <a:pt x="10657" y="3716"/>
                      <a:pt x="10836" y="3716"/>
                    </a:cubicBezTo>
                    <a:cubicBezTo>
                      <a:pt x="12502" y="3716"/>
                      <a:pt x="14467" y="3156"/>
                      <a:pt x="15598" y="1584"/>
                    </a:cubicBezTo>
                    <a:cubicBezTo>
                      <a:pt x="15679" y="1469"/>
                      <a:pt x="15592" y="1310"/>
                      <a:pt x="15468" y="1310"/>
                    </a:cubicBezTo>
                    <a:cubicBezTo>
                      <a:pt x="15464" y="1310"/>
                      <a:pt x="15460" y="1310"/>
                      <a:pt x="15455" y="1311"/>
                    </a:cubicBezTo>
                    <a:lnTo>
                      <a:pt x="14538" y="1370"/>
                    </a:lnTo>
                    <a:cubicBezTo>
                      <a:pt x="14467" y="1370"/>
                      <a:pt x="14396" y="1334"/>
                      <a:pt x="14372" y="1263"/>
                    </a:cubicBezTo>
                    <a:lnTo>
                      <a:pt x="14038" y="441"/>
                    </a:lnTo>
                    <a:cubicBezTo>
                      <a:pt x="14011" y="372"/>
                      <a:pt x="13947" y="335"/>
                      <a:pt x="13881" y="335"/>
                    </a:cubicBezTo>
                    <a:cubicBezTo>
                      <a:pt x="13835" y="335"/>
                      <a:pt x="13787" y="354"/>
                      <a:pt x="13753" y="394"/>
                    </a:cubicBezTo>
                    <a:cubicBezTo>
                      <a:pt x="13092" y="1236"/>
                      <a:pt x="11849" y="1524"/>
                      <a:pt x="10827" y="1524"/>
                    </a:cubicBezTo>
                    <a:cubicBezTo>
                      <a:pt x="10707" y="1524"/>
                      <a:pt x="10591" y="1520"/>
                      <a:pt x="10478" y="1513"/>
                    </a:cubicBezTo>
                    <a:cubicBezTo>
                      <a:pt x="9431" y="1441"/>
                      <a:pt x="8407" y="1132"/>
                      <a:pt x="7311" y="810"/>
                    </a:cubicBezTo>
                    <a:cubicBezTo>
                      <a:pt x="6799" y="656"/>
                      <a:pt x="6264" y="489"/>
                      <a:pt x="5728" y="358"/>
                    </a:cubicBezTo>
                    <a:cubicBezTo>
                      <a:pt x="4755" y="120"/>
                      <a:pt x="3864" y="0"/>
                      <a:pt x="3047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430;p77">
                <a:extLst>
                  <a:ext uri="{FF2B5EF4-FFF2-40B4-BE49-F238E27FC236}">
                    <a16:creationId xmlns:a16="http://schemas.microsoft.com/office/drawing/2014/main" id="{E5B22D90-BD08-7B64-E692-CCF93E1408AD}"/>
                  </a:ext>
                </a:extLst>
              </p:cNvPr>
              <p:cNvSpPr/>
              <p:nvPr/>
            </p:nvSpPr>
            <p:spPr>
              <a:xfrm>
                <a:off x="6732020" y="4326564"/>
                <a:ext cx="438821" cy="195333"/>
              </a:xfrm>
              <a:custGeom>
                <a:avLst/>
                <a:gdLst/>
                <a:ahLst/>
                <a:cxnLst/>
                <a:rect l="l" t="t" r="r" b="b"/>
                <a:pathLst>
                  <a:path w="5823" h="2592" extrusionOk="0">
                    <a:moveTo>
                      <a:pt x="3038" y="0"/>
                    </a:moveTo>
                    <a:cubicBezTo>
                      <a:pt x="1938" y="0"/>
                      <a:pt x="972" y="221"/>
                      <a:pt x="119" y="665"/>
                    </a:cubicBezTo>
                    <a:cubicBezTo>
                      <a:pt x="36" y="700"/>
                      <a:pt x="0" y="807"/>
                      <a:pt x="48" y="891"/>
                    </a:cubicBezTo>
                    <a:lnTo>
                      <a:pt x="941" y="2510"/>
                    </a:lnTo>
                    <a:cubicBezTo>
                      <a:pt x="973" y="2559"/>
                      <a:pt x="1028" y="2591"/>
                      <a:pt x="1087" y="2591"/>
                    </a:cubicBezTo>
                    <a:cubicBezTo>
                      <a:pt x="1113" y="2591"/>
                      <a:pt x="1141" y="2585"/>
                      <a:pt x="1167" y="2570"/>
                    </a:cubicBezTo>
                    <a:cubicBezTo>
                      <a:pt x="1691" y="2314"/>
                      <a:pt x="2308" y="2188"/>
                      <a:pt x="3028" y="2188"/>
                    </a:cubicBezTo>
                    <a:cubicBezTo>
                      <a:pt x="3616" y="2188"/>
                      <a:pt x="4272" y="2273"/>
                      <a:pt x="5001" y="2439"/>
                    </a:cubicBezTo>
                    <a:cubicBezTo>
                      <a:pt x="5227" y="1736"/>
                      <a:pt x="5501" y="1057"/>
                      <a:pt x="5822" y="391"/>
                    </a:cubicBezTo>
                    <a:lnTo>
                      <a:pt x="5727" y="367"/>
                    </a:lnTo>
                    <a:cubicBezTo>
                      <a:pt x="4751" y="123"/>
                      <a:pt x="3857" y="0"/>
                      <a:pt x="3038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431;p77">
                <a:extLst>
                  <a:ext uri="{FF2B5EF4-FFF2-40B4-BE49-F238E27FC236}">
                    <a16:creationId xmlns:a16="http://schemas.microsoft.com/office/drawing/2014/main" id="{3C1E449C-0D85-4D43-359D-D8B4CC04012B}"/>
                  </a:ext>
                </a:extLst>
              </p:cNvPr>
              <p:cNvSpPr/>
              <p:nvPr/>
            </p:nvSpPr>
            <p:spPr>
              <a:xfrm>
                <a:off x="4900655" y="3335478"/>
                <a:ext cx="2503384" cy="1281648"/>
              </a:xfrm>
              <a:custGeom>
                <a:avLst/>
                <a:gdLst/>
                <a:ahLst/>
                <a:cxnLst/>
                <a:rect l="l" t="t" r="r" b="b"/>
                <a:pathLst>
                  <a:path w="33219" h="17007" extrusionOk="0">
                    <a:moveTo>
                      <a:pt x="23044" y="1"/>
                    </a:moveTo>
                    <a:cubicBezTo>
                      <a:pt x="18951" y="1"/>
                      <a:pt x="14383" y="16"/>
                      <a:pt x="14383" y="16"/>
                    </a:cubicBezTo>
                    <a:cubicBezTo>
                      <a:pt x="14011" y="13"/>
                      <a:pt x="13659" y="11"/>
                      <a:pt x="13325" y="11"/>
                    </a:cubicBezTo>
                    <a:cubicBezTo>
                      <a:pt x="9432" y="11"/>
                      <a:pt x="8142" y="281"/>
                      <a:pt x="7275" y="1147"/>
                    </a:cubicBezTo>
                    <a:cubicBezTo>
                      <a:pt x="5989" y="2433"/>
                      <a:pt x="1858" y="11839"/>
                      <a:pt x="334" y="15387"/>
                    </a:cubicBezTo>
                    <a:cubicBezTo>
                      <a:pt x="0" y="16149"/>
                      <a:pt x="560" y="17006"/>
                      <a:pt x="1393" y="17006"/>
                    </a:cubicBezTo>
                    <a:lnTo>
                      <a:pt x="25623" y="16828"/>
                    </a:lnTo>
                    <a:cubicBezTo>
                      <a:pt x="26051" y="16828"/>
                      <a:pt x="26444" y="16578"/>
                      <a:pt x="26623" y="16197"/>
                    </a:cubicBezTo>
                    <a:cubicBezTo>
                      <a:pt x="27861" y="13661"/>
                      <a:pt x="32385" y="4291"/>
                      <a:pt x="32766" y="2457"/>
                    </a:cubicBezTo>
                    <a:cubicBezTo>
                      <a:pt x="33219" y="338"/>
                      <a:pt x="30266" y="112"/>
                      <a:pt x="29325" y="40"/>
                    </a:cubicBezTo>
                    <a:cubicBezTo>
                      <a:pt x="28917" y="9"/>
                      <a:pt x="26114" y="1"/>
                      <a:pt x="23044" y="1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432;p77">
                <a:extLst>
                  <a:ext uri="{FF2B5EF4-FFF2-40B4-BE49-F238E27FC236}">
                    <a16:creationId xmlns:a16="http://schemas.microsoft.com/office/drawing/2014/main" id="{4490591C-A445-466C-63AF-583143AB3B63}"/>
                  </a:ext>
                </a:extLst>
              </p:cNvPr>
              <p:cNvSpPr/>
              <p:nvPr/>
            </p:nvSpPr>
            <p:spPr>
              <a:xfrm>
                <a:off x="5389677" y="3681163"/>
                <a:ext cx="678391" cy="621946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253" extrusionOk="0">
                    <a:moveTo>
                      <a:pt x="3166" y="0"/>
                    </a:moveTo>
                    <a:cubicBezTo>
                      <a:pt x="3047" y="0"/>
                      <a:pt x="2949" y="80"/>
                      <a:pt x="2893" y="192"/>
                    </a:cubicBezTo>
                    <a:lnTo>
                      <a:pt x="96" y="7812"/>
                    </a:lnTo>
                    <a:cubicBezTo>
                      <a:pt x="0" y="8026"/>
                      <a:pt x="155" y="8252"/>
                      <a:pt x="393" y="8252"/>
                    </a:cubicBezTo>
                    <a:lnTo>
                      <a:pt x="6108" y="8252"/>
                    </a:lnTo>
                    <a:cubicBezTo>
                      <a:pt x="6251" y="8252"/>
                      <a:pt x="6370" y="8169"/>
                      <a:pt x="6418" y="8038"/>
                    </a:cubicBezTo>
                    <a:lnTo>
                      <a:pt x="8966" y="549"/>
                    </a:lnTo>
                    <a:cubicBezTo>
                      <a:pt x="9001" y="454"/>
                      <a:pt x="8978" y="347"/>
                      <a:pt x="8918" y="263"/>
                    </a:cubicBezTo>
                    <a:cubicBezTo>
                      <a:pt x="8859" y="180"/>
                      <a:pt x="8763" y="120"/>
                      <a:pt x="8668" y="120"/>
                    </a:cubicBezTo>
                    <a:lnTo>
                      <a:pt x="3191" y="1"/>
                    </a:lnTo>
                    <a:cubicBezTo>
                      <a:pt x="3183" y="1"/>
                      <a:pt x="3175" y="0"/>
                      <a:pt x="3166" y="0"/>
                    </a:cubicBezTo>
                    <a:close/>
                  </a:path>
                </a:pathLst>
              </a:custGeom>
              <a:solidFill>
                <a:srgbClr val="E7E5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433;p77">
                <a:extLst>
                  <a:ext uri="{FF2B5EF4-FFF2-40B4-BE49-F238E27FC236}">
                    <a16:creationId xmlns:a16="http://schemas.microsoft.com/office/drawing/2014/main" id="{2FB5C8C4-F5A1-1CA7-3A5E-E9DD1E034188}"/>
                  </a:ext>
                </a:extLst>
              </p:cNvPr>
              <p:cNvSpPr/>
              <p:nvPr/>
            </p:nvSpPr>
            <p:spPr>
              <a:xfrm>
                <a:off x="5369028" y="3663303"/>
                <a:ext cx="721497" cy="657742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728" extrusionOk="0">
                    <a:moveTo>
                      <a:pt x="3465" y="464"/>
                    </a:moveTo>
                    <a:lnTo>
                      <a:pt x="8918" y="595"/>
                    </a:lnTo>
                    <a:cubicBezTo>
                      <a:pt x="8954" y="595"/>
                      <a:pt x="8978" y="607"/>
                      <a:pt x="8990" y="631"/>
                    </a:cubicBezTo>
                    <a:cubicBezTo>
                      <a:pt x="9013" y="655"/>
                      <a:pt x="9013" y="691"/>
                      <a:pt x="9002" y="715"/>
                    </a:cubicBezTo>
                    <a:lnTo>
                      <a:pt x="6466" y="8204"/>
                    </a:lnTo>
                    <a:cubicBezTo>
                      <a:pt x="6454" y="8239"/>
                      <a:pt x="6418" y="8263"/>
                      <a:pt x="6382" y="8263"/>
                    </a:cubicBezTo>
                    <a:lnTo>
                      <a:pt x="667" y="8263"/>
                    </a:lnTo>
                    <a:cubicBezTo>
                      <a:pt x="631" y="8263"/>
                      <a:pt x="608" y="8251"/>
                      <a:pt x="584" y="8215"/>
                    </a:cubicBezTo>
                    <a:cubicBezTo>
                      <a:pt x="572" y="8192"/>
                      <a:pt x="560" y="8168"/>
                      <a:pt x="572" y="8132"/>
                    </a:cubicBezTo>
                    <a:lnTo>
                      <a:pt x="572" y="8120"/>
                    </a:lnTo>
                    <a:lnTo>
                      <a:pt x="3382" y="524"/>
                    </a:lnTo>
                    <a:cubicBezTo>
                      <a:pt x="3394" y="488"/>
                      <a:pt x="3429" y="476"/>
                      <a:pt x="3465" y="476"/>
                    </a:cubicBezTo>
                    <a:lnTo>
                      <a:pt x="3465" y="464"/>
                    </a:lnTo>
                    <a:close/>
                    <a:moveTo>
                      <a:pt x="3489" y="0"/>
                    </a:moveTo>
                    <a:lnTo>
                      <a:pt x="3465" y="12"/>
                    </a:lnTo>
                    <a:cubicBezTo>
                      <a:pt x="3239" y="12"/>
                      <a:pt x="3037" y="143"/>
                      <a:pt x="2941" y="357"/>
                    </a:cubicBezTo>
                    <a:lnTo>
                      <a:pt x="143" y="7965"/>
                    </a:lnTo>
                    <a:cubicBezTo>
                      <a:pt x="0" y="8323"/>
                      <a:pt x="262" y="8727"/>
                      <a:pt x="655" y="8727"/>
                    </a:cubicBezTo>
                    <a:lnTo>
                      <a:pt x="6394" y="8727"/>
                    </a:lnTo>
                    <a:cubicBezTo>
                      <a:pt x="6632" y="8727"/>
                      <a:pt x="6847" y="8573"/>
                      <a:pt x="6918" y="8346"/>
                    </a:cubicBezTo>
                    <a:lnTo>
                      <a:pt x="9454" y="857"/>
                    </a:lnTo>
                    <a:cubicBezTo>
                      <a:pt x="9573" y="512"/>
                      <a:pt x="9311" y="143"/>
                      <a:pt x="8942" y="131"/>
                    </a:cubicBezTo>
                    <a:lnTo>
                      <a:pt x="3489" y="0"/>
                    </a:ln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434;p77">
                <a:extLst>
                  <a:ext uri="{FF2B5EF4-FFF2-40B4-BE49-F238E27FC236}">
                    <a16:creationId xmlns:a16="http://schemas.microsoft.com/office/drawing/2014/main" id="{F261BE66-1597-E7CE-ED1E-F1D9244B1ECB}"/>
                  </a:ext>
                </a:extLst>
              </p:cNvPr>
              <p:cNvSpPr/>
              <p:nvPr/>
            </p:nvSpPr>
            <p:spPr>
              <a:xfrm>
                <a:off x="5788943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435;p77">
                <a:extLst>
                  <a:ext uri="{FF2B5EF4-FFF2-40B4-BE49-F238E27FC236}">
                    <a16:creationId xmlns:a16="http://schemas.microsoft.com/office/drawing/2014/main" id="{5951F755-4ABC-B23F-FBAB-C5CDBDC40221}"/>
                  </a:ext>
                </a:extLst>
              </p:cNvPr>
              <p:cNvSpPr/>
              <p:nvPr/>
            </p:nvSpPr>
            <p:spPr>
              <a:xfrm>
                <a:off x="5812305" y="3822995"/>
                <a:ext cx="115753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4501" fill="none" extrusionOk="0">
                    <a:moveTo>
                      <a:pt x="0" y="4501"/>
                    </a:moveTo>
                    <a:lnTo>
                      <a:pt x="153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436;p77">
                <a:extLst>
                  <a:ext uri="{FF2B5EF4-FFF2-40B4-BE49-F238E27FC236}">
                    <a16:creationId xmlns:a16="http://schemas.microsoft.com/office/drawing/2014/main" id="{737A0F9D-2FEB-26B9-F04C-1C638DD30BBB}"/>
                  </a:ext>
                </a:extLst>
              </p:cNvPr>
              <p:cNvSpPr/>
              <p:nvPr/>
            </p:nvSpPr>
            <p:spPr>
              <a:xfrm>
                <a:off x="5936125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437;p77">
                <a:extLst>
                  <a:ext uri="{FF2B5EF4-FFF2-40B4-BE49-F238E27FC236}">
                    <a16:creationId xmlns:a16="http://schemas.microsoft.com/office/drawing/2014/main" id="{50D4C6CB-2C15-962D-DDA8-6F904B495A33}"/>
                  </a:ext>
                </a:extLst>
              </p:cNvPr>
              <p:cNvSpPr/>
              <p:nvPr/>
            </p:nvSpPr>
            <p:spPr>
              <a:xfrm>
                <a:off x="5667837" y="4209753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5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438;p77">
                <a:extLst>
                  <a:ext uri="{FF2B5EF4-FFF2-40B4-BE49-F238E27FC236}">
                    <a16:creationId xmlns:a16="http://schemas.microsoft.com/office/drawing/2014/main" id="{9ADACB92-7F2F-0330-BF1D-4C446E8F58F6}"/>
                  </a:ext>
                </a:extLst>
              </p:cNvPr>
              <p:cNvSpPr/>
              <p:nvPr/>
            </p:nvSpPr>
            <p:spPr>
              <a:xfrm>
                <a:off x="5690219" y="3822995"/>
                <a:ext cx="115828" cy="341004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4525" fill="none" extrusionOk="0">
                    <a:moveTo>
                      <a:pt x="1" y="4525"/>
                    </a:moveTo>
                    <a:lnTo>
                      <a:pt x="153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439;p77">
                <a:extLst>
                  <a:ext uri="{FF2B5EF4-FFF2-40B4-BE49-F238E27FC236}">
                    <a16:creationId xmlns:a16="http://schemas.microsoft.com/office/drawing/2014/main" id="{044D28FA-BA1B-87F2-5AF5-A209BBEAE29F}"/>
                  </a:ext>
                </a:extLst>
              </p:cNvPr>
              <p:cNvSpPr/>
              <p:nvPr/>
            </p:nvSpPr>
            <p:spPr>
              <a:xfrm>
                <a:off x="5813210" y="3779059"/>
                <a:ext cx="8139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6" fill="none" extrusionOk="0">
                    <a:moveTo>
                      <a:pt x="0" y="286"/>
                    </a:moveTo>
                    <a:lnTo>
                      <a:pt x="107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440;p77">
                <a:extLst>
                  <a:ext uri="{FF2B5EF4-FFF2-40B4-BE49-F238E27FC236}">
                    <a16:creationId xmlns:a16="http://schemas.microsoft.com/office/drawing/2014/main" id="{CD9230F5-24E2-BB81-DB30-DDA42102B163}"/>
                  </a:ext>
                </a:extLst>
              </p:cNvPr>
              <p:cNvSpPr/>
              <p:nvPr/>
            </p:nvSpPr>
            <p:spPr>
              <a:xfrm>
                <a:off x="5548464" y="4207040"/>
                <a:ext cx="7235" cy="22457"/>
              </a:xfrm>
              <a:custGeom>
                <a:avLst/>
                <a:gdLst/>
                <a:ahLst/>
                <a:cxnLst/>
                <a:rect l="l" t="t" r="r" b="b"/>
                <a:pathLst>
                  <a:path w="96" h="298" fill="none" extrusionOk="0">
                    <a:moveTo>
                      <a:pt x="1" y="298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441;p77">
                <a:extLst>
                  <a:ext uri="{FF2B5EF4-FFF2-40B4-BE49-F238E27FC236}">
                    <a16:creationId xmlns:a16="http://schemas.microsoft.com/office/drawing/2014/main" id="{88E02676-21FC-925D-2884-CA82F6DA3B23}"/>
                  </a:ext>
                </a:extLst>
              </p:cNvPr>
              <p:cNvSpPr/>
              <p:nvPr/>
            </p:nvSpPr>
            <p:spPr>
              <a:xfrm>
                <a:off x="5571826" y="3822995"/>
                <a:ext cx="114924" cy="339195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4501" fill="none" extrusionOk="0">
                    <a:moveTo>
                      <a:pt x="0" y="4501"/>
                    </a:moveTo>
                    <a:lnTo>
                      <a:pt x="1524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442;p77">
                <a:extLst>
                  <a:ext uri="{FF2B5EF4-FFF2-40B4-BE49-F238E27FC236}">
                    <a16:creationId xmlns:a16="http://schemas.microsoft.com/office/drawing/2014/main" id="{1768ADAB-D65D-25B3-4BD8-F0FBB69D97C7}"/>
                  </a:ext>
                </a:extLst>
              </p:cNvPr>
              <p:cNvSpPr/>
              <p:nvPr/>
            </p:nvSpPr>
            <p:spPr>
              <a:xfrm>
                <a:off x="5694741" y="3779059"/>
                <a:ext cx="7235" cy="21553"/>
              </a:xfrm>
              <a:custGeom>
                <a:avLst/>
                <a:gdLst/>
                <a:ahLst/>
                <a:cxnLst/>
                <a:rect l="l" t="t" r="r" b="b"/>
                <a:pathLst>
                  <a:path w="96" h="286" fill="none" extrusionOk="0">
                    <a:moveTo>
                      <a:pt x="0" y="286"/>
                    </a:moveTo>
                    <a:lnTo>
                      <a:pt x="96" y="0"/>
                    </a:lnTo>
                  </a:path>
                </a:pathLst>
              </a:custGeom>
              <a:noFill/>
              <a:ln w="1775" cap="rnd" cmpd="sng">
                <a:solidFill>
                  <a:srgbClr val="635B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443;p77">
                <a:extLst>
                  <a:ext uri="{FF2B5EF4-FFF2-40B4-BE49-F238E27FC236}">
                    <a16:creationId xmlns:a16="http://schemas.microsoft.com/office/drawing/2014/main" id="{E13878AE-B162-43CB-CE37-C291829E5159}"/>
                  </a:ext>
                </a:extLst>
              </p:cNvPr>
              <p:cNvSpPr/>
              <p:nvPr/>
            </p:nvSpPr>
            <p:spPr>
              <a:xfrm>
                <a:off x="6029422" y="3195832"/>
                <a:ext cx="259389" cy="158331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101" extrusionOk="0">
                    <a:moveTo>
                      <a:pt x="1297" y="0"/>
                    </a:moveTo>
                    <a:cubicBezTo>
                      <a:pt x="1038" y="0"/>
                      <a:pt x="795" y="32"/>
                      <a:pt x="620" y="119"/>
                    </a:cubicBezTo>
                    <a:cubicBezTo>
                      <a:pt x="0" y="429"/>
                      <a:pt x="119" y="1786"/>
                      <a:pt x="417" y="1905"/>
                    </a:cubicBezTo>
                    <a:cubicBezTo>
                      <a:pt x="430" y="1910"/>
                      <a:pt x="443" y="1913"/>
                      <a:pt x="456" y="1913"/>
                    </a:cubicBezTo>
                    <a:cubicBezTo>
                      <a:pt x="703" y="1913"/>
                      <a:pt x="833" y="894"/>
                      <a:pt x="845" y="794"/>
                    </a:cubicBezTo>
                    <a:lnTo>
                      <a:pt x="845" y="794"/>
                    </a:lnTo>
                    <a:cubicBezTo>
                      <a:pt x="832" y="900"/>
                      <a:pt x="707" y="2038"/>
                      <a:pt x="1036" y="2084"/>
                    </a:cubicBezTo>
                    <a:cubicBezTo>
                      <a:pt x="1042" y="2084"/>
                      <a:pt x="1048" y="2085"/>
                      <a:pt x="1054" y="2085"/>
                    </a:cubicBezTo>
                    <a:cubicBezTo>
                      <a:pt x="1385" y="2085"/>
                      <a:pt x="1501" y="775"/>
                      <a:pt x="1501" y="774"/>
                    </a:cubicBezTo>
                    <a:lnTo>
                      <a:pt x="1501" y="774"/>
                    </a:lnTo>
                    <a:cubicBezTo>
                      <a:pt x="1501" y="775"/>
                      <a:pt x="1417" y="2024"/>
                      <a:pt x="1822" y="2036"/>
                    </a:cubicBezTo>
                    <a:cubicBezTo>
                      <a:pt x="1824" y="2036"/>
                      <a:pt x="1826" y="2036"/>
                      <a:pt x="1828" y="2036"/>
                    </a:cubicBezTo>
                    <a:cubicBezTo>
                      <a:pt x="2131" y="2036"/>
                      <a:pt x="2178" y="1310"/>
                      <a:pt x="2182" y="929"/>
                    </a:cubicBezTo>
                    <a:lnTo>
                      <a:pt x="2182" y="929"/>
                    </a:lnTo>
                    <a:cubicBezTo>
                      <a:pt x="2192" y="1325"/>
                      <a:pt x="2236" y="2101"/>
                      <a:pt x="2435" y="2101"/>
                    </a:cubicBezTo>
                    <a:cubicBezTo>
                      <a:pt x="2445" y="2101"/>
                      <a:pt x="2455" y="2099"/>
                      <a:pt x="2465" y="2095"/>
                    </a:cubicBezTo>
                    <a:cubicBezTo>
                      <a:pt x="2763" y="1988"/>
                      <a:pt x="2715" y="822"/>
                      <a:pt x="2715" y="822"/>
                    </a:cubicBezTo>
                    <a:lnTo>
                      <a:pt x="2715" y="822"/>
                    </a:lnTo>
                    <a:cubicBezTo>
                      <a:pt x="2715" y="822"/>
                      <a:pt x="3041" y="1048"/>
                      <a:pt x="3235" y="1048"/>
                    </a:cubicBezTo>
                    <a:cubicBezTo>
                      <a:pt x="3301" y="1048"/>
                      <a:pt x="3352" y="1022"/>
                      <a:pt x="3370" y="952"/>
                    </a:cubicBezTo>
                    <a:cubicBezTo>
                      <a:pt x="3441" y="679"/>
                      <a:pt x="2715" y="202"/>
                      <a:pt x="2715" y="202"/>
                    </a:cubicBezTo>
                    <a:cubicBezTo>
                      <a:pt x="2715" y="202"/>
                      <a:pt x="1955" y="0"/>
                      <a:pt x="1297" y="0"/>
                    </a:cubicBezTo>
                    <a:close/>
                  </a:path>
                </a:pathLst>
              </a:custGeom>
              <a:solidFill>
                <a:srgbClr val="8C53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444;p77">
                <a:extLst>
                  <a:ext uri="{FF2B5EF4-FFF2-40B4-BE49-F238E27FC236}">
                    <a16:creationId xmlns:a16="http://schemas.microsoft.com/office/drawing/2014/main" id="{1D41BC06-49F7-1C76-E2B3-72C39E29EFA4}"/>
                  </a:ext>
                </a:extLst>
              </p:cNvPr>
              <p:cNvSpPr/>
              <p:nvPr/>
            </p:nvSpPr>
            <p:spPr>
              <a:xfrm>
                <a:off x="7684894" y="4162199"/>
                <a:ext cx="104148" cy="0"/>
              </a:xfrm>
              <a:custGeom>
                <a:avLst/>
                <a:gdLst/>
                <a:ahLst/>
                <a:cxnLst/>
                <a:rect l="l" t="t" r="r" b="b"/>
                <a:pathLst>
                  <a:path w="1382" fill="none" extrusionOk="0">
                    <a:moveTo>
                      <a:pt x="0" y="0"/>
                    </a:moveTo>
                    <a:lnTo>
                      <a:pt x="1382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445;p77">
                <a:extLst>
                  <a:ext uri="{FF2B5EF4-FFF2-40B4-BE49-F238E27FC236}">
                    <a16:creationId xmlns:a16="http://schemas.microsoft.com/office/drawing/2014/main" id="{CBF7E00B-7E58-FA17-D2B6-DDAF1EE294DD}"/>
                  </a:ext>
                </a:extLst>
              </p:cNvPr>
              <p:cNvSpPr/>
              <p:nvPr/>
            </p:nvSpPr>
            <p:spPr>
              <a:xfrm>
                <a:off x="7326850" y="4162199"/>
                <a:ext cx="304304" cy="0"/>
              </a:xfrm>
              <a:custGeom>
                <a:avLst/>
                <a:gdLst/>
                <a:ahLst/>
                <a:cxnLst/>
                <a:rect l="l" t="t" r="r" b="b"/>
                <a:pathLst>
                  <a:path w="4038" fill="none" extrusionOk="0">
                    <a:moveTo>
                      <a:pt x="1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446;p77">
                <a:extLst>
                  <a:ext uri="{FF2B5EF4-FFF2-40B4-BE49-F238E27FC236}">
                    <a16:creationId xmlns:a16="http://schemas.microsoft.com/office/drawing/2014/main" id="{ED6DFA56-CE90-8AF7-5407-9AC92E659C1C}"/>
                  </a:ext>
                </a:extLst>
              </p:cNvPr>
              <p:cNvSpPr/>
              <p:nvPr/>
            </p:nvSpPr>
            <p:spPr>
              <a:xfrm>
                <a:off x="7237169" y="4230327"/>
                <a:ext cx="46210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1" fill="none" extrusionOk="0">
                    <a:moveTo>
                      <a:pt x="0" y="1"/>
                    </a:moveTo>
                    <a:lnTo>
                      <a:pt x="6132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447;p77">
                <a:extLst>
                  <a:ext uri="{FF2B5EF4-FFF2-40B4-BE49-F238E27FC236}">
                    <a16:creationId xmlns:a16="http://schemas.microsoft.com/office/drawing/2014/main" id="{1DB11186-766F-D89B-2C28-AE2229A1B349}"/>
                  </a:ext>
                </a:extLst>
              </p:cNvPr>
              <p:cNvSpPr/>
              <p:nvPr/>
            </p:nvSpPr>
            <p:spPr>
              <a:xfrm>
                <a:off x="7832075" y="3825708"/>
                <a:ext cx="10414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" fill="none" extrusionOk="0">
                    <a:moveTo>
                      <a:pt x="0" y="0"/>
                    </a:moveTo>
                    <a:lnTo>
                      <a:pt x="1381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448;p77">
                <a:extLst>
                  <a:ext uri="{FF2B5EF4-FFF2-40B4-BE49-F238E27FC236}">
                    <a16:creationId xmlns:a16="http://schemas.microsoft.com/office/drawing/2014/main" id="{1587DAA4-7A92-024C-A5EA-8CA6F0BB32B0}"/>
                  </a:ext>
                </a:extLst>
              </p:cNvPr>
              <p:cNvSpPr/>
              <p:nvPr/>
            </p:nvSpPr>
            <p:spPr>
              <a:xfrm>
                <a:off x="7474031" y="3825708"/>
                <a:ext cx="304228" cy="7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1" fill="none" extrusionOk="0">
                    <a:moveTo>
                      <a:pt x="0" y="0"/>
                    </a:moveTo>
                    <a:lnTo>
                      <a:pt x="4037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" name="Google Shape;2449;p77">
                <a:extLst>
                  <a:ext uri="{FF2B5EF4-FFF2-40B4-BE49-F238E27FC236}">
                    <a16:creationId xmlns:a16="http://schemas.microsoft.com/office/drawing/2014/main" id="{F98F042B-1875-040F-384B-E502AE5BF893}"/>
                  </a:ext>
                </a:extLst>
              </p:cNvPr>
              <p:cNvSpPr/>
              <p:nvPr/>
            </p:nvSpPr>
            <p:spPr>
              <a:xfrm>
                <a:off x="7384276" y="3757505"/>
                <a:ext cx="46218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" fill="none" extrusionOk="0">
                    <a:moveTo>
                      <a:pt x="1" y="0"/>
                    </a:moveTo>
                    <a:lnTo>
                      <a:pt x="6133" y="0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3" name="Google Shape;2450;p77">
                <a:extLst>
                  <a:ext uri="{FF2B5EF4-FFF2-40B4-BE49-F238E27FC236}">
                    <a16:creationId xmlns:a16="http://schemas.microsoft.com/office/drawing/2014/main" id="{8481603D-40F4-CC30-88CC-80F457EF7F8F}"/>
                  </a:ext>
                </a:extLst>
              </p:cNvPr>
              <p:cNvSpPr/>
              <p:nvPr/>
            </p:nvSpPr>
            <p:spPr>
              <a:xfrm>
                <a:off x="7459637" y="3667749"/>
                <a:ext cx="597680" cy="75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1" fill="none" extrusionOk="0">
                    <a:moveTo>
                      <a:pt x="1" y="1"/>
                    </a:moveTo>
                    <a:lnTo>
                      <a:pt x="7931" y="1"/>
                    </a:lnTo>
                  </a:path>
                </a:pathLst>
              </a:custGeom>
              <a:noFill/>
              <a:ln w="3875" cap="rnd" cmpd="sng">
                <a:solidFill>
                  <a:srgbClr val="E6DB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451;p77">
              <a:extLst>
                <a:ext uri="{FF2B5EF4-FFF2-40B4-BE49-F238E27FC236}">
                  <a16:creationId xmlns:a16="http://schemas.microsoft.com/office/drawing/2014/main" id="{D8A9ED5E-62BC-D8C3-044F-046AB8E82609}"/>
                </a:ext>
              </a:extLst>
            </p:cNvPr>
            <p:cNvSpPr/>
            <p:nvPr/>
          </p:nvSpPr>
          <p:spPr>
            <a:xfrm rot="-1478068">
              <a:off x="3848049" y="2053218"/>
              <a:ext cx="238948" cy="238948"/>
            </a:xfrm>
            <a:prstGeom prst="mathPlus">
              <a:avLst>
                <a:gd name="adj1" fmla="val 23520"/>
              </a:avLst>
            </a:pr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452;p77">
              <a:extLst>
                <a:ext uri="{FF2B5EF4-FFF2-40B4-BE49-F238E27FC236}">
                  <a16:creationId xmlns:a16="http://schemas.microsoft.com/office/drawing/2014/main" id="{6DF5A82B-AB7A-DD46-DF69-DDBEF04ABF8C}"/>
                </a:ext>
              </a:extLst>
            </p:cNvPr>
            <p:cNvSpPr/>
            <p:nvPr/>
          </p:nvSpPr>
          <p:spPr>
            <a:xfrm>
              <a:off x="4854600" y="1453425"/>
              <a:ext cx="281100" cy="281100"/>
            </a:xfrm>
            <a:prstGeom prst="mathMinus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453;p77">
              <a:extLst>
                <a:ext uri="{FF2B5EF4-FFF2-40B4-BE49-F238E27FC236}">
                  <a16:creationId xmlns:a16="http://schemas.microsoft.com/office/drawing/2014/main" id="{12D5DEF2-39CA-6B33-7D8A-D73C51D84677}"/>
                </a:ext>
              </a:extLst>
            </p:cNvPr>
            <p:cNvSpPr/>
            <p:nvPr/>
          </p:nvSpPr>
          <p:spPr>
            <a:xfrm>
              <a:off x="3975675" y="2906175"/>
              <a:ext cx="299100" cy="299100"/>
            </a:xfrm>
            <a:prstGeom prst="mathMultiply">
              <a:avLst>
                <a:gd name="adj1" fmla="val 23520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454;p77">
              <a:extLst>
                <a:ext uri="{FF2B5EF4-FFF2-40B4-BE49-F238E27FC236}">
                  <a16:creationId xmlns:a16="http://schemas.microsoft.com/office/drawing/2014/main" id="{3155F2B2-DCEF-0F30-215B-00254053E7E5}"/>
                </a:ext>
              </a:extLst>
            </p:cNvPr>
            <p:cNvSpPr/>
            <p:nvPr/>
          </p:nvSpPr>
          <p:spPr>
            <a:xfrm>
              <a:off x="6969525" y="3135550"/>
              <a:ext cx="281100" cy="281100"/>
            </a:xfrm>
            <a:prstGeom prst="mathEqual">
              <a:avLst>
                <a:gd name="adj1" fmla="val 23520"/>
                <a:gd name="adj2" fmla="val 11760"/>
              </a:avLst>
            </a:pr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55;p77">
              <a:extLst>
                <a:ext uri="{FF2B5EF4-FFF2-40B4-BE49-F238E27FC236}">
                  <a16:creationId xmlns:a16="http://schemas.microsoft.com/office/drawing/2014/main" id="{3BADBCB2-E021-EE14-B12A-04918052304E}"/>
                </a:ext>
              </a:extLst>
            </p:cNvPr>
            <p:cNvSpPr/>
            <p:nvPr/>
          </p:nvSpPr>
          <p:spPr>
            <a:xfrm rot="-1610312">
              <a:off x="5649601" y="1521616"/>
              <a:ext cx="281077" cy="281077"/>
            </a:xfrm>
            <a:prstGeom prst="mathDivide">
              <a:avLst>
                <a:gd name="adj1" fmla="val 23520"/>
                <a:gd name="adj2" fmla="val 5880"/>
                <a:gd name="adj3" fmla="val 11760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56;p77">
              <a:extLst>
                <a:ext uri="{FF2B5EF4-FFF2-40B4-BE49-F238E27FC236}">
                  <a16:creationId xmlns:a16="http://schemas.microsoft.com/office/drawing/2014/main" id="{A7C3A9DE-8E13-F291-EEF2-3A46210E9874}"/>
                </a:ext>
              </a:extLst>
            </p:cNvPr>
            <p:cNvSpPr/>
            <p:nvPr/>
          </p:nvSpPr>
          <p:spPr>
            <a:xfrm>
              <a:off x="7151350" y="2422200"/>
              <a:ext cx="281100" cy="281100"/>
            </a:xfrm>
            <a:prstGeom prst="mathMultiply">
              <a:avLst>
                <a:gd name="adj1" fmla="val 23520"/>
              </a:avLst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57;p77">
              <a:extLst>
                <a:ext uri="{FF2B5EF4-FFF2-40B4-BE49-F238E27FC236}">
                  <a16:creationId xmlns:a16="http://schemas.microsoft.com/office/drawing/2014/main" id="{D9876E9B-92AF-BDFC-52A3-5A7E74F49F31}"/>
                </a:ext>
              </a:extLst>
            </p:cNvPr>
            <p:cNvSpPr/>
            <p:nvPr/>
          </p:nvSpPr>
          <p:spPr>
            <a:xfrm rot="-159680">
              <a:off x="6542752" y="1681814"/>
              <a:ext cx="239058" cy="239058"/>
            </a:xfrm>
            <a:prstGeom prst="mathPlus">
              <a:avLst>
                <a:gd name="adj1" fmla="val 23520"/>
              </a:avLst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5BFB0E30-5031-B89A-1C00-300A79320594}"/>
              </a:ext>
            </a:extLst>
          </p:cNvPr>
          <p:cNvGrpSpPr/>
          <p:nvPr/>
        </p:nvGrpSpPr>
        <p:grpSpPr>
          <a:xfrm>
            <a:off x="4714581" y="1255153"/>
            <a:ext cx="5849235" cy="5090770"/>
            <a:chOff x="4714581" y="1255153"/>
            <a:chExt cx="5849235" cy="5090770"/>
          </a:xfrm>
        </p:grpSpPr>
        <p:sp>
          <p:nvSpPr>
            <p:cNvPr id="224" name="Teardrop 223">
              <a:extLst>
                <a:ext uri="{FF2B5EF4-FFF2-40B4-BE49-F238E27FC236}">
                  <a16:creationId xmlns:a16="http://schemas.microsoft.com/office/drawing/2014/main" id="{EEF111AB-9102-4E06-0FD1-64443CC4E1AE}"/>
                </a:ext>
              </a:extLst>
            </p:cNvPr>
            <p:cNvSpPr/>
            <p:nvPr/>
          </p:nvSpPr>
          <p:spPr>
            <a:xfrm rot="20898373">
              <a:off x="4749257" y="4116078"/>
              <a:ext cx="3024798" cy="2229845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ardrop 224">
              <a:extLst>
                <a:ext uri="{FF2B5EF4-FFF2-40B4-BE49-F238E27FC236}">
                  <a16:creationId xmlns:a16="http://schemas.microsoft.com/office/drawing/2014/main" id="{AF536320-7E7B-D821-D8DB-390DA6300BEA}"/>
                </a:ext>
              </a:extLst>
            </p:cNvPr>
            <p:cNvSpPr/>
            <p:nvPr/>
          </p:nvSpPr>
          <p:spPr>
            <a:xfrm rot="5400000">
              <a:off x="4807291" y="1162443"/>
              <a:ext cx="2577417" cy="2762837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Teardrop 225">
              <a:extLst>
                <a:ext uri="{FF2B5EF4-FFF2-40B4-BE49-F238E27FC236}">
                  <a16:creationId xmlns:a16="http://schemas.microsoft.com/office/drawing/2014/main" id="{EDB7F905-9143-A0A2-FD3A-9E17532CDF12}"/>
                </a:ext>
              </a:extLst>
            </p:cNvPr>
            <p:cNvSpPr/>
            <p:nvPr/>
          </p:nvSpPr>
          <p:spPr>
            <a:xfrm rot="11530028">
              <a:off x="7688818" y="1869100"/>
              <a:ext cx="2874998" cy="2312432"/>
            </a:xfrm>
            <a:prstGeom prst="teardrop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8" name="TextBox 227">
            <a:extLst>
              <a:ext uri="{FF2B5EF4-FFF2-40B4-BE49-F238E27FC236}">
                <a16:creationId xmlns:a16="http://schemas.microsoft.com/office/drawing/2014/main" id="{DE0C5F2B-1BC8-8016-052B-C2DAFFBBB4DF}"/>
              </a:ext>
            </a:extLst>
          </p:cNvPr>
          <p:cNvSpPr txBox="1"/>
          <p:nvPr/>
        </p:nvSpPr>
        <p:spPr>
          <a:xfrm>
            <a:off x="5238750" y="2066925"/>
            <a:ext cx="19133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13A26212-B295-B842-CD48-B0F47E4327CA}"/>
              </a:ext>
            </a:extLst>
          </p:cNvPr>
          <p:cNvSpPr txBox="1"/>
          <p:nvPr/>
        </p:nvSpPr>
        <p:spPr>
          <a:xfrm>
            <a:off x="8077200" y="2404753"/>
            <a:ext cx="19133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26EEAAC-2323-443A-6187-12F6FD13D31F}"/>
              </a:ext>
            </a:extLst>
          </p:cNvPr>
          <p:cNvSpPr txBox="1"/>
          <p:nvPr/>
        </p:nvSpPr>
        <p:spPr>
          <a:xfrm>
            <a:off x="5386813" y="4542573"/>
            <a:ext cx="191330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82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229" grpId="0"/>
      <p:bldP spid="2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2063</Words>
  <PresentationFormat>Widescreen</PresentationFormat>
  <Paragraphs>189</Paragraphs>
  <Slides>32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Cambria</vt:lpstr>
      <vt:lpstr>Lato</vt:lpstr>
      <vt:lpstr>Myriad Pro</vt:lpstr>
      <vt:lpstr>Patrick Hand</vt:lpstr>
      <vt:lpstr>Times New Roman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2023-02-26T09:07:05Z</dcterms:created>
  <dcterms:modified xsi:type="dcterms:W3CDTF">2024-09-04T09:46:30Z</dcterms:modified>
</cp:coreProperties>
</file>