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281" r:id="rId5"/>
    <p:sldId id="282" r:id="rId6"/>
    <p:sldId id="293" r:id="rId7"/>
    <p:sldId id="294" r:id="rId8"/>
    <p:sldId id="284" r:id="rId9"/>
    <p:sldId id="285" r:id="rId10"/>
    <p:sldId id="262" r:id="rId11"/>
    <p:sldId id="269" r:id="rId12"/>
    <p:sldId id="290" r:id="rId13"/>
    <p:sldId id="286" r:id="rId14"/>
    <p:sldId id="287" r:id="rId15"/>
    <p:sldId id="291" r:id="rId16"/>
    <p:sldId id="288" r:id="rId17"/>
    <p:sldId id="292" r:id="rId18"/>
    <p:sldId id="289" r:id="rId19"/>
    <p:sldId id="26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0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62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69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85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84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51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01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5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01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67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28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99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0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20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44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16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88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78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2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20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90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18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74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0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3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8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8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44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0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56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4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9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3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4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96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7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11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2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1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3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3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1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17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346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18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9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4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50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4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90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737" r:id="rId3"/>
    <p:sldLayoutId id="2147483736" r:id="rId4"/>
    <p:sldLayoutId id="2147483735" r:id="rId5"/>
    <p:sldLayoutId id="2147483734" r:id="rId6"/>
    <p:sldLayoutId id="2147483733" r:id="rId7"/>
    <p:sldLayoutId id="2147483732" r:id="rId8"/>
    <p:sldLayoutId id="2147483731" r:id="rId9"/>
    <p:sldLayoutId id="2147483730" r:id="rId10"/>
    <p:sldLayoutId id="2147483729" r:id="rId11"/>
    <p:sldLayoutId id="2147483728" r:id="rId12"/>
    <p:sldLayoutId id="2147483727" r:id="rId13"/>
    <p:sldLayoutId id="2147483726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3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702" r:id="rId32"/>
    <p:sldLayoutId id="2147483701" r:id="rId33"/>
    <p:sldLayoutId id="2147483699" r:id="rId34"/>
    <p:sldLayoutId id="2147483698" r:id="rId35"/>
    <p:sldLayoutId id="2147483697" r:id="rId36"/>
    <p:sldLayoutId id="2147483696" r:id="rId37"/>
    <p:sldLayoutId id="2147483695" r:id="rId38"/>
    <p:sldLayoutId id="2147483680" r:id="rId39"/>
    <p:sldLayoutId id="214748365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  <p:sldLayoutId id="2147483660" r:id="rId50"/>
    <p:sldLayoutId id="2147483661" r:id="rId51"/>
    <p:sldLayoutId id="2147483662" r:id="rId52"/>
    <p:sldLayoutId id="2147483739" r:id="rId53"/>
    <p:sldLayoutId id="2147483718" r:id="rId54"/>
    <p:sldLayoutId id="2147483717" r:id="rId55"/>
    <p:sldLayoutId id="2147483716" r:id="rId56"/>
    <p:sldLayoutId id="2147483715" r:id="rId57"/>
    <p:sldLayoutId id="2147483714" r:id="rId58"/>
    <p:sldLayoutId id="2147483712" r:id="rId59"/>
    <p:sldLayoutId id="2147483700" r:id="rId60"/>
    <p:sldLayoutId id="2147483694" r:id="rId61"/>
    <p:sldLayoutId id="2147483693" r:id="rId62"/>
    <p:sldLayoutId id="2147483692" r:id="rId63"/>
    <p:sldLayoutId id="2147483691" r:id="rId64"/>
    <p:sldLayoutId id="2147483690" r:id="rId65"/>
    <p:sldLayoutId id="2147483689" r:id="rId66"/>
    <p:sldLayoutId id="2147483688" r:id="rId67"/>
    <p:sldLayoutId id="2147483687" r:id="rId68"/>
    <p:sldLayoutId id="2147483686" r:id="rId69"/>
    <p:sldLayoutId id="2147483685" r:id="rId70"/>
    <p:sldLayoutId id="2147483684" r:id="rId71"/>
    <p:sldLayoutId id="2147483683" r:id="rId72"/>
    <p:sldLayoutId id="2147483682" r:id="rId73"/>
    <p:sldLayoutId id="2147483681" r:id="rId7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5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1.xml"/><Relationship Id="rId5" Type="http://schemas.openxmlformats.org/officeDocument/2006/relationships/control" Target="../activeX/activeX4.xml"/><Relationship Id="rId10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file:///C:\Program%20Files\Inknoe%20ClassPoint\Images\word_count_without%20result_default.png" TargetMode="External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3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3.jp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0.jpe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3.jp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3.jp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41               b) 23 &gt; 32</a:t>
            </a:r>
          </a:p>
          <a:p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45               d) 37 = 37</a:t>
            </a:r>
            <a:endParaRPr lang="en-US" sz="3200" b="1" dirty="0">
              <a:latin typeface="+mn-lt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11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41               b) 23 &gt; 32</a:t>
            </a:r>
          </a:p>
          <a:p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45               d) 37 = 37</a:t>
            </a:r>
            <a:endParaRPr lang="en-US" sz="3200" b="1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06" name="TextBox1" r:id="rId2" imgW="609480" imgH="590400"/>
        </mc:Choice>
        <mc:Fallback>
          <p:control name="TextBox1" r:id="rId2" imgW="609480" imgH="590400">
            <p:pic>
              <p:nvPicPr>
                <p:cNvPr id="8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216378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7" name="TextBox2" r:id="rId3" imgW="609480" imgH="590400"/>
        </mc:Choice>
        <mc:Fallback>
          <p:control name="TextBox2" r:id="rId3" imgW="609480" imgH="590400">
            <p:pic>
              <p:nvPicPr>
                <p:cNvPr id="10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8" name="TextBox3" r:id="rId4" imgW="619200" imgH="590400"/>
        </mc:Choice>
        <mc:Fallback>
          <p:control name="TextBox3" r:id="rId4" imgW="619200" imgH="590400">
            <p:pic>
              <p:nvPicPr>
                <p:cNvPr id="13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76568" y="2110009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9" name="TextBox4" r:id="rId5" imgW="609480" imgH="590400"/>
        </mc:Choice>
        <mc:Fallback>
          <p:control name="TextBox4" r:id="rId5" imgW="609480" imgH="590400">
            <p:pic>
              <p:nvPicPr>
                <p:cNvPr id="14" name="TextBox4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80648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341" y="776460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u="sng" dirty="0" smtClean="0">
                <a:solidFill>
                  <a:srgbClr val="FF0000"/>
                </a:solidFill>
              </a:rPr>
              <a:t>: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7859" y="1610550"/>
            <a:ext cx="10712363" cy="48865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8691" y="3160295"/>
            <a:ext cx="1343788" cy="296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9237" y="3288632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7" y="5120640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47638" y="4412972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976125" y="4423035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00657" y="4504850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23195" y="4620120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72509" y="1257583"/>
            <a:ext cx="3795491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4 </a:t>
            </a:r>
            <a:r>
              <a:rPr lang="en-US" sz="2400" dirty="0" err="1" smtClean="0">
                <a:solidFill>
                  <a:schemeClr val="tx1"/>
                </a:solidFill>
              </a:rPr>
              <a:t>chục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777604" y="1435105"/>
            <a:ext cx="3374060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</a:rPr>
              <a:t>Bạn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ước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lượng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xem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có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khoảng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bao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nhiêu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qyển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sách</a:t>
            </a:r>
            <a:r>
              <a:rPr lang="en-US" sz="2600" dirty="0" smtClean="0">
                <a:solidFill>
                  <a:schemeClr val="tx1"/>
                </a:solidFill>
              </a:rPr>
              <a:t>?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755163" y="4478920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070830" y="4231863"/>
            <a:ext cx="1892968" cy="522637"/>
          </a:xfrm>
          <a:prstGeom prst="rect">
            <a:avLst/>
          </a:prstGeom>
        </p:spPr>
      </p:pic>
      <p:pic>
        <p:nvPicPr>
          <p:cNvPr id="19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5785" y="29086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77" y="2148888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451079" y="1177373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43 </a:t>
            </a:r>
            <a:r>
              <a:rPr lang="en-US" sz="3200" dirty="0" err="1" smtClean="0">
                <a:solidFill>
                  <a:schemeClr val="tx1"/>
                </a:solidFill>
              </a:rPr>
              <a:t>quyển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sách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2297655" y="1380540"/>
            <a:ext cx="3454926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Cùng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đếm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để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kiểm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lại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51332" y="4356333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2122 -0.04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8412 -0.0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01" y="1708374"/>
            <a:ext cx="8597669" cy="3720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525048" y="991378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62" y="55042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14" y="1550916"/>
            <a:ext cx="7442962" cy="3221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2" name="Google Shape;409;p13"/>
          <p:cNvSpPr/>
          <p:nvPr/>
        </p:nvSpPr>
        <p:spPr>
          <a:xfrm>
            <a:off x="1581665" y="4950828"/>
            <a:ext cx="8155460" cy="1444314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5025722"/>
            <a:ext cx="598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Mỗi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khoảng</a:t>
            </a:r>
            <a:r>
              <a:rPr lang="en-US" sz="2400" b="1" dirty="0" smtClean="0"/>
              <a:t> 1 </a:t>
            </a:r>
            <a:r>
              <a:rPr lang="en-US" sz="2400" b="1" dirty="0" err="1" smtClean="0"/>
              <a:t>chục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kiến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2495" y="5482781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4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02495" y="5891897"/>
            <a:ext cx="541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</a:rPr>
              <a:t>Vậy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khoảng</a:t>
            </a:r>
            <a:r>
              <a:rPr lang="en-US" sz="2400" b="1" dirty="0" smtClean="0">
                <a:solidFill>
                  <a:srgbClr val="FF0000"/>
                </a:solidFill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</a:rPr>
              <a:t>chục</a:t>
            </a:r>
            <a:r>
              <a:rPr lang="en-US" sz="2400" b="1" dirty="0" smtClean="0">
                <a:solidFill>
                  <a:srgbClr val="FF0000"/>
                </a:solidFill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</a:rPr>
              <a:t>kiến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7" y="1925223"/>
            <a:ext cx="7758321" cy="3357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4" y="544778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1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4" y="3546770"/>
            <a:ext cx="3301604" cy="331123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40632" y="2447075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40 con </a:t>
            </a:r>
            <a:r>
              <a:rPr lang="en-US" sz="3200" dirty="0" err="1" smtClean="0">
                <a:solidFill>
                  <a:schemeClr val="tx1"/>
                </a:solidFill>
              </a:rPr>
              <a:t>kiến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7487" y="3015461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690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3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 rot="5400000" flipH="1">
            <a:off x="8015524" y="2724920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3"/>
          <p:cNvSpPr/>
          <p:nvPr/>
        </p:nvSpPr>
        <p:spPr>
          <a:xfrm>
            <a:off x="3856383" y="2279375"/>
            <a:ext cx="5500268" cy="2173357"/>
          </a:xfrm>
          <a:prstGeom prst="roundRect">
            <a:avLst>
              <a:gd name="adj" fmla="val 16667"/>
            </a:avLst>
          </a:prstGeom>
          <a:solidFill>
            <a:srgbClr val="FC9102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2809235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3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3" descr="E:\QUYNH\anh tai ve poiwer oint\chim 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920" y="1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3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3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13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3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0" y="5486400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9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9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BẮT ĐẦU</a:t>
              </a:r>
            </a:p>
          </p:txBody>
        </p:sp>
      </p:grp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96234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9128" y="568901"/>
            <a:ext cx="9048872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931471" y="1569633"/>
              <a:ext cx="6559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8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3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82511" y="340239"/>
            <a:ext cx="8795089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238868" y="1519726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89367" y="3086100"/>
            <a:ext cx="3171825" cy="1529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90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3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746058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4973975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11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883680" y="1385117"/>
            <a:ext cx="8784320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886450" y="1564130"/>
            <a:ext cx="72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5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0802" y="340239"/>
            <a:ext cx="9002907" cy="1945817"/>
            <a:chOff x="930802" y="340239"/>
            <a:chExt cx="9002907" cy="1945817"/>
          </a:xfrm>
        </p:grpSpPr>
        <p:grpSp>
          <p:nvGrpSpPr>
            <p:cNvPr id="6" name="Group 5"/>
            <p:cNvGrpSpPr/>
            <p:nvPr/>
          </p:nvGrpSpPr>
          <p:grpSpPr>
            <a:xfrm>
              <a:off x="930802" y="340239"/>
              <a:ext cx="9002907" cy="1945817"/>
              <a:chOff x="3385862" y="611667"/>
              <a:chExt cx="9002907" cy="1945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385862" y="1575885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1831688" y="1422634"/>
              <a:ext cx="7456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4973975" y="3286618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B: 9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1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7045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60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0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828855" y="203975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4940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false,&quot;TimerValue&quot;:&quot;01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true,&quot;HasAutoStop&quot;:true,&quot;HasMinimizeMode&quot;:false,&quot;TimerValue&quot;:&quot;01:00&quot;,&quot;HasAutoStart&quot;:false,&quot;HasCorrectAnswers&quot;:true,&quot;McqAnswers&quot;:[&quot;A&quot;,&quot;B&quot;,&quot;D&quot;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331</Words>
  <Application>Microsoft Office PowerPoint</Application>
  <PresentationFormat>Widescreen</PresentationFormat>
  <Paragraphs>61</Paragraphs>
  <Slides>18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97</cp:revision>
  <dcterms:created xsi:type="dcterms:W3CDTF">2021-02-20T02:56:00Z</dcterms:created>
  <dcterms:modified xsi:type="dcterms:W3CDTF">2021-08-26T08:21:34Z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