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57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66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492F46C-0A55-495A-817D-DB956D6D21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2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F40736AC-56B9-47DA-A0D8-2AC8E40A9B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32666" y="1"/>
            <a:ext cx="2511335" cy="257175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E93DA49F-4543-4CBC-BA04-C680CC3863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21332" y="2571749"/>
            <a:ext cx="2511335" cy="257175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101A18C9-972E-4D38-9510-9CF7FCF59CC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43871" y="745585"/>
            <a:ext cx="1756955" cy="1799222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75A495E8-353D-407A-8638-82A081E692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60696" y="2611126"/>
            <a:ext cx="1756955" cy="1799222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1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975E304-A44E-4037-ACF9-E0678BC603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25874" y="2571750"/>
            <a:ext cx="4692254" cy="2571750"/>
          </a:xfrm>
          <a:custGeom>
            <a:avLst/>
            <a:gdLst>
              <a:gd name="connsiteX0" fmla="*/ 3128169 w 6256338"/>
              <a:gd name="connsiteY0" fmla="*/ 0 h 3429000"/>
              <a:gd name="connsiteX1" fmla="*/ 6256338 w 6256338"/>
              <a:gd name="connsiteY1" fmla="*/ 3128169 h 3429000"/>
              <a:gd name="connsiteX2" fmla="*/ 6252268 w 6256338"/>
              <a:gd name="connsiteY2" fmla="*/ 3289144 h 3429000"/>
              <a:gd name="connsiteX3" fmla="*/ 6241633 w 6256338"/>
              <a:gd name="connsiteY3" fmla="*/ 3429000 h 3429000"/>
              <a:gd name="connsiteX4" fmla="*/ 14705 w 6256338"/>
              <a:gd name="connsiteY4" fmla="*/ 3429000 h 3429000"/>
              <a:gd name="connsiteX5" fmla="*/ 4071 w 6256338"/>
              <a:gd name="connsiteY5" fmla="*/ 3289144 h 3429000"/>
              <a:gd name="connsiteX6" fmla="*/ 0 w 6256338"/>
              <a:gd name="connsiteY6" fmla="*/ 3128169 h 3429000"/>
              <a:gd name="connsiteX7" fmla="*/ 3128169 w 6256338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6338" h="3429000">
                <a:moveTo>
                  <a:pt x="3128169" y="0"/>
                </a:moveTo>
                <a:cubicBezTo>
                  <a:pt x="4855809" y="0"/>
                  <a:pt x="6256338" y="1400529"/>
                  <a:pt x="6256338" y="3128169"/>
                </a:cubicBezTo>
                <a:cubicBezTo>
                  <a:pt x="6256338" y="3182158"/>
                  <a:pt x="6254970" y="3235827"/>
                  <a:pt x="6252268" y="3289144"/>
                </a:cubicBezTo>
                <a:lnTo>
                  <a:pt x="6241633" y="3429000"/>
                </a:lnTo>
                <a:lnTo>
                  <a:pt x="14705" y="3429000"/>
                </a:lnTo>
                <a:lnTo>
                  <a:pt x="4071" y="3289144"/>
                </a:lnTo>
                <a:cubicBezTo>
                  <a:pt x="1368" y="3235827"/>
                  <a:pt x="0" y="3182158"/>
                  <a:pt x="0" y="3128169"/>
                </a:cubicBezTo>
                <a:cubicBezTo>
                  <a:pt x="0" y="1400529"/>
                  <a:pt x="1400529" y="0"/>
                  <a:pt x="3128169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D05BB70-D0B8-400C-B2AE-228A3FED19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81562" y="2045564"/>
            <a:ext cx="1457630" cy="1459366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3C09C9EF-4DE1-4844-9FF1-0E4E3E03A6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04808" y="2045564"/>
            <a:ext cx="1457630" cy="1459366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3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847851" y="0"/>
            <a:ext cx="2714625" cy="39433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sx="96000" sy="96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1200151"/>
            <a:ext cx="2505075" cy="204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595563" y="1200151"/>
            <a:ext cx="2271713" cy="204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895476"/>
            <a:ext cx="1143000" cy="204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67325" y="1209676"/>
            <a:ext cx="2743200" cy="3933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67326" y="1209675"/>
            <a:ext cx="2047875" cy="13906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267326" y="2667000"/>
            <a:ext cx="2047875" cy="2476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58613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1219200"/>
            <a:ext cx="2505075" cy="3924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2525" y="1781175"/>
            <a:ext cx="1268368" cy="1485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36102" y="1781175"/>
            <a:ext cx="1268368" cy="1485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19678" y="1781175"/>
            <a:ext cx="1268368" cy="1485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6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653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62050" y="1885950"/>
            <a:ext cx="2019300" cy="2076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953126" y="523875"/>
            <a:ext cx="3190875" cy="2076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8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4765471" y="1685925"/>
            <a:ext cx="2189265" cy="24765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" y="1685925"/>
            <a:ext cx="2189265" cy="2476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954736" y="1685924"/>
            <a:ext cx="2189265" cy="2476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" y="1685925"/>
            <a:ext cx="2189265" cy="24765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Rectangle 17"/>
          <p:cNvSpPr/>
          <p:nvPr userDrawn="1"/>
        </p:nvSpPr>
        <p:spPr>
          <a:xfrm>
            <a:off x="6954736" y="1685925"/>
            <a:ext cx="2189265" cy="24765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189266" y="1250986"/>
            <a:ext cx="2576205" cy="334637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7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8" grpId="0" animBg="1"/>
      <p:bldP spid="1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36AE0BD-49DC-49E8-83BE-823784EA14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45137" y="1592342"/>
            <a:ext cx="1253728" cy="125372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62051" y="1971675"/>
            <a:ext cx="1372045" cy="1200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897209" y="1971675"/>
            <a:ext cx="1372045" cy="1200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632368" y="1971675"/>
            <a:ext cx="1372045" cy="1200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8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181350" y="1885950"/>
            <a:ext cx="2781302" cy="3257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62050" y="1885950"/>
            <a:ext cx="2019300" cy="3257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962652" y="1885950"/>
            <a:ext cx="2076450" cy="3257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5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924551" y="819150"/>
            <a:ext cx="2085975" cy="4324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57800" y="1209676"/>
            <a:ext cx="2038350" cy="1552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257800" y="2857501"/>
            <a:ext cx="2038350" cy="1552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9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45970" y="1885950"/>
            <a:ext cx="1650664" cy="3257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883933" y="1885950"/>
            <a:ext cx="1650664" cy="3257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21898" y="1876424"/>
            <a:ext cx="1650664" cy="3257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359862" y="1885950"/>
            <a:ext cx="1650664" cy="3257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270174" y="504825"/>
            <a:ext cx="2074458" cy="25244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6713" y="504825"/>
            <a:ext cx="2107115" cy="25244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DAA92CD8-1A57-4713-96D0-6F3C52836B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6713" y="3074018"/>
            <a:ext cx="3772631" cy="15646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0B96926-2E2D-4ACC-8454-2FAEA1E057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04658" y="3074018"/>
            <a:ext cx="3739974" cy="15646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9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14900" y="1876426"/>
            <a:ext cx="1524000" cy="2066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477000" y="1876426"/>
            <a:ext cx="1524000" cy="3267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914900" y="571501"/>
            <a:ext cx="2438400" cy="1266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352800" y="9525"/>
            <a:ext cx="152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9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4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23477CA2-7C33-4590-8B04-D680424FD6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2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175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2671CB9B-18FA-4AD6-83D1-71A9EFE875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1" y="0"/>
            <a:ext cx="3203666" cy="51435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2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1A6EC59-4055-439D-A533-56C81C1A89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62449"/>
            <a:ext cx="9144000" cy="1881052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BD9B57B-8943-4869-B7B3-AACE0EAFA8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18455" y="690699"/>
            <a:ext cx="1882013" cy="1881052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E0ECE7D2-E494-4D90-AADF-CBAF9FE996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0649" y="690699"/>
            <a:ext cx="1882013" cy="1881052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4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AE71D0-C909-4AFF-A8AA-8F5DA78E60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500617" cy="3948248"/>
          </a:xfrm>
          <a:custGeom>
            <a:avLst/>
            <a:gdLst>
              <a:gd name="connsiteX0" fmla="*/ 0 w 4192635"/>
              <a:gd name="connsiteY0" fmla="*/ 0 h 4728755"/>
              <a:gd name="connsiteX1" fmla="*/ 3369355 w 4192635"/>
              <a:gd name="connsiteY1" fmla="*/ 0 h 4728755"/>
              <a:gd name="connsiteX2" fmla="*/ 3383518 w 4192635"/>
              <a:gd name="connsiteY2" fmla="*/ 12872 h 4728755"/>
              <a:gd name="connsiteX3" fmla="*/ 4192635 w 4192635"/>
              <a:gd name="connsiteY3" fmla="*/ 1966255 h 4728755"/>
              <a:gd name="connsiteX4" fmla="*/ 1430135 w 4192635"/>
              <a:gd name="connsiteY4" fmla="*/ 4728755 h 4728755"/>
              <a:gd name="connsiteX5" fmla="*/ 113364 w 4192635"/>
              <a:gd name="connsiteY5" fmla="*/ 4395336 h 4728755"/>
              <a:gd name="connsiteX6" fmla="*/ 0 w 4192635"/>
              <a:gd name="connsiteY6" fmla="*/ 4326467 h 472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2635" h="4728755">
                <a:moveTo>
                  <a:pt x="0" y="0"/>
                </a:moveTo>
                <a:lnTo>
                  <a:pt x="3369355" y="0"/>
                </a:lnTo>
                <a:lnTo>
                  <a:pt x="3383518" y="12872"/>
                </a:lnTo>
                <a:cubicBezTo>
                  <a:pt x="3883432" y="512787"/>
                  <a:pt x="4192635" y="1203412"/>
                  <a:pt x="4192635" y="1966255"/>
                </a:cubicBezTo>
                <a:cubicBezTo>
                  <a:pt x="4192635" y="3491942"/>
                  <a:pt x="2955822" y="4728755"/>
                  <a:pt x="1430135" y="4728755"/>
                </a:cubicBezTo>
                <a:cubicBezTo>
                  <a:pt x="953358" y="4728755"/>
                  <a:pt x="504791" y="4607973"/>
                  <a:pt x="113364" y="4395336"/>
                </a:cubicBezTo>
                <a:lnTo>
                  <a:pt x="0" y="432646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2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1821BBA6-C038-496C-BD9C-2AC7A26CD7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21379" y="2610940"/>
            <a:ext cx="1587495" cy="1586684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4D2EB75C-FE41-43B4-844B-5D3ADD35B6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96690" y="2610940"/>
            <a:ext cx="1587495" cy="1586684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D33214B-B84D-4D74-9F2F-9FA7766E95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1" y="2610940"/>
            <a:ext cx="1587495" cy="1586684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F026C6-570D-4D3D-91BB-3D3C1AF737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21379" y="945427"/>
            <a:ext cx="1587495" cy="1586684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E90E62AA-AB1C-4085-AA67-6176E7F755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96690" y="945427"/>
            <a:ext cx="1587495" cy="1586684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5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EA5299DB-57E9-426E-8C66-D4CBC3F95B5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38768" y="993186"/>
            <a:ext cx="3666467" cy="315713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C81424-7FAD-4FDF-AB6D-721473F614CE}"/>
              </a:ext>
            </a:extLst>
          </p:cNvPr>
          <p:cNvSpPr/>
          <p:nvPr userDrawn="1"/>
        </p:nvSpPr>
        <p:spPr>
          <a:xfrm>
            <a:off x="-1" y="1046151"/>
            <a:ext cx="2395285" cy="30511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C17B14-4F40-4052-95F8-34A5906F0177}"/>
              </a:ext>
            </a:extLst>
          </p:cNvPr>
          <p:cNvSpPr/>
          <p:nvPr userDrawn="1"/>
        </p:nvSpPr>
        <p:spPr>
          <a:xfrm>
            <a:off x="6748717" y="1046151"/>
            <a:ext cx="2395285" cy="30511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420337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F0ADA1CC-C096-4BA5-8475-E560B80BDA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890849"/>
            <a:ext cx="4572000" cy="3252652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4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53861D-B9C6-4DD9-A586-2DDBCB168E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5145" y="794012"/>
            <a:ext cx="2027465" cy="2027463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E9E1348-0A69-40AD-A751-62A349E5A7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6893" y="2571750"/>
            <a:ext cx="1528253" cy="152825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5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12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650" r:id="rId27"/>
    <p:sldLayoutId id="2147483667" r:id="rId2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svg"/><Relationship Id="rId21" Type="http://schemas.openxmlformats.org/officeDocument/2006/relationships/image" Target="../media/image27.sv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svg"/><Relationship Id="rId50" Type="http://schemas.openxmlformats.org/officeDocument/2006/relationships/image" Target="../media/image56.png"/><Relationship Id="rId55" Type="http://schemas.openxmlformats.org/officeDocument/2006/relationships/image" Target="../media/image61.svg"/><Relationship Id="rId63" Type="http://schemas.openxmlformats.org/officeDocument/2006/relationships/image" Target="../media/image69.svg"/><Relationship Id="rId68" Type="http://schemas.openxmlformats.org/officeDocument/2006/relationships/image" Target="../media/image74.png"/><Relationship Id="rId7" Type="http://schemas.openxmlformats.org/officeDocument/2006/relationships/image" Target="../media/image13.svg"/><Relationship Id="rId71" Type="http://schemas.openxmlformats.org/officeDocument/2006/relationships/image" Target="../media/image77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svg"/><Relationship Id="rId40" Type="http://schemas.openxmlformats.org/officeDocument/2006/relationships/image" Target="../media/image46.png"/><Relationship Id="rId45" Type="http://schemas.openxmlformats.org/officeDocument/2006/relationships/image" Target="../media/image51.svg"/><Relationship Id="rId53" Type="http://schemas.openxmlformats.org/officeDocument/2006/relationships/image" Target="../media/image59.svg"/><Relationship Id="rId58" Type="http://schemas.openxmlformats.org/officeDocument/2006/relationships/image" Target="../media/image64.png"/><Relationship Id="rId66" Type="http://schemas.openxmlformats.org/officeDocument/2006/relationships/image" Target="../media/image72.pn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49" Type="http://schemas.openxmlformats.org/officeDocument/2006/relationships/image" Target="../media/image55.svg"/><Relationship Id="rId57" Type="http://schemas.openxmlformats.org/officeDocument/2006/relationships/image" Target="../media/image63.svg"/><Relationship Id="rId61" Type="http://schemas.openxmlformats.org/officeDocument/2006/relationships/image" Target="../media/image67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31" Type="http://schemas.openxmlformats.org/officeDocument/2006/relationships/image" Target="../media/image37.sv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60" Type="http://schemas.openxmlformats.org/officeDocument/2006/relationships/image" Target="../media/image66.png"/><Relationship Id="rId65" Type="http://schemas.openxmlformats.org/officeDocument/2006/relationships/image" Target="../media/image7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svg"/><Relationship Id="rId30" Type="http://schemas.openxmlformats.org/officeDocument/2006/relationships/image" Target="../media/image36.png"/><Relationship Id="rId35" Type="http://schemas.openxmlformats.org/officeDocument/2006/relationships/image" Target="../media/image41.svg"/><Relationship Id="rId43" Type="http://schemas.openxmlformats.org/officeDocument/2006/relationships/image" Target="../media/image49.svg"/><Relationship Id="rId48" Type="http://schemas.openxmlformats.org/officeDocument/2006/relationships/image" Target="../media/image54.png"/><Relationship Id="rId56" Type="http://schemas.openxmlformats.org/officeDocument/2006/relationships/image" Target="../media/image62.png"/><Relationship Id="rId64" Type="http://schemas.openxmlformats.org/officeDocument/2006/relationships/image" Target="../media/image70.png"/><Relationship Id="rId69" Type="http://schemas.openxmlformats.org/officeDocument/2006/relationships/image" Target="../media/image75.svg"/><Relationship Id="rId8" Type="http://schemas.openxmlformats.org/officeDocument/2006/relationships/image" Target="../media/image14.png"/><Relationship Id="rId51" Type="http://schemas.openxmlformats.org/officeDocument/2006/relationships/image" Target="../media/image57.svg"/><Relationship Id="rId3" Type="http://schemas.openxmlformats.org/officeDocument/2006/relationships/image" Target="../media/image9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31.svg"/><Relationship Id="rId33" Type="http://schemas.openxmlformats.org/officeDocument/2006/relationships/image" Target="../media/image39.sv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59" Type="http://schemas.openxmlformats.org/officeDocument/2006/relationships/image" Target="../media/image65.svg"/><Relationship Id="rId67" Type="http://schemas.openxmlformats.org/officeDocument/2006/relationships/image" Target="../media/image73.svg"/><Relationship Id="rId20" Type="http://schemas.openxmlformats.org/officeDocument/2006/relationships/image" Target="../media/image26.png"/><Relationship Id="rId41" Type="http://schemas.openxmlformats.org/officeDocument/2006/relationships/image" Target="../media/image47.svg"/><Relationship Id="rId54" Type="http://schemas.openxmlformats.org/officeDocument/2006/relationships/image" Target="../media/image60.png"/><Relationship Id="rId62" Type="http://schemas.openxmlformats.org/officeDocument/2006/relationships/image" Target="../media/image68.png"/><Relationship Id="rId70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036CD47-A201-492A-B221-CCEC9CD162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6735AAF3-D03C-4A7F-837F-816B43254CDC}"/>
              </a:ext>
            </a:extLst>
          </p:cNvPr>
          <p:cNvSpPr/>
          <p:nvPr/>
        </p:nvSpPr>
        <p:spPr>
          <a:xfrm>
            <a:off x="0" y="-4067"/>
            <a:ext cx="9144000" cy="5147567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A7F654E-4AA9-4715-A6C0-6889F4927905}"/>
              </a:ext>
            </a:extLst>
          </p:cNvPr>
          <p:cNvGrpSpPr/>
          <p:nvPr/>
        </p:nvGrpSpPr>
        <p:grpSpPr>
          <a:xfrm>
            <a:off x="8470761" y="709548"/>
            <a:ext cx="203348" cy="119270"/>
            <a:chOff x="11294346" y="946063"/>
            <a:chExt cx="271131" cy="159026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C6E2E37-58C6-4D3D-B980-E491D957FEB0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4EDB7BD-6715-464E-9F1C-66740BD77304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1A1F891-BCB7-42BF-A6D9-312B280AA1C6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38E5A1B-547F-4CE6-B646-446667C2A359}"/>
              </a:ext>
            </a:extLst>
          </p:cNvPr>
          <p:cNvGrpSpPr/>
          <p:nvPr/>
        </p:nvGrpSpPr>
        <p:grpSpPr>
          <a:xfrm>
            <a:off x="445403" y="2228850"/>
            <a:ext cx="124691" cy="685800"/>
            <a:chOff x="593868" y="2971800"/>
            <a:chExt cx="166255" cy="9144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BB8D40B-3153-486B-AD1A-79C13859166E}"/>
                </a:ext>
              </a:extLst>
            </p:cNvPr>
            <p:cNvSpPr/>
            <p:nvPr/>
          </p:nvSpPr>
          <p:spPr>
            <a:xfrm>
              <a:off x="593868" y="2971800"/>
              <a:ext cx="166255" cy="16625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B774EDD-50CC-4A5F-83D5-1A087CE6DF3F}"/>
                </a:ext>
              </a:extLst>
            </p:cNvPr>
            <p:cNvSpPr/>
            <p:nvPr/>
          </p:nvSpPr>
          <p:spPr>
            <a:xfrm>
              <a:off x="593868" y="3221182"/>
              <a:ext cx="166255" cy="16625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2428D4A-EA28-4C2C-9657-0A84CD8BB3AB}"/>
                </a:ext>
              </a:extLst>
            </p:cNvPr>
            <p:cNvSpPr/>
            <p:nvPr/>
          </p:nvSpPr>
          <p:spPr>
            <a:xfrm>
              <a:off x="593868" y="3470563"/>
              <a:ext cx="166255" cy="16625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1C176BE-FB93-4849-8CD4-A6D5B21940B9}"/>
                </a:ext>
              </a:extLst>
            </p:cNvPr>
            <p:cNvSpPr/>
            <p:nvPr/>
          </p:nvSpPr>
          <p:spPr>
            <a:xfrm>
              <a:off x="593868" y="3719945"/>
              <a:ext cx="166255" cy="16625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B3E7F6E7-F52F-4372-A414-6C99D679B4F2}"/>
              </a:ext>
            </a:extLst>
          </p:cNvPr>
          <p:cNvSpPr txBox="1"/>
          <p:nvPr/>
        </p:nvSpPr>
        <p:spPr>
          <a:xfrm>
            <a:off x="1639956" y="2075342"/>
            <a:ext cx="31109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Even after a bad harvest there must be sowing.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6AA0319-B582-45F0-874B-3D1525B9F427}"/>
              </a:ext>
            </a:extLst>
          </p:cNvPr>
          <p:cNvSpPr txBox="1"/>
          <p:nvPr/>
        </p:nvSpPr>
        <p:spPr>
          <a:xfrm>
            <a:off x="445402" y="4489735"/>
            <a:ext cx="31109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@The Farmer 2020 Template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5482BA9-9C20-4471-8037-09ABA24CB666}"/>
              </a:ext>
            </a:extLst>
          </p:cNvPr>
          <p:cNvGrpSpPr/>
          <p:nvPr/>
        </p:nvGrpSpPr>
        <p:grpSpPr>
          <a:xfrm>
            <a:off x="1639955" y="3131602"/>
            <a:ext cx="930354" cy="318053"/>
            <a:chOff x="2186607" y="4175462"/>
            <a:chExt cx="1240472" cy="424069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2F8F5C55-754C-4ABC-A019-42739DF32F2B}"/>
                </a:ext>
              </a:extLst>
            </p:cNvPr>
            <p:cNvSpPr/>
            <p:nvPr/>
          </p:nvSpPr>
          <p:spPr>
            <a:xfrm>
              <a:off x="2186607" y="4175462"/>
              <a:ext cx="1240472" cy="42406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59DFEED-B302-4667-9F78-43D7E8B5E687}"/>
                </a:ext>
              </a:extLst>
            </p:cNvPr>
            <p:cNvSpPr txBox="1"/>
            <p:nvPr/>
          </p:nvSpPr>
          <p:spPr>
            <a:xfrm>
              <a:off x="2186607" y="4225208"/>
              <a:ext cx="1240472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Read More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34CAD52-E8FC-4D15-A511-D0BBA247F12E}"/>
              </a:ext>
            </a:extLst>
          </p:cNvPr>
          <p:cNvGrpSpPr/>
          <p:nvPr/>
        </p:nvGrpSpPr>
        <p:grpSpPr>
          <a:xfrm>
            <a:off x="1639955" y="2316554"/>
            <a:ext cx="4890054" cy="527567"/>
            <a:chOff x="2186606" y="3088741"/>
            <a:chExt cx="6520072" cy="703423"/>
          </a:xfrm>
        </p:grpSpPr>
        <p:sp>
          <p:nvSpPr>
            <p:cNvPr id="89" name="Rectangle 1">
              <a:extLst>
                <a:ext uri="{FF2B5EF4-FFF2-40B4-BE49-F238E27FC236}">
                  <a16:creationId xmlns:a16="http://schemas.microsoft.com/office/drawing/2014/main" id="{D40571BA-CC93-4048-A0F1-209972642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6606" y="3088741"/>
              <a:ext cx="6520072" cy="70340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3093" rIns="0" bIns="-13093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chemeClr val="bg1"/>
                  </a:solidFill>
                  <a:latin typeface="Signika" panose="02010003020600000004" pitchFamily="2" charset="0"/>
                </a:rPr>
                <a:t>Farm. Food. </a:t>
              </a:r>
              <a:r>
                <a:rPr lang="en-US" altLang="en-US" sz="3600" b="1" dirty="0">
                  <a:solidFill>
                    <a:schemeClr val="accent1"/>
                  </a:solidFill>
                  <a:latin typeface="Signika" panose="02010003020600000004" pitchFamily="2" charset="0"/>
                </a:rPr>
                <a:t>Life.</a:t>
              </a: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469A6A5D-62E3-4FA3-B696-8F5C76AA6521}"/>
                </a:ext>
              </a:extLst>
            </p:cNvPr>
            <p:cNvCxnSpPr>
              <a:cxnSpLocks/>
            </p:cNvCxnSpPr>
            <p:nvPr/>
          </p:nvCxnSpPr>
          <p:spPr>
            <a:xfrm>
              <a:off x="5437538" y="3792164"/>
              <a:ext cx="1215053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7" name="Graphic 106">
            <a:extLst>
              <a:ext uri="{FF2B5EF4-FFF2-40B4-BE49-F238E27FC236}">
                <a16:creationId xmlns:a16="http://schemas.microsoft.com/office/drawing/2014/main" id="{136D0DBA-9A1B-4B77-8DF7-26E6178BF6E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642980">
            <a:off x="8672320" y="4606879"/>
            <a:ext cx="614426" cy="61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3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0" grpId="0"/>
      <p:bldP spid="9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7F2D255-1A88-4A3E-9AB6-828E2DA644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9" r="10469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E7B3B24-B801-46E8-B3B6-BA86EAA5D7B6}"/>
              </a:ext>
            </a:extLst>
          </p:cNvPr>
          <p:cNvGrpSpPr/>
          <p:nvPr/>
        </p:nvGrpSpPr>
        <p:grpSpPr>
          <a:xfrm>
            <a:off x="1162312" y="929052"/>
            <a:ext cx="2375453" cy="362769"/>
            <a:chOff x="1549748" y="1238737"/>
            <a:chExt cx="3167270" cy="4836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5510E4-F7A3-418A-9CD6-8D440429D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748" y="1238737"/>
              <a:ext cx="3167270" cy="4571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3093" rIns="0" bIns="-13093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Our </a:t>
              </a:r>
              <a:r>
                <a:rPr lang="en-US" sz="2400" b="1" dirty="0">
                  <a:solidFill>
                    <a:schemeClr val="accent1"/>
                  </a:solidFill>
                  <a:latin typeface="+mj-lt"/>
                </a:rPr>
                <a:t>Service</a:t>
              </a:r>
              <a:endParaRPr lang="en-US" altLang="en-US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7409ED9-7090-4E9F-B9EB-FDC55E5B62AB}"/>
                </a:ext>
              </a:extLst>
            </p:cNvPr>
            <p:cNvCxnSpPr>
              <a:cxnSpLocks/>
            </p:cNvCxnSpPr>
            <p:nvPr/>
          </p:nvCxnSpPr>
          <p:spPr>
            <a:xfrm>
              <a:off x="2269514" y="1722429"/>
              <a:ext cx="1374834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2FFC04F-A925-4F83-B825-11479EFAB25D}"/>
              </a:ext>
            </a:extLst>
          </p:cNvPr>
          <p:cNvSpPr txBox="1"/>
          <p:nvPr/>
        </p:nvSpPr>
        <p:spPr>
          <a:xfrm>
            <a:off x="445402" y="4489735"/>
            <a:ext cx="31109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6316BB-87A4-4E86-A5D8-286ADAED37C6}"/>
              </a:ext>
            </a:extLst>
          </p:cNvPr>
          <p:cNvSpPr/>
          <p:nvPr/>
        </p:nvSpPr>
        <p:spPr>
          <a:xfrm>
            <a:off x="1162312" y="1873568"/>
            <a:ext cx="2341083" cy="156072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04136D-2FCC-444E-9971-C7E544CE3E33}"/>
              </a:ext>
            </a:extLst>
          </p:cNvPr>
          <p:cNvSpPr/>
          <p:nvPr/>
        </p:nvSpPr>
        <p:spPr>
          <a:xfrm>
            <a:off x="3672983" y="1890850"/>
            <a:ext cx="2341083" cy="1560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dist="38100" dir="13500000" sx="80000" sy="80000" algn="b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61FBC6-8936-48B3-BA71-494AB8A54771}"/>
              </a:ext>
            </a:extLst>
          </p:cNvPr>
          <p:cNvSpPr txBox="1"/>
          <p:nvPr/>
        </p:nvSpPr>
        <p:spPr>
          <a:xfrm>
            <a:off x="4012159" y="2219223"/>
            <a:ext cx="13450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 Second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31FF92-1F7E-48AA-9B4D-BD38F36F0B73}"/>
              </a:ext>
            </a:extLst>
          </p:cNvPr>
          <p:cNvSpPr txBox="1"/>
          <p:nvPr/>
        </p:nvSpPr>
        <p:spPr>
          <a:xfrm>
            <a:off x="4012159" y="2459995"/>
            <a:ext cx="1883108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.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A0042E-7693-4861-9FBF-4E99C4554EB6}"/>
              </a:ext>
            </a:extLst>
          </p:cNvPr>
          <p:cNvSpPr txBox="1"/>
          <p:nvPr/>
        </p:nvSpPr>
        <p:spPr>
          <a:xfrm>
            <a:off x="1513305" y="2201943"/>
            <a:ext cx="14261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Service First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DAC768-BEDC-45ED-8C77-207863BE6939}"/>
              </a:ext>
            </a:extLst>
          </p:cNvPr>
          <p:cNvSpPr txBox="1"/>
          <p:nvPr/>
        </p:nvSpPr>
        <p:spPr>
          <a:xfrm>
            <a:off x="1513306" y="2442713"/>
            <a:ext cx="1883108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/>
                </a:solidFill>
              </a:rPr>
              <a:t>Lorem ipsum dolor sit </a:t>
            </a:r>
            <a:r>
              <a:rPr lang="en-US" sz="900" dirty="0" err="1">
                <a:solidFill>
                  <a:schemeClr val="bg1"/>
                </a:solidFill>
              </a:rPr>
              <a:t>amet</a:t>
            </a:r>
            <a:r>
              <a:rPr lang="en-US" sz="900" dirty="0">
                <a:solidFill>
                  <a:schemeClr val="bg1"/>
                </a:solidFill>
              </a:rPr>
              <a:t>, </a:t>
            </a:r>
            <a:r>
              <a:rPr lang="en-US" sz="900" dirty="0" err="1">
                <a:solidFill>
                  <a:schemeClr val="bg1"/>
                </a:solidFill>
              </a:rPr>
              <a:t>consectetur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adipiscing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elit</a:t>
            </a:r>
            <a:r>
              <a:rPr lang="en-US" sz="900" dirty="0">
                <a:solidFill>
                  <a:schemeClr val="bg1"/>
                </a:solidFill>
              </a:rPr>
              <a:t>, sed do </a:t>
            </a:r>
            <a:r>
              <a:rPr lang="en-US" sz="900" dirty="0" err="1">
                <a:solidFill>
                  <a:schemeClr val="bg1"/>
                </a:solidFill>
              </a:rPr>
              <a:t>eiusmod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tempor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8F052F-B1F3-4917-B7BC-793FD6A6AFA5}"/>
              </a:ext>
            </a:extLst>
          </p:cNvPr>
          <p:cNvGrpSpPr/>
          <p:nvPr/>
        </p:nvGrpSpPr>
        <p:grpSpPr>
          <a:xfrm>
            <a:off x="8470761" y="709548"/>
            <a:ext cx="203348" cy="119270"/>
            <a:chOff x="11294346" y="946063"/>
            <a:chExt cx="271131" cy="15902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26F7915-39ED-4759-AB01-D7ED8583B61A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EA6B7A-67A5-4BEC-9B2D-FC5693B418B6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0B14C16-7056-4034-8A6B-0C48D77A800B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365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A84F9F-7FA0-4D86-B40D-36FD49D4E589}"/>
              </a:ext>
            </a:extLst>
          </p:cNvPr>
          <p:cNvGrpSpPr/>
          <p:nvPr/>
        </p:nvGrpSpPr>
        <p:grpSpPr>
          <a:xfrm>
            <a:off x="5255877" y="949835"/>
            <a:ext cx="2375453" cy="362769"/>
            <a:chOff x="7007835" y="1266447"/>
            <a:chExt cx="3167270" cy="4836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A1FED4-0FD8-4C65-A149-44C1AA6DF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7835" y="1266447"/>
              <a:ext cx="3167270" cy="4571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3093" rIns="0" bIns="-13093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What We </a:t>
              </a:r>
              <a:r>
                <a:rPr lang="en-US" sz="2400" b="1" dirty="0">
                  <a:solidFill>
                    <a:schemeClr val="accent1"/>
                  </a:solidFill>
                  <a:latin typeface="+mj-lt"/>
                </a:rPr>
                <a:t>Offer</a:t>
              </a:r>
              <a:endParaRPr lang="en-US" altLang="en-US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BBB9DCF-C7B8-4CBC-86C0-6D7EABAA9C6E}"/>
                </a:ext>
              </a:extLst>
            </p:cNvPr>
            <p:cNvCxnSpPr>
              <a:cxnSpLocks/>
            </p:cNvCxnSpPr>
            <p:nvPr/>
          </p:nvCxnSpPr>
          <p:spPr>
            <a:xfrm>
              <a:off x="8734765" y="1750139"/>
              <a:ext cx="884504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7E2BC63-CF68-4581-A237-7737994046F9}"/>
              </a:ext>
            </a:extLst>
          </p:cNvPr>
          <p:cNvSpPr txBox="1"/>
          <p:nvPr/>
        </p:nvSpPr>
        <p:spPr>
          <a:xfrm>
            <a:off x="5190486" y="1693627"/>
            <a:ext cx="2783524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 </a:t>
            </a:r>
            <a:r>
              <a:rPr lang="en-US" sz="900" dirty="0" err="1"/>
              <a:t>incididunt</a:t>
            </a:r>
            <a:r>
              <a:rPr lang="en-US" sz="900" dirty="0"/>
              <a:t> </a:t>
            </a:r>
            <a:r>
              <a:rPr lang="en-US" sz="900" dirty="0" err="1"/>
              <a:t>ut</a:t>
            </a:r>
            <a:r>
              <a:rPr lang="en-US" sz="900" dirty="0"/>
              <a:t> </a:t>
            </a:r>
            <a:r>
              <a:rPr lang="en-US" sz="900" dirty="0" err="1"/>
              <a:t>labore</a:t>
            </a:r>
            <a:r>
              <a:rPr lang="en-US" sz="900" dirty="0"/>
              <a:t> et dolore magna </a:t>
            </a:r>
            <a:r>
              <a:rPr lang="en-US" sz="900" dirty="0" err="1"/>
              <a:t>aliqua</a:t>
            </a:r>
            <a:r>
              <a:rPr lang="en-US" sz="900" dirty="0"/>
              <a:t>. </a:t>
            </a:r>
            <a:r>
              <a:rPr lang="en-US" sz="900" dirty="0" err="1"/>
              <a:t>Varius</a:t>
            </a:r>
            <a:r>
              <a:rPr lang="en-US" sz="900" dirty="0"/>
              <a:t> sit </a:t>
            </a:r>
            <a:r>
              <a:rPr lang="en-US" sz="900" dirty="0" err="1"/>
              <a:t>amet</a:t>
            </a:r>
            <a:r>
              <a:rPr lang="en-US" sz="900" dirty="0"/>
              <a:t> </a:t>
            </a:r>
            <a:r>
              <a:rPr lang="en-US" sz="900" dirty="0" err="1"/>
              <a:t>mattis</a:t>
            </a:r>
            <a:r>
              <a:rPr lang="en-US" sz="900" dirty="0"/>
              <a:t> </a:t>
            </a:r>
            <a:r>
              <a:rPr lang="en-US" sz="900" dirty="0" err="1"/>
              <a:t>vulputate</a:t>
            </a:r>
            <a:r>
              <a:rPr lang="en-US" sz="900" dirty="0"/>
              <a:t> </a:t>
            </a:r>
            <a:r>
              <a:rPr lang="en-US" sz="900" dirty="0" err="1"/>
              <a:t>enim</a:t>
            </a:r>
            <a:r>
              <a:rPr lang="en-US" sz="900" dirty="0"/>
              <a:t>.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5E0DA0-66A0-46E1-84D5-3DEF51A7ADB3}"/>
              </a:ext>
            </a:extLst>
          </p:cNvPr>
          <p:cNvSpPr txBox="1"/>
          <p:nvPr/>
        </p:nvSpPr>
        <p:spPr>
          <a:xfrm>
            <a:off x="5192745" y="2821474"/>
            <a:ext cx="11205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Reason </a:t>
            </a:r>
            <a:r>
              <a:rPr lang="en-US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FIrst</a:t>
            </a:r>
            <a:endParaRPr lang="en-US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20526-D0C8-4FB7-9756-2E0FBBADAA86}"/>
              </a:ext>
            </a:extLst>
          </p:cNvPr>
          <p:cNvSpPr txBox="1"/>
          <p:nvPr/>
        </p:nvSpPr>
        <p:spPr>
          <a:xfrm>
            <a:off x="5192745" y="3062245"/>
            <a:ext cx="2964365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.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789717-B0A3-42D3-AE42-F840FF10E3E5}"/>
              </a:ext>
            </a:extLst>
          </p:cNvPr>
          <p:cNvSpPr txBox="1"/>
          <p:nvPr/>
        </p:nvSpPr>
        <p:spPr>
          <a:xfrm>
            <a:off x="5192746" y="3784535"/>
            <a:ext cx="13895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Reason Second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2724C0-CAFB-4A24-88FF-7E73011ECF06}"/>
              </a:ext>
            </a:extLst>
          </p:cNvPr>
          <p:cNvSpPr txBox="1"/>
          <p:nvPr/>
        </p:nvSpPr>
        <p:spPr>
          <a:xfrm>
            <a:off x="5192745" y="4025307"/>
            <a:ext cx="2964365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.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5ADBC7-4F0C-46F1-A65B-C61FB011082E}"/>
              </a:ext>
            </a:extLst>
          </p:cNvPr>
          <p:cNvGrpSpPr/>
          <p:nvPr/>
        </p:nvGrpSpPr>
        <p:grpSpPr>
          <a:xfrm>
            <a:off x="8470761" y="709548"/>
            <a:ext cx="203348" cy="119270"/>
            <a:chOff x="11294346" y="946063"/>
            <a:chExt cx="271131" cy="15902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2C3FC23-5F87-43AC-8833-0D21DA96E4E1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0C057DE-4D37-4543-B9E6-FA71CDC972C9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334128B-751A-41D8-B509-C1806DE0ECA1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CA2D5CA3-6A0A-4000-80B2-79DCE893A0B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8672320" y="4606879"/>
            <a:ext cx="614426" cy="61442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6FB33C7-9F47-454C-BCB4-78871FE6977D}"/>
              </a:ext>
            </a:extLst>
          </p:cNvPr>
          <p:cNvSpPr txBox="1"/>
          <p:nvPr/>
        </p:nvSpPr>
        <p:spPr>
          <a:xfrm>
            <a:off x="445402" y="4489735"/>
            <a:ext cx="31109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219E4BA-A103-4081-B21E-38D2DC0C6D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39362C71-54C6-4723-83D2-A1A05839789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4" r="219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008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A76A31-80DB-4423-AC31-0B92960C5FCB}"/>
              </a:ext>
            </a:extLst>
          </p:cNvPr>
          <p:cNvGrpSpPr/>
          <p:nvPr/>
        </p:nvGrpSpPr>
        <p:grpSpPr>
          <a:xfrm>
            <a:off x="1136184" y="929768"/>
            <a:ext cx="2375453" cy="761916"/>
            <a:chOff x="1514911" y="1239688"/>
            <a:chExt cx="3167270" cy="10158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9D3BEF-20DB-4F30-A131-C4B388466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911" y="1239688"/>
              <a:ext cx="3167270" cy="9496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3093" rIns="0" bIns="-13093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Treatment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dirty="0">
                  <a:solidFill>
                    <a:schemeClr val="accent1"/>
                  </a:solidFill>
                  <a:latin typeface="+mj-lt"/>
                </a:rPr>
                <a:t>Process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39BE30D-6DB1-454E-AF46-DCC742C50910}"/>
                </a:ext>
              </a:extLst>
            </p:cNvPr>
            <p:cNvCxnSpPr>
              <a:cxnSpLocks/>
            </p:cNvCxnSpPr>
            <p:nvPr/>
          </p:nvCxnSpPr>
          <p:spPr>
            <a:xfrm>
              <a:off x="1514911" y="2255576"/>
              <a:ext cx="1360811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F973504-DA88-4C2D-85BC-043C22751CA3}"/>
              </a:ext>
            </a:extLst>
          </p:cNvPr>
          <p:cNvSpPr txBox="1"/>
          <p:nvPr/>
        </p:nvSpPr>
        <p:spPr>
          <a:xfrm>
            <a:off x="1095565" y="2234669"/>
            <a:ext cx="2204228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 </a:t>
            </a:r>
            <a:r>
              <a:rPr lang="en-US" sz="900" dirty="0" err="1"/>
              <a:t>incididunt</a:t>
            </a:r>
            <a:r>
              <a:rPr lang="en-US" sz="900" dirty="0"/>
              <a:t> </a:t>
            </a:r>
            <a:r>
              <a:rPr lang="en-US" sz="900" dirty="0" err="1"/>
              <a:t>ut</a:t>
            </a:r>
            <a:r>
              <a:rPr lang="en-US" sz="900" dirty="0"/>
              <a:t> </a:t>
            </a:r>
            <a:r>
              <a:rPr lang="en-US" sz="900" dirty="0" err="1"/>
              <a:t>labore</a:t>
            </a:r>
            <a:r>
              <a:rPr lang="en-US" sz="900" dirty="0"/>
              <a:t> et dolore magna </a:t>
            </a:r>
            <a:r>
              <a:rPr lang="en-US" sz="900" dirty="0" err="1"/>
              <a:t>aliqua</a:t>
            </a:r>
            <a:r>
              <a:rPr lang="en-US" sz="900" dirty="0"/>
              <a:t>. </a:t>
            </a:r>
            <a:r>
              <a:rPr lang="en-US" sz="900" dirty="0" err="1"/>
              <a:t>Varius</a:t>
            </a:r>
            <a:r>
              <a:rPr lang="en-US" sz="900" dirty="0"/>
              <a:t> sit </a:t>
            </a:r>
            <a:r>
              <a:rPr lang="en-US" sz="900" dirty="0" err="1"/>
              <a:t>amet</a:t>
            </a:r>
            <a:r>
              <a:rPr lang="en-US" sz="900" dirty="0"/>
              <a:t> </a:t>
            </a:r>
            <a:r>
              <a:rPr lang="en-US" sz="900" dirty="0" err="1"/>
              <a:t>mattis</a:t>
            </a:r>
            <a:r>
              <a:rPr lang="en-US" sz="900" dirty="0"/>
              <a:t> </a:t>
            </a:r>
            <a:r>
              <a:rPr lang="en-US" sz="900" dirty="0" err="1"/>
              <a:t>vulputate</a:t>
            </a:r>
            <a:r>
              <a:rPr lang="en-US" sz="900" dirty="0"/>
              <a:t> </a:t>
            </a:r>
            <a:r>
              <a:rPr lang="en-US" sz="900" dirty="0" err="1"/>
              <a:t>enim</a:t>
            </a:r>
            <a:r>
              <a:rPr lang="en-US" sz="900" dirty="0"/>
              <a:t>.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47AC7A-1A89-4512-904B-3C0F5008C729}"/>
              </a:ext>
            </a:extLst>
          </p:cNvPr>
          <p:cNvSpPr txBox="1"/>
          <p:nvPr/>
        </p:nvSpPr>
        <p:spPr>
          <a:xfrm>
            <a:off x="445402" y="4489735"/>
            <a:ext cx="31109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2EDEA990-5E39-4F67-A716-F7E634DA66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8672320" y="4606879"/>
            <a:ext cx="614426" cy="614426"/>
          </a:xfrm>
          <a:prstGeom prst="rect">
            <a:avLst/>
          </a:prstGeo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6360E84-43EA-4FCB-A10E-20B24EFE65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5" r="22535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FBDF466-E3E6-45D2-A22D-43117BFE102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5" r="22535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CF046524-6369-496E-AE80-2913993966B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r="22520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63656D56-D694-46C0-95AB-C62EF49C3F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5" r="225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260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949AF02-7F66-4C95-AD6D-28AFB2A0BC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" b="1286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69B55E8-15A5-4D17-B90C-3062996614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r="21906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8419B65-EF7E-4D7B-AE28-05B3D4C9985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r="21906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D5DF1DC-88EF-436A-AC42-E2075220C68E}"/>
              </a:ext>
            </a:extLst>
          </p:cNvPr>
          <p:cNvGrpSpPr/>
          <p:nvPr/>
        </p:nvGrpSpPr>
        <p:grpSpPr>
          <a:xfrm>
            <a:off x="3384275" y="930785"/>
            <a:ext cx="2375453" cy="362769"/>
            <a:chOff x="4512365" y="1241047"/>
            <a:chExt cx="3167270" cy="4836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B5D7DF9-1502-40DC-A390-A4FE28CE1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365" y="1241047"/>
              <a:ext cx="3167270" cy="4571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3093" rIns="0" bIns="-13093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Seeding </a:t>
              </a:r>
              <a:r>
                <a:rPr lang="en-US" sz="2400" b="1" dirty="0">
                  <a:solidFill>
                    <a:schemeClr val="accent1"/>
                  </a:solidFill>
                  <a:latin typeface="+mj-lt"/>
                </a:rPr>
                <a:t>Process</a:t>
              </a:r>
              <a:endParaRPr lang="en-US" altLang="en-US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B309D10-AFEB-4BEB-A3EE-2B202E696674}"/>
                </a:ext>
              </a:extLst>
            </p:cNvPr>
            <p:cNvCxnSpPr>
              <a:cxnSpLocks/>
            </p:cNvCxnSpPr>
            <p:nvPr/>
          </p:nvCxnSpPr>
          <p:spPr>
            <a:xfrm>
              <a:off x="6202551" y="1724739"/>
              <a:ext cx="1364440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996A5BE-159D-46DF-A164-F0E855686DBD}"/>
              </a:ext>
            </a:extLst>
          </p:cNvPr>
          <p:cNvSpPr txBox="1"/>
          <p:nvPr/>
        </p:nvSpPr>
        <p:spPr>
          <a:xfrm>
            <a:off x="1731951" y="1469159"/>
            <a:ext cx="5699976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 </a:t>
            </a:r>
            <a:r>
              <a:rPr lang="en-US" sz="900" dirty="0" err="1"/>
              <a:t>incididunt</a:t>
            </a:r>
            <a:r>
              <a:rPr lang="en-US" sz="900" dirty="0"/>
              <a:t> </a:t>
            </a:r>
            <a:r>
              <a:rPr lang="en-US" sz="900" dirty="0" err="1"/>
              <a:t>ut</a:t>
            </a:r>
            <a:r>
              <a:rPr lang="en-US" sz="900" dirty="0"/>
              <a:t> </a:t>
            </a:r>
            <a:r>
              <a:rPr lang="en-US" sz="900" dirty="0" err="1"/>
              <a:t>labore</a:t>
            </a:r>
            <a:r>
              <a:rPr lang="en-US" sz="900" dirty="0"/>
              <a:t> et dolore magna </a:t>
            </a:r>
            <a:r>
              <a:rPr lang="en-US" sz="900" dirty="0" err="1"/>
              <a:t>aliqua</a:t>
            </a:r>
            <a:r>
              <a:rPr lang="en-US" sz="900" dirty="0"/>
              <a:t>. </a:t>
            </a:r>
            <a:r>
              <a:rPr lang="en-US" sz="900" dirty="0" err="1"/>
              <a:t>Varius</a:t>
            </a:r>
            <a:r>
              <a:rPr lang="en-US" sz="900" dirty="0"/>
              <a:t> sit </a:t>
            </a:r>
            <a:r>
              <a:rPr lang="en-US" sz="900" dirty="0" err="1"/>
              <a:t>amet</a:t>
            </a:r>
            <a:r>
              <a:rPr lang="en-US" sz="900" dirty="0"/>
              <a:t> </a:t>
            </a:r>
            <a:r>
              <a:rPr lang="en-US" sz="900" dirty="0" err="1"/>
              <a:t>mattis</a:t>
            </a:r>
            <a:r>
              <a:rPr lang="en-US" sz="900" dirty="0"/>
              <a:t> </a:t>
            </a:r>
            <a:r>
              <a:rPr lang="en-US" sz="900" dirty="0" err="1"/>
              <a:t>vulputate</a:t>
            </a:r>
            <a:r>
              <a:rPr lang="en-US" sz="900" dirty="0"/>
              <a:t> </a:t>
            </a:r>
            <a:r>
              <a:rPr lang="en-US" sz="900" dirty="0" err="1"/>
              <a:t>enim</a:t>
            </a:r>
            <a:r>
              <a:rPr lang="en-US" sz="900" dirty="0"/>
              <a:t>.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B6B5E1-6FE7-4544-97A7-781181C316AA}"/>
              </a:ext>
            </a:extLst>
          </p:cNvPr>
          <p:cNvSpPr txBox="1"/>
          <p:nvPr/>
        </p:nvSpPr>
        <p:spPr>
          <a:xfrm>
            <a:off x="7431928" y="2340917"/>
            <a:ext cx="12349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Reason Second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A2B58C-167A-47FF-9DDE-430957BA0EF8}"/>
              </a:ext>
            </a:extLst>
          </p:cNvPr>
          <p:cNvSpPr txBox="1"/>
          <p:nvPr/>
        </p:nvSpPr>
        <p:spPr>
          <a:xfrm>
            <a:off x="7431927" y="2581689"/>
            <a:ext cx="1036212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.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212B30-864E-4D61-866F-F705327C2A3F}"/>
              </a:ext>
            </a:extLst>
          </p:cNvPr>
          <p:cNvSpPr txBox="1"/>
          <p:nvPr/>
        </p:nvSpPr>
        <p:spPr>
          <a:xfrm>
            <a:off x="676284" y="2340917"/>
            <a:ext cx="11205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Reason </a:t>
            </a:r>
            <a:r>
              <a:rPr lang="en-US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FIrst</a:t>
            </a:r>
            <a:endParaRPr lang="en-US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247B8C-9590-4EE0-A170-68AF25E8E889}"/>
              </a:ext>
            </a:extLst>
          </p:cNvPr>
          <p:cNvSpPr txBox="1"/>
          <p:nvPr/>
        </p:nvSpPr>
        <p:spPr>
          <a:xfrm>
            <a:off x="675862" y="2581690"/>
            <a:ext cx="1120956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.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6F961E-176D-4BED-919D-2E8EE884A07A}"/>
              </a:ext>
            </a:extLst>
          </p:cNvPr>
          <p:cNvGrpSpPr/>
          <p:nvPr/>
        </p:nvGrpSpPr>
        <p:grpSpPr>
          <a:xfrm>
            <a:off x="8470761" y="709548"/>
            <a:ext cx="203348" cy="119270"/>
            <a:chOff x="11294346" y="946063"/>
            <a:chExt cx="271131" cy="15902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5BE9E6B-77EB-4793-91E6-B76E7D4024DC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5BCD93F-6FFD-4CA3-95EA-852D10B5D496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0E7DF49-037B-49AF-BF46-8F05C73AD026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84127E98-1974-4584-BE77-CF087C117B6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642980">
            <a:off x="8672320" y="4606879"/>
            <a:ext cx="614426" cy="61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0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0C9C8B-C774-4365-B9E4-8F2C43CF4396}"/>
              </a:ext>
            </a:extLst>
          </p:cNvPr>
          <p:cNvGrpSpPr/>
          <p:nvPr/>
        </p:nvGrpSpPr>
        <p:grpSpPr>
          <a:xfrm>
            <a:off x="5541522" y="1117020"/>
            <a:ext cx="2375453" cy="362769"/>
            <a:chOff x="7388695" y="1489360"/>
            <a:chExt cx="3167270" cy="48369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B111D93-791F-4C52-973D-FB9E2F935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8695" y="1489360"/>
              <a:ext cx="3167270" cy="4571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3093" rIns="0" bIns="-13093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Our </a:t>
              </a:r>
              <a:r>
                <a:rPr lang="en-US" sz="2400" b="1" dirty="0">
                  <a:solidFill>
                    <a:schemeClr val="accent1"/>
                  </a:solidFill>
                  <a:latin typeface="+mj-lt"/>
                </a:rPr>
                <a:t>Commodities</a:t>
              </a:r>
              <a:endParaRPr lang="en-US" altLang="en-US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C993B9A-1C23-4CFA-8950-04555EEE6676}"/>
                </a:ext>
              </a:extLst>
            </p:cNvPr>
            <p:cNvCxnSpPr>
              <a:cxnSpLocks/>
            </p:cNvCxnSpPr>
            <p:nvPr/>
          </p:nvCxnSpPr>
          <p:spPr>
            <a:xfrm>
              <a:off x="8177144" y="1973052"/>
              <a:ext cx="2266177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3F6C2F7-9B98-4F61-BDD3-7BCE40A762E8}"/>
              </a:ext>
            </a:extLst>
          </p:cNvPr>
          <p:cNvSpPr txBox="1"/>
          <p:nvPr/>
        </p:nvSpPr>
        <p:spPr>
          <a:xfrm>
            <a:off x="5469687" y="2122860"/>
            <a:ext cx="2447288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 </a:t>
            </a:r>
            <a:r>
              <a:rPr lang="en-US" sz="900" dirty="0" err="1"/>
              <a:t>incididunt</a:t>
            </a:r>
            <a:r>
              <a:rPr lang="en-US" sz="900" dirty="0"/>
              <a:t> </a:t>
            </a:r>
            <a:r>
              <a:rPr lang="en-US" sz="900" dirty="0" err="1"/>
              <a:t>ut</a:t>
            </a:r>
            <a:r>
              <a:rPr lang="en-US" sz="900" dirty="0"/>
              <a:t> </a:t>
            </a:r>
            <a:r>
              <a:rPr lang="en-US" sz="900" dirty="0" err="1"/>
              <a:t>labore</a:t>
            </a:r>
            <a:r>
              <a:rPr lang="en-US" sz="900" dirty="0"/>
              <a:t> et dolore magna </a:t>
            </a:r>
            <a:r>
              <a:rPr lang="en-US" sz="900" dirty="0" err="1"/>
              <a:t>aliqua</a:t>
            </a:r>
            <a:r>
              <a:rPr lang="en-US" sz="900" dirty="0"/>
              <a:t>. </a:t>
            </a:r>
            <a:r>
              <a:rPr lang="en-US" sz="900" dirty="0" err="1"/>
              <a:t>Varius</a:t>
            </a:r>
            <a:r>
              <a:rPr lang="en-US" sz="900" dirty="0"/>
              <a:t> sit </a:t>
            </a:r>
            <a:r>
              <a:rPr lang="en-US" sz="900" dirty="0" err="1"/>
              <a:t>amet</a:t>
            </a:r>
            <a:r>
              <a:rPr lang="en-US" sz="900" dirty="0"/>
              <a:t> </a:t>
            </a:r>
            <a:r>
              <a:rPr lang="en-US" sz="900" dirty="0" err="1"/>
              <a:t>mattis</a:t>
            </a:r>
            <a:r>
              <a:rPr lang="en-US" sz="900" dirty="0"/>
              <a:t> </a:t>
            </a:r>
            <a:r>
              <a:rPr lang="en-US" sz="900" dirty="0" err="1"/>
              <a:t>vulputate</a:t>
            </a:r>
            <a:r>
              <a:rPr lang="en-US" sz="900" dirty="0"/>
              <a:t> </a:t>
            </a:r>
            <a:r>
              <a:rPr lang="en-US" sz="900" dirty="0" err="1"/>
              <a:t>enim</a:t>
            </a:r>
            <a:r>
              <a:rPr lang="en-US" sz="900" dirty="0"/>
              <a:t>.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0A86D2-1087-4189-9F54-F086CA67D431}"/>
              </a:ext>
            </a:extLst>
          </p:cNvPr>
          <p:cNvSpPr txBox="1"/>
          <p:nvPr/>
        </p:nvSpPr>
        <p:spPr>
          <a:xfrm>
            <a:off x="5499957" y="3452276"/>
            <a:ext cx="2783524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.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3634BF-59D1-4FA1-95F9-D62FD13D3214}"/>
              </a:ext>
            </a:extLst>
          </p:cNvPr>
          <p:cNvSpPr txBox="1"/>
          <p:nvPr/>
        </p:nvSpPr>
        <p:spPr>
          <a:xfrm>
            <a:off x="445402" y="4489735"/>
            <a:ext cx="31109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A53BE4-E597-4D63-9D64-4E7A53E4CCD5}"/>
              </a:ext>
            </a:extLst>
          </p:cNvPr>
          <p:cNvGrpSpPr/>
          <p:nvPr/>
        </p:nvGrpSpPr>
        <p:grpSpPr>
          <a:xfrm>
            <a:off x="8470761" y="709548"/>
            <a:ext cx="203348" cy="119270"/>
            <a:chOff x="11294346" y="946063"/>
            <a:chExt cx="271131" cy="15902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7D6FA0-0E84-4C5D-9138-539324753A8D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C3C3A4E-DA1C-4187-9990-4D20C38805CC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F561F7C-69F8-4C68-89C0-2EC67BC88EEC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58FE08EE-8155-480C-99FF-75207E8646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8672320" y="4606879"/>
            <a:ext cx="614426" cy="614426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A9B6EE6-760C-46BA-BED8-ABC6366E5E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6" r="15596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488A451-4A50-4695-B32A-9E48EDDB16C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1" r="188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133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FD7D41B-6C0F-45C5-9618-732ED26771E4}"/>
              </a:ext>
            </a:extLst>
          </p:cNvPr>
          <p:cNvGrpSpPr/>
          <p:nvPr/>
        </p:nvGrpSpPr>
        <p:grpSpPr>
          <a:xfrm>
            <a:off x="1812159" y="933459"/>
            <a:ext cx="2375453" cy="362769"/>
            <a:chOff x="2416211" y="1244612"/>
            <a:chExt cx="3167270" cy="4836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AF8C10D-FAF4-4074-85F8-D17000341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211" y="1244612"/>
              <a:ext cx="3167270" cy="4571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3093" rIns="0" bIns="-13093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Our </a:t>
              </a:r>
              <a:r>
                <a:rPr lang="en-US" sz="2400" b="1" dirty="0">
                  <a:solidFill>
                    <a:schemeClr val="accent1"/>
                  </a:solidFill>
                  <a:latin typeface="+mj-lt"/>
                </a:rPr>
                <a:t>Health Soil</a:t>
              </a:r>
              <a:endParaRPr lang="en-US" altLang="en-US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CF48CDF-9738-4854-A488-8D34F7A1B8E5}"/>
                </a:ext>
              </a:extLst>
            </p:cNvPr>
            <p:cNvCxnSpPr>
              <a:cxnSpLocks/>
            </p:cNvCxnSpPr>
            <p:nvPr/>
          </p:nvCxnSpPr>
          <p:spPr>
            <a:xfrm>
              <a:off x="3204660" y="1728304"/>
              <a:ext cx="1921565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043ACE0-0221-4F55-BDFC-B20A5B1CA8BC}"/>
              </a:ext>
            </a:extLst>
          </p:cNvPr>
          <p:cNvSpPr txBox="1"/>
          <p:nvPr/>
        </p:nvSpPr>
        <p:spPr>
          <a:xfrm>
            <a:off x="1783584" y="1784930"/>
            <a:ext cx="2783524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 </a:t>
            </a:r>
            <a:r>
              <a:rPr lang="en-US" sz="900" dirty="0" err="1"/>
              <a:t>incididunt</a:t>
            </a:r>
            <a:r>
              <a:rPr lang="en-US" sz="900" dirty="0"/>
              <a:t> </a:t>
            </a:r>
            <a:r>
              <a:rPr lang="en-US" sz="900" dirty="0" err="1"/>
              <a:t>ut</a:t>
            </a:r>
            <a:r>
              <a:rPr lang="en-US" sz="900" dirty="0"/>
              <a:t> </a:t>
            </a:r>
            <a:r>
              <a:rPr lang="en-US" sz="900" dirty="0" err="1"/>
              <a:t>labore</a:t>
            </a:r>
            <a:r>
              <a:rPr lang="en-US" sz="900" dirty="0"/>
              <a:t> et dolore magna </a:t>
            </a:r>
            <a:r>
              <a:rPr lang="en-US" sz="900" dirty="0" err="1"/>
              <a:t>aliqua</a:t>
            </a:r>
            <a:r>
              <a:rPr lang="en-US" sz="900" dirty="0"/>
              <a:t>. </a:t>
            </a:r>
            <a:r>
              <a:rPr lang="en-US" sz="900" dirty="0" err="1"/>
              <a:t>Varius</a:t>
            </a:r>
            <a:r>
              <a:rPr lang="en-US" sz="900" dirty="0"/>
              <a:t> sit </a:t>
            </a:r>
            <a:r>
              <a:rPr lang="en-US" sz="900" dirty="0" err="1"/>
              <a:t>amet</a:t>
            </a:r>
            <a:r>
              <a:rPr lang="en-US" sz="900" dirty="0"/>
              <a:t> </a:t>
            </a:r>
            <a:r>
              <a:rPr lang="en-US" sz="900" dirty="0" err="1"/>
              <a:t>mattis</a:t>
            </a:r>
            <a:r>
              <a:rPr lang="en-US" sz="900" dirty="0"/>
              <a:t> </a:t>
            </a:r>
            <a:r>
              <a:rPr lang="en-US" sz="900" dirty="0" err="1"/>
              <a:t>vulputate</a:t>
            </a:r>
            <a:r>
              <a:rPr lang="en-US" sz="900" dirty="0"/>
              <a:t> </a:t>
            </a:r>
            <a:r>
              <a:rPr lang="en-US" sz="900" dirty="0" err="1"/>
              <a:t>enim</a:t>
            </a:r>
            <a:r>
              <a:rPr lang="en-US" sz="900" dirty="0"/>
              <a:t>.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49BFA2-6AE9-4660-8014-89DCF7331AE6}"/>
              </a:ext>
            </a:extLst>
          </p:cNvPr>
          <p:cNvSpPr txBox="1"/>
          <p:nvPr/>
        </p:nvSpPr>
        <p:spPr>
          <a:xfrm>
            <a:off x="1783584" y="2910094"/>
            <a:ext cx="2783524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.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3151A8-3E29-46AA-885C-12218B630DDB}"/>
              </a:ext>
            </a:extLst>
          </p:cNvPr>
          <p:cNvSpPr txBox="1"/>
          <p:nvPr/>
        </p:nvSpPr>
        <p:spPr>
          <a:xfrm>
            <a:off x="445402" y="4489735"/>
            <a:ext cx="31109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EF4E33-D4C2-450E-A3C3-FA8F2E16BF03}"/>
              </a:ext>
            </a:extLst>
          </p:cNvPr>
          <p:cNvGrpSpPr/>
          <p:nvPr/>
        </p:nvGrpSpPr>
        <p:grpSpPr>
          <a:xfrm>
            <a:off x="8470761" y="709548"/>
            <a:ext cx="203348" cy="119270"/>
            <a:chOff x="11294346" y="946063"/>
            <a:chExt cx="271131" cy="15902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F4118-1031-4084-AA4F-C8594AE18309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EA393BA-0AF7-4159-BD1D-6563EC40AEC0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2474ED3-C202-4B81-85B8-21C9B268C201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A51F3631-6127-409D-9D13-1CB84CE031E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8672320" y="4606879"/>
            <a:ext cx="614426" cy="614426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634B30E-6987-459F-89CB-8B62618289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2" r="34302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71FC047-2050-481C-9E2C-E449583EEF7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7" r="303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849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22AE6FB-2D4E-4618-ABFA-DD14D54DC115}"/>
              </a:ext>
            </a:extLst>
          </p:cNvPr>
          <p:cNvGrpSpPr/>
          <p:nvPr/>
        </p:nvGrpSpPr>
        <p:grpSpPr>
          <a:xfrm>
            <a:off x="1139729" y="938577"/>
            <a:ext cx="2718311" cy="362769"/>
            <a:chOff x="1519638" y="1251437"/>
            <a:chExt cx="3624414" cy="4836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2D423BB-AEC3-498D-88E3-81382960C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638" y="1251437"/>
              <a:ext cx="3624414" cy="4571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3093" rIns="0" bIns="-13093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Organic </a:t>
              </a:r>
              <a:r>
                <a:rPr lang="en-US" sz="2400" b="1" dirty="0">
                  <a:solidFill>
                    <a:schemeClr val="accent1"/>
                  </a:solidFill>
                  <a:latin typeface="+mj-lt"/>
                </a:rPr>
                <a:t>Land Value</a:t>
              </a:r>
              <a:endParaRPr lang="en-US" altLang="en-US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0720F42-C8AD-44F8-8C84-2E469FB78A07}"/>
                </a:ext>
              </a:extLst>
            </p:cNvPr>
            <p:cNvCxnSpPr>
              <a:cxnSpLocks/>
            </p:cNvCxnSpPr>
            <p:nvPr/>
          </p:nvCxnSpPr>
          <p:spPr>
            <a:xfrm>
              <a:off x="3010452" y="1735129"/>
              <a:ext cx="1921565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11B7347-E454-4423-A0B0-57C567DD35C5}"/>
              </a:ext>
            </a:extLst>
          </p:cNvPr>
          <p:cNvSpPr txBox="1"/>
          <p:nvPr/>
        </p:nvSpPr>
        <p:spPr>
          <a:xfrm>
            <a:off x="1112616" y="1884321"/>
            <a:ext cx="2783524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 </a:t>
            </a:r>
            <a:r>
              <a:rPr lang="en-US" sz="900" dirty="0" err="1"/>
              <a:t>incididunt</a:t>
            </a:r>
            <a:r>
              <a:rPr lang="en-US" sz="900" dirty="0"/>
              <a:t> </a:t>
            </a:r>
            <a:r>
              <a:rPr lang="en-US" sz="900" dirty="0" err="1"/>
              <a:t>ut</a:t>
            </a:r>
            <a:r>
              <a:rPr lang="en-US" sz="900" dirty="0"/>
              <a:t> </a:t>
            </a:r>
            <a:r>
              <a:rPr lang="en-US" sz="900" dirty="0" err="1"/>
              <a:t>labore</a:t>
            </a:r>
            <a:r>
              <a:rPr lang="en-US" sz="900" dirty="0"/>
              <a:t> et dolore magna </a:t>
            </a:r>
            <a:r>
              <a:rPr lang="en-US" sz="900" dirty="0" err="1"/>
              <a:t>aliqua</a:t>
            </a:r>
            <a:r>
              <a:rPr lang="en-US" sz="900" dirty="0"/>
              <a:t>. </a:t>
            </a:r>
            <a:r>
              <a:rPr lang="en-US" sz="900" dirty="0" err="1"/>
              <a:t>Varius</a:t>
            </a:r>
            <a:r>
              <a:rPr lang="en-US" sz="900" dirty="0"/>
              <a:t> sit </a:t>
            </a:r>
            <a:r>
              <a:rPr lang="en-US" sz="900" dirty="0" err="1"/>
              <a:t>amet</a:t>
            </a:r>
            <a:r>
              <a:rPr lang="en-US" sz="900" dirty="0"/>
              <a:t> </a:t>
            </a:r>
            <a:r>
              <a:rPr lang="en-US" sz="900" dirty="0" err="1"/>
              <a:t>mattis</a:t>
            </a:r>
            <a:r>
              <a:rPr lang="en-US" sz="900" dirty="0"/>
              <a:t> </a:t>
            </a:r>
            <a:r>
              <a:rPr lang="en-US" sz="900" dirty="0" err="1"/>
              <a:t>vulputate</a:t>
            </a:r>
            <a:r>
              <a:rPr lang="en-US" sz="900" dirty="0"/>
              <a:t> </a:t>
            </a:r>
            <a:r>
              <a:rPr lang="en-US" sz="900" dirty="0" err="1"/>
              <a:t>enim</a:t>
            </a:r>
            <a:r>
              <a:rPr lang="en-US" sz="900" dirty="0"/>
              <a:t>.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6D9E79-6221-4B4A-A132-61890C15CD97}"/>
              </a:ext>
            </a:extLst>
          </p:cNvPr>
          <p:cNvSpPr txBox="1"/>
          <p:nvPr/>
        </p:nvSpPr>
        <p:spPr>
          <a:xfrm>
            <a:off x="1112616" y="3009486"/>
            <a:ext cx="2783524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.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627A0B-6411-4A57-A816-3DD1462433E3}"/>
              </a:ext>
            </a:extLst>
          </p:cNvPr>
          <p:cNvSpPr txBox="1"/>
          <p:nvPr/>
        </p:nvSpPr>
        <p:spPr>
          <a:xfrm>
            <a:off x="445402" y="4489735"/>
            <a:ext cx="31109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1E948B-78E3-4515-B921-FCFF0738328A}"/>
              </a:ext>
            </a:extLst>
          </p:cNvPr>
          <p:cNvGrpSpPr/>
          <p:nvPr/>
        </p:nvGrpSpPr>
        <p:grpSpPr>
          <a:xfrm>
            <a:off x="8470761" y="709548"/>
            <a:ext cx="203348" cy="119270"/>
            <a:chOff x="11294346" y="946063"/>
            <a:chExt cx="271131" cy="1590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0383E42-5E71-4588-9A93-83BBD28F5BDE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2BDACEC-D3E8-4F06-8B44-D2972BB5C6CB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30270F3-8812-4C71-BF08-1D5BBEF8FDE6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58FB86F0-0457-4ED3-B422-36ABB3E1CFD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8672320" y="4606879"/>
            <a:ext cx="614426" cy="614426"/>
          </a:xfrm>
          <a:prstGeom prst="rect">
            <a:avLst/>
          </a:prstGeo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64B0A1BB-A71C-4083-8B43-0620A421E2B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" r="85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757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1E5E7A2-40A9-49BA-8ED3-179D4A566771}"/>
              </a:ext>
            </a:extLst>
          </p:cNvPr>
          <p:cNvGrpSpPr/>
          <p:nvPr/>
        </p:nvGrpSpPr>
        <p:grpSpPr>
          <a:xfrm>
            <a:off x="3168554" y="939522"/>
            <a:ext cx="2718311" cy="362769"/>
            <a:chOff x="4224738" y="1252697"/>
            <a:chExt cx="3624414" cy="4836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4E8553A-258A-4B95-91D8-2A06AAF75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738" y="1252697"/>
              <a:ext cx="3624414" cy="4571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3093" rIns="0" bIns="-13093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Precise </a:t>
              </a:r>
              <a:r>
                <a:rPr lang="en-US" sz="2400" b="1" dirty="0">
                  <a:solidFill>
                    <a:schemeClr val="accent1"/>
                  </a:solidFill>
                  <a:latin typeface="+mj-lt"/>
                </a:rPr>
                <a:t>Prairies</a:t>
              </a:r>
              <a:endParaRPr lang="en-US" altLang="en-US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326DA5D-CC98-490F-A7C0-754BE900075D}"/>
                </a:ext>
              </a:extLst>
            </p:cNvPr>
            <p:cNvCxnSpPr>
              <a:cxnSpLocks/>
            </p:cNvCxnSpPr>
            <p:nvPr/>
          </p:nvCxnSpPr>
          <p:spPr>
            <a:xfrm>
              <a:off x="5609535" y="1736389"/>
              <a:ext cx="1431235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7324726" y="3238500"/>
            <a:ext cx="1819275" cy="1409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89858F-E62C-4330-84BB-D4E491E39650}"/>
              </a:ext>
            </a:extLst>
          </p:cNvPr>
          <p:cNvSpPr txBox="1"/>
          <p:nvPr/>
        </p:nvSpPr>
        <p:spPr>
          <a:xfrm>
            <a:off x="3153037" y="1693625"/>
            <a:ext cx="360557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 </a:t>
            </a:r>
            <a:r>
              <a:rPr lang="en-US" sz="900" dirty="0" err="1"/>
              <a:t>incididunt</a:t>
            </a:r>
            <a:r>
              <a:rPr lang="en-US" sz="900" dirty="0"/>
              <a:t> </a:t>
            </a:r>
            <a:r>
              <a:rPr lang="en-US" sz="900" dirty="0" err="1"/>
              <a:t>ut</a:t>
            </a:r>
            <a:r>
              <a:rPr lang="en-US" sz="900" dirty="0"/>
              <a:t> </a:t>
            </a:r>
            <a:r>
              <a:rPr lang="en-US" sz="900" dirty="0" err="1"/>
              <a:t>labore</a:t>
            </a:r>
            <a:r>
              <a:rPr lang="en-US" sz="900" dirty="0"/>
              <a:t> et dolore magna </a:t>
            </a:r>
            <a:r>
              <a:rPr lang="en-US" sz="900" dirty="0" err="1"/>
              <a:t>aliqua</a:t>
            </a:r>
            <a:r>
              <a:rPr lang="en-US" sz="900" dirty="0"/>
              <a:t>. </a:t>
            </a:r>
            <a:r>
              <a:rPr lang="en-US" sz="900" dirty="0" err="1"/>
              <a:t>Varius</a:t>
            </a:r>
            <a:r>
              <a:rPr lang="en-US" sz="900" dirty="0"/>
              <a:t> sit </a:t>
            </a:r>
            <a:r>
              <a:rPr lang="en-US" sz="900" dirty="0" err="1"/>
              <a:t>amet</a:t>
            </a:r>
            <a:r>
              <a:rPr lang="en-US" sz="900" dirty="0"/>
              <a:t> </a:t>
            </a:r>
            <a:r>
              <a:rPr lang="en-US" sz="900" dirty="0" err="1"/>
              <a:t>mattis</a:t>
            </a:r>
            <a:r>
              <a:rPr lang="en-US" sz="900" dirty="0"/>
              <a:t> </a:t>
            </a:r>
            <a:r>
              <a:rPr lang="en-US" sz="900" dirty="0" err="1"/>
              <a:t>vulputate</a:t>
            </a:r>
            <a:r>
              <a:rPr lang="en-US" sz="900" dirty="0"/>
              <a:t> </a:t>
            </a:r>
            <a:r>
              <a:rPr lang="en-US" sz="900" dirty="0" err="1"/>
              <a:t>enim</a:t>
            </a:r>
            <a:r>
              <a:rPr lang="en-US" sz="900" dirty="0"/>
              <a:t>.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B7991-DF2C-448A-A3B1-2DBBC9D1C6DE}"/>
              </a:ext>
            </a:extLst>
          </p:cNvPr>
          <p:cNvSpPr txBox="1"/>
          <p:nvPr/>
        </p:nvSpPr>
        <p:spPr>
          <a:xfrm>
            <a:off x="3153037" y="2966152"/>
            <a:ext cx="3019165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.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FCFAB2-0AF7-4216-8279-087D0EAAE3F2}"/>
              </a:ext>
            </a:extLst>
          </p:cNvPr>
          <p:cNvGrpSpPr/>
          <p:nvPr/>
        </p:nvGrpSpPr>
        <p:grpSpPr>
          <a:xfrm>
            <a:off x="8470761" y="709548"/>
            <a:ext cx="203348" cy="119270"/>
            <a:chOff x="11294346" y="946063"/>
            <a:chExt cx="271131" cy="1590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008990E-768E-4501-B63D-8B16710223BC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8E068A-0E6E-4A4F-B1AE-76E39494C278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848689E-28E1-428E-B20E-F7D7BADB0292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D67E4AD-A2CF-4E64-855A-C365F84E3991}"/>
              </a:ext>
            </a:extLst>
          </p:cNvPr>
          <p:cNvSpPr txBox="1"/>
          <p:nvPr/>
        </p:nvSpPr>
        <p:spPr>
          <a:xfrm>
            <a:off x="3138737" y="2779500"/>
            <a:ext cx="12349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Precise </a:t>
            </a:r>
            <a:r>
              <a:rPr lang="en-US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FIrst</a:t>
            </a:r>
            <a:endParaRPr lang="en-US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4CDA3D-7974-4FA4-92A7-51B8506C8647}"/>
              </a:ext>
            </a:extLst>
          </p:cNvPr>
          <p:cNvSpPr txBox="1"/>
          <p:nvPr/>
        </p:nvSpPr>
        <p:spPr>
          <a:xfrm>
            <a:off x="3153037" y="3802084"/>
            <a:ext cx="3019165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.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93AAB0-A849-40B3-8598-256A1ECDCC1B}"/>
              </a:ext>
            </a:extLst>
          </p:cNvPr>
          <p:cNvSpPr txBox="1"/>
          <p:nvPr/>
        </p:nvSpPr>
        <p:spPr>
          <a:xfrm>
            <a:off x="3138737" y="3615432"/>
            <a:ext cx="12349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Precise Second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9D22B23-449C-48A9-9B4A-07CDDD60EF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6" r="320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529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1362BEB-B22A-455E-A3C0-219368FD5D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8"/>
          <p:cNvSpPr/>
          <p:nvPr/>
        </p:nvSpPr>
        <p:spPr>
          <a:xfrm>
            <a:off x="685801" y="795338"/>
            <a:ext cx="7682948" cy="355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23FF1B4-C248-451C-9A50-9ECF0D77AB1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r="25992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ADB4D2E9-0860-4F7A-A6AE-C7D5D507E12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r="25992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B971A5D1-985A-4DA8-BBD1-35952532AD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r="25992"/>
          <a:stretch>
            <a:fillRect/>
          </a:stretch>
        </p:blipFill>
        <p:spPr/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FFD39E3-F47F-4716-BC87-0C637B08DB1B}"/>
              </a:ext>
            </a:extLst>
          </p:cNvPr>
          <p:cNvGrpSpPr/>
          <p:nvPr/>
        </p:nvGrpSpPr>
        <p:grpSpPr>
          <a:xfrm>
            <a:off x="1854104" y="1116810"/>
            <a:ext cx="2718311" cy="362769"/>
            <a:chOff x="2472138" y="1489081"/>
            <a:chExt cx="3624414" cy="4836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6F3B0CC-8BB7-474B-B38F-E5EB8EBEE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138" y="1489081"/>
              <a:ext cx="3624414" cy="4571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3093" rIns="0" bIns="-13093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Soil </a:t>
              </a:r>
              <a:r>
                <a:rPr lang="en-US" sz="2400" b="1" dirty="0">
                  <a:solidFill>
                    <a:schemeClr val="accent1"/>
                  </a:solidFill>
                  <a:latin typeface="+mj-lt"/>
                </a:rPr>
                <a:t>Categories</a:t>
              </a:r>
              <a:endParaRPr lang="en-US" altLang="en-US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16DAF31-2974-4D92-A4B2-980D3869E50A}"/>
                </a:ext>
              </a:extLst>
            </p:cNvPr>
            <p:cNvCxnSpPr>
              <a:cxnSpLocks/>
            </p:cNvCxnSpPr>
            <p:nvPr/>
          </p:nvCxnSpPr>
          <p:spPr>
            <a:xfrm>
              <a:off x="3300344" y="1972773"/>
              <a:ext cx="1908313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D5F9654-01CC-483D-830C-C4D14A46DDF4}"/>
              </a:ext>
            </a:extLst>
          </p:cNvPr>
          <p:cNvSpPr txBox="1"/>
          <p:nvPr/>
        </p:nvSpPr>
        <p:spPr>
          <a:xfrm>
            <a:off x="1082951" y="3423150"/>
            <a:ext cx="12349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Plant First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54EF0A-FEFB-480A-92F6-DFC4C247D4EA}"/>
              </a:ext>
            </a:extLst>
          </p:cNvPr>
          <p:cNvSpPr txBox="1"/>
          <p:nvPr/>
        </p:nvSpPr>
        <p:spPr>
          <a:xfrm>
            <a:off x="1082952" y="3594347"/>
            <a:ext cx="1681298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make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.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242791-3208-4C96-A0AC-A25411D961BB}"/>
              </a:ext>
            </a:extLst>
          </p:cNvPr>
          <p:cNvSpPr txBox="1"/>
          <p:nvPr/>
        </p:nvSpPr>
        <p:spPr>
          <a:xfrm>
            <a:off x="3636101" y="3423149"/>
            <a:ext cx="12349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Plant Second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339154-C320-42D7-83C8-6C67BBF00198}"/>
              </a:ext>
            </a:extLst>
          </p:cNvPr>
          <p:cNvSpPr txBox="1"/>
          <p:nvPr/>
        </p:nvSpPr>
        <p:spPr>
          <a:xfrm>
            <a:off x="3636100" y="3594347"/>
            <a:ext cx="1681298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make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.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D04E0B-3D26-4787-8B8D-79C3D62FFCB1}"/>
              </a:ext>
            </a:extLst>
          </p:cNvPr>
          <p:cNvSpPr txBox="1"/>
          <p:nvPr/>
        </p:nvSpPr>
        <p:spPr>
          <a:xfrm>
            <a:off x="6119678" y="3423150"/>
            <a:ext cx="12349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Plant Third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1634E1-AF8F-43A6-8BA4-B5E52B3BDBE7}"/>
              </a:ext>
            </a:extLst>
          </p:cNvPr>
          <p:cNvSpPr txBox="1"/>
          <p:nvPr/>
        </p:nvSpPr>
        <p:spPr>
          <a:xfrm>
            <a:off x="6119677" y="3594347"/>
            <a:ext cx="1681298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make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.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8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90AD14F-280B-48A7-AFB4-EE9AE9AFE8E0}"/>
              </a:ext>
            </a:extLst>
          </p:cNvPr>
          <p:cNvGrpSpPr/>
          <p:nvPr/>
        </p:nvGrpSpPr>
        <p:grpSpPr>
          <a:xfrm>
            <a:off x="3212846" y="808955"/>
            <a:ext cx="2718311" cy="425038"/>
            <a:chOff x="4283793" y="1078606"/>
            <a:chExt cx="3624414" cy="56671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DF84D69-5CFC-4CE6-9D4E-2B9043209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793" y="1078606"/>
              <a:ext cx="3624414" cy="4571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3093" rIns="0" bIns="-13093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Pricing </a:t>
              </a:r>
              <a:r>
                <a:rPr lang="en-US" sz="2400" b="1" dirty="0">
                  <a:solidFill>
                    <a:schemeClr val="accent1"/>
                  </a:solidFill>
                  <a:latin typeface="+mj-lt"/>
                </a:rPr>
                <a:t>Table</a:t>
              </a:r>
              <a:endParaRPr lang="en-US" altLang="en-US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DD08E0E-723A-4529-99E3-623C03E53B7A}"/>
                </a:ext>
              </a:extLst>
            </p:cNvPr>
            <p:cNvCxnSpPr>
              <a:cxnSpLocks/>
            </p:cNvCxnSpPr>
            <p:nvPr/>
          </p:nvCxnSpPr>
          <p:spPr>
            <a:xfrm>
              <a:off x="6370431" y="1645323"/>
              <a:ext cx="993912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3190877" y="1971676"/>
            <a:ext cx="34289" cy="2028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Rectangle 4"/>
          <p:cNvSpPr/>
          <p:nvPr/>
        </p:nvSpPr>
        <p:spPr>
          <a:xfrm>
            <a:off x="5895977" y="1971676"/>
            <a:ext cx="34289" cy="2028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F84D69-5CFC-4CE6-9D4E-2B9043209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209" y="1663967"/>
            <a:ext cx="1721105" cy="2505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3093" rIns="0" bIns="-13093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Bronze</a:t>
            </a:r>
            <a:endParaRPr lang="en-US" altLang="en-US" sz="1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F84D69-5CFC-4CE6-9D4E-2B9043209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449" y="1663968"/>
            <a:ext cx="1721105" cy="2505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3093" rIns="0" bIns="-13093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Silver</a:t>
            </a:r>
            <a:endParaRPr lang="en-US" altLang="en-US" sz="1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F84D69-5CFC-4CE6-9D4E-2B9043209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3689" y="1663968"/>
            <a:ext cx="1721105" cy="2505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3093" rIns="0" bIns="-13093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Gold</a:t>
            </a:r>
            <a:endParaRPr lang="en-US" altLang="en-US" sz="1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340A8-5373-4EB9-83C4-E17169C80BAA}"/>
              </a:ext>
            </a:extLst>
          </p:cNvPr>
          <p:cNvSpPr txBox="1"/>
          <p:nvPr/>
        </p:nvSpPr>
        <p:spPr>
          <a:xfrm>
            <a:off x="445402" y="4489735"/>
            <a:ext cx="31109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31BDD6-69E1-412C-91B5-951735029A2F}"/>
              </a:ext>
            </a:extLst>
          </p:cNvPr>
          <p:cNvSpPr txBox="1"/>
          <p:nvPr/>
        </p:nvSpPr>
        <p:spPr>
          <a:xfrm>
            <a:off x="1077071" y="2094959"/>
            <a:ext cx="1556799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sed do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dolore magna.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D3EF2B-3D6E-4DAF-8BAD-5FD1E9EB63CB}"/>
              </a:ext>
            </a:extLst>
          </p:cNvPr>
          <p:cNvSpPr txBox="1"/>
          <p:nvPr/>
        </p:nvSpPr>
        <p:spPr>
          <a:xfrm>
            <a:off x="3802049" y="2094959"/>
            <a:ext cx="1556799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sed do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dolore magna.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82DB87-39F0-462C-8558-D6B4D480D254}"/>
              </a:ext>
            </a:extLst>
          </p:cNvPr>
          <p:cNvSpPr txBox="1"/>
          <p:nvPr/>
        </p:nvSpPr>
        <p:spPr>
          <a:xfrm>
            <a:off x="6510131" y="2094959"/>
            <a:ext cx="1556799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sed do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dolore magna.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2A4E00-889C-4E5F-9424-82D7443FF40E}"/>
              </a:ext>
            </a:extLst>
          </p:cNvPr>
          <p:cNvGrpSpPr/>
          <p:nvPr/>
        </p:nvGrpSpPr>
        <p:grpSpPr>
          <a:xfrm>
            <a:off x="1168511" y="3632756"/>
            <a:ext cx="1442499" cy="634448"/>
            <a:chOff x="1558013" y="4843671"/>
            <a:chExt cx="1923332" cy="84592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8BD8D60-BE50-4208-8997-FFF8BDC276F2}"/>
                </a:ext>
              </a:extLst>
            </p:cNvPr>
            <p:cNvSpPr/>
            <p:nvPr/>
          </p:nvSpPr>
          <p:spPr>
            <a:xfrm>
              <a:off x="1558013" y="4843671"/>
              <a:ext cx="1923332" cy="84592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516ED1-B952-40D9-A9C6-9F8680437C95}"/>
                </a:ext>
              </a:extLst>
            </p:cNvPr>
            <p:cNvSpPr txBox="1"/>
            <p:nvPr/>
          </p:nvSpPr>
          <p:spPr>
            <a:xfrm>
              <a:off x="1958414" y="4974247"/>
              <a:ext cx="1122531" cy="61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</a:rPr>
                <a:t>$10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13E82B9-EA6F-4576-9D0B-A678ED6F5FAD}"/>
              </a:ext>
            </a:extLst>
          </p:cNvPr>
          <p:cNvGrpSpPr/>
          <p:nvPr/>
        </p:nvGrpSpPr>
        <p:grpSpPr>
          <a:xfrm>
            <a:off x="8470761" y="709548"/>
            <a:ext cx="203348" cy="119270"/>
            <a:chOff x="11294346" y="946063"/>
            <a:chExt cx="271131" cy="15902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483ABFC-3269-4949-9F8E-825529C409EA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5CFA00-BF23-4ABA-84FD-CF5A2C949303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25C1F55-900E-4962-9410-3A8C7EED1CA6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Graphic 26">
            <a:extLst>
              <a:ext uri="{FF2B5EF4-FFF2-40B4-BE49-F238E27FC236}">
                <a16:creationId xmlns:a16="http://schemas.microsoft.com/office/drawing/2014/main" id="{6379F268-B3EB-4C14-AD0B-F79E1FB78F2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8672320" y="4606879"/>
            <a:ext cx="614426" cy="61442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A034E81-3FAA-472C-B0FE-EB125BE4E645}"/>
              </a:ext>
            </a:extLst>
          </p:cNvPr>
          <p:cNvGrpSpPr/>
          <p:nvPr/>
        </p:nvGrpSpPr>
        <p:grpSpPr>
          <a:xfrm>
            <a:off x="3850751" y="3632756"/>
            <a:ext cx="1442499" cy="634448"/>
            <a:chOff x="1558013" y="4843671"/>
            <a:chExt cx="1923332" cy="845929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5CB694B-C15A-47E0-983C-0911F392F5F7}"/>
                </a:ext>
              </a:extLst>
            </p:cNvPr>
            <p:cNvSpPr/>
            <p:nvPr/>
          </p:nvSpPr>
          <p:spPr>
            <a:xfrm>
              <a:off x="1558013" y="4843671"/>
              <a:ext cx="1923332" cy="84592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B7935D8-6ABB-48FB-B933-67213148FB8E}"/>
                </a:ext>
              </a:extLst>
            </p:cNvPr>
            <p:cNvSpPr txBox="1"/>
            <p:nvPr/>
          </p:nvSpPr>
          <p:spPr>
            <a:xfrm>
              <a:off x="1958414" y="4974247"/>
              <a:ext cx="1122531" cy="61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</a:rPr>
                <a:t>$15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CA769C4-E520-4243-BD14-21641F258249}"/>
              </a:ext>
            </a:extLst>
          </p:cNvPr>
          <p:cNvGrpSpPr/>
          <p:nvPr/>
        </p:nvGrpSpPr>
        <p:grpSpPr>
          <a:xfrm>
            <a:off x="6595856" y="3632756"/>
            <a:ext cx="1442499" cy="634448"/>
            <a:chOff x="1558013" y="4843671"/>
            <a:chExt cx="1923332" cy="84592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8A066940-0C5B-4067-B7E7-760A366C076C}"/>
                </a:ext>
              </a:extLst>
            </p:cNvPr>
            <p:cNvSpPr/>
            <p:nvPr/>
          </p:nvSpPr>
          <p:spPr>
            <a:xfrm>
              <a:off x="1558013" y="4843671"/>
              <a:ext cx="1923332" cy="84592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78D230A-7626-416B-8B48-FC27E6F1CF99}"/>
                </a:ext>
              </a:extLst>
            </p:cNvPr>
            <p:cNvSpPr txBox="1"/>
            <p:nvPr/>
          </p:nvSpPr>
          <p:spPr>
            <a:xfrm>
              <a:off x="1958414" y="4974247"/>
              <a:ext cx="1122531" cy="61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</a:rPr>
                <a:t>$20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021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3A4D6267-45D0-47A7-A340-32B1659CDA53}"/>
              </a:ext>
            </a:extLst>
          </p:cNvPr>
          <p:cNvSpPr txBox="1"/>
          <p:nvPr/>
        </p:nvSpPr>
        <p:spPr>
          <a:xfrm>
            <a:off x="445402" y="4489735"/>
            <a:ext cx="31109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0B6863-BCF3-4E95-AE86-FD2841AFBB93}"/>
              </a:ext>
            </a:extLst>
          </p:cNvPr>
          <p:cNvGrpSpPr/>
          <p:nvPr/>
        </p:nvGrpSpPr>
        <p:grpSpPr>
          <a:xfrm>
            <a:off x="1649895" y="1762559"/>
            <a:ext cx="5844210" cy="1672664"/>
            <a:chOff x="2199860" y="2350076"/>
            <a:chExt cx="7792280" cy="2230219"/>
          </a:xfrm>
        </p:grpSpPr>
        <p:sp>
          <p:nvSpPr>
            <p:cNvPr id="39" name="Rectangle 1">
              <a:extLst>
                <a:ext uri="{FF2B5EF4-FFF2-40B4-BE49-F238E27FC236}">
                  <a16:creationId xmlns:a16="http://schemas.microsoft.com/office/drawing/2014/main" id="{C9BF9A6F-870C-4D4E-90F6-366CD3C73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860" y="2350076"/>
              <a:ext cx="7792280" cy="21807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3093" rIns="0" bIns="-13093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There Is A Quiet About The Life Of A Farmer, And The Hope Of A Serene Old Age, That No Other Business Or Profession </a:t>
              </a:r>
              <a:r>
                <a:rPr lang="en-US" sz="2700" b="1" dirty="0">
                  <a:solidFill>
                    <a:schemeClr val="accent1"/>
                  </a:solidFill>
                  <a:latin typeface="+mj-lt"/>
                </a:rPr>
                <a:t>Can Promise.</a:t>
              </a:r>
              <a:endParaRPr lang="en-US" altLang="en-US" sz="27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933A27D-D78B-4358-94A7-2C083A24E50A}"/>
                </a:ext>
              </a:extLst>
            </p:cNvPr>
            <p:cNvCxnSpPr>
              <a:cxnSpLocks/>
            </p:cNvCxnSpPr>
            <p:nvPr/>
          </p:nvCxnSpPr>
          <p:spPr>
            <a:xfrm>
              <a:off x="5901366" y="4580295"/>
              <a:ext cx="2513764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EDA1138-9492-4C80-B801-811870527649}"/>
              </a:ext>
            </a:extLst>
          </p:cNvPr>
          <p:cNvGrpSpPr/>
          <p:nvPr/>
        </p:nvGrpSpPr>
        <p:grpSpPr>
          <a:xfrm>
            <a:off x="8470761" y="709548"/>
            <a:ext cx="203348" cy="119270"/>
            <a:chOff x="11294346" y="946063"/>
            <a:chExt cx="271131" cy="159026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10ED55C-30F6-4B6E-8468-E5668B1FCDF8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1B2320F-E70D-4D61-B0C2-B64C1970F2C0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A994DC4-2096-4AB9-A9E2-18B7F98793BD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E476BB6D-4BA5-4167-B3C6-D747E722747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8672320" y="4606879"/>
            <a:ext cx="614426" cy="61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1F9973F-16C2-4068-B6E2-0C20B494781D}"/>
              </a:ext>
            </a:extLst>
          </p:cNvPr>
          <p:cNvSpPr/>
          <p:nvPr/>
        </p:nvSpPr>
        <p:spPr>
          <a:xfrm>
            <a:off x="-1" y="1685924"/>
            <a:ext cx="8674108" cy="24765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066B44-B122-4519-ABE0-73B2FB49D01C}"/>
              </a:ext>
            </a:extLst>
          </p:cNvPr>
          <p:cNvGrpSpPr/>
          <p:nvPr/>
        </p:nvGrpSpPr>
        <p:grpSpPr>
          <a:xfrm>
            <a:off x="1112516" y="1986507"/>
            <a:ext cx="2718311" cy="1531439"/>
            <a:chOff x="1483354" y="2648676"/>
            <a:chExt cx="3624414" cy="204191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286F43F-D993-4DF4-91AC-DCE5AF16E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354" y="2648676"/>
              <a:ext cx="3624414" cy="199606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3093" rIns="0" bIns="-13093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9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Break </a:t>
              </a:r>
              <a:r>
                <a:rPr lang="en-US" sz="4950" b="1" dirty="0">
                  <a:solidFill>
                    <a:schemeClr val="accent1"/>
                  </a:solidFill>
                  <a:latin typeface="+mj-lt"/>
                </a:rPr>
                <a:t>Slides</a:t>
              </a:r>
              <a:endParaRPr lang="en-US" altLang="en-US" sz="495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A2D85A8-4630-4D8A-8444-0E51855F5D0C}"/>
                </a:ext>
              </a:extLst>
            </p:cNvPr>
            <p:cNvCxnSpPr>
              <a:cxnSpLocks/>
            </p:cNvCxnSpPr>
            <p:nvPr/>
          </p:nvCxnSpPr>
          <p:spPr>
            <a:xfrm>
              <a:off x="1483354" y="4690594"/>
              <a:ext cx="2130703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008E929-1257-47A1-80DD-CEBED64D6D0E}"/>
              </a:ext>
            </a:extLst>
          </p:cNvPr>
          <p:cNvSpPr txBox="1"/>
          <p:nvPr/>
        </p:nvSpPr>
        <p:spPr>
          <a:xfrm>
            <a:off x="445402" y="4489735"/>
            <a:ext cx="31109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D2A45C-0070-4102-A077-161AC9796E54}"/>
              </a:ext>
            </a:extLst>
          </p:cNvPr>
          <p:cNvGrpSpPr/>
          <p:nvPr/>
        </p:nvGrpSpPr>
        <p:grpSpPr>
          <a:xfrm>
            <a:off x="8470761" y="709548"/>
            <a:ext cx="203348" cy="119270"/>
            <a:chOff x="11294346" y="946063"/>
            <a:chExt cx="271131" cy="15902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A0A295E-6EA0-4BA9-8109-3516C002B2E5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C6E6AE8-B009-442C-A271-CA9A197BB696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B59E853-7BD7-4B44-9F4B-242BD6660144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4664C15B-FBFE-438C-88DE-0FF639E87F5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8672320" y="4606879"/>
            <a:ext cx="614426" cy="6144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2DF2773-299D-443C-A503-C790CDD08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448" y="2467756"/>
            <a:ext cx="1720524" cy="1351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3093" rIns="0" bIns="-13093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Break Launch 12:00</a:t>
            </a:r>
            <a:endParaRPr lang="en-US" altLang="en-US" sz="105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0D28EB-7FDC-4295-AFE3-FBBF8CF88E0B}"/>
              </a:ext>
            </a:extLst>
          </p:cNvPr>
          <p:cNvSpPr txBox="1"/>
          <p:nvPr/>
        </p:nvSpPr>
        <p:spPr>
          <a:xfrm>
            <a:off x="3638992" y="2805049"/>
            <a:ext cx="1667041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sed do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BA284A-3FE0-4FDF-818C-BDF9E7E78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298" y="2467756"/>
            <a:ext cx="1720524" cy="1351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3093" rIns="0" bIns="-13093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Finish Launch 13:00</a:t>
            </a:r>
            <a:endParaRPr lang="en-US" altLang="en-US" sz="105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84DA5B-37A0-4CF7-99A3-AE7B57C8B44D}"/>
              </a:ext>
            </a:extLst>
          </p:cNvPr>
          <p:cNvSpPr txBox="1"/>
          <p:nvPr/>
        </p:nvSpPr>
        <p:spPr>
          <a:xfrm>
            <a:off x="5867842" y="2805049"/>
            <a:ext cx="1667041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sed do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017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6FBF959-8CB4-42E2-8E66-2BAE8EBFD25D}"/>
              </a:ext>
            </a:extLst>
          </p:cNvPr>
          <p:cNvGrpSpPr/>
          <p:nvPr/>
        </p:nvGrpSpPr>
        <p:grpSpPr>
          <a:xfrm>
            <a:off x="1136264" y="930785"/>
            <a:ext cx="2718311" cy="362769"/>
            <a:chOff x="1515018" y="1241047"/>
            <a:chExt cx="3624414" cy="4836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888787A-8C96-42B1-9794-E781E8A31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5018" y="1241047"/>
              <a:ext cx="3624414" cy="4571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3093" rIns="0" bIns="-13093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Our </a:t>
              </a:r>
              <a:r>
                <a:rPr lang="en-US" sz="2400" b="1" dirty="0">
                  <a:solidFill>
                    <a:schemeClr val="accent1"/>
                  </a:solidFill>
                  <a:latin typeface="+mj-lt"/>
                </a:rPr>
                <a:t>Equipment</a:t>
              </a:r>
              <a:endParaRPr lang="en-US" altLang="en-US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B2DF324-C276-4DFA-983B-943120C29FC2}"/>
                </a:ext>
              </a:extLst>
            </p:cNvPr>
            <p:cNvCxnSpPr>
              <a:cxnSpLocks/>
            </p:cNvCxnSpPr>
            <p:nvPr/>
          </p:nvCxnSpPr>
          <p:spPr>
            <a:xfrm>
              <a:off x="2263711" y="1724739"/>
              <a:ext cx="1961321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DF42E27-E5AA-46CB-8A5A-1B0B06A5B6F9}"/>
              </a:ext>
            </a:extLst>
          </p:cNvPr>
          <p:cNvSpPr txBox="1"/>
          <p:nvPr/>
        </p:nvSpPr>
        <p:spPr>
          <a:xfrm>
            <a:off x="445402" y="4489735"/>
            <a:ext cx="31109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4060CB2-FBF0-485D-9EAC-466D1B2892F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8672320" y="4606879"/>
            <a:ext cx="614426" cy="61442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132A3D6-3B34-40BE-847D-4EEAEF455725}"/>
              </a:ext>
            </a:extLst>
          </p:cNvPr>
          <p:cNvSpPr txBox="1"/>
          <p:nvPr/>
        </p:nvSpPr>
        <p:spPr>
          <a:xfrm>
            <a:off x="3526533" y="3051253"/>
            <a:ext cx="13450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Equipment First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72E6D9-0DB6-4AA5-AD67-F2E73FED118C}"/>
              </a:ext>
            </a:extLst>
          </p:cNvPr>
          <p:cNvSpPr txBox="1"/>
          <p:nvPr/>
        </p:nvSpPr>
        <p:spPr>
          <a:xfrm>
            <a:off x="3526533" y="3292024"/>
            <a:ext cx="1883108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.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85DE9C-9A1D-4A9F-90CB-11C16C875D33}"/>
              </a:ext>
            </a:extLst>
          </p:cNvPr>
          <p:cNvSpPr txBox="1"/>
          <p:nvPr/>
        </p:nvSpPr>
        <p:spPr>
          <a:xfrm>
            <a:off x="5903431" y="3051253"/>
            <a:ext cx="15378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Equipment Second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8ADC8A-4DFE-4436-AD25-CD1E1AE7A511}"/>
              </a:ext>
            </a:extLst>
          </p:cNvPr>
          <p:cNvSpPr txBox="1"/>
          <p:nvPr/>
        </p:nvSpPr>
        <p:spPr>
          <a:xfrm>
            <a:off x="5903431" y="3292024"/>
            <a:ext cx="1883108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.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4B8E710-DF1F-47A3-B340-9281181761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9" r="22649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E4F4EC3-3CFC-442F-A8CD-01056BBD13E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r="67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076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FF7264-8131-49FA-ADFD-9D6CF2682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185" y="526262"/>
            <a:ext cx="3155633" cy="3428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3093" rIns="0" bIns="-13093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Testimonial</a:t>
            </a:r>
            <a:endParaRPr lang="en-US" altLang="en-US" sz="24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3FADDD-9A60-4CC7-8100-08E7D8737FB4}"/>
              </a:ext>
            </a:extLst>
          </p:cNvPr>
          <p:cNvGrpSpPr/>
          <p:nvPr/>
        </p:nvGrpSpPr>
        <p:grpSpPr>
          <a:xfrm>
            <a:off x="8470761" y="709548"/>
            <a:ext cx="203348" cy="119270"/>
            <a:chOff x="11294346" y="946063"/>
            <a:chExt cx="271131" cy="15902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6998C06-FF49-4224-8BB6-36ECDD3F720E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CCA90F-8CEE-4AB8-8169-B26EDDE44D62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07C0F7C-8345-40E3-BC96-6F99C55CC44B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3706D5CC-E750-421D-80CE-185DBEE47A0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8672320" y="4606879"/>
            <a:ext cx="614426" cy="614426"/>
          </a:xfrm>
          <a:prstGeom prst="rect">
            <a:avLst/>
          </a:prstGeo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267824D-3012-4948-A170-7BA48304E0E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8" r="25138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50DE9259-5D13-44A4-B828-5F622D79B4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8" r="25138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09D253A-4998-48AB-A950-D069847FCB3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r="283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19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3E2FE5-28B8-4DA2-B768-08CCCADAC45A}"/>
              </a:ext>
            </a:extLst>
          </p:cNvPr>
          <p:cNvGrpSpPr/>
          <p:nvPr/>
        </p:nvGrpSpPr>
        <p:grpSpPr>
          <a:xfrm>
            <a:off x="1130204" y="938577"/>
            <a:ext cx="2718311" cy="362769"/>
            <a:chOff x="1506938" y="1251437"/>
            <a:chExt cx="3624414" cy="4836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A2C5D27-F8B5-4E56-AC6D-CC8A380CB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938" y="1251437"/>
              <a:ext cx="3624414" cy="4571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3093" rIns="0" bIns="-13093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Our </a:t>
              </a:r>
              <a:r>
                <a:rPr lang="en-US" sz="2400" b="1" dirty="0">
                  <a:solidFill>
                    <a:schemeClr val="accent1"/>
                  </a:solidFill>
                  <a:latin typeface="+mj-lt"/>
                </a:rPr>
                <a:t>Best Team</a:t>
              </a:r>
              <a:endParaRPr lang="en-US" altLang="en-US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18B8B85-2839-418E-A355-77A0CF100CBE}"/>
                </a:ext>
              </a:extLst>
            </p:cNvPr>
            <p:cNvCxnSpPr>
              <a:cxnSpLocks/>
            </p:cNvCxnSpPr>
            <p:nvPr/>
          </p:nvCxnSpPr>
          <p:spPr>
            <a:xfrm>
              <a:off x="2255631" y="1735129"/>
              <a:ext cx="1815547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CD5625-9A15-4B4E-A23A-5CA5557AF73F}"/>
              </a:ext>
            </a:extLst>
          </p:cNvPr>
          <p:cNvGrpSpPr/>
          <p:nvPr/>
        </p:nvGrpSpPr>
        <p:grpSpPr>
          <a:xfrm>
            <a:off x="8470761" y="709548"/>
            <a:ext cx="203348" cy="119270"/>
            <a:chOff x="11294346" y="946063"/>
            <a:chExt cx="271131" cy="15902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34A5EB-F2CD-44EC-B833-7B8D736B5796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6A4BACB-4D68-4DDA-BAFF-9BE5B2DDC982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5DADA54-C868-4BA7-BE1D-2567E5F4693D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1138CC77-0037-4A7C-B4DE-A966B93A1E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8672320" y="4606879"/>
            <a:ext cx="614426" cy="61442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04E49A8-60C3-4AB3-803A-3B020AFAE9D1}"/>
              </a:ext>
            </a:extLst>
          </p:cNvPr>
          <p:cNvSpPr txBox="1"/>
          <p:nvPr/>
        </p:nvSpPr>
        <p:spPr>
          <a:xfrm>
            <a:off x="1071189" y="3477281"/>
            <a:ext cx="13450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Equipment First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080120-45CE-4197-B58C-29B4573FE1ED}"/>
              </a:ext>
            </a:extLst>
          </p:cNvPr>
          <p:cNvSpPr txBox="1"/>
          <p:nvPr/>
        </p:nvSpPr>
        <p:spPr>
          <a:xfrm>
            <a:off x="1071189" y="3718052"/>
            <a:ext cx="1883108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.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33C84B-C48B-4E90-BF44-6A9A5821EB87}"/>
              </a:ext>
            </a:extLst>
          </p:cNvPr>
          <p:cNvSpPr txBox="1"/>
          <p:nvPr/>
        </p:nvSpPr>
        <p:spPr>
          <a:xfrm>
            <a:off x="3896140" y="3477281"/>
            <a:ext cx="13450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Equipment First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297E9F-C50F-4266-9F1A-C6F630A9E018}"/>
              </a:ext>
            </a:extLst>
          </p:cNvPr>
          <p:cNvSpPr txBox="1"/>
          <p:nvPr/>
        </p:nvSpPr>
        <p:spPr>
          <a:xfrm>
            <a:off x="3896140" y="3718052"/>
            <a:ext cx="1883108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.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9DCDAC-B8FE-45D1-8D03-37F4D3C060E9}"/>
              </a:ext>
            </a:extLst>
          </p:cNvPr>
          <p:cNvSpPr txBox="1"/>
          <p:nvPr/>
        </p:nvSpPr>
        <p:spPr>
          <a:xfrm>
            <a:off x="6631783" y="3477281"/>
            <a:ext cx="13450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Equipment First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F8EB5C-CF55-4694-BE49-73A8A0465A94}"/>
              </a:ext>
            </a:extLst>
          </p:cNvPr>
          <p:cNvSpPr txBox="1"/>
          <p:nvPr/>
        </p:nvSpPr>
        <p:spPr>
          <a:xfrm>
            <a:off x="6631783" y="3718052"/>
            <a:ext cx="1883108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.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0BA1BFA-9F4B-4E52-820D-8367EE325DDD}"/>
              </a:ext>
            </a:extLst>
          </p:cNvPr>
          <p:cNvCxnSpPr>
            <a:cxnSpLocks/>
          </p:cNvCxnSpPr>
          <p:nvPr/>
        </p:nvCxnSpPr>
        <p:spPr>
          <a:xfrm flipV="1">
            <a:off x="3223322" y="1766456"/>
            <a:ext cx="0" cy="272327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109F687-5E92-4FE7-B124-75F574269601}"/>
              </a:ext>
            </a:extLst>
          </p:cNvPr>
          <p:cNvCxnSpPr>
            <a:cxnSpLocks/>
          </p:cNvCxnSpPr>
          <p:nvPr/>
        </p:nvCxnSpPr>
        <p:spPr>
          <a:xfrm flipV="1">
            <a:off x="6039258" y="1766456"/>
            <a:ext cx="0" cy="272327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1C0D781-CDAD-45B7-81D7-51ECDEB46F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r="17857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3666F3D5-07E0-4239-9D6A-1E5D6B42B6F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r="17857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820AF73C-329B-4B51-A97E-BB9F2D50DAD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r="178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688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B39E436-4040-467A-9412-E1FC194E645A}"/>
              </a:ext>
            </a:extLst>
          </p:cNvPr>
          <p:cNvGrpSpPr/>
          <p:nvPr/>
        </p:nvGrpSpPr>
        <p:grpSpPr>
          <a:xfrm>
            <a:off x="1133476" y="938577"/>
            <a:ext cx="2042307" cy="362769"/>
            <a:chOff x="1511300" y="1251437"/>
            <a:chExt cx="2723076" cy="4836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038F541-19B9-4EAC-B905-D07FDCB8B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300" y="1251437"/>
              <a:ext cx="2723076" cy="4571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3093" rIns="0" bIns="-13093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Selecting </a:t>
              </a:r>
              <a:r>
                <a:rPr lang="en-US" sz="2400" b="1" dirty="0">
                  <a:solidFill>
                    <a:schemeClr val="accent1"/>
                  </a:solidFill>
                  <a:latin typeface="+mj-lt"/>
                </a:rPr>
                <a:t>Good</a:t>
              </a:r>
              <a:endParaRPr lang="en-US" altLang="en-US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FAF133C-F467-4A61-A49C-ADD888E73912}"/>
                </a:ext>
              </a:extLst>
            </p:cNvPr>
            <p:cNvCxnSpPr>
              <a:cxnSpLocks/>
            </p:cNvCxnSpPr>
            <p:nvPr/>
          </p:nvCxnSpPr>
          <p:spPr>
            <a:xfrm>
              <a:off x="3247090" y="1735129"/>
              <a:ext cx="987286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B8E7806-F08E-4FAE-8F07-AEDF2BC38318}"/>
              </a:ext>
            </a:extLst>
          </p:cNvPr>
          <p:cNvSpPr txBox="1"/>
          <p:nvPr/>
        </p:nvSpPr>
        <p:spPr>
          <a:xfrm>
            <a:off x="3816355" y="2414768"/>
            <a:ext cx="22207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Good Material Selection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672743-CE72-4401-8380-A7F416A27ADB}"/>
              </a:ext>
            </a:extLst>
          </p:cNvPr>
          <p:cNvSpPr txBox="1"/>
          <p:nvPr/>
        </p:nvSpPr>
        <p:spPr>
          <a:xfrm>
            <a:off x="3816356" y="2655542"/>
            <a:ext cx="1711609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.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2DD0D3-5246-456C-AB7E-8B4E1527B1D4}"/>
              </a:ext>
            </a:extLst>
          </p:cNvPr>
          <p:cNvSpPr txBox="1"/>
          <p:nvPr/>
        </p:nvSpPr>
        <p:spPr>
          <a:xfrm>
            <a:off x="3816355" y="3792140"/>
            <a:ext cx="22207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Good Material Selection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BD3801-5A3C-4392-878B-A6D0CE751104}"/>
              </a:ext>
            </a:extLst>
          </p:cNvPr>
          <p:cNvSpPr txBox="1"/>
          <p:nvPr/>
        </p:nvSpPr>
        <p:spPr>
          <a:xfrm>
            <a:off x="3816356" y="4032914"/>
            <a:ext cx="1711609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.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3A6687-4587-4673-BF7E-AD65B27F8FFD}"/>
              </a:ext>
            </a:extLst>
          </p:cNvPr>
          <p:cNvGrpSpPr/>
          <p:nvPr/>
        </p:nvGrpSpPr>
        <p:grpSpPr>
          <a:xfrm>
            <a:off x="8470761" y="709548"/>
            <a:ext cx="203348" cy="119270"/>
            <a:chOff x="11294346" y="946063"/>
            <a:chExt cx="271131" cy="1590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A560DC-CCBC-4A17-9F26-BC1C82C6A7A2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6FD067-8F92-4C13-848E-95C2730B5162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9DF61E-4C99-481D-ACA6-ECCEA8F5CFA6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B55F2A8-625A-4E24-A2E6-605C4A16F2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6" r="32566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AAACA969-E1BD-491C-B6BE-62F8FC75805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2" r="320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048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6556606-8F11-4698-B8BC-4A6C9891732B}"/>
              </a:ext>
            </a:extLst>
          </p:cNvPr>
          <p:cNvGrpSpPr/>
          <p:nvPr/>
        </p:nvGrpSpPr>
        <p:grpSpPr>
          <a:xfrm>
            <a:off x="1139729" y="929052"/>
            <a:ext cx="2718311" cy="362769"/>
            <a:chOff x="1519638" y="1238737"/>
            <a:chExt cx="3624414" cy="4836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76E400F-773B-4720-8789-1EE5BD48E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638" y="1238737"/>
              <a:ext cx="3624414" cy="4571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3093" rIns="0" bIns="-13093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Soil </a:t>
              </a:r>
              <a:r>
                <a:rPr lang="en-US" sz="2400" b="1" dirty="0">
                  <a:solidFill>
                    <a:schemeClr val="accent1"/>
                  </a:solidFill>
                  <a:latin typeface="+mj-lt"/>
                </a:rPr>
                <a:t>Uptake</a:t>
              </a:r>
              <a:endParaRPr lang="en-US" altLang="en-US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B13AFD5-C180-49F9-8462-B49F47741F5D}"/>
                </a:ext>
              </a:extLst>
            </p:cNvPr>
            <p:cNvCxnSpPr>
              <a:cxnSpLocks/>
            </p:cNvCxnSpPr>
            <p:nvPr/>
          </p:nvCxnSpPr>
          <p:spPr>
            <a:xfrm>
              <a:off x="2334591" y="1722429"/>
              <a:ext cx="1205948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9C5D269-CC59-4A3C-8C9D-B308017002C9}"/>
              </a:ext>
            </a:extLst>
          </p:cNvPr>
          <p:cNvSpPr txBox="1"/>
          <p:nvPr/>
        </p:nvSpPr>
        <p:spPr>
          <a:xfrm>
            <a:off x="445402" y="4489735"/>
            <a:ext cx="31109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5C8AE4-926B-4FD6-BDBE-7571500EB1E8}"/>
              </a:ext>
            </a:extLst>
          </p:cNvPr>
          <p:cNvGrpSpPr/>
          <p:nvPr/>
        </p:nvGrpSpPr>
        <p:grpSpPr>
          <a:xfrm>
            <a:off x="8470761" y="709548"/>
            <a:ext cx="203348" cy="119270"/>
            <a:chOff x="11294346" y="946063"/>
            <a:chExt cx="271131" cy="15902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32ADAE-396B-4C14-94FB-8441AA021864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CC79818-2612-4093-8922-65E4AA54E858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5FCB30A-7A7C-4C85-9BB5-6CE760EA572A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25ADFF84-5ABF-4E22-BF1D-2799CD14E7A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8672320" y="4606879"/>
            <a:ext cx="614426" cy="6144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D11A01-5538-4C61-B37D-F2C1D6A1DDF3}"/>
              </a:ext>
            </a:extLst>
          </p:cNvPr>
          <p:cNvSpPr txBox="1"/>
          <p:nvPr/>
        </p:nvSpPr>
        <p:spPr>
          <a:xfrm>
            <a:off x="1074516" y="1784930"/>
            <a:ext cx="2783524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 </a:t>
            </a:r>
            <a:r>
              <a:rPr lang="en-US" sz="900" dirty="0" err="1"/>
              <a:t>incididunt</a:t>
            </a:r>
            <a:r>
              <a:rPr lang="en-US" sz="900" dirty="0"/>
              <a:t> </a:t>
            </a:r>
            <a:r>
              <a:rPr lang="en-US" sz="900" dirty="0" err="1"/>
              <a:t>ut</a:t>
            </a:r>
            <a:r>
              <a:rPr lang="en-US" sz="900" dirty="0"/>
              <a:t> </a:t>
            </a:r>
            <a:r>
              <a:rPr lang="en-US" sz="900" dirty="0" err="1"/>
              <a:t>labore</a:t>
            </a:r>
            <a:r>
              <a:rPr lang="en-US" sz="900" dirty="0"/>
              <a:t> et dolore magna </a:t>
            </a:r>
            <a:r>
              <a:rPr lang="en-US" sz="900" dirty="0" err="1"/>
              <a:t>aliqua</a:t>
            </a:r>
            <a:r>
              <a:rPr lang="en-US" sz="900" dirty="0"/>
              <a:t>. </a:t>
            </a:r>
            <a:r>
              <a:rPr lang="en-US" sz="900" dirty="0" err="1"/>
              <a:t>Varius</a:t>
            </a:r>
            <a:r>
              <a:rPr lang="en-US" sz="900" dirty="0"/>
              <a:t> sit </a:t>
            </a:r>
            <a:r>
              <a:rPr lang="en-US" sz="900" dirty="0" err="1"/>
              <a:t>amet</a:t>
            </a:r>
            <a:r>
              <a:rPr lang="en-US" sz="900" dirty="0"/>
              <a:t> </a:t>
            </a:r>
            <a:r>
              <a:rPr lang="en-US" sz="900" dirty="0" err="1"/>
              <a:t>mattis</a:t>
            </a:r>
            <a:r>
              <a:rPr lang="en-US" sz="900" dirty="0"/>
              <a:t> </a:t>
            </a:r>
            <a:r>
              <a:rPr lang="en-US" sz="900" dirty="0" err="1"/>
              <a:t>vulputate</a:t>
            </a:r>
            <a:r>
              <a:rPr lang="en-US" sz="900" dirty="0"/>
              <a:t> </a:t>
            </a:r>
            <a:r>
              <a:rPr lang="en-US" sz="900" dirty="0" err="1"/>
              <a:t>enim</a:t>
            </a:r>
            <a:r>
              <a:rPr lang="en-US" sz="900" dirty="0"/>
              <a:t>.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1FF87E-ADC4-4000-A9CA-279241528DF5}"/>
              </a:ext>
            </a:extLst>
          </p:cNvPr>
          <p:cNvSpPr txBox="1"/>
          <p:nvPr/>
        </p:nvSpPr>
        <p:spPr>
          <a:xfrm>
            <a:off x="1074516" y="2925327"/>
            <a:ext cx="22207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500CE8-5152-4F44-AFF1-9ACB1130423A}"/>
              </a:ext>
            </a:extLst>
          </p:cNvPr>
          <p:cNvSpPr txBox="1"/>
          <p:nvPr/>
        </p:nvSpPr>
        <p:spPr>
          <a:xfrm>
            <a:off x="1074517" y="3166097"/>
            <a:ext cx="1787954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.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3F92EFE-0544-4FF1-9648-AC9B4C20E94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 r="13075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E718C018-DD23-4167-98C6-5C3689841A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 r="130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714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D04819D-47E3-4411-B8F0-E1FD793E66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6" r="35746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BC34E26C-64B1-452E-9061-AA40B405F3B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9" r="35759"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B58478F8-B61B-4792-87B6-E84AE5B1635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6" r="35746"/>
          <a:stretch>
            <a:fillRect/>
          </a:stretch>
        </p:blipFill>
        <p:spPr/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09EC25DB-AD04-4C56-9D36-50AB0EE0BC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6" r="35746"/>
          <a:stretch>
            <a:fillRect/>
          </a:stretch>
        </p:blipFill>
        <p:spPr/>
      </p:pic>
      <p:sp>
        <p:nvSpPr>
          <p:cNvPr id="13" name="Rectangle 12"/>
          <p:cNvSpPr/>
          <p:nvPr/>
        </p:nvSpPr>
        <p:spPr>
          <a:xfrm>
            <a:off x="6359863" y="3480956"/>
            <a:ext cx="1650662" cy="166254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/>
          <p:cNvSpPr/>
          <p:nvPr/>
        </p:nvSpPr>
        <p:spPr>
          <a:xfrm>
            <a:off x="4627747" y="3480956"/>
            <a:ext cx="1650662" cy="166254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/>
          <p:cNvSpPr/>
          <p:nvPr/>
        </p:nvSpPr>
        <p:spPr>
          <a:xfrm>
            <a:off x="2883933" y="3490482"/>
            <a:ext cx="1650662" cy="166254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Rectangle 9"/>
          <p:cNvSpPr/>
          <p:nvPr/>
        </p:nvSpPr>
        <p:spPr>
          <a:xfrm>
            <a:off x="1145971" y="3490482"/>
            <a:ext cx="1650662" cy="166254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A2B7D0-07C4-4701-A514-924FEF8684E9}"/>
              </a:ext>
            </a:extLst>
          </p:cNvPr>
          <p:cNvGrpSpPr/>
          <p:nvPr/>
        </p:nvGrpSpPr>
        <p:grpSpPr>
          <a:xfrm>
            <a:off x="1177829" y="929052"/>
            <a:ext cx="2718311" cy="362769"/>
            <a:chOff x="1570438" y="1238737"/>
            <a:chExt cx="3624414" cy="4836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7AF0074-F16F-4089-A123-3B8483722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438" y="1238737"/>
              <a:ext cx="3624414" cy="4571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3093" rIns="0" bIns="-13093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Our </a:t>
              </a:r>
              <a:r>
                <a:rPr lang="en-US" sz="2400" b="1" dirty="0">
                  <a:solidFill>
                    <a:schemeClr val="accent1"/>
                  </a:solidFill>
                  <a:latin typeface="+mj-lt"/>
                </a:rPr>
                <a:t>Partners</a:t>
              </a:r>
              <a:endParaRPr lang="en-US" altLang="en-US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83F8392-32FC-439C-9569-BEEDCDEEE555}"/>
                </a:ext>
              </a:extLst>
            </p:cNvPr>
            <p:cNvCxnSpPr>
              <a:cxnSpLocks/>
            </p:cNvCxnSpPr>
            <p:nvPr/>
          </p:nvCxnSpPr>
          <p:spPr>
            <a:xfrm>
              <a:off x="2332382" y="1722429"/>
              <a:ext cx="1537253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B0AD90-AAE9-49B3-9B25-1EC531FFE558}"/>
              </a:ext>
            </a:extLst>
          </p:cNvPr>
          <p:cNvGrpSpPr/>
          <p:nvPr/>
        </p:nvGrpSpPr>
        <p:grpSpPr>
          <a:xfrm>
            <a:off x="8470761" y="709548"/>
            <a:ext cx="203348" cy="119270"/>
            <a:chOff x="11294346" y="946063"/>
            <a:chExt cx="271131" cy="15902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3A0B64-30ED-4BCD-8599-E1DC196B44A9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F64701-19B4-4A7C-B284-6DE7E35CFBC8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EAE0BAF-F1C2-47BB-A817-F5E2ED5ED241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F052C7B1-BCC6-4A93-98FF-F68A93D1D0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642980">
            <a:off x="8672320" y="4606879"/>
            <a:ext cx="614426" cy="61442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D69FAB8-ACA6-4AF8-8A1A-F7FC3B2F89F8}"/>
              </a:ext>
            </a:extLst>
          </p:cNvPr>
          <p:cNvSpPr txBox="1"/>
          <p:nvPr/>
        </p:nvSpPr>
        <p:spPr>
          <a:xfrm>
            <a:off x="1309638" y="3739978"/>
            <a:ext cx="13450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Mile </a:t>
            </a:r>
            <a:r>
              <a:rPr lang="en-US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Fabos</a:t>
            </a:r>
            <a:endParaRPr lang="en-US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8A23D8-AA7A-4FE9-902D-A7702D7311EC}"/>
              </a:ext>
            </a:extLst>
          </p:cNvPr>
          <p:cNvSpPr txBox="1"/>
          <p:nvPr/>
        </p:nvSpPr>
        <p:spPr>
          <a:xfrm>
            <a:off x="1167681" y="3980749"/>
            <a:ext cx="1628946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A0E78B-1060-476F-86A8-AFBF6738B9D8}"/>
              </a:ext>
            </a:extLst>
          </p:cNvPr>
          <p:cNvSpPr txBox="1"/>
          <p:nvPr/>
        </p:nvSpPr>
        <p:spPr>
          <a:xfrm>
            <a:off x="2994151" y="3739978"/>
            <a:ext cx="13450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Eric Milo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DB6ABD-BF9B-4440-910A-672507A30804}"/>
              </a:ext>
            </a:extLst>
          </p:cNvPr>
          <p:cNvSpPr txBox="1"/>
          <p:nvPr/>
        </p:nvSpPr>
        <p:spPr>
          <a:xfrm>
            <a:off x="2852195" y="3980749"/>
            <a:ext cx="1628946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0D17B4-6207-4BCC-BCFC-252F490C9517}"/>
              </a:ext>
            </a:extLst>
          </p:cNvPr>
          <p:cNvSpPr txBox="1"/>
          <p:nvPr/>
        </p:nvSpPr>
        <p:spPr>
          <a:xfrm>
            <a:off x="4780561" y="3739978"/>
            <a:ext cx="13450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Jessica </a:t>
            </a:r>
            <a:r>
              <a:rPr lang="en-US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Mose</a:t>
            </a:r>
            <a:endParaRPr lang="en-US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989D41-1DD2-4B0F-A569-CCFC11900957}"/>
              </a:ext>
            </a:extLst>
          </p:cNvPr>
          <p:cNvSpPr txBox="1"/>
          <p:nvPr/>
        </p:nvSpPr>
        <p:spPr>
          <a:xfrm>
            <a:off x="4638603" y="3980749"/>
            <a:ext cx="1628946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17EBAB-A9D4-4E68-8B09-77BB05C966BD}"/>
              </a:ext>
            </a:extLst>
          </p:cNvPr>
          <p:cNvSpPr txBox="1"/>
          <p:nvPr/>
        </p:nvSpPr>
        <p:spPr>
          <a:xfrm>
            <a:off x="6505336" y="3739978"/>
            <a:ext cx="13450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Doris </a:t>
            </a:r>
            <a:r>
              <a:rPr lang="en-US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Bosie</a:t>
            </a:r>
            <a:endParaRPr lang="en-US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E13B15-3866-4FDA-8709-E520CC3BDEF7}"/>
              </a:ext>
            </a:extLst>
          </p:cNvPr>
          <p:cNvSpPr txBox="1"/>
          <p:nvPr/>
        </p:nvSpPr>
        <p:spPr>
          <a:xfrm>
            <a:off x="6363380" y="3980749"/>
            <a:ext cx="1628946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0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10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950F7304-9613-43CF-AA2F-4EDE75A17FDD}"/>
              </a:ext>
            </a:extLst>
          </p:cNvPr>
          <p:cNvSpPr/>
          <p:nvPr/>
        </p:nvSpPr>
        <p:spPr>
          <a:xfrm>
            <a:off x="2873828" y="504824"/>
            <a:ext cx="3396347" cy="2524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F233BF-489C-4DAC-979B-CB43EFB20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406" y="1232254"/>
            <a:ext cx="2718311" cy="3428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3093" rIns="0" bIns="-13093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Portfolio</a:t>
            </a:r>
            <a:endParaRPr lang="en-US" altLang="en-US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2A39F4-3A5E-48CA-9A51-335E5A0837BC}"/>
              </a:ext>
            </a:extLst>
          </p:cNvPr>
          <p:cNvSpPr txBox="1"/>
          <p:nvPr/>
        </p:nvSpPr>
        <p:spPr>
          <a:xfrm>
            <a:off x="3632008" y="1660366"/>
            <a:ext cx="1883108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.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1DBA8A2-7D80-4EE4-B53D-8CA7FBCAC45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9" r="26899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9DD35C5-8D0E-4825-AA72-B5DF66872B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7" r="26527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440B234-2BAB-4EB1-A0D8-5535492AC7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3" b="13113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31E1594D-4D94-47B4-B45B-A2E5E944F51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 b="127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775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2056EB-D399-448C-A250-B6F78543B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1" y="3075998"/>
            <a:ext cx="2718311" cy="7353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3093" rIns="0" bIns="-13093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9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Portfolio</a:t>
            </a:r>
            <a:endParaRPr lang="en-US" altLang="en-US" sz="495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EDF376-51BB-40C6-B687-C4A38A00F637}"/>
              </a:ext>
            </a:extLst>
          </p:cNvPr>
          <p:cNvSpPr txBox="1"/>
          <p:nvPr/>
        </p:nvSpPr>
        <p:spPr>
          <a:xfrm>
            <a:off x="445402" y="4489735"/>
            <a:ext cx="31109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7E44A7-7CFA-408D-8FB0-77C9CDC1C6D0}"/>
              </a:ext>
            </a:extLst>
          </p:cNvPr>
          <p:cNvGrpSpPr/>
          <p:nvPr/>
        </p:nvGrpSpPr>
        <p:grpSpPr>
          <a:xfrm>
            <a:off x="8470761" y="709548"/>
            <a:ext cx="203348" cy="119270"/>
            <a:chOff x="11294346" y="946063"/>
            <a:chExt cx="271131" cy="15902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C7735E-1903-453C-B2D5-F9CB0A8C9759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3010ED4-2574-404D-AB5A-A512338F8E7B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6B93F85-993B-470C-9F80-EFD120DE94E6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438A9E2B-1587-4B73-85CF-C8F573C30A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8672320" y="4606879"/>
            <a:ext cx="614426" cy="614426"/>
          </a:xfrm>
          <a:prstGeom prst="rect">
            <a:avLst/>
          </a:prstGeo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B7510F0-D5C9-46F5-BA7E-DDFE872FE32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3" r="29263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8CE0015E-6A5C-4706-A171-C91D8BEA698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0" r="36880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3B8159CE-8602-478F-B88C-47BEEBFE31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9" b="3819"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8CAD9EA0-7B97-4A5B-A407-219530963AB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r="333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795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4330EA3-3A80-472D-AC54-D84446407CF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Rectangle 5"/>
          <p:cNvSpPr/>
          <p:nvPr/>
        </p:nvSpPr>
        <p:spPr>
          <a:xfrm>
            <a:off x="1133061" y="828817"/>
            <a:ext cx="2743200" cy="3492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65100" dist="381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D02EAD-C843-4804-938C-DFF0024E55FC}"/>
              </a:ext>
            </a:extLst>
          </p:cNvPr>
          <p:cNvGrpSpPr/>
          <p:nvPr/>
        </p:nvGrpSpPr>
        <p:grpSpPr>
          <a:xfrm>
            <a:off x="5248691" y="2300058"/>
            <a:ext cx="2718311" cy="362769"/>
            <a:chOff x="6998254" y="3066749"/>
            <a:chExt cx="3624414" cy="4836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D1AC78B-2648-46D5-BCC8-BDE17655B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8254" y="3066749"/>
              <a:ext cx="3624414" cy="4571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3093" rIns="0" bIns="-13093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Contact </a:t>
              </a:r>
              <a:r>
                <a:rPr lang="en-US" sz="2400" b="1" dirty="0">
                  <a:solidFill>
                    <a:schemeClr val="accent1"/>
                  </a:solidFill>
                  <a:latin typeface="+mj-lt"/>
                </a:rPr>
                <a:t>Us</a:t>
              </a:r>
              <a:endParaRPr lang="en-US" altLang="en-US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FCD13A8-8961-4FB6-AE70-5A089CD6255E}"/>
                </a:ext>
              </a:extLst>
            </p:cNvPr>
            <p:cNvCxnSpPr>
              <a:cxnSpLocks/>
            </p:cNvCxnSpPr>
            <p:nvPr/>
          </p:nvCxnSpPr>
          <p:spPr>
            <a:xfrm>
              <a:off x="8489067" y="3550441"/>
              <a:ext cx="463827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E8048E-5D81-4494-BB78-196CCA68E74C}"/>
              </a:ext>
            </a:extLst>
          </p:cNvPr>
          <p:cNvGrpSpPr/>
          <p:nvPr/>
        </p:nvGrpSpPr>
        <p:grpSpPr>
          <a:xfrm>
            <a:off x="8470761" y="709548"/>
            <a:ext cx="203348" cy="119270"/>
            <a:chOff x="11294346" y="946063"/>
            <a:chExt cx="271131" cy="15902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9D6B221-185E-4777-A404-1B069C322570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95311DD-6C94-4D0E-99AD-1AB3D71915E5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3998F11-5852-4B9D-925A-765B14A2DAD1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1E6C1DF-8C7F-48FE-AFCB-3B87D0BEDE32}"/>
              </a:ext>
            </a:extLst>
          </p:cNvPr>
          <p:cNvSpPr txBox="1"/>
          <p:nvPr/>
        </p:nvSpPr>
        <p:spPr>
          <a:xfrm>
            <a:off x="5187537" y="2886238"/>
            <a:ext cx="2823402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 </a:t>
            </a:r>
            <a:r>
              <a:rPr lang="en-US" sz="900" dirty="0" err="1"/>
              <a:t>incididunt</a:t>
            </a:r>
            <a:r>
              <a:rPr lang="en-US" sz="900" dirty="0"/>
              <a:t> </a:t>
            </a:r>
            <a:r>
              <a:rPr lang="en-US" sz="900" dirty="0" err="1"/>
              <a:t>ut</a:t>
            </a:r>
            <a:r>
              <a:rPr lang="en-US" sz="900" dirty="0"/>
              <a:t> </a:t>
            </a:r>
            <a:r>
              <a:rPr lang="en-US" sz="900" dirty="0" err="1"/>
              <a:t>labore</a:t>
            </a:r>
            <a:r>
              <a:rPr lang="en-US" sz="900" dirty="0"/>
              <a:t> et dolore magna </a:t>
            </a:r>
            <a:r>
              <a:rPr lang="en-US" sz="900" dirty="0" err="1"/>
              <a:t>aliqua</a:t>
            </a:r>
            <a:r>
              <a:rPr lang="en-US" sz="900" dirty="0"/>
              <a:t>. </a:t>
            </a:r>
            <a:r>
              <a:rPr lang="en-US" sz="900" dirty="0" err="1"/>
              <a:t>Varius</a:t>
            </a:r>
            <a:r>
              <a:rPr lang="en-US" sz="900" dirty="0"/>
              <a:t> sit </a:t>
            </a:r>
            <a:r>
              <a:rPr lang="en-US" sz="900" dirty="0" err="1"/>
              <a:t>amet</a:t>
            </a:r>
            <a:r>
              <a:rPr lang="en-US" sz="900" dirty="0"/>
              <a:t> </a:t>
            </a:r>
            <a:r>
              <a:rPr lang="en-US" sz="900" dirty="0" err="1"/>
              <a:t>mattis</a:t>
            </a:r>
            <a:r>
              <a:rPr lang="en-US" sz="900" dirty="0"/>
              <a:t> </a:t>
            </a:r>
            <a:r>
              <a:rPr lang="en-US" sz="900" dirty="0" err="1"/>
              <a:t>vulputate</a:t>
            </a:r>
            <a:r>
              <a:rPr lang="en-US" sz="900" dirty="0"/>
              <a:t> </a:t>
            </a:r>
            <a:r>
              <a:rPr lang="en-US" sz="900" dirty="0" err="1"/>
              <a:t>enim</a:t>
            </a:r>
            <a:r>
              <a:rPr lang="en-US" sz="900" dirty="0"/>
              <a:t>.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EE5760-8D6C-48BF-987A-BE08805F2DDD}"/>
              </a:ext>
            </a:extLst>
          </p:cNvPr>
          <p:cNvSpPr txBox="1"/>
          <p:nvPr/>
        </p:nvSpPr>
        <p:spPr>
          <a:xfrm>
            <a:off x="1725912" y="1392151"/>
            <a:ext cx="907621" cy="25391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Email Office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3441F0-8BEC-47F8-B950-950C11A72F2A}"/>
              </a:ext>
            </a:extLst>
          </p:cNvPr>
          <p:cNvSpPr txBox="1"/>
          <p:nvPr/>
        </p:nvSpPr>
        <p:spPr>
          <a:xfrm>
            <a:off x="1725912" y="2300579"/>
            <a:ext cx="1431802" cy="25391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Number Phone Office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B8D1B4-A168-4D70-8C7A-DDC2FF85CC8D}"/>
              </a:ext>
            </a:extLst>
          </p:cNvPr>
          <p:cNvSpPr txBox="1"/>
          <p:nvPr/>
        </p:nvSpPr>
        <p:spPr>
          <a:xfrm>
            <a:off x="1725912" y="3039029"/>
            <a:ext cx="1080745" cy="25391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Location Office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8A3D18-7D05-4B88-91D2-F76D720CDDB6}"/>
              </a:ext>
            </a:extLst>
          </p:cNvPr>
          <p:cNvSpPr txBox="1"/>
          <p:nvPr/>
        </p:nvSpPr>
        <p:spPr>
          <a:xfrm>
            <a:off x="1716388" y="1581698"/>
            <a:ext cx="2148955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lnSpc>
                <a:spcPct val="110000"/>
              </a:lnSpc>
              <a:defRPr sz="1200"/>
            </a:lvl1pPr>
          </a:lstStyle>
          <a:p>
            <a:pPr algn="l"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Famer@gmail.com</a:t>
            </a:r>
            <a:endParaRPr lang="id-ID" sz="825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A764E-48FC-491A-A515-76B2716AEC30}"/>
              </a:ext>
            </a:extLst>
          </p:cNvPr>
          <p:cNvSpPr txBox="1"/>
          <p:nvPr/>
        </p:nvSpPr>
        <p:spPr>
          <a:xfrm>
            <a:off x="1716388" y="1828310"/>
            <a:ext cx="2148955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lnSpc>
                <a:spcPct val="110000"/>
              </a:lnSpc>
              <a:defRPr sz="1200"/>
            </a:lvl1pPr>
          </a:lstStyle>
          <a:p>
            <a:pPr algn="l"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95000"/>
                    <a:lumOff val="5000"/>
                  </a:schemeClr>
                </a:solidFill>
              </a:rPr>
              <a:t>www.famer.com</a:t>
            </a:r>
            <a:endParaRPr lang="id-ID" sz="825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CAAB58-9F5F-4A7B-BF7D-A3CBA73B63FF}"/>
              </a:ext>
            </a:extLst>
          </p:cNvPr>
          <p:cNvSpPr txBox="1"/>
          <p:nvPr/>
        </p:nvSpPr>
        <p:spPr>
          <a:xfrm>
            <a:off x="1716388" y="2531411"/>
            <a:ext cx="2148955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lnSpc>
                <a:spcPct val="110000"/>
              </a:lnSpc>
              <a:defRPr sz="1200"/>
            </a:lvl1pPr>
          </a:lstStyle>
          <a:p>
            <a:pPr algn="l"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95000"/>
                    <a:lumOff val="5000"/>
                  </a:schemeClr>
                </a:solidFill>
              </a:rPr>
              <a:t>+555-666-000</a:t>
            </a:r>
            <a:endParaRPr lang="id-ID" sz="825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F0C7A3-C72E-4595-BB15-2A3B60F93B4F}"/>
              </a:ext>
            </a:extLst>
          </p:cNvPr>
          <p:cNvSpPr txBox="1"/>
          <p:nvPr/>
        </p:nvSpPr>
        <p:spPr>
          <a:xfrm>
            <a:off x="1716388" y="3234512"/>
            <a:ext cx="2148955" cy="45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lnSpc>
                <a:spcPct val="110000"/>
              </a:lnSpc>
              <a:defRPr sz="1200"/>
            </a:lvl1pPr>
          </a:lstStyle>
          <a:p>
            <a:pPr algn="l"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New eland Street 569 Number 900 Apartment ,72778</a:t>
            </a:r>
            <a:endParaRPr lang="id-ID" sz="825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7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54321CF-2CBF-42DD-9C6E-04BA93A233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>
            <a:fillRect/>
          </a:stretch>
        </p:blipFill>
        <p:spPr/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057A3EA-B82C-4A38-BBDB-937EE25F823F}"/>
              </a:ext>
            </a:extLst>
          </p:cNvPr>
          <p:cNvGrpSpPr/>
          <p:nvPr/>
        </p:nvGrpSpPr>
        <p:grpSpPr>
          <a:xfrm>
            <a:off x="1162879" y="1186374"/>
            <a:ext cx="1242392" cy="352830"/>
            <a:chOff x="1550504" y="1581832"/>
            <a:chExt cx="1656523" cy="47044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386E19C-DEF7-4150-9785-021BDCDAD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504" y="1581832"/>
              <a:ext cx="1656523" cy="4571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3093" rIns="0" bIns="-13093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About </a:t>
              </a:r>
              <a:r>
                <a:rPr lang="en-US" sz="2400" b="1" dirty="0">
                  <a:solidFill>
                    <a:schemeClr val="accent1"/>
                  </a:solidFill>
                  <a:latin typeface="+mj-lt"/>
                </a:rPr>
                <a:t>Us</a:t>
              </a:r>
              <a:endParaRPr lang="en-US" altLang="en-US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C356497-5DC5-4E3C-B50E-3206ED60DCBB}"/>
                </a:ext>
              </a:extLst>
            </p:cNvPr>
            <p:cNvCxnSpPr>
              <a:cxnSpLocks/>
            </p:cNvCxnSpPr>
            <p:nvPr/>
          </p:nvCxnSpPr>
          <p:spPr>
            <a:xfrm>
              <a:off x="2681089" y="2052272"/>
              <a:ext cx="499434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B0C7570-20BD-400C-93CE-A8EBA25DF277}"/>
              </a:ext>
            </a:extLst>
          </p:cNvPr>
          <p:cNvSpPr txBox="1"/>
          <p:nvPr/>
        </p:nvSpPr>
        <p:spPr>
          <a:xfrm>
            <a:off x="1077571" y="2224188"/>
            <a:ext cx="14969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Since Farm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7A40D5-788D-4503-9F9E-5EA90DC25BDC}"/>
              </a:ext>
            </a:extLst>
          </p:cNvPr>
          <p:cNvSpPr txBox="1"/>
          <p:nvPr/>
        </p:nvSpPr>
        <p:spPr>
          <a:xfrm>
            <a:off x="1077571" y="2464960"/>
            <a:ext cx="2848386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 </a:t>
            </a:r>
            <a:r>
              <a:rPr lang="en-US" sz="900" dirty="0" err="1"/>
              <a:t>incididunt</a:t>
            </a:r>
            <a:r>
              <a:rPr lang="en-US" sz="900" dirty="0"/>
              <a:t> </a:t>
            </a:r>
            <a:r>
              <a:rPr lang="en-US" sz="900" dirty="0" err="1"/>
              <a:t>ut</a:t>
            </a:r>
            <a:r>
              <a:rPr lang="en-US" sz="900" dirty="0"/>
              <a:t> </a:t>
            </a:r>
            <a:r>
              <a:rPr lang="en-US" sz="900" dirty="0" err="1"/>
              <a:t>labore</a:t>
            </a:r>
            <a:r>
              <a:rPr lang="en-US" sz="900" dirty="0"/>
              <a:t> et dolore magna </a:t>
            </a:r>
            <a:r>
              <a:rPr lang="en-US" sz="900" dirty="0" err="1"/>
              <a:t>aliqua</a:t>
            </a:r>
            <a:r>
              <a:rPr lang="en-US" sz="900" dirty="0"/>
              <a:t>. </a:t>
            </a:r>
            <a:r>
              <a:rPr lang="en-US" sz="900" dirty="0" err="1"/>
              <a:t>Varius</a:t>
            </a:r>
            <a:r>
              <a:rPr lang="en-US" sz="900" dirty="0"/>
              <a:t> sit </a:t>
            </a:r>
            <a:r>
              <a:rPr lang="en-US" sz="900" dirty="0" err="1"/>
              <a:t>amet</a:t>
            </a:r>
            <a:r>
              <a:rPr lang="en-US" sz="900" dirty="0"/>
              <a:t> </a:t>
            </a:r>
            <a:r>
              <a:rPr lang="en-US" sz="900" dirty="0" err="1"/>
              <a:t>mattis</a:t>
            </a:r>
            <a:r>
              <a:rPr lang="en-US" sz="900" dirty="0"/>
              <a:t> </a:t>
            </a:r>
            <a:r>
              <a:rPr lang="en-US" sz="900" dirty="0" err="1"/>
              <a:t>vulputate</a:t>
            </a:r>
            <a:r>
              <a:rPr lang="en-US" sz="900" dirty="0"/>
              <a:t> </a:t>
            </a:r>
            <a:r>
              <a:rPr lang="en-US" sz="900" dirty="0" err="1"/>
              <a:t>enim</a:t>
            </a:r>
            <a:r>
              <a:rPr lang="en-US" sz="900" dirty="0"/>
              <a:t>.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1A1054-65E4-48BA-9D13-CE56E4ADB1AF}"/>
              </a:ext>
            </a:extLst>
          </p:cNvPr>
          <p:cNvSpPr txBox="1"/>
          <p:nvPr/>
        </p:nvSpPr>
        <p:spPr>
          <a:xfrm>
            <a:off x="445402" y="4489735"/>
            <a:ext cx="31109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</p:spTree>
    <p:extLst>
      <p:ext uri="{BB962C8B-B14F-4D97-AF65-F5344CB8AC3E}">
        <p14:creationId xmlns:p14="http://schemas.microsoft.com/office/powerpoint/2010/main" val="327229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AE746A-1832-445D-B6CC-C5AB1FEE7A26}"/>
              </a:ext>
            </a:extLst>
          </p:cNvPr>
          <p:cNvSpPr txBox="1"/>
          <p:nvPr/>
        </p:nvSpPr>
        <p:spPr>
          <a:xfrm>
            <a:off x="445402" y="4489735"/>
            <a:ext cx="31109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3BBCD1-10DC-4232-BA6C-8A3AB4B38BB7}"/>
              </a:ext>
            </a:extLst>
          </p:cNvPr>
          <p:cNvGrpSpPr/>
          <p:nvPr/>
        </p:nvGrpSpPr>
        <p:grpSpPr>
          <a:xfrm>
            <a:off x="8470761" y="709548"/>
            <a:ext cx="203348" cy="119270"/>
            <a:chOff x="11294346" y="946063"/>
            <a:chExt cx="271131" cy="15902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CE46729-0D8D-4726-93F0-62AC7F32388E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2F8B328-EAAA-413E-864E-B42D68602BCA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C90D652-4C9D-429A-AD79-B4722F2C56BA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3B279577-AF51-4FBD-B2DB-BE77966B064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8672320" y="4606879"/>
            <a:ext cx="614426" cy="6144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4AD8B3-2946-436B-B5C4-92653C9AC1FB}"/>
              </a:ext>
            </a:extLst>
          </p:cNvPr>
          <p:cNvSpPr/>
          <p:nvPr/>
        </p:nvSpPr>
        <p:spPr>
          <a:xfrm>
            <a:off x="-1" y="1685924"/>
            <a:ext cx="8674108" cy="24765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E4D990-B839-4AD7-AC9F-46E06596CC9D}"/>
              </a:ext>
            </a:extLst>
          </p:cNvPr>
          <p:cNvGrpSpPr/>
          <p:nvPr/>
        </p:nvGrpSpPr>
        <p:grpSpPr>
          <a:xfrm>
            <a:off x="1112516" y="1986507"/>
            <a:ext cx="2718311" cy="1531439"/>
            <a:chOff x="1483354" y="2648676"/>
            <a:chExt cx="3624414" cy="204191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EDB962-4D14-420D-A2A8-0D6963904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354" y="2648676"/>
              <a:ext cx="3624414" cy="199606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3093" rIns="0" bIns="-13093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9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Thanks </a:t>
              </a:r>
              <a:r>
                <a:rPr lang="en-US" sz="4950" b="1" dirty="0">
                  <a:solidFill>
                    <a:schemeClr val="accent1"/>
                  </a:solidFill>
                  <a:latin typeface="+mj-lt"/>
                </a:rPr>
                <a:t>You</a:t>
              </a:r>
              <a:endParaRPr lang="en-US" altLang="en-US" sz="495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908628-2E42-4F99-8ADE-296B1E91CFF1}"/>
                </a:ext>
              </a:extLst>
            </p:cNvPr>
            <p:cNvCxnSpPr>
              <a:cxnSpLocks/>
            </p:cNvCxnSpPr>
            <p:nvPr/>
          </p:nvCxnSpPr>
          <p:spPr>
            <a:xfrm>
              <a:off x="1483354" y="4690594"/>
              <a:ext cx="1513846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5827CA39-97F0-4016-8B73-A6C23F8C90D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96639" y="2103018"/>
            <a:ext cx="1642313" cy="164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C446B1FE-D430-4DAF-A2C6-9181C6351A21}"/>
              </a:ext>
            </a:extLst>
          </p:cNvPr>
          <p:cNvSpPr/>
          <p:nvPr/>
        </p:nvSpPr>
        <p:spPr>
          <a:xfrm>
            <a:off x="-1" y="2"/>
            <a:ext cx="9144001" cy="51434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FA7B146-7B4A-4A8B-970D-B1A9D7770B8A}"/>
              </a:ext>
            </a:extLst>
          </p:cNvPr>
          <p:cNvGrpSpPr/>
          <p:nvPr/>
        </p:nvGrpSpPr>
        <p:grpSpPr>
          <a:xfrm>
            <a:off x="2862472" y="1725466"/>
            <a:ext cx="3419060" cy="2857505"/>
            <a:chOff x="357807" y="367745"/>
            <a:chExt cx="4558747" cy="3810006"/>
          </a:xfrm>
          <a:solidFill>
            <a:schemeClr val="tx1">
              <a:lumMod val="75000"/>
              <a:lumOff val="25000"/>
            </a:schemeClr>
          </a:solidFill>
        </p:grpSpPr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B1821642-7DDA-47F5-A910-CB26F3BCF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53942" y="2716133"/>
              <a:ext cx="569843" cy="569843"/>
            </a:xfrm>
            <a:prstGeom prst="rect">
              <a:avLst/>
            </a:prstGeom>
          </p:spPr>
        </p:pic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DC2CA23C-4E0F-4747-A719-78719BF2D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44680" y="2670867"/>
              <a:ext cx="569843" cy="569843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86DB07A6-5DDE-4FE9-8B79-58E08A11F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74496" y="1865239"/>
              <a:ext cx="569843" cy="569843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C97B733E-76AB-48F4-BF08-FCF26F446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372139" y="1865239"/>
              <a:ext cx="569843" cy="569843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FEEC1596-2088-4579-965A-B4E9894CF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755907" y="1921562"/>
              <a:ext cx="569843" cy="569843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2CB0691-4259-4C44-8842-7945749A4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651531" y="1327422"/>
              <a:ext cx="569843" cy="569843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F494D5CF-D678-449A-A2A9-F1AA1450B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004931" y="3440596"/>
              <a:ext cx="569843" cy="569843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A384A1CC-3436-444D-8012-4AD03FB4B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656488" y="2632764"/>
              <a:ext cx="569843" cy="569843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890CCAE5-BD0A-4270-9952-33C63A443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392010" y="2753137"/>
              <a:ext cx="569843" cy="569843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F47E90E3-2A33-4BBF-B16D-E26B71E77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699558" y="1859162"/>
              <a:ext cx="569843" cy="569843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2D7D831-719F-427C-AB7C-162653925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346711" y="3371008"/>
              <a:ext cx="569843" cy="569843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7D208CC-9495-43D2-B058-4C41229BB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253943" y="1933148"/>
              <a:ext cx="569843" cy="56984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45E84F6-6C76-459F-8ED8-9AF12B7E6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4260007" y="1363305"/>
              <a:ext cx="569843" cy="569843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6880621-C09A-4437-858F-733882997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729399" y="2786268"/>
              <a:ext cx="569843" cy="569843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FED7AECE-3BFF-4182-8D73-15DC0715B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209247" y="3475380"/>
              <a:ext cx="569843" cy="569843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3D556046-F5C8-432F-A219-98127592B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2385933" y="3522318"/>
              <a:ext cx="569843" cy="569843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0A7DE47F-C686-4CA1-907B-917FCC076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3651530" y="3607908"/>
              <a:ext cx="569843" cy="569843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20B1976F-93D4-4469-83F3-1851A27CC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1166187" y="1958008"/>
              <a:ext cx="569843" cy="569843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3522B649-DC75-4D4F-862D-1366486C6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1791244" y="3528387"/>
              <a:ext cx="569843" cy="569843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498361D7-069D-4AFB-B6CA-CD51854C8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463825" y="3404145"/>
              <a:ext cx="569843" cy="569843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24A3ADCB-DF90-486F-AC76-8747E028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1186064" y="2753138"/>
              <a:ext cx="569843" cy="569843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4FE55EB0-DEDC-46F3-956C-D2449732D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357807" y="2680250"/>
              <a:ext cx="569843" cy="569843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614816B8-8A31-43B5-9E0A-26FD43524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357808" y="1921564"/>
              <a:ext cx="569843" cy="569843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F38C89AE-AD81-4DC7-863E-C05534F05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2961853" y="1255643"/>
              <a:ext cx="569843" cy="569843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D87C166C-E3C9-4732-B742-DEC6053B3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2365508" y="1162877"/>
              <a:ext cx="569843" cy="569843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ACE2FE41-B341-4AA5-B62A-33D3DC3B0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1709528" y="1162877"/>
              <a:ext cx="569843" cy="569843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2F98ABF0-008F-4195-9FE9-4AB7C6E55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033668" y="1162878"/>
              <a:ext cx="569843" cy="569843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A64D4600-BEF0-4ECE-B117-B3B7167C7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357808" y="1162878"/>
              <a:ext cx="569843" cy="569843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F8F14819-561E-4E72-BBB1-40B180582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4253943" y="403628"/>
              <a:ext cx="569843" cy="569843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EE97E7AA-2B56-441A-A27F-A8C227268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3535573" y="367745"/>
              <a:ext cx="569843" cy="569843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ECC0CF48-6857-48C0-AD45-387895F53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2915473" y="367745"/>
              <a:ext cx="569843" cy="569843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037BA214-6498-43BC-9D80-F1EF3740B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>
              <a:off x="2345630" y="371058"/>
              <a:ext cx="569843" cy="569843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FD94542-E68B-448C-A44D-E4C5858D5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>
              <a:off x="1636641" y="367746"/>
              <a:ext cx="569843" cy="569843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B40BFEF1-AAFA-4D42-9018-767C8601A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1033669" y="367747"/>
              <a:ext cx="569843" cy="569843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9C626122-28C5-4945-AEAC-FF15B6F66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>
              <a:off x="357809" y="367747"/>
              <a:ext cx="569843" cy="569843"/>
            </a:xfrm>
            <a:prstGeom prst="rect">
              <a:avLst/>
            </a:prstGeom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E30E5AA-1C42-4A1F-B73F-C7514997F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755" y="624724"/>
            <a:ext cx="2196546" cy="7353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3093" rIns="0" bIns="-13093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9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Icon </a:t>
            </a:r>
            <a:endParaRPr lang="en-US" altLang="en-US" sz="495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37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4C6E9-0CBB-40ED-BA63-0D9C198F95E7}"/>
              </a:ext>
            </a:extLst>
          </p:cNvPr>
          <p:cNvGrpSpPr/>
          <p:nvPr/>
        </p:nvGrpSpPr>
        <p:grpSpPr>
          <a:xfrm>
            <a:off x="3384275" y="940647"/>
            <a:ext cx="2375453" cy="362769"/>
            <a:chOff x="4512365" y="1254197"/>
            <a:chExt cx="3167270" cy="4836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9726B2B-7F80-4CAA-8315-F87886151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365" y="1254197"/>
              <a:ext cx="3167270" cy="4571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3093" rIns="0" bIns="-13093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Welcome </a:t>
              </a:r>
              <a:r>
                <a:rPr lang="en-US" sz="2400" b="1" dirty="0">
                  <a:solidFill>
                    <a:schemeClr val="accent1"/>
                  </a:solidFill>
                  <a:latin typeface="+mj-lt"/>
                </a:rPr>
                <a:t>Note</a:t>
              </a:r>
              <a:endParaRPr lang="en-US" altLang="en-US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953F905-03DF-49CD-948F-D130B7ED00BE}"/>
                </a:ext>
              </a:extLst>
            </p:cNvPr>
            <p:cNvCxnSpPr>
              <a:cxnSpLocks/>
            </p:cNvCxnSpPr>
            <p:nvPr/>
          </p:nvCxnSpPr>
          <p:spPr>
            <a:xfrm>
              <a:off x="6517592" y="1737889"/>
              <a:ext cx="857242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524869A-FB88-41D2-82FC-F726917105E7}"/>
              </a:ext>
            </a:extLst>
          </p:cNvPr>
          <p:cNvSpPr txBox="1"/>
          <p:nvPr/>
        </p:nvSpPr>
        <p:spPr>
          <a:xfrm>
            <a:off x="4014710" y="3096894"/>
            <a:ext cx="11205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Eddie Kopp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E0134C-29D7-4457-8EBA-141992166430}"/>
              </a:ext>
            </a:extLst>
          </p:cNvPr>
          <p:cNvSpPr txBox="1"/>
          <p:nvPr/>
        </p:nvSpPr>
        <p:spPr>
          <a:xfrm>
            <a:off x="4150568" y="3268094"/>
            <a:ext cx="848814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i="1" dirty="0"/>
              <a:t>Founder</a:t>
            </a:r>
            <a:endParaRPr lang="en-US" sz="9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8A058C-0BD5-4610-B158-0A211D5C183F}"/>
              </a:ext>
            </a:extLst>
          </p:cNvPr>
          <p:cNvSpPr txBox="1"/>
          <p:nvPr/>
        </p:nvSpPr>
        <p:spPr>
          <a:xfrm>
            <a:off x="2351585" y="3578551"/>
            <a:ext cx="4446780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 </a:t>
            </a:r>
            <a:r>
              <a:rPr lang="en-US" sz="900" dirty="0" err="1"/>
              <a:t>incididunt</a:t>
            </a:r>
            <a:r>
              <a:rPr lang="en-US" sz="900" dirty="0"/>
              <a:t> </a:t>
            </a:r>
            <a:r>
              <a:rPr lang="en-US" sz="900" dirty="0" err="1"/>
              <a:t>ut</a:t>
            </a:r>
            <a:r>
              <a:rPr lang="en-US" sz="900" dirty="0"/>
              <a:t> </a:t>
            </a:r>
            <a:r>
              <a:rPr lang="en-US" sz="900" dirty="0" err="1"/>
              <a:t>labore</a:t>
            </a:r>
            <a:r>
              <a:rPr lang="en-US" sz="900" dirty="0"/>
              <a:t> et dolore magna </a:t>
            </a:r>
            <a:r>
              <a:rPr lang="en-US" sz="900" dirty="0" err="1"/>
              <a:t>aliqua</a:t>
            </a:r>
            <a:r>
              <a:rPr lang="en-US" sz="900" dirty="0"/>
              <a:t>. </a:t>
            </a:r>
            <a:r>
              <a:rPr lang="en-US" sz="900" dirty="0" err="1"/>
              <a:t>Varius</a:t>
            </a:r>
            <a:r>
              <a:rPr lang="en-US" sz="900" dirty="0"/>
              <a:t> sit </a:t>
            </a:r>
            <a:r>
              <a:rPr lang="en-US" sz="900" dirty="0" err="1"/>
              <a:t>amet</a:t>
            </a:r>
            <a:r>
              <a:rPr lang="en-US" sz="900" dirty="0"/>
              <a:t> </a:t>
            </a:r>
            <a:r>
              <a:rPr lang="en-US" sz="900" dirty="0" err="1"/>
              <a:t>mattis</a:t>
            </a:r>
            <a:r>
              <a:rPr lang="en-US" sz="900" dirty="0"/>
              <a:t> </a:t>
            </a:r>
            <a:r>
              <a:rPr lang="en-US" sz="900" dirty="0" err="1"/>
              <a:t>vulputate</a:t>
            </a:r>
            <a:r>
              <a:rPr lang="en-US" sz="900" dirty="0"/>
              <a:t> </a:t>
            </a:r>
            <a:r>
              <a:rPr lang="en-US" sz="900" dirty="0" err="1"/>
              <a:t>enim</a:t>
            </a:r>
            <a:r>
              <a:rPr lang="en-US" sz="900" dirty="0"/>
              <a:t>. 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make.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F9A6E7-B965-45A7-AF04-8F534A5D0D2C}"/>
              </a:ext>
            </a:extLst>
          </p:cNvPr>
          <p:cNvSpPr txBox="1"/>
          <p:nvPr/>
        </p:nvSpPr>
        <p:spPr>
          <a:xfrm>
            <a:off x="445402" y="4489735"/>
            <a:ext cx="31109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7273A6A-F291-4073-9341-E6BA31857AC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8672320" y="4606879"/>
            <a:ext cx="614426" cy="61442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D19C713-C18F-454D-AE5C-124CC6902BAC}"/>
              </a:ext>
            </a:extLst>
          </p:cNvPr>
          <p:cNvGrpSpPr/>
          <p:nvPr/>
        </p:nvGrpSpPr>
        <p:grpSpPr>
          <a:xfrm>
            <a:off x="8470761" y="709548"/>
            <a:ext cx="203348" cy="119270"/>
            <a:chOff x="11294346" y="946063"/>
            <a:chExt cx="271131" cy="15902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150B07D-7DF8-490D-A6E3-F4AC4AF027E1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67E903-7C6B-4075-8D2D-5F0DD8788FD9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CC04890-F577-43CA-8E5F-D6F80271F796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2E5D462-BD2F-4D02-B6A2-CF898A991E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972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CFAD040-75CA-413C-863A-8D4F9A0095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3" r="32483"/>
          <a:stretch>
            <a:fillRect/>
          </a:stretch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D34B78-731E-435E-BE12-4C9F002D73F9}"/>
              </a:ext>
            </a:extLst>
          </p:cNvPr>
          <p:cNvSpPr/>
          <p:nvPr/>
        </p:nvSpPr>
        <p:spPr>
          <a:xfrm>
            <a:off x="6095375" y="2076995"/>
            <a:ext cx="2341083" cy="156072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E742EA-FF6A-4C9B-999B-84F8BD4A9DCE}"/>
              </a:ext>
            </a:extLst>
          </p:cNvPr>
          <p:cNvSpPr/>
          <p:nvPr/>
        </p:nvSpPr>
        <p:spPr>
          <a:xfrm>
            <a:off x="3502657" y="2076995"/>
            <a:ext cx="2341083" cy="1560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95300" dist="38100" dir="13500000" sx="79000" sy="79000" algn="b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836174-D578-4410-807D-92407B26C7C7}"/>
              </a:ext>
            </a:extLst>
          </p:cNvPr>
          <p:cNvGrpSpPr/>
          <p:nvPr/>
        </p:nvGrpSpPr>
        <p:grpSpPr>
          <a:xfrm>
            <a:off x="5962913" y="929052"/>
            <a:ext cx="2375453" cy="362769"/>
            <a:chOff x="7950549" y="1238737"/>
            <a:chExt cx="3167270" cy="4836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92EEE6-E65B-46ED-8D20-628AFBA11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0549" y="1238737"/>
              <a:ext cx="3167270" cy="4571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3093" rIns="0" bIns="-13093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Our </a:t>
              </a:r>
              <a:r>
                <a:rPr lang="en-US" sz="2400" b="1" dirty="0">
                  <a:solidFill>
                    <a:schemeClr val="accent1"/>
                  </a:solidFill>
                  <a:latin typeface="+mj-lt"/>
                </a:rPr>
                <a:t>Mission</a:t>
              </a:r>
              <a:endParaRPr lang="en-US" altLang="en-US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BD0256-4A79-44D2-9895-25B389C5F388}"/>
                </a:ext>
              </a:extLst>
            </p:cNvPr>
            <p:cNvCxnSpPr>
              <a:cxnSpLocks/>
            </p:cNvCxnSpPr>
            <p:nvPr/>
          </p:nvCxnSpPr>
          <p:spPr>
            <a:xfrm>
              <a:off x="8670315" y="1722429"/>
              <a:ext cx="1427842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F78693-FD1C-4517-A39D-3B4AAF439757}"/>
              </a:ext>
            </a:extLst>
          </p:cNvPr>
          <p:cNvSpPr txBox="1"/>
          <p:nvPr/>
        </p:nvSpPr>
        <p:spPr>
          <a:xfrm>
            <a:off x="3841833" y="2405369"/>
            <a:ext cx="11205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Mission First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5A885C-E844-4F2A-AB56-D7EB490F91A2}"/>
              </a:ext>
            </a:extLst>
          </p:cNvPr>
          <p:cNvSpPr txBox="1"/>
          <p:nvPr/>
        </p:nvSpPr>
        <p:spPr>
          <a:xfrm>
            <a:off x="3841833" y="2646140"/>
            <a:ext cx="1883108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.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A4E555-45C7-4DE2-9CD8-3D5CE9EAF7E9}"/>
              </a:ext>
            </a:extLst>
          </p:cNvPr>
          <p:cNvSpPr txBox="1"/>
          <p:nvPr/>
        </p:nvSpPr>
        <p:spPr>
          <a:xfrm>
            <a:off x="6446368" y="2405369"/>
            <a:ext cx="14261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Mission Second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7783AF-872B-4B20-8424-FA56BE72C5C6}"/>
              </a:ext>
            </a:extLst>
          </p:cNvPr>
          <p:cNvSpPr txBox="1"/>
          <p:nvPr/>
        </p:nvSpPr>
        <p:spPr>
          <a:xfrm>
            <a:off x="6446368" y="2646140"/>
            <a:ext cx="1883108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/>
                </a:solidFill>
              </a:rPr>
              <a:t>Lorem ipsum dolor sit </a:t>
            </a:r>
            <a:r>
              <a:rPr lang="en-US" sz="900" dirty="0" err="1">
                <a:solidFill>
                  <a:schemeClr val="bg1"/>
                </a:solidFill>
              </a:rPr>
              <a:t>amet</a:t>
            </a:r>
            <a:r>
              <a:rPr lang="en-US" sz="900" dirty="0">
                <a:solidFill>
                  <a:schemeClr val="bg1"/>
                </a:solidFill>
              </a:rPr>
              <a:t>, </a:t>
            </a:r>
            <a:r>
              <a:rPr lang="en-US" sz="900" dirty="0" err="1">
                <a:solidFill>
                  <a:schemeClr val="bg1"/>
                </a:solidFill>
              </a:rPr>
              <a:t>consectetur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adipiscing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elit</a:t>
            </a:r>
            <a:r>
              <a:rPr lang="en-US" sz="900" dirty="0">
                <a:solidFill>
                  <a:schemeClr val="bg1"/>
                </a:solidFill>
              </a:rPr>
              <a:t>, sed do </a:t>
            </a:r>
            <a:r>
              <a:rPr lang="en-US" sz="900" dirty="0" err="1">
                <a:solidFill>
                  <a:schemeClr val="bg1"/>
                </a:solidFill>
              </a:rPr>
              <a:t>eiusmod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tempor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28883D3-B09C-46B0-AB12-C8A45DA566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642980">
            <a:off x="8672320" y="4606879"/>
            <a:ext cx="614426" cy="61442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E52361A-F23D-4F04-9C01-74FCEF10A276}"/>
              </a:ext>
            </a:extLst>
          </p:cNvPr>
          <p:cNvGrpSpPr/>
          <p:nvPr/>
        </p:nvGrpSpPr>
        <p:grpSpPr>
          <a:xfrm>
            <a:off x="8470761" y="709548"/>
            <a:ext cx="203348" cy="119270"/>
            <a:chOff x="11294346" y="946063"/>
            <a:chExt cx="271131" cy="15902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07EA4D-5F78-4CF3-99D3-C1365A9674F1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DA2CA11-9214-4B7B-A138-44EBBD1D69D1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8454FAA-D249-4710-8E92-E3C52F85CD9C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08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9B948E-666D-4100-A033-1B87B7BC159C}"/>
              </a:ext>
            </a:extLst>
          </p:cNvPr>
          <p:cNvGrpSpPr/>
          <p:nvPr/>
        </p:nvGrpSpPr>
        <p:grpSpPr>
          <a:xfrm>
            <a:off x="1139573" y="929052"/>
            <a:ext cx="2375453" cy="362769"/>
            <a:chOff x="1519430" y="1238737"/>
            <a:chExt cx="3167270" cy="4836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C4BFA2-78FF-49F9-A114-AA8A5E7C5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430" y="1238737"/>
              <a:ext cx="3167270" cy="4571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3093" rIns="0" bIns="-13093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Our </a:t>
              </a:r>
              <a:r>
                <a:rPr lang="en-US" sz="2400" b="1" dirty="0">
                  <a:solidFill>
                    <a:schemeClr val="accent1"/>
                  </a:solidFill>
                  <a:latin typeface="+mj-lt"/>
                </a:rPr>
                <a:t>Vision</a:t>
              </a:r>
              <a:endParaRPr lang="en-US" altLang="en-US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AE50AA0-D0C1-4512-A5FF-D32D82295749}"/>
                </a:ext>
              </a:extLst>
            </p:cNvPr>
            <p:cNvCxnSpPr>
              <a:cxnSpLocks/>
            </p:cNvCxnSpPr>
            <p:nvPr/>
          </p:nvCxnSpPr>
          <p:spPr>
            <a:xfrm>
              <a:off x="2243011" y="1722429"/>
              <a:ext cx="1136294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C0E3D8E-8785-45B0-8C05-B8C71B17E271}"/>
              </a:ext>
            </a:extLst>
          </p:cNvPr>
          <p:cNvSpPr txBox="1"/>
          <p:nvPr/>
        </p:nvSpPr>
        <p:spPr>
          <a:xfrm>
            <a:off x="1077571" y="1693627"/>
            <a:ext cx="2848386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 </a:t>
            </a:r>
            <a:r>
              <a:rPr lang="en-US" sz="900" dirty="0" err="1"/>
              <a:t>incididunt</a:t>
            </a:r>
            <a:r>
              <a:rPr lang="en-US" sz="900" dirty="0"/>
              <a:t> </a:t>
            </a:r>
            <a:r>
              <a:rPr lang="en-US" sz="900" dirty="0" err="1"/>
              <a:t>ut</a:t>
            </a:r>
            <a:r>
              <a:rPr lang="en-US" sz="900" dirty="0"/>
              <a:t> </a:t>
            </a:r>
            <a:r>
              <a:rPr lang="en-US" sz="900" dirty="0" err="1"/>
              <a:t>labore</a:t>
            </a:r>
            <a:r>
              <a:rPr lang="en-US" sz="900" dirty="0"/>
              <a:t> et dolore magna </a:t>
            </a:r>
            <a:r>
              <a:rPr lang="en-US" sz="900" dirty="0" err="1"/>
              <a:t>aliqua</a:t>
            </a:r>
            <a:r>
              <a:rPr lang="en-US" sz="900" dirty="0"/>
              <a:t>. </a:t>
            </a:r>
            <a:r>
              <a:rPr lang="en-US" sz="900" dirty="0" err="1"/>
              <a:t>Varius</a:t>
            </a:r>
            <a:r>
              <a:rPr lang="en-US" sz="900" dirty="0"/>
              <a:t> sit </a:t>
            </a:r>
            <a:r>
              <a:rPr lang="en-US" sz="900" dirty="0" err="1"/>
              <a:t>amet</a:t>
            </a:r>
            <a:r>
              <a:rPr lang="en-US" sz="900" dirty="0"/>
              <a:t> </a:t>
            </a:r>
            <a:r>
              <a:rPr lang="en-US" sz="900" dirty="0" err="1"/>
              <a:t>mattis</a:t>
            </a:r>
            <a:r>
              <a:rPr lang="en-US" sz="900" dirty="0"/>
              <a:t> </a:t>
            </a:r>
            <a:r>
              <a:rPr lang="en-US" sz="900" dirty="0" err="1"/>
              <a:t>vulputate</a:t>
            </a:r>
            <a:r>
              <a:rPr lang="en-US" sz="900" dirty="0"/>
              <a:t> </a:t>
            </a:r>
            <a:r>
              <a:rPr lang="en-US" sz="900" dirty="0" err="1"/>
              <a:t>enim</a:t>
            </a:r>
            <a:r>
              <a:rPr lang="en-US" sz="900" dirty="0"/>
              <a:t>.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01F8836-BBBB-4D2A-A1A0-B4AAC38A57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3" b="31713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D1C1D41-76C8-4FF9-889B-81D3B1014FB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1" r="21851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9E1939DA-3AC0-4A57-A709-6908A335B7B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1" r="218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958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88266A-C3AE-44C1-AC36-F7835DFDDC68}"/>
              </a:ext>
            </a:extLst>
          </p:cNvPr>
          <p:cNvGrpSpPr/>
          <p:nvPr/>
        </p:nvGrpSpPr>
        <p:grpSpPr>
          <a:xfrm>
            <a:off x="4558322" y="949835"/>
            <a:ext cx="2375453" cy="362769"/>
            <a:chOff x="6077761" y="1266447"/>
            <a:chExt cx="3167270" cy="48369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6BE0A7-3D9B-4691-9B47-F89294D36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7761" y="1266447"/>
              <a:ext cx="3167270" cy="4571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3093" rIns="0" bIns="-13093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Who We </a:t>
              </a:r>
              <a:r>
                <a:rPr lang="en-US" sz="2400" b="1" dirty="0">
                  <a:solidFill>
                    <a:schemeClr val="accent1"/>
                  </a:solidFill>
                  <a:latin typeface="+mj-lt"/>
                </a:rPr>
                <a:t>Are</a:t>
              </a:r>
              <a:endParaRPr lang="en-US" altLang="en-US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7AD73AC-6761-4749-B3DA-4C76B1754A55}"/>
                </a:ext>
              </a:extLst>
            </p:cNvPr>
            <p:cNvCxnSpPr>
              <a:cxnSpLocks/>
            </p:cNvCxnSpPr>
            <p:nvPr/>
          </p:nvCxnSpPr>
          <p:spPr>
            <a:xfrm>
              <a:off x="7579405" y="1750139"/>
              <a:ext cx="698973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8D71EC-A1D9-4213-80B6-8386C73EBDE0}"/>
              </a:ext>
            </a:extLst>
          </p:cNvPr>
          <p:cNvSpPr txBox="1"/>
          <p:nvPr/>
        </p:nvSpPr>
        <p:spPr>
          <a:xfrm>
            <a:off x="4508627" y="1650950"/>
            <a:ext cx="11205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Farm Service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C8AC2B-7810-44B6-A043-92B201CA9BB4}"/>
              </a:ext>
            </a:extLst>
          </p:cNvPr>
          <p:cNvSpPr txBox="1"/>
          <p:nvPr/>
        </p:nvSpPr>
        <p:spPr>
          <a:xfrm>
            <a:off x="4508625" y="1891723"/>
            <a:ext cx="2783524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 </a:t>
            </a:r>
            <a:r>
              <a:rPr lang="en-US" sz="900" dirty="0" err="1"/>
              <a:t>incididunt</a:t>
            </a:r>
            <a:r>
              <a:rPr lang="en-US" sz="900" dirty="0"/>
              <a:t> </a:t>
            </a:r>
            <a:r>
              <a:rPr lang="en-US" sz="900" dirty="0" err="1"/>
              <a:t>ut</a:t>
            </a:r>
            <a:r>
              <a:rPr lang="en-US" sz="900" dirty="0"/>
              <a:t> </a:t>
            </a:r>
            <a:r>
              <a:rPr lang="en-US" sz="900" dirty="0" err="1"/>
              <a:t>labore</a:t>
            </a:r>
            <a:r>
              <a:rPr lang="en-US" sz="900" dirty="0"/>
              <a:t> et dolore magna </a:t>
            </a:r>
            <a:r>
              <a:rPr lang="en-US" sz="900" dirty="0" err="1"/>
              <a:t>aliqua</a:t>
            </a:r>
            <a:r>
              <a:rPr lang="en-US" sz="900" dirty="0"/>
              <a:t>. </a:t>
            </a:r>
            <a:r>
              <a:rPr lang="en-US" sz="900" dirty="0" err="1"/>
              <a:t>Varius</a:t>
            </a:r>
            <a:r>
              <a:rPr lang="en-US" sz="900" dirty="0"/>
              <a:t> sit </a:t>
            </a:r>
            <a:r>
              <a:rPr lang="en-US" sz="900" dirty="0" err="1"/>
              <a:t>amet</a:t>
            </a:r>
            <a:r>
              <a:rPr lang="en-US" sz="900" dirty="0"/>
              <a:t> </a:t>
            </a:r>
            <a:r>
              <a:rPr lang="en-US" sz="900" dirty="0" err="1"/>
              <a:t>mattis</a:t>
            </a:r>
            <a:r>
              <a:rPr lang="en-US" sz="900" dirty="0"/>
              <a:t> </a:t>
            </a:r>
            <a:r>
              <a:rPr lang="en-US" sz="900" dirty="0" err="1"/>
              <a:t>vulputate</a:t>
            </a:r>
            <a:r>
              <a:rPr lang="en-US" sz="900" dirty="0"/>
              <a:t> </a:t>
            </a:r>
            <a:r>
              <a:rPr lang="en-US" sz="900" dirty="0" err="1"/>
              <a:t>enim</a:t>
            </a:r>
            <a:r>
              <a:rPr lang="en-US" sz="900" dirty="0"/>
              <a:t>.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E4CEB-DA27-4051-AC20-9E339CCF8026}"/>
              </a:ext>
            </a:extLst>
          </p:cNvPr>
          <p:cNvSpPr txBox="1"/>
          <p:nvPr/>
        </p:nvSpPr>
        <p:spPr>
          <a:xfrm>
            <a:off x="4508626" y="2945332"/>
            <a:ext cx="13920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Take Care Farm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0B758F-1762-4925-ADAA-C4E432AC84CB}"/>
              </a:ext>
            </a:extLst>
          </p:cNvPr>
          <p:cNvSpPr txBox="1"/>
          <p:nvPr/>
        </p:nvSpPr>
        <p:spPr>
          <a:xfrm>
            <a:off x="4508625" y="3186105"/>
            <a:ext cx="2783524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 </a:t>
            </a:r>
            <a:r>
              <a:rPr lang="en-US" sz="900" dirty="0" err="1"/>
              <a:t>incididunt</a:t>
            </a:r>
            <a:r>
              <a:rPr lang="en-US" sz="900" dirty="0"/>
              <a:t> </a:t>
            </a:r>
            <a:r>
              <a:rPr lang="en-US" sz="900" dirty="0" err="1"/>
              <a:t>ut</a:t>
            </a:r>
            <a:r>
              <a:rPr lang="en-US" sz="900" dirty="0"/>
              <a:t> </a:t>
            </a:r>
            <a:r>
              <a:rPr lang="en-US" sz="900" dirty="0" err="1"/>
              <a:t>labore</a:t>
            </a:r>
            <a:r>
              <a:rPr lang="en-US" sz="900" dirty="0"/>
              <a:t> et dolore magna </a:t>
            </a:r>
            <a:r>
              <a:rPr lang="en-US" sz="900" dirty="0" err="1"/>
              <a:t>aliqua</a:t>
            </a:r>
            <a:r>
              <a:rPr lang="en-US" sz="900" dirty="0"/>
              <a:t>. </a:t>
            </a:r>
            <a:r>
              <a:rPr lang="en-US" sz="900" dirty="0" err="1"/>
              <a:t>Varius</a:t>
            </a:r>
            <a:r>
              <a:rPr lang="en-US" sz="900" dirty="0"/>
              <a:t> sit </a:t>
            </a:r>
            <a:r>
              <a:rPr lang="en-US" sz="900" dirty="0" err="1"/>
              <a:t>amet</a:t>
            </a:r>
            <a:r>
              <a:rPr lang="en-US" sz="900" dirty="0"/>
              <a:t> </a:t>
            </a:r>
            <a:r>
              <a:rPr lang="en-US" sz="900" dirty="0" err="1"/>
              <a:t>mattis</a:t>
            </a:r>
            <a:r>
              <a:rPr lang="en-US" sz="900" dirty="0"/>
              <a:t> </a:t>
            </a:r>
            <a:r>
              <a:rPr lang="en-US" sz="900" dirty="0" err="1"/>
              <a:t>vulputate</a:t>
            </a:r>
            <a:r>
              <a:rPr lang="en-US" sz="900" dirty="0"/>
              <a:t> </a:t>
            </a:r>
            <a:r>
              <a:rPr lang="en-US" sz="900" dirty="0" err="1"/>
              <a:t>enim</a:t>
            </a:r>
            <a:r>
              <a:rPr lang="en-US" sz="900" dirty="0"/>
              <a:t>.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BC71FB-5393-424F-BC25-D6D19CEEF4EB}"/>
              </a:ext>
            </a:extLst>
          </p:cNvPr>
          <p:cNvSpPr txBox="1"/>
          <p:nvPr/>
        </p:nvSpPr>
        <p:spPr>
          <a:xfrm>
            <a:off x="445402" y="4489735"/>
            <a:ext cx="31109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F84B654-0817-4FAC-BE0D-CCA9DFB869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8672320" y="4606879"/>
            <a:ext cx="614426" cy="61442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AC0F9E6-FDD6-4C10-9FD8-EF618551FD3C}"/>
              </a:ext>
            </a:extLst>
          </p:cNvPr>
          <p:cNvGrpSpPr/>
          <p:nvPr/>
        </p:nvGrpSpPr>
        <p:grpSpPr>
          <a:xfrm>
            <a:off x="8470761" y="709548"/>
            <a:ext cx="203348" cy="119270"/>
            <a:chOff x="11294346" y="946063"/>
            <a:chExt cx="271131" cy="15902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F4FDF2A-36FE-4C45-80B2-BE9B97189BC6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0621CBD-4938-46CD-A6E1-9B4AC7BD452C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9F5BCBD-BE78-4489-95AD-AFF44AD16FF0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1C5C10D-C7DB-446B-BFCE-574DBD0153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4" r="250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149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900A115-6EB3-488A-BC8E-E05B578EB833}"/>
              </a:ext>
            </a:extLst>
          </p:cNvPr>
          <p:cNvGrpSpPr/>
          <p:nvPr/>
        </p:nvGrpSpPr>
        <p:grpSpPr>
          <a:xfrm>
            <a:off x="5257234" y="929052"/>
            <a:ext cx="2375453" cy="362769"/>
            <a:chOff x="7009644" y="1238737"/>
            <a:chExt cx="3167270" cy="4836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011341F-4532-49F0-9CF6-D2EB8DDCD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9644" y="1238737"/>
              <a:ext cx="3167270" cy="4571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3093" rIns="0" bIns="-13093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Who We </a:t>
              </a:r>
              <a:r>
                <a:rPr lang="en-US" sz="2400" b="1" dirty="0">
                  <a:solidFill>
                    <a:schemeClr val="accent1"/>
                  </a:solidFill>
                  <a:latin typeface="+mj-lt"/>
                </a:rPr>
                <a:t>Do</a:t>
              </a:r>
              <a:endParaRPr lang="en-US" altLang="en-US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F2CD9C8-FA33-4716-8512-56BED775D69F}"/>
                </a:ext>
              </a:extLst>
            </p:cNvPr>
            <p:cNvCxnSpPr>
              <a:cxnSpLocks/>
            </p:cNvCxnSpPr>
            <p:nvPr/>
          </p:nvCxnSpPr>
          <p:spPr>
            <a:xfrm>
              <a:off x="8551044" y="1722429"/>
              <a:ext cx="473686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FE1FAA4-F094-4FD1-8E53-2D1ADBD4EABB}"/>
              </a:ext>
            </a:extLst>
          </p:cNvPr>
          <p:cNvSpPr txBox="1"/>
          <p:nvPr/>
        </p:nvSpPr>
        <p:spPr>
          <a:xfrm>
            <a:off x="445402" y="4489735"/>
            <a:ext cx="31109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8CC816-A340-4AFC-B137-D23C9978921C}"/>
              </a:ext>
            </a:extLst>
          </p:cNvPr>
          <p:cNvSpPr txBox="1"/>
          <p:nvPr/>
        </p:nvSpPr>
        <p:spPr>
          <a:xfrm>
            <a:off x="5199154" y="1502380"/>
            <a:ext cx="2821725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 </a:t>
            </a:r>
            <a:r>
              <a:rPr lang="en-US" sz="900" dirty="0" err="1"/>
              <a:t>incididunt</a:t>
            </a:r>
            <a:r>
              <a:rPr lang="en-US" sz="900" dirty="0"/>
              <a:t> </a:t>
            </a:r>
            <a:r>
              <a:rPr lang="en-US" sz="900" dirty="0" err="1"/>
              <a:t>ut</a:t>
            </a:r>
            <a:r>
              <a:rPr lang="en-US" sz="900" dirty="0"/>
              <a:t> </a:t>
            </a:r>
            <a:r>
              <a:rPr lang="en-US" sz="900" dirty="0" err="1"/>
              <a:t>labore</a:t>
            </a:r>
            <a:r>
              <a:rPr lang="en-US" sz="900" dirty="0"/>
              <a:t> et dolore magna </a:t>
            </a:r>
            <a:r>
              <a:rPr lang="en-US" sz="900" dirty="0" err="1"/>
              <a:t>aliqua</a:t>
            </a:r>
            <a:r>
              <a:rPr lang="en-US" sz="900" dirty="0"/>
              <a:t>.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63F082-3B89-431B-A9DF-5608F98E4EE6}"/>
              </a:ext>
            </a:extLst>
          </p:cNvPr>
          <p:cNvSpPr txBox="1"/>
          <p:nvPr/>
        </p:nvSpPr>
        <p:spPr>
          <a:xfrm>
            <a:off x="6838939" y="2757470"/>
            <a:ext cx="1587495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sed do </a:t>
            </a:r>
            <a:r>
              <a:rPr lang="en-US" sz="900" dirty="0" err="1"/>
              <a:t>eiusmod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 </a:t>
            </a:r>
            <a:r>
              <a:rPr lang="en-US" sz="900" dirty="0" err="1"/>
              <a:t>incididunt</a:t>
            </a:r>
            <a:r>
              <a:rPr lang="en-US" sz="900" dirty="0"/>
              <a:t> </a:t>
            </a:r>
            <a:r>
              <a:rPr lang="en-US" sz="900" dirty="0" err="1"/>
              <a:t>ut</a:t>
            </a:r>
            <a:r>
              <a:rPr lang="en-US" sz="900" dirty="0"/>
              <a:t> </a:t>
            </a:r>
            <a:r>
              <a:rPr lang="en-US" sz="900" dirty="0" err="1"/>
              <a:t>labore</a:t>
            </a:r>
            <a:r>
              <a:rPr lang="en-US" sz="900" dirty="0"/>
              <a:t> et dolore magna </a:t>
            </a:r>
            <a:r>
              <a:rPr lang="en-US" sz="900" dirty="0" err="1"/>
              <a:t>aliqua</a:t>
            </a:r>
            <a:r>
              <a:rPr lang="en-US" sz="900" dirty="0"/>
              <a:t>.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BA029D6-BA75-4409-A479-E9AD8D069AB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8672320" y="4606879"/>
            <a:ext cx="614426" cy="61442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5B95B5D-71C9-4C7C-B490-1B1CB347FD95}"/>
              </a:ext>
            </a:extLst>
          </p:cNvPr>
          <p:cNvGrpSpPr/>
          <p:nvPr/>
        </p:nvGrpSpPr>
        <p:grpSpPr>
          <a:xfrm>
            <a:off x="8470761" y="709548"/>
            <a:ext cx="203348" cy="119270"/>
            <a:chOff x="11294346" y="946063"/>
            <a:chExt cx="271131" cy="15902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135557-A543-4021-88A3-4E7827F8C330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B91537-8FBC-4DB7-BA32-CFD83F07FA8B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BB34865-C859-4FCA-BFA5-E68FB6C34118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0F17DD0-8E28-4383-B3D1-84B4A1AF936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r="21847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CCB2BD5-B951-438B-8B5C-8E824DCCA5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r="21847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8DED9B74-080C-4D88-8000-36554933C14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r="21847"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BA46214A-880A-4755-B7BD-B219F678CD8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r="21847"/>
          <a:stretch>
            <a:fillRect/>
          </a:stretch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724BFCD9-DC76-49B4-8FD1-A93D9FBF08F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r="218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829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091372-FF92-493F-9E0D-79B200B9CB89}"/>
              </a:ext>
            </a:extLst>
          </p:cNvPr>
          <p:cNvSpPr txBox="1"/>
          <p:nvPr/>
        </p:nvSpPr>
        <p:spPr>
          <a:xfrm>
            <a:off x="445402" y="4489735"/>
            <a:ext cx="31109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54C3CD5-5DC8-4D57-8833-4C9701C4C17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8672320" y="4606879"/>
            <a:ext cx="614426" cy="614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6AEB20-E192-4C60-9F77-50658A48DA83}"/>
              </a:ext>
            </a:extLst>
          </p:cNvPr>
          <p:cNvSpPr txBox="1"/>
          <p:nvPr/>
        </p:nvSpPr>
        <p:spPr>
          <a:xfrm>
            <a:off x="627711" y="1739497"/>
            <a:ext cx="11205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Reason First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BB99E5-629E-4C55-84F8-6980FC65C849}"/>
              </a:ext>
            </a:extLst>
          </p:cNvPr>
          <p:cNvSpPr txBox="1"/>
          <p:nvPr/>
        </p:nvSpPr>
        <p:spPr>
          <a:xfrm>
            <a:off x="7322897" y="1739497"/>
            <a:ext cx="13440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Reason Second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901A75-D622-440F-BC20-928269497751}"/>
              </a:ext>
            </a:extLst>
          </p:cNvPr>
          <p:cNvSpPr txBox="1"/>
          <p:nvPr/>
        </p:nvSpPr>
        <p:spPr>
          <a:xfrm>
            <a:off x="7322897" y="1980270"/>
            <a:ext cx="1344027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sed do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eiusmod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tempor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incididunt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ut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labore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dolore magna.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97CB8-B72A-4730-A970-A7EA0250F5C6}"/>
              </a:ext>
            </a:extLst>
          </p:cNvPr>
          <p:cNvSpPr txBox="1"/>
          <p:nvPr/>
        </p:nvSpPr>
        <p:spPr>
          <a:xfrm>
            <a:off x="515965" y="1980270"/>
            <a:ext cx="1344027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sed do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eiusmod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tempor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incididunt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ut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labore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dolore magna.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93BFA52-84AE-495D-91A5-56231AAEE1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r="17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696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Farm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6AC60"/>
      </a:accent1>
      <a:accent2>
        <a:srgbClr val="7CE467"/>
      </a:accent2>
      <a:accent3>
        <a:srgbClr val="D0D76C"/>
      </a:accent3>
      <a:accent4>
        <a:srgbClr val="EEE26C"/>
      </a:accent4>
      <a:accent5>
        <a:srgbClr val="E4CB67"/>
      </a:accent5>
      <a:accent6>
        <a:srgbClr val="70AD47"/>
      </a:accent6>
      <a:hlink>
        <a:srgbClr val="0563C1"/>
      </a:hlink>
      <a:folHlink>
        <a:srgbClr val="954F72"/>
      </a:folHlink>
    </a:clrScheme>
    <a:fontScheme name="Farmer">
      <a:majorFont>
        <a:latin typeface="Signik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858</TotalTime>
  <Words>1303</Words>
  <PresentationFormat>On-screen Show (16:9)</PresentationFormat>
  <Paragraphs>151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Open Sans</vt:lpstr>
      <vt:lpstr>Signika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2020-01-17T02:52:47Z</dcterms:created>
  <dcterms:modified xsi:type="dcterms:W3CDTF">2020-01-23T15:02:53Z</dcterms:modified>
</cp:coreProperties>
</file>