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71" r:id="rId2"/>
    <p:sldMasterId id="2147483859" r:id="rId3"/>
    <p:sldMasterId id="2147483871" r:id="rId4"/>
    <p:sldMasterId id="2147483883" r:id="rId5"/>
    <p:sldMasterId id="2147483889" r:id="rId6"/>
    <p:sldMasterId id="2147483895" r:id="rId7"/>
    <p:sldMasterId id="2147483928" r:id="rId8"/>
  </p:sldMasterIdLst>
  <p:notesMasterIdLst>
    <p:notesMasterId r:id="rId65"/>
  </p:notesMasterIdLst>
  <p:sldIdLst>
    <p:sldId id="974" r:id="rId9"/>
    <p:sldId id="975" r:id="rId10"/>
    <p:sldId id="1037" r:id="rId11"/>
    <p:sldId id="270" r:id="rId12"/>
    <p:sldId id="314" r:id="rId13"/>
    <p:sldId id="1058" r:id="rId14"/>
    <p:sldId id="274" r:id="rId15"/>
    <p:sldId id="1042" r:id="rId16"/>
    <p:sldId id="1039" r:id="rId17"/>
    <p:sldId id="324" r:id="rId18"/>
    <p:sldId id="325" r:id="rId19"/>
    <p:sldId id="326" r:id="rId20"/>
    <p:sldId id="327" r:id="rId21"/>
    <p:sldId id="996" r:id="rId22"/>
    <p:sldId id="1010" r:id="rId23"/>
    <p:sldId id="265" r:id="rId24"/>
    <p:sldId id="332" r:id="rId25"/>
    <p:sldId id="328" r:id="rId26"/>
    <p:sldId id="336" r:id="rId27"/>
    <p:sldId id="1040" r:id="rId28"/>
    <p:sldId id="1045" r:id="rId29"/>
    <p:sldId id="981" r:id="rId30"/>
    <p:sldId id="340" r:id="rId31"/>
    <p:sldId id="986" r:id="rId32"/>
    <p:sldId id="987" r:id="rId33"/>
    <p:sldId id="988" r:id="rId34"/>
    <p:sldId id="1047" r:id="rId35"/>
    <p:sldId id="1049" r:id="rId36"/>
    <p:sldId id="1050" r:id="rId37"/>
    <p:sldId id="1052" r:id="rId38"/>
    <p:sldId id="391" r:id="rId39"/>
    <p:sldId id="283" r:id="rId40"/>
    <p:sldId id="1053" r:id="rId41"/>
    <p:sldId id="1007" r:id="rId42"/>
    <p:sldId id="347" r:id="rId43"/>
    <p:sldId id="1002" r:id="rId44"/>
    <p:sldId id="1016" r:id="rId45"/>
    <p:sldId id="348" r:id="rId46"/>
    <p:sldId id="1006" r:id="rId47"/>
    <p:sldId id="998" r:id="rId48"/>
    <p:sldId id="1020" r:id="rId49"/>
    <p:sldId id="1036" r:id="rId50"/>
    <p:sldId id="1034" r:id="rId51"/>
    <p:sldId id="1054" r:id="rId52"/>
    <p:sldId id="354" r:id="rId53"/>
    <p:sldId id="1026" r:id="rId54"/>
    <p:sldId id="1055" r:id="rId55"/>
    <p:sldId id="351" r:id="rId56"/>
    <p:sldId id="1024" r:id="rId57"/>
    <p:sldId id="1025" r:id="rId58"/>
    <p:sldId id="1028" r:id="rId59"/>
    <p:sldId id="1027" r:id="rId60"/>
    <p:sldId id="262" r:id="rId61"/>
    <p:sldId id="256" r:id="rId62"/>
    <p:sldId id="973" r:id="rId63"/>
    <p:sldId id="1029" r:id="rId64"/>
  </p:sldIdLst>
  <p:sldSz cx="12192000" cy="6858000"/>
  <p:notesSz cx="6858000" cy="9144000"/>
  <p:embeddedFontLst>
    <p:embeddedFont>
      <p:font typeface="#9Slide02 Noi dung dai" panose="02000000000000000000" pitchFamily="2" charset="0"/>
      <p:regular r:id="rId66"/>
    </p:embeddedFont>
    <p:embeddedFont>
      <p:font typeface="#9Slide02 Noi dung rat dai" panose="02000000000000000000" pitchFamily="2" charset="0"/>
      <p:regular r:id="rId67"/>
    </p:embeddedFont>
    <p:embeddedFont>
      <p:font typeface="#9Slide02 Tieu de dai" panose="02000000000000000000" pitchFamily="2" charset="0"/>
      <p:bold r:id="rId68"/>
    </p:embeddedFont>
    <p:embeddedFont>
      <p:font typeface="#9Slide02 Tieu de rat dai 01" panose="02000000000000000000" pitchFamily="2" charset="0"/>
      <p:bold r:id="rId69"/>
    </p:embeddedFont>
    <p:embeddedFont>
      <p:font typeface="#9Slide02 Tieu de rat dai 02" panose="020B0606020202050201" pitchFamily="34" charset="77"/>
      <p:bold r:id="rId70"/>
    </p:embeddedFont>
    <p:embeddedFont>
      <p:font typeface="#9Slide03 Roboto" panose="02000000000000000000" pitchFamily="2" charset="0"/>
      <p:regular r:id="rId71"/>
    </p:embeddedFont>
    <p:embeddedFont>
      <p:font typeface="#9Slide03 Roboto Medium" panose="02000000000000000000" pitchFamily="2" charset="0"/>
      <p:regular r:id="rId72"/>
    </p:embeddedFont>
    <p:embeddedFont>
      <p:font typeface="#9Slide03 SFU DIN Mittelschrift" pitchFamily="2" charset="77"/>
      <p:regular r:id="rId73"/>
    </p:embeddedFont>
    <p:embeddedFont>
      <p:font typeface="#9Slide05 Atlantika" pitchFamily="2" charset="77"/>
      <p:regular r:id="rId74"/>
    </p:embeddedFont>
    <p:embeddedFont>
      <p:font typeface="#9Slide05 Braxton Regular" panose="03060000000000000000" pitchFamily="66" charset="77"/>
      <p:regular r:id="rId75"/>
    </p:embeddedFont>
    <p:embeddedFont>
      <p:font typeface="#9Slide05 Dear Saturday" panose="02000505000000020004" pitchFamily="2" charset="77"/>
      <p:regular r:id="rId76"/>
    </p:embeddedFont>
    <p:embeddedFont>
      <p:font typeface="#9Slide05 Filmotype Honey" panose="02000000000000000000" pitchFamily="2" charset="77"/>
      <p:regular r:id="rId77"/>
    </p:embeddedFont>
    <p:embeddedFont>
      <p:font typeface="#9Slide05 FS Blonde Script" panose="03000503000000000000" pitchFamily="49" charset="77"/>
      <p:italic r:id="rId78"/>
    </p:embeddedFont>
    <p:embeddedFont>
      <p:font typeface="#9Slide05 GeosansLight" panose="02000603020000020003" pitchFamily="2" charset="77"/>
      <p:regular r:id="rId79"/>
    </p:embeddedFont>
    <p:embeddedFont>
      <p:font typeface="#9Slide05 SVNSteady" pitchFamily="2" charset="0"/>
      <p:regular r:id="rId80"/>
    </p:embeddedFont>
    <p:embeddedFont>
      <p:font typeface="#9Slide06 Braxton Regular" panose="03060000000000000000" pitchFamily="66" charset="77"/>
      <p:regular r:id="rId81"/>
    </p:embeddedFont>
    <p:embeddedFont>
      <p:font typeface="#9Slide07 IcielBC Cubano Normal" pitchFamily="2" charset="0"/>
      <p:regular r:id="rId82"/>
    </p:embeddedFont>
    <p:embeddedFont>
      <p:font typeface="#9Slide07 IcielStormtrooper" panose="020B0500000000000000" pitchFamily="34" charset="77"/>
      <p:regular r:id="rId83"/>
    </p:embeddedFont>
    <p:embeddedFont>
      <p:font typeface="Calibri" panose="020F0502020204030204" pitchFamily="34" charset="0"/>
      <p:regular r:id="rId84"/>
      <p:bold r:id="rId85"/>
      <p:italic r:id="rId86"/>
      <p:boldItalic r:id="rId87"/>
    </p:embeddedFont>
    <p:embeddedFont>
      <p:font typeface="Josefin Sans Bold" panose="020F0502020204030204" pitchFamily="34" charset="0"/>
      <p:bold r:id="rId88"/>
      <p:italic r:id="rId89"/>
      <p:boldItalic r:id="rId90"/>
    </p:embeddedFont>
    <p:embeddedFont>
      <p:font typeface="Open Sans" panose="020B0606030504020204" pitchFamily="34"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Rockwell" panose="02060603020205020403" pitchFamily="18" charset="77"/>
      <p:regular r:id="rId99"/>
      <p:bold r:id="rId100"/>
      <p:italic r:id="rId101"/>
      <p:boldItalic r:id="rId102"/>
    </p:embeddedFont>
    <p:embeddedFont>
      <p:font typeface="Tahoma" panose="020B0604030504040204" pitchFamily="34" charset="0"/>
      <p:regular r:id="rId103"/>
      <p:bold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D04"/>
    <a:srgbClr val="00B050"/>
    <a:srgbClr val="ED7D31"/>
    <a:srgbClr val="FFFFFF"/>
    <a:srgbClr val="19C0B4"/>
    <a:srgbClr val="F0ECDF"/>
    <a:srgbClr val="E8E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16" autoAdjust="0"/>
    <p:restoredTop sz="86169" autoAdjust="0"/>
  </p:normalViewPr>
  <p:slideViewPr>
    <p:cSldViewPr showGuides="1">
      <p:cViewPr varScale="1">
        <p:scale>
          <a:sx n="91" d="100"/>
          <a:sy n="91" d="100"/>
        </p:scale>
        <p:origin x="864"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8.xml"/><Relationship Id="rId107" Type="http://schemas.openxmlformats.org/officeDocument/2006/relationships/theme" Target="theme/theme1.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font" Target="fonts/font37.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8.fntdata"/><Relationship Id="rId10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font" Target="fonts/font39.fntdata"/><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3.xml"/><Relationship Id="rId82" Type="http://schemas.openxmlformats.org/officeDocument/2006/relationships/font" Target="fonts/font17.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103552411017"/>
          <c:y val="3.5923330892319687E-2"/>
          <c:w val="0.8724289644758898"/>
          <c:h val="0.74424530272065104"/>
        </c:manualLayout>
      </c:layout>
      <c:barChart>
        <c:barDir val="col"/>
        <c:grouping val="clustered"/>
        <c:varyColors val="0"/>
        <c:ser>
          <c:idx val="0"/>
          <c:order val="0"/>
          <c:tx>
            <c:strRef>
              <c:f>Sheet1!$B$1</c:f>
              <c:strCache>
                <c:ptCount val="1"/>
                <c:pt idx="0">
                  <c:v>Series 1</c:v>
                </c:pt>
              </c:strCache>
            </c:strRef>
          </c:tx>
          <c:spPr>
            <a:solidFill>
              <a:srgbClr val="00B05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2018</c:v>
                </c:pt>
                <c:pt idx="2">
                  <c:v>2019</c:v>
                </c:pt>
                <c:pt idx="3">
                  <c:v>2020</c:v>
                </c:pt>
              </c:numCache>
            </c:numRef>
          </c:cat>
          <c:val>
            <c:numRef>
              <c:f>Sheet1!$B$2:$B$5</c:f>
              <c:numCache>
                <c:formatCode>General</c:formatCode>
                <c:ptCount val="4"/>
                <c:pt idx="0">
                  <c:v>6.99</c:v>
                </c:pt>
                <c:pt idx="1">
                  <c:v>7.47</c:v>
                </c:pt>
                <c:pt idx="2">
                  <c:v>7.36</c:v>
                </c:pt>
                <c:pt idx="3">
                  <c:v>2.87</c:v>
                </c:pt>
              </c:numCache>
            </c:numRef>
          </c:val>
          <c:extLst>
            <c:ext xmlns:c16="http://schemas.microsoft.com/office/drawing/2014/chart" uri="{C3380CC4-5D6E-409C-BE32-E72D297353CC}">
              <c16:uniqueId val="{00000000-F41A-4C09-91CA-563C0730EFF4}"/>
            </c:ext>
          </c:extLst>
        </c:ser>
        <c:dLbls>
          <c:showLegendKey val="0"/>
          <c:showVal val="0"/>
          <c:showCatName val="0"/>
          <c:showSerName val="0"/>
          <c:showPercent val="0"/>
          <c:showBubbleSize val="0"/>
        </c:dLbls>
        <c:gapWidth val="219"/>
        <c:overlap val="-27"/>
        <c:axId val="1954548863"/>
        <c:axId val="1954554623"/>
      </c:barChart>
      <c:catAx>
        <c:axId val="195454886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Năm</a:t>
                </a:r>
              </a:p>
            </c:rich>
          </c:tx>
          <c:layout>
            <c:manualLayout>
              <c:xMode val="edge"/>
              <c:yMode val="edge"/>
              <c:x val="0.92828120300375416"/>
              <c:y val="0.8672486797095224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VN"/>
            </a:p>
          </c:txPr>
        </c:title>
        <c:numFmt formatCode="General" sourceLinked="1"/>
        <c:majorTickMark val="none"/>
        <c:minorTickMark val="none"/>
        <c:tickLblPos val="nextTo"/>
        <c:spPr>
          <a:noFill/>
          <a:ln w="28575" cap="flat" cmpd="sng" algn="ctr">
            <a:solidFill>
              <a:schemeClr val="tx1"/>
            </a:solidFill>
            <a:round/>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VN"/>
          </a:p>
        </c:txPr>
        <c:crossAx val="1954554623"/>
        <c:crosses val="autoZero"/>
        <c:auto val="1"/>
        <c:lblAlgn val="ctr"/>
        <c:lblOffset val="100"/>
        <c:noMultiLvlLbl val="0"/>
      </c:catAx>
      <c:valAx>
        <c:axId val="1954554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t>
                </a:r>
              </a:p>
            </c:rich>
          </c:tx>
          <c:layout>
            <c:manualLayout>
              <c:xMode val="edge"/>
              <c:yMode val="edge"/>
              <c:x val="5.9374999999999997E-2"/>
              <c:y val="3.6399542544319499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VN"/>
            </a:p>
          </c:txPr>
        </c:title>
        <c:numFmt formatCode="General" sourceLinked="1"/>
        <c:majorTickMark val="none"/>
        <c:minorTickMark val="none"/>
        <c:tickLblPos val="nextTo"/>
        <c:spPr>
          <a:noFill/>
          <a:ln w="19050" cap="rnd">
            <a:solidFill>
              <a:schemeClr val="tx1"/>
            </a:solidFill>
            <a:tailEnd type="arrow"/>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VN"/>
          </a:p>
        </c:txPr>
        <c:crossAx val="1954548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E3465-AF9A-4A51-BD2D-6512866DDC30}" type="datetimeFigureOut">
              <a:rPr lang="en-US" smtClean="0"/>
              <a:t>5/19/23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87FC-4675-4FC0-9EA8-FE6581AF9CB1}" type="slidenum">
              <a:rPr lang="en-US" smtClean="0"/>
              <a:t>‹#›</a:t>
            </a:fld>
            <a:endParaRPr lang="en-US"/>
          </a:p>
        </p:txBody>
      </p:sp>
    </p:spTree>
    <p:extLst>
      <p:ext uri="{BB962C8B-B14F-4D97-AF65-F5344CB8AC3E}">
        <p14:creationId xmlns:p14="http://schemas.microsoft.com/office/powerpoint/2010/main" val="186336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igiaihay.com/hay-neu-nhung-nguyen-nhan-dan-c95a9675.html#ixzz74bLs944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a:t>
            </a:fld>
            <a:endParaRPr lang="en-US"/>
          </a:p>
        </p:txBody>
      </p:sp>
    </p:spTree>
    <p:extLst>
      <p:ext uri="{BB962C8B-B14F-4D97-AF65-F5344CB8AC3E}">
        <p14:creationId xmlns:p14="http://schemas.microsoft.com/office/powerpoint/2010/main" val="313739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20</a:t>
            </a:fld>
            <a:endParaRPr lang="en-US"/>
          </a:p>
        </p:txBody>
      </p:sp>
    </p:spTree>
    <p:extLst>
      <p:ext uri="{BB962C8B-B14F-4D97-AF65-F5344CB8AC3E}">
        <p14:creationId xmlns:p14="http://schemas.microsoft.com/office/powerpoint/2010/main" val="109985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21</a:t>
            </a:fld>
            <a:endParaRPr lang="en-US"/>
          </a:p>
        </p:txBody>
      </p:sp>
    </p:spTree>
    <p:extLst>
      <p:ext uri="{BB962C8B-B14F-4D97-AF65-F5344CB8AC3E}">
        <p14:creationId xmlns:p14="http://schemas.microsoft.com/office/powerpoint/2010/main" val="396938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22</a:t>
            </a:fld>
            <a:endParaRPr lang="en-US"/>
          </a:p>
        </p:txBody>
      </p:sp>
    </p:spTree>
    <p:extLst>
      <p:ext uri="{BB962C8B-B14F-4D97-AF65-F5344CB8AC3E}">
        <p14:creationId xmlns:p14="http://schemas.microsoft.com/office/powerpoint/2010/main" val="389128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Tahoma" panose="020B0604030504040204" pitchFamily="34" charset="0"/>
              </a:rPr>
              <a:t>Dòng sông và nhịp cầu bé nhỏ ấy trở nên nổi tiếng vì đã thành nỗi đau, biểu tượng của sự chia cắt đất nước Việt Nam trong một thời gian dài, bắt đầu từ Hiệp định Giơ-ne-vơ được ký ngày 20-7-1954. Trong hiệp định đó có khoản như sau: “Sông Bến Hải, vĩ tuyến 17 được dùng làm giới tuyến quân sự tạm thời chia Việt Nam ra hai vùng tập kết quân sự tạm thời. Chính quyền và quân đội Việt Nam dân chủ cộng hòa tập trung về miền Bắc; chính quyền và quân đội khối Liên hiệp Pháp tập trung về miền Nam…”.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5187FC-4675-4FC0-9EA8-FE6581AF9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63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OpenSans"/>
              </a:rPr>
              <a:t>Mở rộng diện tích đất canh tác, nạn du canh du cư của đồng bào dân tộc ít người.</a:t>
            </a:r>
          </a:p>
          <a:p>
            <a:pPr algn="just"/>
            <a:r>
              <a:rPr lang="vi-VN" b="0" i="0">
                <a:solidFill>
                  <a:srgbClr val="000000"/>
                </a:solidFill>
                <a:effectLst/>
                <a:latin typeface="OpenSans"/>
              </a:rPr>
              <a:t>- Các hoạt động xây dựng cơ sở hạ tầng, các công trình cơ bản, phát triển thủy điện..</a:t>
            </a:r>
          </a:p>
          <a:p>
            <a:r>
              <a:rPr lang="en-US" b="0" i="0">
                <a:solidFill>
                  <a:srgbClr val="000000"/>
                </a:solidFill>
                <a:effectLst/>
                <a:latin typeface="OpenSans"/>
              </a:rPr>
              <a:t>Một đời người một rừng cây</a:t>
            </a:r>
            <a:br>
              <a:rPr lang="vi-VN" b="0" i="0">
                <a:solidFill>
                  <a:srgbClr val="000000"/>
                </a:solidFill>
                <a:effectLst/>
                <a:latin typeface="OpenSans"/>
              </a:rPr>
            </a:br>
            <a:br>
              <a:rPr lang="vi-VN" b="0" i="0">
                <a:solidFill>
                  <a:srgbClr val="000000"/>
                </a:solidFill>
                <a:effectLst/>
                <a:latin typeface="OpenSans"/>
              </a:rPr>
            </a:br>
            <a:r>
              <a:rPr lang="vi-VN" b="0" i="0">
                <a:solidFill>
                  <a:srgbClr val="000000"/>
                </a:solidFill>
                <a:effectLst/>
                <a:latin typeface="OpenSans"/>
              </a:rPr>
              <a:t>Xem thêm tại: </a:t>
            </a:r>
            <a:r>
              <a:rPr lang="vi-VN" b="0" i="0" u="none" strike="noStrike">
                <a:solidFill>
                  <a:srgbClr val="003399"/>
                </a:solidFill>
                <a:effectLst/>
                <a:latin typeface="OpenSans"/>
                <a:hlinkClick r:id="rId3"/>
              </a:rPr>
              <a:t>https://loigiaihay.com/hay-neu-nhung-nguyen-nhan-dan-c95a9675.html#ixzz74bLs944c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B1927-B7A6-4C68-8DC8-3E2F8F5757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93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43</a:t>
            </a:fld>
            <a:endParaRPr lang="en-US"/>
          </a:p>
        </p:txBody>
      </p:sp>
    </p:spTree>
    <p:extLst>
      <p:ext uri="{BB962C8B-B14F-4D97-AF65-F5344CB8AC3E}">
        <p14:creationId xmlns:p14="http://schemas.microsoft.com/office/powerpoint/2010/main" val="1548960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Capusl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2</a:t>
            </a:fld>
            <a:endParaRPr lang="en-US"/>
          </a:p>
        </p:txBody>
      </p:sp>
    </p:spTree>
    <p:extLst>
      <p:ext uri="{BB962C8B-B14F-4D97-AF65-F5344CB8AC3E}">
        <p14:creationId xmlns:p14="http://schemas.microsoft.com/office/powerpoint/2010/main" val="25929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1">
                <a:solidFill>
                  <a:srgbClr val="898989"/>
                </a:solidFill>
                <a:effectLst/>
                <a:latin typeface="Open Sans" panose="020B0606030504020204" pitchFamily="34" charset="0"/>
              </a:rPr>
              <a:t>Atlat vẫn được coi là một cuốn sách giáo khoa Địa lý đặc biệt mà ở đó hệ thống lại các kiến thức bằng bản đồ. Nó được coi là trợ thủ đắc lực trong các bài thi Địa lý. </a:t>
            </a:r>
            <a:endParaRPr lang="en-US"/>
          </a:p>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4</a:t>
            </a:fld>
            <a:endParaRPr lang="en-US"/>
          </a:p>
        </p:txBody>
      </p:sp>
    </p:spTree>
    <p:extLst>
      <p:ext uri="{BB962C8B-B14F-4D97-AF65-F5344CB8AC3E}">
        <p14:creationId xmlns:p14="http://schemas.microsoft.com/office/powerpoint/2010/main" val="65281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9</a:t>
            </a:fld>
            <a:endParaRPr lang="en-US"/>
          </a:p>
        </p:txBody>
      </p:sp>
    </p:spTree>
    <p:extLst>
      <p:ext uri="{BB962C8B-B14F-4D97-AF65-F5344CB8AC3E}">
        <p14:creationId xmlns:p14="http://schemas.microsoft.com/office/powerpoint/2010/main" val="1523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323C3F"/>
                </a:solidFill>
                <a:effectLst/>
                <a:latin typeface="Roboto" panose="02000000000000000000" pitchFamily="2" charset="0"/>
              </a:rPr>
              <a:t>Nắm rõ mối tương quan giữa các đối tượng</a:t>
            </a:r>
            <a:endParaRPr lang="vi-VN" b="0" i="0">
              <a:solidFill>
                <a:srgbClr val="323C3F"/>
              </a:solidFill>
              <a:effectLst/>
              <a:latin typeface="Roboto" panose="02000000000000000000" pitchFamily="2" charset="0"/>
            </a:endParaRPr>
          </a:p>
          <a:p>
            <a:pPr algn="l"/>
            <a:r>
              <a:rPr lang="vi-VN" b="0" i="0">
                <a:solidFill>
                  <a:srgbClr val="898989"/>
                </a:solidFill>
                <a:effectLst/>
                <a:latin typeface="Open Sans" panose="020B0606030504020204" pitchFamily="34" charset="0"/>
              </a:rPr>
              <a:t>» Mối tương quan đó cụ thể là: mối quan hệ giữa các yếu tố tự nhiên với nhau, mỗi quan hệ tương hỗ, quan hệ nhân quả giữa các yếu tố tự nhiên - kinh tế, dân cư -kinh tế, kinh tế - kinh tế, tự nhiên – dân cư…</a:t>
            </a:r>
          </a:p>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11</a:t>
            </a:fld>
            <a:endParaRPr lang="en-US"/>
          </a:p>
        </p:txBody>
      </p:sp>
    </p:spTree>
    <p:extLst>
      <p:ext uri="{BB962C8B-B14F-4D97-AF65-F5344CB8AC3E}">
        <p14:creationId xmlns:p14="http://schemas.microsoft.com/office/powerpoint/2010/main" val="231197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323C3F"/>
                </a:solidFill>
                <a:effectLst/>
                <a:latin typeface="Roboto" panose="02000000000000000000" pitchFamily="2" charset="0"/>
              </a:rPr>
              <a:t>Nắm rõ mối tương quan giữa các đối tượng</a:t>
            </a:r>
            <a:endParaRPr lang="vi-VN" b="0" i="0">
              <a:solidFill>
                <a:srgbClr val="323C3F"/>
              </a:solidFill>
              <a:effectLst/>
              <a:latin typeface="Roboto" panose="02000000000000000000" pitchFamily="2" charset="0"/>
            </a:endParaRPr>
          </a:p>
          <a:p>
            <a:pPr algn="l"/>
            <a:r>
              <a:rPr lang="vi-VN" b="0" i="0">
                <a:solidFill>
                  <a:srgbClr val="898989"/>
                </a:solidFill>
                <a:effectLst/>
                <a:latin typeface="Open Sans" panose="020B0606030504020204" pitchFamily="34" charset="0"/>
              </a:rPr>
              <a:t>» Mối tương quan đó cụ thể là: mối quan hệ giữa các yếu tố tự nhiên với nhau, mỗi quan hệ tương hỗ, quan hệ nhân quả giữa các yếu tố tự nhiên - kinh tế, dân cư -kinh tế, kinh tế - kinh tế, tự nhiên – dân cư…</a:t>
            </a:r>
          </a:p>
          <a:p>
            <a:pPr algn="l"/>
            <a:r>
              <a:rPr lang="vi-VN" b="0" i="0">
                <a:solidFill>
                  <a:srgbClr val="898989"/>
                </a:solidFill>
                <a:effectLst/>
                <a:latin typeface="Open Sans" panose="020B0606030504020204" pitchFamily="34" charset="0"/>
              </a:rPr>
              <a:t>» Các em cũng cần lưu ý và tự trang bị cho mình kĩ năng tính toán, đo đạc, so sánh, xác định vị trí địa lý để làm các bài tập ở mức độ vận dụng và vận dụng cao.</a:t>
            </a:r>
          </a:p>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12</a:t>
            </a:fld>
            <a:endParaRPr lang="en-US"/>
          </a:p>
        </p:txBody>
      </p:sp>
    </p:spTree>
    <p:extLst>
      <p:ext uri="{BB962C8B-B14F-4D97-AF65-F5344CB8AC3E}">
        <p14:creationId xmlns:p14="http://schemas.microsoft.com/office/powerpoint/2010/main" val="305116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1B1B1B"/>
                </a:solidFill>
                <a:effectLst/>
                <a:latin typeface="Averta"/>
              </a:rPr>
              <a:t>Khai thác biểu đồ có trong các bản đồ của Atlat</a:t>
            </a:r>
          </a:p>
          <a:p>
            <a:pPr algn="l"/>
            <a:r>
              <a:rPr lang="vi-VN" b="0" i="0">
                <a:solidFill>
                  <a:srgbClr val="666666"/>
                </a:solidFill>
                <a:effectLst/>
                <a:latin typeface="Averta"/>
              </a:rPr>
              <a:t>Thường mỗi bản đồ về dân cư, ngành kinh tế sẽ có từ 1 đến 2 biểu đồ (cột, đường, tròn, miền) thể hiện sự tăng, giảm về giá trị tổng sản lượng, về diện tích (đối với các ngành nông-lâm nghiệp…), về cơ cấu, về xu hướng chuyển dịch cơ cấu của các ngành kinh tế... Thí sinh cần biết cách khai thác biểu đồ để trả lời câu hỏi cũng như giảm tải nội dung lý thuyết cần ghi nhớ. </a:t>
            </a:r>
          </a:p>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13</a:t>
            </a:fld>
            <a:endParaRPr lang="en-US"/>
          </a:p>
        </p:txBody>
      </p:sp>
    </p:spTree>
    <p:extLst>
      <p:ext uri="{BB962C8B-B14F-4D97-AF65-F5344CB8AC3E}">
        <p14:creationId xmlns:p14="http://schemas.microsoft.com/office/powerpoint/2010/main" val="3045954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1C1C1C"/>
                </a:solidFill>
                <a:effectLst/>
                <a:latin typeface="Open Sans" panose="020B0606030504020204" pitchFamily="34" charset="0"/>
              </a:rPr>
              <a:t>Các câu Atlat ta làm</a:t>
            </a:r>
            <a:r>
              <a:rPr lang="en-US" b="0" i="0">
                <a:solidFill>
                  <a:srgbClr val="1C1C1C"/>
                </a:solidFill>
                <a:effectLst/>
                <a:latin typeface="Open Sans" panose="020B0606030504020204" pitchFamily="34" charset="0"/>
              </a:rPr>
              <a:t> trước tiên/</a:t>
            </a:r>
            <a:r>
              <a:rPr lang="vi-VN" b="0" i="0">
                <a:solidFill>
                  <a:srgbClr val="1C1C1C"/>
                </a:solidFill>
                <a:effectLst/>
                <a:latin typeface="Open Sans" panose="020B0606030504020204" pitchFamily="34" charset="0"/>
              </a:rPr>
              <a:t>sau cùng và làm cùng lúc để khỏi phải mở, đóng Atlat nhiều lần, mất thì giờ.</a:t>
            </a:r>
          </a:p>
          <a:p>
            <a:r>
              <a:rPr lang="vi-VN" b="0" i="0">
                <a:solidFill>
                  <a:srgbClr val="1C1C1C"/>
                </a:solidFill>
                <a:effectLst/>
                <a:latin typeface="Open Sans" panose="020B0606030504020204" pitchFamily="34" charset="0"/>
              </a:rPr>
              <a:t>– Trước hết các em cần thuộc trang 3 cuốn Atlat (các ký hiệu chung) để đỡ mất thì giờ tra lại. Không khó để học trang này.</a:t>
            </a:r>
          </a:p>
          <a:p>
            <a:r>
              <a:rPr lang="vi-VN" b="0" i="0">
                <a:solidFill>
                  <a:srgbClr val="1C1C1C"/>
                </a:solidFill>
                <a:effectLst/>
                <a:latin typeface="Open Sans" panose="020B0606030504020204" pitchFamily="34" charset="0"/>
              </a:rPr>
              <a:t>– Nhớ tên tỉnh thành khác với tên các thành phố. Tên tỉnh và  5 thành phố trực thuộc trung ương được ghi bằng chữ IN HOA màu ĐỎ (hay HỒNG). Còn tên thành phố thuộc tỉnh thì ghi màu đen và font chữ nhỏ hơn. Tên tỉnh thành được phân rõ ở trang 4 và trang 5 Atlat.</a:t>
            </a:r>
          </a:p>
          <a:p>
            <a:r>
              <a:rPr lang="vi-VN" b="0" i="0">
                <a:solidFill>
                  <a:srgbClr val="1C1C1C"/>
                </a:solidFill>
                <a:effectLst/>
                <a:latin typeface="Open Sans" panose="020B0606030504020204" pitchFamily="34" charset="0"/>
              </a:rPr>
              <a:t> </a:t>
            </a:r>
          </a:p>
          <a:p>
            <a:r>
              <a:rPr lang="vi-VN" b="0" i="0">
                <a:solidFill>
                  <a:srgbClr val="1C1C1C"/>
                </a:solidFill>
                <a:effectLst/>
                <a:latin typeface="Open Sans" panose="020B0606030504020204" pitchFamily="34" charset="0"/>
              </a:rPr>
              <a:t>– Ngoài ra các em cũng cần nhớ tên 7 vùng kinh tế, 7 vùng nông nghiệp ở trang 17, và trang 18 Atlat. Trang 17 cho biết vùng và có tên các tỉnh thành (chữ Đỏ) trong mỗi vùng. Các vùng kinh tế cũng được phóng lớn ở các trang 26, 27, 28 và 29. Mỗi trang có 2 vùng kinh tế [trừ trang 27 có 1 vùng là vùng Bắc Trung Bộ.]</a:t>
            </a:r>
          </a:p>
          <a:p>
            <a:r>
              <a:rPr lang="vi-VN" b="0" i="0">
                <a:solidFill>
                  <a:srgbClr val="1C1C1C"/>
                </a:solidFill>
                <a:effectLst/>
                <a:latin typeface="Open Sans" panose="020B0606030504020204" pitchFamily="34" charset="0"/>
              </a:rPr>
              <a:t>– Phần mục lục ở cuối trang 31 cho ta biết trang bản đồ cần tìm. Các em nên lưu ý việc này, thay vì mở từng trang xem coi nó nằm ở đâu. Ta mở mục lục để tìm cho nhanh.</a:t>
            </a:r>
          </a:p>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17</a:t>
            </a:fld>
            <a:endParaRPr lang="en-US"/>
          </a:p>
        </p:txBody>
      </p:sp>
    </p:spTree>
    <p:extLst>
      <p:ext uri="{BB962C8B-B14F-4D97-AF65-F5344CB8AC3E}">
        <p14:creationId xmlns:p14="http://schemas.microsoft.com/office/powerpoint/2010/main" val="3176991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5187FC-4675-4FC0-9EA8-FE6581AF9CB1}" type="slidenum">
              <a:rPr lang="en-US" smtClean="0"/>
              <a:t>19</a:t>
            </a:fld>
            <a:endParaRPr lang="en-US"/>
          </a:p>
        </p:txBody>
      </p:sp>
    </p:spTree>
    <p:extLst>
      <p:ext uri="{BB962C8B-B14F-4D97-AF65-F5344CB8AC3E}">
        <p14:creationId xmlns:p14="http://schemas.microsoft.com/office/powerpoint/2010/main" val="365061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AA32-E684-9849-B820-3AB2FFC70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ADAE2-45CD-BD4F-85E1-3C962A766F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E341F-AE86-824D-B90C-38C1506DB3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F8306-3485-414B-A128-C6712D30953F}"/>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6" name="Footer Placeholder 5">
            <a:extLst>
              <a:ext uri="{FF2B5EF4-FFF2-40B4-BE49-F238E27FC236}">
                <a16:creationId xmlns:a16="http://schemas.microsoft.com/office/drawing/2014/main" id="{49DE1B0A-0E24-E944-B1AC-82B54370B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038A9-6DAB-5941-8F49-E67139E4440A}"/>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309056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38F8A-2D10-2445-A47E-BC6D485AB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F7E02-627E-F04F-8EF0-C74F694A5E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D8FF87-CEB3-3445-9E1C-2FCE2B0BE7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0F5B0-E638-F341-930A-960846A972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97008C-C649-A546-8D7D-4655BE103A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123B2-7D43-7947-8EA4-A9944A6EC34C}"/>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8" name="Footer Placeholder 7">
            <a:extLst>
              <a:ext uri="{FF2B5EF4-FFF2-40B4-BE49-F238E27FC236}">
                <a16:creationId xmlns:a16="http://schemas.microsoft.com/office/drawing/2014/main" id="{B9505383-F69F-E846-9C52-C74D761D3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640612-1A26-0F4A-B162-7AF16EAEB9E2}"/>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76701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013A-96E0-754B-82F9-E6207EE15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F6CA3-A55C-D442-917D-5D6386E723E5}"/>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4" name="Footer Placeholder 3">
            <a:extLst>
              <a:ext uri="{FF2B5EF4-FFF2-40B4-BE49-F238E27FC236}">
                <a16:creationId xmlns:a16="http://schemas.microsoft.com/office/drawing/2014/main" id="{140D854C-E54E-CE42-A757-A0D264C619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E4F8FF-73CA-B14E-A60C-B94BCAA01E3D}"/>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27014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18B9F-5E98-BB4C-8F0B-609D37015087}"/>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3" name="Footer Placeholder 2">
            <a:extLst>
              <a:ext uri="{FF2B5EF4-FFF2-40B4-BE49-F238E27FC236}">
                <a16:creationId xmlns:a16="http://schemas.microsoft.com/office/drawing/2014/main" id="{4C186858-FD0B-EE40-89A2-D2A067E13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82C8E8-DEC7-9946-94EF-BED42E52E3B8}"/>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1289185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21C9-5D8D-9045-8C97-0D5DFF7C5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56813B-9EA2-0343-A349-5DD61C65C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9E8A1F-5F86-1C4A-B0ED-E9A79D202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6C9E72-0D80-1E4B-ABC1-4299A227D931}"/>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6" name="Footer Placeholder 5">
            <a:extLst>
              <a:ext uri="{FF2B5EF4-FFF2-40B4-BE49-F238E27FC236}">
                <a16:creationId xmlns:a16="http://schemas.microsoft.com/office/drawing/2014/main" id="{7626BD04-4F91-1945-BC76-15998D8EE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60A47-F8D5-BA44-8113-A208BCFB87BC}"/>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3517670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C37C-920D-0B44-9D7D-3B223A12D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020FF-78A4-F540-AB69-65958E2B3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120DFB-D0E9-FD4B-8039-82F2D6EDD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9746DA-F7A9-DD4D-9B1F-CAD12592AB63}"/>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6" name="Footer Placeholder 5">
            <a:extLst>
              <a:ext uri="{FF2B5EF4-FFF2-40B4-BE49-F238E27FC236}">
                <a16:creationId xmlns:a16="http://schemas.microsoft.com/office/drawing/2014/main" id="{DA1797BD-DFFC-3247-A68B-F0543DA2F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9F6D7-C1E0-EE47-9ECF-02150BCAD58F}"/>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3192181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444D-3942-2D44-B511-1F23F902AF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24D5E4-1B3A-BD4A-AE99-027AE13CD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6C61-C33A-DA41-ADF5-730877C89AA4}"/>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C369AF99-8F9A-B649-BB5F-14B1FE5BE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F4F4E-07D1-A64A-9E39-28436F144A98}"/>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3263082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8F46B-097B-6945-8FDC-5E8CB36811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041727-ACCE-F648-8EA5-AAED8AEC76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03FA6-0729-4843-9838-DADC0507AD96}"/>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4D786826-1796-BD4D-8EAB-382D2B648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258E9-BEEE-0948-8C55-B37811F00E21}"/>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4053442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078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42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020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3448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9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29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38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1775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131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904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24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546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326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389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2174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781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08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532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577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224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810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34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12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67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1249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417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425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45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44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774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772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15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4268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026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468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151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452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443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8886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14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928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63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69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64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02C2-838B-3145-880C-6F90FCC4C2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CE7ECF-FF59-A848-9357-99805436E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F9D07-0D80-8742-9E81-2E11665617EB}"/>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35397197-03C2-2D45-BC4C-645479E15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C048A-E548-BD4B-82E1-77658BF010B8}"/>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309563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F318-9D3C-4E4F-B84D-551B08B77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7896A-0F36-6949-8BD3-539C70E7E4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FD073-832A-D943-816B-44C9EDC5BCC9}"/>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7DA84680-D5A0-D149-A6A3-608FF0808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3EFAB-C1C1-244A-B1EE-FC880ED1CBE0}"/>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102130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EDC5-808E-BA4A-9DB7-6133338FA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632B68-1E90-0845-8C3B-FAD5A3C81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F3ED37-E233-B849-9764-1760FBC20C09}"/>
              </a:ext>
            </a:extLst>
          </p:cNvPr>
          <p:cNvSpPr>
            <a:spLocks noGrp="1"/>
          </p:cNvSpPr>
          <p:nvPr>
            <p:ph type="dt" sz="half" idx="10"/>
          </p:nvPr>
        </p:nvSpPr>
        <p:spPr/>
        <p:txBody>
          <a:body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D1902777-2AA4-DA49-A333-97D6FDCBD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A71E4-84BC-864D-BED4-2C04038D2981}"/>
              </a:ext>
            </a:extLst>
          </p:cNvPr>
          <p:cNvSpPr>
            <a:spLocks noGrp="1"/>
          </p:cNvSpPr>
          <p:nvPr>
            <p:ph type="sldNum" sz="quarter" idx="12"/>
          </p:nvPr>
        </p:nvSpPr>
        <p:spPr/>
        <p:txBody>
          <a:bodyPr/>
          <a:lstStyle/>
          <a:p>
            <a:fld id="{E388F3AC-C5EE-8740-9CDA-98BCF40F5DAB}" type="slidenum">
              <a:rPr lang="en-US" smtClean="0"/>
              <a:t>‹#›</a:t>
            </a:fld>
            <a:endParaRPr lang="en-US"/>
          </a:p>
        </p:txBody>
      </p:sp>
    </p:spTree>
    <p:extLst>
      <p:ext uri="{BB962C8B-B14F-4D97-AF65-F5344CB8AC3E}">
        <p14:creationId xmlns:p14="http://schemas.microsoft.com/office/powerpoint/2010/main" val="216973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ags" Target="../tags/tag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42.xml"/><Relationship Id="rId7" Type="http://schemas.openxmlformats.org/officeDocument/2006/relationships/tags" Target="../tags/tag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47.xml"/><Relationship Id="rId7" Type="http://schemas.openxmlformats.org/officeDocument/2006/relationships/tags" Target="../tags/tag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ags" Target="../tags/tag10.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52.xml"/><Relationship Id="rId7" Type="http://schemas.openxmlformats.org/officeDocument/2006/relationships/tags" Target="../tags/tag1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ags" Target="../tags/tag1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57.xml"/><Relationship Id="rId7"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ags" Target="../tags/tag16.xml"/><Relationship Id="rId4" Type="http://schemas.openxmlformats.org/officeDocument/2006/relationships/slideLayout" Target="../slideLayouts/slideLayout58.xml"/><Relationship Id="rId9"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DFBF85F-BAFC-FB38-A7C9-D538D53F1CCA}"/>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858" r:id="rId2"/>
    <p:sldLayoutId id="2147483654" r:id="rId3"/>
    <p:sldLayoutId id="2147483649" r:id="rId4"/>
    <p:sldLayoutId id="2147483657" r:id="rId5"/>
    <p:sldLayoutId id="21474836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A1E27D-9DE0-9D05-B0DE-0FA1864A7255}"/>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99FB9E9E-57F4-D547-BD43-D3C036346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1409EF-AA94-0647-87D9-A0EFF1EA1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6A9AF-E888-EB44-95BA-7B536E3A3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0C38F-02B6-5F41-9631-F1FB65B731AB}" type="datetimeFigureOut">
              <a:rPr lang="en-US" smtClean="0"/>
              <a:t>5/19/23</a:t>
            </a:fld>
            <a:endParaRPr lang="en-US"/>
          </a:p>
        </p:txBody>
      </p:sp>
      <p:sp>
        <p:nvSpPr>
          <p:cNvPr id="5" name="Footer Placeholder 4">
            <a:extLst>
              <a:ext uri="{FF2B5EF4-FFF2-40B4-BE49-F238E27FC236}">
                <a16:creationId xmlns:a16="http://schemas.microsoft.com/office/drawing/2014/main" id="{BE92ADE9-EA2B-2345-A017-F506CBED7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1FC19-BA83-9049-84E4-4866CC82A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8F3AC-C5EE-8740-9CDA-98BCF40F5DAB}" type="slidenum">
              <a:rPr lang="en-US" smtClean="0"/>
              <a:t>‹#›</a:t>
            </a:fld>
            <a:endParaRPr lang="en-US"/>
          </a:p>
        </p:txBody>
      </p:sp>
      <p:pic>
        <p:nvPicPr>
          <p:cNvPr id="9" name="Picture 8">
            <a:extLst>
              <a:ext uri="{FF2B5EF4-FFF2-40B4-BE49-F238E27FC236}">
                <a16:creationId xmlns:a16="http://schemas.microsoft.com/office/drawing/2014/main" id="{23F9B427-C6CA-47D8-B290-06605C9EDC3C}"/>
              </a:ext>
            </a:extLst>
          </p:cNvPr>
          <p:cNvPicPr>
            <a:picLocks noGrp="1" noSelect="1" noRot="1" noMove="1" noResize="1" noEditPoints="1" noAdjustHandles="1" noChangeArrowheads="1" noChangeShapeType="1"/>
          </p:cNvPicPr>
          <p:nvPr userDrawn="1">
            <p:custDataLst>
              <p:tags r:id="rId13"/>
            </p:custDataLst>
          </p:nvPr>
        </p:nvPicPr>
        <p:blipFill>
          <a:blip r:embed="rId14"/>
          <a:stretch>
            <a:fillRect/>
          </a:stretch>
        </p:blipFill>
        <p:spPr>
          <a:xfrm>
            <a:off x="12373165" y="5847410"/>
            <a:ext cx="1982916" cy="1049778"/>
          </a:xfrm>
          <a:prstGeom prst="rect">
            <a:avLst/>
          </a:prstGeom>
        </p:spPr>
      </p:pic>
    </p:spTree>
    <p:extLst>
      <p:ext uri="{BB962C8B-B14F-4D97-AF65-F5344CB8AC3E}">
        <p14:creationId xmlns:p14="http://schemas.microsoft.com/office/powerpoint/2010/main" val="128451186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EF07FD4-3540-65C4-1824-2B6C76650A95}"/>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5/19/23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296900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B632EB-A64C-796F-216C-8E0E82C6B70E}"/>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5/19/23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558648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36A09EE-BD11-DD8F-827C-772C2BD70D57}"/>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51203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3181F0D-81EF-D738-8095-AF99F7F41D9B}"/>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02533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D61366-5597-3BEF-315A-E606F7CF49AE}"/>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057531"/>
      </p:ext>
    </p:extLst>
  </p:cSld>
  <p:clrMap bg1="lt1" tx1="dk1" bg2="lt2" tx2="dk2" accent1="accent1" accent2="accent2" accent3="accent3" accent4="accent4" accent5="accent5" accent6="accent6" hlink="hlink" folHlink="folHlink"/>
  <p:sldLayoutIdLst>
    <p:sldLayoutId id="2147483896" r:id="rId1"/>
    <p:sldLayoutId id="2147483924" r:id="rId2"/>
    <p:sldLayoutId id="2147483925" r:id="rId3"/>
    <p:sldLayoutId id="2147483926" r:id="rId4"/>
    <p:sldLayoutId id="21474839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7F0CD38-E3FB-17DD-0610-CD22018A7344}"/>
              </a:ext>
            </a:extLst>
          </p:cNvPr>
          <p:cNvSpPr txBox="1"/>
          <p:nvPr userDrawn="1"/>
        </p:nvSpPr>
        <p:spPr>
          <a:xfrm>
            <a:off x="0" y="-1450777"/>
            <a:ext cx="12192000" cy="307777"/>
          </a:xfrm>
          <a:prstGeom prst="rect">
            <a:avLst/>
          </a:prstGeom>
          <a:noFill/>
        </p:spPr>
        <p:txBody>
          <a:bodyPr vert="horz" wrap="none" lIns="0" tIns="0" rIns="0" bIns="0"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5/19/23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2355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6.xml"/><Relationship Id="rId7" Type="http://schemas.microsoft.com/office/2007/relationships/hdphoto" Target="../media/hdphoto14.wdp"/><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slide" Target="slide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1.xml"/><Relationship Id="rId1" Type="http://schemas.openxmlformats.org/officeDocument/2006/relationships/slideLayout" Target="../slideLayouts/slideLayout1.xml"/><Relationship Id="rId5" Type="http://schemas.openxmlformats.org/officeDocument/2006/relationships/slide" Target="slide33.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1.xml"/><Relationship Id="rId1" Type="http://schemas.openxmlformats.org/officeDocument/2006/relationships/slideLayout" Target="../slideLayouts/slideLayout1.xml"/><Relationship Id="rId5" Type="http://schemas.openxmlformats.org/officeDocument/2006/relationships/slide" Target="slide27.xml"/><Relationship Id="rId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1.xml"/><Relationship Id="rId1" Type="http://schemas.openxmlformats.org/officeDocument/2006/relationships/slideLayout" Target="../slideLayouts/slideLayout1.xml"/><Relationship Id="rId5" Type="http://schemas.openxmlformats.org/officeDocument/2006/relationships/slide" Target="slide27.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slide" Target="slide9.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23.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23.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50.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Layout" Target="../slideLayouts/slideLayout50.xml"/><Relationship Id="rId6" Type="http://schemas.openxmlformats.org/officeDocument/2006/relationships/image" Target="../media/image57.png"/><Relationship Id="rId5" Type="http://schemas.microsoft.com/office/2007/relationships/hdphoto" Target="../media/hdphoto18.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 Target="slide18.xml"/><Relationship Id="rId7" Type="http://schemas.microsoft.com/office/2007/relationships/hdphoto" Target="../media/hdphoto18.wdp"/><Relationship Id="rId2" Type="http://schemas.openxmlformats.org/officeDocument/2006/relationships/image" Target="../media/image55.jpeg"/><Relationship Id="rId1" Type="http://schemas.openxmlformats.org/officeDocument/2006/relationships/slideLayout" Target="../slideLayouts/slideLayout50.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9.wdp"/></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png"/><Relationship Id="rId1" Type="http://schemas.openxmlformats.org/officeDocument/2006/relationships/slideLayout" Target="../slideLayouts/slideLayout55.xml"/><Relationship Id="rId5" Type="http://schemas.openxmlformats.org/officeDocument/2006/relationships/image" Target="../media/image62.jpeg"/><Relationship Id="rId4" Type="http://schemas.openxmlformats.org/officeDocument/2006/relationships/slide" Target="slide11.xml"/></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image" Target="../media/image62.jpeg"/><Relationship Id="rId4" Type="http://schemas.openxmlformats.org/officeDocument/2006/relationships/slide" Target="slide11.xml"/><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1.wdp"/><Relationship Id="rId2"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1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 Target="slide34.xml"/><Relationship Id="rId7" Type="http://schemas.openxmlformats.org/officeDocument/2006/relationships/image" Target="../media/image26.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5.png"/><Relationship Id="rId4" Type="http://schemas.openxmlformats.org/officeDocument/2006/relationships/image" Target="../media/image50.png"/><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 Type="http://schemas.openxmlformats.org/officeDocument/2006/relationships/notesSlide" Target="../notesSlides/notesSlide15.xml"/><Relationship Id="rId16" Type="http://schemas.openxmlformats.org/officeDocument/2006/relationships/image" Target="../media/image83.svg"/><Relationship Id="rId20" Type="http://schemas.openxmlformats.org/officeDocument/2006/relationships/image" Target="../media/image87.svg"/><Relationship Id="rId1" Type="http://schemas.openxmlformats.org/officeDocument/2006/relationships/slideLayout" Target="../slideLayouts/slideLayout35.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11.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40.xml"/><Relationship Id="rId4" Type="http://schemas.openxmlformats.org/officeDocument/2006/relationships/image" Target="../media/image96.jpg"/></Relationships>
</file>

<file path=ppt/slides/_rels/slide54.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1.png"/><Relationship Id="rId12" Type="http://schemas.microsoft.com/office/2007/relationships/hdphoto" Target="../media/hdphoto23.wdp"/><Relationship Id="rId17" Type="http://schemas.microsoft.com/office/2007/relationships/hdphoto" Target="../media/hdphoto24.wdp"/><Relationship Id="rId2" Type="http://schemas.openxmlformats.org/officeDocument/2006/relationships/notesSlide" Target="../notesSlides/notesSlide16.xml"/><Relationship Id="rId16" Type="http://schemas.openxmlformats.org/officeDocument/2006/relationships/image" Target="../media/image107.png"/><Relationship Id="rId1" Type="http://schemas.openxmlformats.org/officeDocument/2006/relationships/slideLayout" Target="../slideLayouts/slideLayout24.xml"/><Relationship Id="rId6" Type="http://schemas.openxmlformats.org/officeDocument/2006/relationships/image" Target="../media/image100.svg"/><Relationship Id="rId11" Type="http://schemas.openxmlformats.org/officeDocument/2006/relationships/image" Target="../media/image103.png"/><Relationship Id="rId5" Type="http://schemas.openxmlformats.org/officeDocument/2006/relationships/image" Target="../media/image99.png"/><Relationship Id="rId15" Type="http://schemas.openxmlformats.org/officeDocument/2006/relationships/image" Target="../media/image106.png"/><Relationship Id="rId10" Type="http://schemas.microsoft.com/office/2007/relationships/hdphoto" Target="../media/hdphoto22.wdp"/><Relationship Id="rId4" Type="http://schemas.openxmlformats.org/officeDocument/2006/relationships/image" Target="../media/image98.svg"/><Relationship Id="rId9" Type="http://schemas.openxmlformats.org/officeDocument/2006/relationships/image" Target="../media/image102.png"/><Relationship Id="rId1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hart" Target="../charts/chart1.xml"/><Relationship Id="rId1" Type="http://schemas.openxmlformats.org/officeDocument/2006/relationships/slideLayout" Target="../slideLayouts/slideLayout24.xml"/><Relationship Id="rId4" Type="http://schemas.microsoft.com/office/2007/relationships/hdphoto" Target="../media/hdphoto26.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7.xml"/><Relationship Id="rId7" Type="http://schemas.openxmlformats.org/officeDocument/2006/relationships/image" Target="../media/image15.pn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7.wdp"/><Relationship Id="rId12"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5.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5.png"/><Relationship Id="rId7"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6.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798B6-2AFF-2523-4A3B-3C8F2304A32E}"/>
              </a:ext>
            </a:extLst>
          </p:cNvPr>
          <p:cNvSpPr txBox="1"/>
          <p:nvPr/>
        </p:nvSpPr>
        <p:spPr>
          <a:xfrm>
            <a:off x="141477" y="2410441"/>
            <a:ext cx="11835740" cy="1354217"/>
          </a:xfrm>
          <a:prstGeom prst="rect">
            <a:avLst/>
          </a:prstGeom>
          <a:noFill/>
        </p:spPr>
        <p:txBody>
          <a:bodyPr wrap="square" lIns="0" tIns="0" rIns="0" bIns="0" rtlCol="0">
            <a:spAutoFit/>
          </a:bodyPr>
          <a:lstStyle/>
          <a:p>
            <a:pPr algn="ctr"/>
            <a:r>
              <a:rPr lang="en-US" sz="4400">
                <a:solidFill>
                  <a:srgbClr val="00B050"/>
                </a:solidFill>
                <a:latin typeface="#9Slide07 IcielBC Cubano Normal" panose="00000500000000000000" pitchFamily="2" charset="0"/>
              </a:rPr>
              <a:t>Hướng dẫn học sinh trả lời phần kĩ năng </a:t>
            </a:r>
            <a:r>
              <a:rPr lang="en-US" sz="4400">
                <a:solidFill>
                  <a:srgbClr val="FF0000"/>
                </a:solidFill>
                <a:latin typeface="#9Slide07 IcielBC Cubano Normal" panose="00000500000000000000" pitchFamily="2" charset="0"/>
              </a:rPr>
              <a:t>Atlat, Bảng số liệu, Biểu đồ</a:t>
            </a:r>
          </a:p>
        </p:txBody>
      </p:sp>
      <p:sp>
        <p:nvSpPr>
          <p:cNvPr id="4" name="TextBox 3">
            <a:extLst>
              <a:ext uri="{FF2B5EF4-FFF2-40B4-BE49-F238E27FC236}">
                <a16:creationId xmlns:a16="http://schemas.microsoft.com/office/drawing/2014/main" id="{CBB85D14-19C7-CA8B-1691-D3CBA097EFC7}"/>
              </a:ext>
            </a:extLst>
          </p:cNvPr>
          <p:cNvSpPr txBox="1"/>
          <p:nvPr/>
        </p:nvSpPr>
        <p:spPr>
          <a:xfrm>
            <a:off x="0" y="123623"/>
            <a:ext cx="12344400" cy="1107996"/>
          </a:xfrm>
          <a:prstGeom prst="rect">
            <a:avLst/>
          </a:prstGeom>
          <a:noFill/>
        </p:spPr>
        <p:txBody>
          <a:bodyPr wrap="square" lIns="0" tIns="0" rIns="0" bIns="0" rtlCol="0">
            <a:spAutoFit/>
          </a:bodyPr>
          <a:lstStyle/>
          <a:p>
            <a:pPr algn="ctr"/>
            <a:r>
              <a:rPr lang="en-US" sz="3600" b="1">
                <a:solidFill>
                  <a:srgbClr val="0070C0"/>
                </a:solidFill>
                <a:latin typeface="#9Slide05 GeosansLight" panose="02000603020000020003" pitchFamily="2" charset="0"/>
              </a:rPr>
              <a:t>Hội nghị tập huấn nâng cao chất lượng thi tốt nghiệp THPT </a:t>
            </a:r>
          </a:p>
          <a:p>
            <a:pPr algn="ctr"/>
            <a:r>
              <a:rPr lang="en-US" sz="3600" b="1">
                <a:solidFill>
                  <a:srgbClr val="0070C0"/>
                </a:solidFill>
                <a:latin typeface="#9Slide05 GeosansLight" panose="02000603020000020003" pitchFamily="2" charset="0"/>
              </a:rPr>
              <a:t>Năm học 2022-2023</a:t>
            </a:r>
          </a:p>
        </p:txBody>
      </p:sp>
      <p:sp>
        <p:nvSpPr>
          <p:cNvPr id="5" name="TextBox 4">
            <a:extLst>
              <a:ext uri="{FF2B5EF4-FFF2-40B4-BE49-F238E27FC236}">
                <a16:creationId xmlns:a16="http://schemas.microsoft.com/office/drawing/2014/main" id="{832B65B7-524B-C13A-BCE8-546CE1E972AF}"/>
              </a:ext>
            </a:extLst>
          </p:cNvPr>
          <p:cNvSpPr txBox="1"/>
          <p:nvPr/>
        </p:nvSpPr>
        <p:spPr>
          <a:xfrm>
            <a:off x="-76200" y="1718154"/>
            <a:ext cx="12344400" cy="553998"/>
          </a:xfrm>
          <a:prstGeom prst="rect">
            <a:avLst/>
          </a:prstGeom>
          <a:noFill/>
        </p:spPr>
        <p:txBody>
          <a:bodyPr wrap="square" lIns="0" tIns="0" rIns="0" bIns="0" rtlCol="0">
            <a:spAutoFit/>
          </a:bodyPr>
          <a:lstStyle/>
          <a:p>
            <a:pPr algn="ctr"/>
            <a:r>
              <a:rPr lang="en-US" sz="3600" b="1">
                <a:solidFill>
                  <a:schemeClr val="accent5">
                    <a:lumMod val="75000"/>
                  </a:schemeClr>
                </a:solidFill>
                <a:latin typeface="#9Slide05 GeosansLight" panose="02000603020000020003" pitchFamily="2" charset="0"/>
              </a:rPr>
              <a:t>Môn: Địa lí</a:t>
            </a:r>
          </a:p>
        </p:txBody>
      </p:sp>
      <p:grpSp>
        <p:nvGrpSpPr>
          <p:cNvPr id="6" name="Google Shape;27146;p53">
            <a:extLst>
              <a:ext uri="{FF2B5EF4-FFF2-40B4-BE49-F238E27FC236}">
                <a16:creationId xmlns:a16="http://schemas.microsoft.com/office/drawing/2014/main" id="{4781629F-26DF-46A5-3348-4751AF08C486}"/>
              </a:ext>
            </a:extLst>
          </p:cNvPr>
          <p:cNvGrpSpPr/>
          <p:nvPr/>
        </p:nvGrpSpPr>
        <p:grpSpPr>
          <a:xfrm flipH="1">
            <a:off x="-987516" y="-13809"/>
            <a:ext cx="2585788" cy="4830224"/>
            <a:chOff x="6328097" y="1662528"/>
            <a:chExt cx="1743616" cy="3257056"/>
          </a:xfrm>
        </p:grpSpPr>
        <p:sp>
          <p:nvSpPr>
            <p:cNvPr id="7" name="Google Shape;27147;p53">
              <a:extLst>
                <a:ext uri="{FF2B5EF4-FFF2-40B4-BE49-F238E27FC236}">
                  <a16:creationId xmlns:a16="http://schemas.microsoft.com/office/drawing/2014/main" id="{B7BBB84C-3CDD-417E-4D94-5A26E93145A1}"/>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148;p53">
              <a:extLst>
                <a:ext uri="{FF2B5EF4-FFF2-40B4-BE49-F238E27FC236}">
                  <a16:creationId xmlns:a16="http://schemas.microsoft.com/office/drawing/2014/main" id="{CEA54CDD-CBD7-2151-A87F-21025F9596F6}"/>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49;p53">
              <a:extLst>
                <a:ext uri="{FF2B5EF4-FFF2-40B4-BE49-F238E27FC236}">
                  <a16:creationId xmlns:a16="http://schemas.microsoft.com/office/drawing/2014/main" id="{C33E5020-CA90-327D-D82E-2E0F545019C1}"/>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50;p53">
              <a:extLst>
                <a:ext uri="{FF2B5EF4-FFF2-40B4-BE49-F238E27FC236}">
                  <a16:creationId xmlns:a16="http://schemas.microsoft.com/office/drawing/2014/main" id="{1A56037D-A92E-1310-A3EA-19E725A0B7AA}"/>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151;p53">
              <a:extLst>
                <a:ext uri="{FF2B5EF4-FFF2-40B4-BE49-F238E27FC236}">
                  <a16:creationId xmlns:a16="http://schemas.microsoft.com/office/drawing/2014/main" id="{47E892D4-44FF-00AF-F7FC-7048BBBE7BDF}"/>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52;p53">
              <a:extLst>
                <a:ext uri="{FF2B5EF4-FFF2-40B4-BE49-F238E27FC236}">
                  <a16:creationId xmlns:a16="http://schemas.microsoft.com/office/drawing/2014/main" id="{7873E172-27C6-4840-D1AE-44F3BFF49F29}"/>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153;p53">
              <a:extLst>
                <a:ext uri="{FF2B5EF4-FFF2-40B4-BE49-F238E27FC236}">
                  <a16:creationId xmlns:a16="http://schemas.microsoft.com/office/drawing/2014/main" id="{1B400C71-76A6-AD6F-B7E1-26DB78FF0C64}"/>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154;p53">
              <a:extLst>
                <a:ext uri="{FF2B5EF4-FFF2-40B4-BE49-F238E27FC236}">
                  <a16:creationId xmlns:a16="http://schemas.microsoft.com/office/drawing/2014/main" id="{4D0E4B1E-9B00-8263-C33C-A61D1AC1AC9F}"/>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55;p53">
              <a:extLst>
                <a:ext uri="{FF2B5EF4-FFF2-40B4-BE49-F238E27FC236}">
                  <a16:creationId xmlns:a16="http://schemas.microsoft.com/office/drawing/2014/main" id="{C6EEEC75-A38A-6599-0898-2C211EB184BC}"/>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156;p53">
              <a:extLst>
                <a:ext uri="{FF2B5EF4-FFF2-40B4-BE49-F238E27FC236}">
                  <a16:creationId xmlns:a16="http://schemas.microsoft.com/office/drawing/2014/main" id="{26DDE0CE-A6AE-6B8E-17C3-901F82E95BE9}"/>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157;p53">
              <a:extLst>
                <a:ext uri="{FF2B5EF4-FFF2-40B4-BE49-F238E27FC236}">
                  <a16:creationId xmlns:a16="http://schemas.microsoft.com/office/drawing/2014/main" id="{47F00A2B-92C8-2C17-1978-F9EBBB7BE09B}"/>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158;p53">
              <a:extLst>
                <a:ext uri="{FF2B5EF4-FFF2-40B4-BE49-F238E27FC236}">
                  <a16:creationId xmlns:a16="http://schemas.microsoft.com/office/drawing/2014/main" id="{83454138-AFEE-E177-07CA-683714192C76}"/>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159;p53">
              <a:extLst>
                <a:ext uri="{FF2B5EF4-FFF2-40B4-BE49-F238E27FC236}">
                  <a16:creationId xmlns:a16="http://schemas.microsoft.com/office/drawing/2014/main" id="{E8624C90-5420-A006-432A-A5E1F8BB8514}"/>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60;p53">
              <a:extLst>
                <a:ext uri="{FF2B5EF4-FFF2-40B4-BE49-F238E27FC236}">
                  <a16:creationId xmlns:a16="http://schemas.microsoft.com/office/drawing/2014/main" id="{D5E20E3A-1F43-735C-58B2-396765690CAE}"/>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161;p53">
              <a:extLst>
                <a:ext uri="{FF2B5EF4-FFF2-40B4-BE49-F238E27FC236}">
                  <a16:creationId xmlns:a16="http://schemas.microsoft.com/office/drawing/2014/main" id="{0389F3F7-B0E5-FA2B-5B24-4B033A7B68EC}"/>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162;p53">
              <a:extLst>
                <a:ext uri="{FF2B5EF4-FFF2-40B4-BE49-F238E27FC236}">
                  <a16:creationId xmlns:a16="http://schemas.microsoft.com/office/drawing/2014/main" id="{D293C51F-89A1-A27E-B94F-9EF857029E1A}"/>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163;p53">
              <a:extLst>
                <a:ext uri="{FF2B5EF4-FFF2-40B4-BE49-F238E27FC236}">
                  <a16:creationId xmlns:a16="http://schemas.microsoft.com/office/drawing/2014/main" id="{8DC109AE-D7DC-F4C2-97CA-DEC3CB80455C}"/>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164;p53">
              <a:extLst>
                <a:ext uri="{FF2B5EF4-FFF2-40B4-BE49-F238E27FC236}">
                  <a16:creationId xmlns:a16="http://schemas.microsoft.com/office/drawing/2014/main" id="{F7091C2B-BF40-09BF-94EA-1F399D55735C}"/>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165;p53">
              <a:extLst>
                <a:ext uri="{FF2B5EF4-FFF2-40B4-BE49-F238E27FC236}">
                  <a16:creationId xmlns:a16="http://schemas.microsoft.com/office/drawing/2014/main" id="{B3297FFD-7DE5-08A7-6654-CFEB1790AC9E}"/>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166;p53">
              <a:extLst>
                <a:ext uri="{FF2B5EF4-FFF2-40B4-BE49-F238E27FC236}">
                  <a16:creationId xmlns:a16="http://schemas.microsoft.com/office/drawing/2014/main" id="{7ADAA7FF-E551-995C-4261-6654491F3535}"/>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167;p53">
              <a:extLst>
                <a:ext uri="{FF2B5EF4-FFF2-40B4-BE49-F238E27FC236}">
                  <a16:creationId xmlns:a16="http://schemas.microsoft.com/office/drawing/2014/main" id="{79B6FCE1-04AE-B457-34EF-030AEDB91DFC}"/>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68;p53">
              <a:extLst>
                <a:ext uri="{FF2B5EF4-FFF2-40B4-BE49-F238E27FC236}">
                  <a16:creationId xmlns:a16="http://schemas.microsoft.com/office/drawing/2014/main" id="{4264CC3F-02A5-A7C3-D8C4-3FA5A6E033CF}"/>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69;p53">
              <a:extLst>
                <a:ext uri="{FF2B5EF4-FFF2-40B4-BE49-F238E27FC236}">
                  <a16:creationId xmlns:a16="http://schemas.microsoft.com/office/drawing/2014/main" id="{0A56C979-196B-7673-8A03-5551D6077E72}"/>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70;p53">
              <a:extLst>
                <a:ext uri="{FF2B5EF4-FFF2-40B4-BE49-F238E27FC236}">
                  <a16:creationId xmlns:a16="http://schemas.microsoft.com/office/drawing/2014/main" id="{5F262EF5-8EDA-CD2F-7955-8DDB008247E8}"/>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71;p53">
              <a:extLst>
                <a:ext uri="{FF2B5EF4-FFF2-40B4-BE49-F238E27FC236}">
                  <a16:creationId xmlns:a16="http://schemas.microsoft.com/office/drawing/2014/main" id="{39BF1F92-0888-559F-33D5-4EB94920D7A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172;p53">
              <a:extLst>
                <a:ext uri="{FF2B5EF4-FFF2-40B4-BE49-F238E27FC236}">
                  <a16:creationId xmlns:a16="http://schemas.microsoft.com/office/drawing/2014/main" id="{48EC45F2-4F7B-CAF8-C7D1-DDB192A1CC65}"/>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173;p53">
              <a:extLst>
                <a:ext uri="{FF2B5EF4-FFF2-40B4-BE49-F238E27FC236}">
                  <a16:creationId xmlns:a16="http://schemas.microsoft.com/office/drawing/2014/main" id="{CC1A7788-6C7F-2644-7127-D35B383EB9B7}"/>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174;p53">
              <a:extLst>
                <a:ext uri="{FF2B5EF4-FFF2-40B4-BE49-F238E27FC236}">
                  <a16:creationId xmlns:a16="http://schemas.microsoft.com/office/drawing/2014/main" id="{05C58937-C52B-F15B-89B7-7ECDC07A171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175;p53">
              <a:extLst>
                <a:ext uri="{FF2B5EF4-FFF2-40B4-BE49-F238E27FC236}">
                  <a16:creationId xmlns:a16="http://schemas.microsoft.com/office/drawing/2014/main" id="{FC06A6FD-0BF1-00FB-AFE3-B334990D57C9}"/>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176;p53">
              <a:extLst>
                <a:ext uri="{FF2B5EF4-FFF2-40B4-BE49-F238E27FC236}">
                  <a16:creationId xmlns:a16="http://schemas.microsoft.com/office/drawing/2014/main" id="{C339D5F8-2BF9-D113-DF92-3D2A2B317A2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177;p53">
              <a:extLst>
                <a:ext uri="{FF2B5EF4-FFF2-40B4-BE49-F238E27FC236}">
                  <a16:creationId xmlns:a16="http://schemas.microsoft.com/office/drawing/2014/main" id="{59090112-21C5-7A72-4586-22960FDF9E20}"/>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178;p53">
              <a:extLst>
                <a:ext uri="{FF2B5EF4-FFF2-40B4-BE49-F238E27FC236}">
                  <a16:creationId xmlns:a16="http://schemas.microsoft.com/office/drawing/2014/main" id="{77449BEE-3A82-69C6-79FC-E10E75893D0D}"/>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179;p53">
              <a:extLst>
                <a:ext uri="{FF2B5EF4-FFF2-40B4-BE49-F238E27FC236}">
                  <a16:creationId xmlns:a16="http://schemas.microsoft.com/office/drawing/2014/main" id="{7F77DFF1-48A4-737F-3C22-9788E619259D}"/>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180;p53">
              <a:extLst>
                <a:ext uri="{FF2B5EF4-FFF2-40B4-BE49-F238E27FC236}">
                  <a16:creationId xmlns:a16="http://schemas.microsoft.com/office/drawing/2014/main" id="{C4B61512-A1BD-80ED-28E0-1754E974C9F1}"/>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181;p53">
              <a:extLst>
                <a:ext uri="{FF2B5EF4-FFF2-40B4-BE49-F238E27FC236}">
                  <a16:creationId xmlns:a16="http://schemas.microsoft.com/office/drawing/2014/main" id="{C39A6FD1-B627-6817-0445-A1174A0275C3}"/>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182;p53">
              <a:extLst>
                <a:ext uri="{FF2B5EF4-FFF2-40B4-BE49-F238E27FC236}">
                  <a16:creationId xmlns:a16="http://schemas.microsoft.com/office/drawing/2014/main" id="{F19821AC-39BD-D9AB-B94A-F3F1C8550AC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183;p53">
              <a:extLst>
                <a:ext uri="{FF2B5EF4-FFF2-40B4-BE49-F238E27FC236}">
                  <a16:creationId xmlns:a16="http://schemas.microsoft.com/office/drawing/2014/main" id="{404E323E-274E-A501-49C7-9C74658E945F}"/>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184;p53">
              <a:extLst>
                <a:ext uri="{FF2B5EF4-FFF2-40B4-BE49-F238E27FC236}">
                  <a16:creationId xmlns:a16="http://schemas.microsoft.com/office/drawing/2014/main" id="{BF3FD1D0-1E10-373B-24F8-638BC6354963}"/>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85;p53">
              <a:extLst>
                <a:ext uri="{FF2B5EF4-FFF2-40B4-BE49-F238E27FC236}">
                  <a16:creationId xmlns:a16="http://schemas.microsoft.com/office/drawing/2014/main" id="{640389D4-3DA5-EAE0-7F65-FCADDDB85843}"/>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31" name="Picture 4" descr="Premium Vector | People and start up project. tiny businesswoman character  stand on ladder protecting huge startup egg in nest with umbrella.  businessman take dollar bills from birds jack. cartoon vector illustration">
            <a:extLst>
              <a:ext uri="{FF2B5EF4-FFF2-40B4-BE49-F238E27FC236}">
                <a16:creationId xmlns:a16="http://schemas.microsoft.com/office/drawing/2014/main" id="{C3BE7506-53A1-DB37-66B0-525A2DA3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083"/>
          <a:stretch/>
        </p:blipFill>
        <p:spPr bwMode="auto">
          <a:xfrm>
            <a:off x="60240" y="4652638"/>
            <a:ext cx="10896600" cy="220536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oogle Shape;27146;p53">
            <a:extLst>
              <a:ext uri="{FF2B5EF4-FFF2-40B4-BE49-F238E27FC236}">
                <a16:creationId xmlns:a16="http://schemas.microsoft.com/office/drawing/2014/main" id="{73B92FFC-341B-4D96-F286-248A654EDEC4}"/>
              </a:ext>
            </a:extLst>
          </p:cNvPr>
          <p:cNvGrpSpPr/>
          <p:nvPr/>
        </p:nvGrpSpPr>
        <p:grpSpPr>
          <a:xfrm>
            <a:off x="9906000" y="4442888"/>
            <a:ext cx="2585788" cy="4830224"/>
            <a:chOff x="6328097" y="1662528"/>
            <a:chExt cx="1743616" cy="3257056"/>
          </a:xfrm>
        </p:grpSpPr>
        <p:sp>
          <p:nvSpPr>
            <p:cNvPr id="49" name="Google Shape;27147;p53">
              <a:extLst>
                <a:ext uri="{FF2B5EF4-FFF2-40B4-BE49-F238E27FC236}">
                  <a16:creationId xmlns:a16="http://schemas.microsoft.com/office/drawing/2014/main" id="{2EFFAF6E-FCC6-348C-D904-1D1CFE32D80D}"/>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148;p53">
              <a:extLst>
                <a:ext uri="{FF2B5EF4-FFF2-40B4-BE49-F238E27FC236}">
                  <a16:creationId xmlns:a16="http://schemas.microsoft.com/office/drawing/2014/main" id="{14B2068E-9944-A4CF-0951-C8018C42C8DF}"/>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149;p53">
              <a:extLst>
                <a:ext uri="{FF2B5EF4-FFF2-40B4-BE49-F238E27FC236}">
                  <a16:creationId xmlns:a16="http://schemas.microsoft.com/office/drawing/2014/main" id="{7224D32D-8D05-9B22-F102-3B81FED1E61B}"/>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150;p53">
              <a:extLst>
                <a:ext uri="{FF2B5EF4-FFF2-40B4-BE49-F238E27FC236}">
                  <a16:creationId xmlns:a16="http://schemas.microsoft.com/office/drawing/2014/main" id="{6D3AD572-7B9C-D321-38FF-91F1C3FECBA0}"/>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51;p53">
              <a:extLst>
                <a:ext uri="{FF2B5EF4-FFF2-40B4-BE49-F238E27FC236}">
                  <a16:creationId xmlns:a16="http://schemas.microsoft.com/office/drawing/2014/main" id="{393EF547-9C12-C752-0F82-ED6633283EDD}"/>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52;p53">
              <a:extLst>
                <a:ext uri="{FF2B5EF4-FFF2-40B4-BE49-F238E27FC236}">
                  <a16:creationId xmlns:a16="http://schemas.microsoft.com/office/drawing/2014/main" id="{0F4263D9-6FC4-C727-E603-DFCF7007B7A5}"/>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53;p53">
              <a:extLst>
                <a:ext uri="{FF2B5EF4-FFF2-40B4-BE49-F238E27FC236}">
                  <a16:creationId xmlns:a16="http://schemas.microsoft.com/office/drawing/2014/main" id="{7540B5F2-A346-0744-DD82-533DA42D14CA}"/>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54;p53">
              <a:extLst>
                <a:ext uri="{FF2B5EF4-FFF2-40B4-BE49-F238E27FC236}">
                  <a16:creationId xmlns:a16="http://schemas.microsoft.com/office/drawing/2014/main" id="{A3DC4B48-1F7F-1475-1E8E-C5F6262E528F}"/>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55;p53">
              <a:extLst>
                <a:ext uri="{FF2B5EF4-FFF2-40B4-BE49-F238E27FC236}">
                  <a16:creationId xmlns:a16="http://schemas.microsoft.com/office/drawing/2014/main" id="{331DCE19-CD39-8460-B533-08B85EEF0C42}"/>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6;p53">
              <a:extLst>
                <a:ext uri="{FF2B5EF4-FFF2-40B4-BE49-F238E27FC236}">
                  <a16:creationId xmlns:a16="http://schemas.microsoft.com/office/drawing/2014/main" id="{C30344FA-BE6C-29AD-9D15-3A8C726BE8B5}"/>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57;p53">
              <a:extLst>
                <a:ext uri="{FF2B5EF4-FFF2-40B4-BE49-F238E27FC236}">
                  <a16:creationId xmlns:a16="http://schemas.microsoft.com/office/drawing/2014/main" id="{4BFD995E-4C38-39B4-9DA5-16620CF32CCF}"/>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58;p53">
              <a:extLst>
                <a:ext uri="{FF2B5EF4-FFF2-40B4-BE49-F238E27FC236}">
                  <a16:creationId xmlns:a16="http://schemas.microsoft.com/office/drawing/2014/main" id="{7F205FE8-18EA-524E-930B-C5EDDCCBBBBA}"/>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59;p53">
              <a:extLst>
                <a:ext uri="{FF2B5EF4-FFF2-40B4-BE49-F238E27FC236}">
                  <a16:creationId xmlns:a16="http://schemas.microsoft.com/office/drawing/2014/main" id="{3204889C-8DE0-E8A8-C3C9-3196314AC0B7}"/>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60;p53">
              <a:extLst>
                <a:ext uri="{FF2B5EF4-FFF2-40B4-BE49-F238E27FC236}">
                  <a16:creationId xmlns:a16="http://schemas.microsoft.com/office/drawing/2014/main" id="{2F99A44F-7D1C-11BE-0936-F92B197FCC5E}"/>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161;p53">
              <a:extLst>
                <a:ext uri="{FF2B5EF4-FFF2-40B4-BE49-F238E27FC236}">
                  <a16:creationId xmlns:a16="http://schemas.microsoft.com/office/drawing/2014/main" id="{FD0837E0-B934-07AD-161A-7EB391645D35}"/>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0" name="Google Shape;27162;p53">
              <a:extLst>
                <a:ext uri="{FF2B5EF4-FFF2-40B4-BE49-F238E27FC236}">
                  <a16:creationId xmlns:a16="http://schemas.microsoft.com/office/drawing/2014/main" id="{C4B3ECCA-56C8-B856-C225-38672658E49F}"/>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1" name="Google Shape;27163;p53">
              <a:extLst>
                <a:ext uri="{FF2B5EF4-FFF2-40B4-BE49-F238E27FC236}">
                  <a16:creationId xmlns:a16="http://schemas.microsoft.com/office/drawing/2014/main" id="{4E237131-0015-F1C2-6BE7-950373F94ACD}"/>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3" name="Google Shape;27164;p53">
              <a:extLst>
                <a:ext uri="{FF2B5EF4-FFF2-40B4-BE49-F238E27FC236}">
                  <a16:creationId xmlns:a16="http://schemas.microsoft.com/office/drawing/2014/main" id="{BE22FCA5-8D29-6CED-D908-6D98478D24BC}"/>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5" name="Google Shape;27165;p53">
              <a:extLst>
                <a:ext uri="{FF2B5EF4-FFF2-40B4-BE49-F238E27FC236}">
                  <a16:creationId xmlns:a16="http://schemas.microsoft.com/office/drawing/2014/main" id="{4434FC55-3767-FDDD-D31C-929880937A88}"/>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7" name="Google Shape;27166;p53">
              <a:extLst>
                <a:ext uri="{FF2B5EF4-FFF2-40B4-BE49-F238E27FC236}">
                  <a16:creationId xmlns:a16="http://schemas.microsoft.com/office/drawing/2014/main" id="{4D4EBD5C-1C9F-16BF-0128-9797B7E4D123}"/>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9" name="Google Shape;27167;p53">
              <a:extLst>
                <a:ext uri="{FF2B5EF4-FFF2-40B4-BE49-F238E27FC236}">
                  <a16:creationId xmlns:a16="http://schemas.microsoft.com/office/drawing/2014/main" id="{9581C65D-B66D-9860-E1FA-081550C7AAF8}"/>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1" name="Google Shape;27168;p53">
              <a:extLst>
                <a:ext uri="{FF2B5EF4-FFF2-40B4-BE49-F238E27FC236}">
                  <a16:creationId xmlns:a16="http://schemas.microsoft.com/office/drawing/2014/main" id="{1DD97730-E4F9-499B-54D0-902C89AD721B}"/>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3" name="Google Shape;27169;p53">
              <a:extLst>
                <a:ext uri="{FF2B5EF4-FFF2-40B4-BE49-F238E27FC236}">
                  <a16:creationId xmlns:a16="http://schemas.microsoft.com/office/drawing/2014/main" id="{EDF702E2-3980-BF7D-FC5D-B3F489EE6439}"/>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4" name="Google Shape;27170;p53">
              <a:extLst>
                <a:ext uri="{FF2B5EF4-FFF2-40B4-BE49-F238E27FC236}">
                  <a16:creationId xmlns:a16="http://schemas.microsoft.com/office/drawing/2014/main" id="{77BECD2F-8276-87E3-FE80-A7655874A6B7}"/>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5" name="Google Shape;27171;p53">
              <a:extLst>
                <a:ext uri="{FF2B5EF4-FFF2-40B4-BE49-F238E27FC236}">
                  <a16:creationId xmlns:a16="http://schemas.microsoft.com/office/drawing/2014/main" id="{E4867380-5319-99CE-F033-2D002773F54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6" name="Google Shape;27172;p53">
              <a:extLst>
                <a:ext uri="{FF2B5EF4-FFF2-40B4-BE49-F238E27FC236}">
                  <a16:creationId xmlns:a16="http://schemas.microsoft.com/office/drawing/2014/main" id="{BF0B1116-2543-896C-F520-14AE83A04595}"/>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7" name="Google Shape;27173;p53">
              <a:extLst>
                <a:ext uri="{FF2B5EF4-FFF2-40B4-BE49-F238E27FC236}">
                  <a16:creationId xmlns:a16="http://schemas.microsoft.com/office/drawing/2014/main" id="{B4E25B18-3D2B-D06B-A746-E0DB62CA07AC}"/>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8" name="Google Shape;27174;p53">
              <a:extLst>
                <a:ext uri="{FF2B5EF4-FFF2-40B4-BE49-F238E27FC236}">
                  <a16:creationId xmlns:a16="http://schemas.microsoft.com/office/drawing/2014/main" id="{346A170C-C409-611E-1FDE-40B922B2D7C4}"/>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9" name="Google Shape;27175;p53">
              <a:extLst>
                <a:ext uri="{FF2B5EF4-FFF2-40B4-BE49-F238E27FC236}">
                  <a16:creationId xmlns:a16="http://schemas.microsoft.com/office/drawing/2014/main" id="{8B489AC7-3BE8-F478-9BF0-BB9810D0E656}"/>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0" name="Google Shape;27176;p53">
              <a:extLst>
                <a:ext uri="{FF2B5EF4-FFF2-40B4-BE49-F238E27FC236}">
                  <a16:creationId xmlns:a16="http://schemas.microsoft.com/office/drawing/2014/main" id="{2A4416AF-2E61-C055-D360-2C1C35FD3CA9}"/>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1" name="Google Shape;27177;p53">
              <a:extLst>
                <a:ext uri="{FF2B5EF4-FFF2-40B4-BE49-F238E27FC236}">
                  <a16:creationId xmlns:a16="http://schemas.microsoft.com/office/drawing/2014/main" id="{FEFEA1F9-09E8-483E-777B-205D8B61F460}"/>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2" name="Google Shape;27178;p53">
              <a:extLst>
                <a:ext uri="{FF2B5EF4-FFF2-40B4-BE49-F238E27FC236}">
                  <a16:creationId xmlns:a16="http://schemas.microsoft.com/office/drawing/2014/main" id="{B6814665-99AF-0514-BF11-304B6B9B8023}"/>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3" name="Google Shape;27179;p53">
              <a:extLst>
                <a:ext uri="{FF2B5EF4-FFF2-40B4-BE49-F238E27FC236}">
                  <a16:creationId xmlns:a16="http://schemas.microsoft.com/office/drawing/2014/main" id="{4533664B-4106-A279-4FD3-D20B3F7284A2}"/>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4" name="Google Shape;27180;p53">
              <a:extLst>
                <a:ext uri="{FF2B5EF4-FFF2-40B4-BE49-F238E27FC236}">
                  <a16:creationId xmlns:a16="http://schemas.microsoft.com/office/drawing/2014/main" id="{292BA2BD-8A80-A75A-E597-A05113A2959E}"/>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5" name="Google Shape;27181;p53">
              <a:extLst>
                <a:ext uri="{FF2B5EF4-FFF2-40B4-BE49-F238E27FC236}">
                  <a16:creationId xmlns:a16="http://schemas.microsoft.com/office/drawing/2014/main" id="{6FFAE9E8-8B91-DFE9-BFA8-BAC6D0564FA5}"/>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6" name="Google Shape;27182;p53">
              <a:extLst>
                <a:ext uri="{FF2B5EF4-FFF2-40B4-BE49-F238E27FC236}">
                  <a16:creationId xmlns:a16="http://schemas.microsoft.com/office/drawing/2014/main" id="{AA3F9F39-7441-D9EF-1605-3C468C19C5DD}"/>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7" name="Google Shape;27183;p53">
              <a:extLst>
                <a:ext uri="{FF2B5EF4-FFF2-40B4-BE49-F238E27FC236}">
                  <a16:creationId xmlns:a16="http://schemas.microsoft.com/office/drawing/2014/main" id="{7C33146E-9E95-93F2-CC0B-1C7DF65E6D0E}"/>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8" name="Google Shape;27184;p53">
              <a:extLst>
                <a:ext uri="{FF2B5EF4-FFF2-40B4-BE49-F238E27FC236}">
                  <a16:creationId xmlns:a16="http://schemas.microsoft.com/office/drawing/2014/main" id="{E80051D7-DBD1-EFA7-A9BC-9CD5BF3E6612}"/>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9" name="Google Shape;27185;p53">
              <a:extLst>
                <a:ext uri="{FF2B5EF4-FFF2-40B4-BE49-F238E27FC236}">
                  <a16:creationId xmlns:a16="http://schemas.microsoft.com/office/drawing/2014/main" id="{00120C06-AF87-46F9-97A5-B160A60B37D2}"/>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33" name="Picture 2">
            <a:extLst>
              <a:ext uri="{FF2B5EF4-FFF2-40B4-BE49-F238E27FC236}">
                <a16:creationId xmlns:a16="http://schemas.microsoft.com/office/drawing/2014/main" id="{ACE1D289-A55D-7A6B-F173-1535FB877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4787" y="410145"/>
            <a:ext cx="1518910" cy="1518910"/>
          </a:xfrm>
          <a:prstGeom prst="rect">
            <a:avLst/>
          </a:prstGeom>
          <a:noFill/>
          <a:extLst>
            <a:ext uri="{909E8E84-426E-40DD-AFC4-6F175D3DCCD1}">
              <a14:hiddenFill xmlns:a14="http://schemas.microsoft.com/office/drawing/2010/main">
                <a:solidFill>
                  <a:srgbClr val="FFFFFF"/>
                </a:solidFill>
              </a14:hiddenFill>
            </a:ext>
          </a:extLst>
        </p:spPr>
      </p:pic>
      <p:sp>
        <p:nvSpPr>
          <p:cNvPr id="25634" name="TextBox 25633">
            <a:extLst>
              <a:ext uri="{FF2B5EF4-FFF2-40B4-BE49-F238E27FC236}">
                <a16:creationId xmlns:a16="http://schemas.microsoft.com/office/drawing/2014/main" id="{4A691181-041E-9B36-3583-FA10E1D4E44C}"/>
              </a:ext>
            </a:extLst>
          </p:cNvPr>
          <p:cNvSpPr txBox="1"/>
          <p:nvPr/>
        </p:nvSpPr>
        <p:spPr>
          <a:xfrm>
            <a:off x="6525293" y="3962113"/>
            <a:ext cx="5943751" cy="615553"/>
          </a:xfrm>
          <a:prstGeom prst="rect">
            <a:avLst/>
          </a:prstGeom>
          <a:noFill/>
        </p:spPr>
        <p:txBody>
          <a:bodyPr wrap="square" lIns="0" tIns="0" rIns="0" bIns="0" rtlCol="0">
            <a:spAutoFit/>
          </a:bodyPr>
          <a:lstStyle/>
          <a:p>
            <a:pPr algn="l"/>
            <a:r>
              <a:rPr lang="en-US" sz="2000" b="1">
                <a:solidFill>
                  <a:schemeClr val="accent1">
                    <a:lumMod val="50000"/>
                  </a:schemeClr>
                </a:solidFill>
                <a:latin typeface="#9Slide05 GeosansLight" panose="02000603020000020003" pitchFamily="2" charset="0"/>
              </a:rPr>
              <a:t>Báo cáo viên: Nguyễn Thị Nguyệt</a:t>
            </a:r>
          </a:p>
          <a:p>
            <a:pPr algn="l"/>
            <a:r>
              <a:rPr lang="en-US" sz="2000" b="1">
                <a:solidFill>
                  <a:schemeClr val="accent1">
                    <a:lumMod val="50000"/>
                  </a:schemeClr>
                </a:solidFill>
                <a:latin typeface="#9Slide05 GeosansLight" panose="02000603020000020003" pitchFamily="2" charset="0"/>
              </a:rPr>
              <a:t>Giáo viên Trường: THPT Quế Võ số 1</a:t>
            </a:r>
          </a:p>
        </p:txBody>
      </p:sp>
    </p:spTree>
    <p:extLst>
      <p:ext uri="{BB962C8B-B14F-4D97-AF65-F5344CB8AC3E}">
        <p14:creationId xmlns:p14="http://schemas.microsoft.com/office/powerpoint/2010/main" val="410397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16AC2-A259-6324-8588-C5A8AEC0089E}"/>
              </a:ext>
            </a:extLst>
          </p:cNvPr>
          <p:cNvSpPr txBox="1"/>
          <p:nvPr/>
        </p:nvSpPr>
        <p:spPr>
          <a:xfrm>
            <a:off x="1946910" y="152400"/>
            <a:ext cx="8298180" cy="707886"/>
          </a:xfrm>
          <a:prstGeom prst="rect">
            <a:avLst/>
          </a:prstGeom>
          <a:noFill/>
        </p:spPr>
        <p:txBody>
          <a:bodyPr wrap="square">
            <a:spAutoFit/>
          </a:bodyPr>
          <a:lstStyle/>
          <a:p>
            <a:pPr algn="ctr"/>
            <a:r>
              <a:rPr lang="en-US" sz="4000">
                <a:solidFill>
                  <a:srgbClr val="0070C0"/>
                </a:solidFill>
                <a:latin typeface="#9Slide05 FS Blonde Script" panose="03000503000000000000" pitchFamily="65" charset="0"/>
              </a:rPr>
              <a:t>2. Đọc Át lát</a:t>
            </a:r>
            <a:r>
              <a:rPr lang="en-US" sz="4000">
                <a:solidFill>
                  <a:schemeClr val="accent5">
                    <a:lumMod val="75000"/>
                  </a:schemeClr>
                </a:solidFill>
                <a:latin typeface="#9Slide05 FS Blonde Script" panose="03000503000000000000" pitchFamily="65" charset="0"/>
              </a:rPr>
              <a:t> đúng</a:t>
            </a:r>
            <a:r>
              <a:rPr lang="en-US" sz="4000">
                <a:solidFill>
                  <a:srgbClr val="0070C0"/>
                </a:solidFill>
                <a:latin typeface="#9Slide05 FS Blonde Script" panose="03000503000000000000" pitchFamily="65" charset="0"/>
              </a:rPr>
              <a:t> trình tự</a:t>
            </a:r>
          </a:p>
        </p:txBody>
      </p:sp>
      <p:pic>
        <p:nvPicPr>
          <p:cNvPr id="1026" name="Picture 2" descr="Sort - Free interface icons">
            <a:hlinkClick r:id="rId2" action="ppaction://hlinksldjump"/>
            <a:extLst>
              <a:ext uri="{FF2B5EF4-FFF2-40B4-BE49-F238E27FC236}">
                <a16:creationId xmlns:a16="http://schemas.microsoft.com/office/drawing/2014/main" id="{28C8C012-0F08-7A94-374A-290A80D67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56266"/>
            <a:ext cx="3657600"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3ECAB118-C20B-EF5B-639B-53D6FB64FBA8}"/>
              </a:ext>
            </a:extLst>
          </p:cNvPr>
          <p:cNvCxnSpPr>
            <a:cxnSpLocks/>
            <a:stCxn id="1026" idx="3"/>
          </p:cNvCxnSpPr>
          <p:nvPr/>
        </p:nvCxnSpPr>
        <p:spPr>
          <a:xfrm flipV="1">
            <a:off x="5029200" y="2171759"/>
            <a:ext cx="1676400" cy="121330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B5B426-D34D-E4EA-E9AC-D529076B134E}"/>
              </a:ext>
            </a:extLst>
          </p:cNvPr>
          <p:cNvSpPr txBox="1"/>
          <p:nvPr/>
        </p:nvSpPr>
        <p:spPr>
          <a:xfrm>
            <a:off x="6795656" y="1676400"/>
            <a:ext cx="4191000" cy="553998"/>
          </a:xfrm>
          <a:prstGeom prst="rect">
            <a:avLst/>
          </a:prstGeom>
          <a:noFill/>
        </p:spPr>
        <p:txBody>
          <a:bodyPr wrap="square" lIns="0" tIns="0" rIns="0" bIns="0" rtlCol="0">
            <a:spAutoFit/>
          </a:bodyPr>
          <a:lstStyle/>
          <a:p>
            <a:pPr algn="l"/>
            <a:r>
              <a:rPr lang="en-US" sz="3600" b="1">
                <a:solidFill>
                  <a:srgbClr val="0070C0"/>
                </a:solidFill>
                <a:latin typeface="#9Slide05 GeosansLight" panose="02000603020000020003" pitchFamily="2" charset="0"/>
              </a:rPr>
              <a:t>Kí hiệu chung̣ (Trang 3)</a:t>
            </a:r>
          </a:p>
        </p:txBody>
      </p:sp>
      <p:cxnSp>
        <p:nvCxnSpPr>
          <p:cNvPr id="8" name="Straight Arrow Connector 7">
            <a:extLst>
              <a:ext uri="{FF2B5EF4-FFF2-40B4-BE49-F238E27FC236}">
                <a16:creationId xmlns:a16="http://schemas.microsoft.com/office/drawing/2014/main" id="{C35C992A-01ED-4E54-E606-5383E8C0E190}"/>
              </a:ext>
            </a:extLst>
          </p:cNvPr>
          <p:cNvCxnSpPr>
            <a:cxnSpLocks/>
          </p:cNvCxnSpPr>
          <p:nvPr/>
        </p:nvCxnSpPr>
        <p:spPr>
          <a:xfrm>
            <a:off x="5029200" y="3657600"/>
            <a:ext cx="1676400" cy="11165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39844CD-97EE-E671-B08B-AFD914912BB8}"/>
              </a:ext>
            </a:extLst>
          </p:cNvPr>
          <p:cNvSpPr txBox="1"/>
          <p:nvPr/>
        </p:nvSpPr>
        <p:spPr>
          <a:xfrm>
            <a:off x="6719455" y="4784467"/>
            <a:ext cx="4840057" cy="646331"/>
          </a:xfrm>
          <a:prstGeom prst="rect">
            <a:avLst/>
          </a:prstGeom>
          <a:noFill/>
        </p:spPr>
        <p:txBody>
          <a:bodyPr wrap="square">
            <a:spAutoFit/>
          </a:bodyPr>
          <a:lstStyle/>
          <a:p>
            <a:r>
              <a:rPr lang="en-US" sz="3600" b="1">
                <a:solidFill>
                  <a:srgbClr val="0070C0"/>
                </a:solidFill>
                <a:latin typeface="#9Slide05 GeosansLight" panose="02000603020000020003" pitchFamily="2" charset="0"/>
              </a:rPr>
              <a:t>N</a:t>
            </a:r>
            <a:r>
              <a:rPr lang="vi-VN" sz="3600" b="1" i="0">
                <a:solidFill>
                  <a:srgbClr val="0070C0"/>
                </a:solidFill>
                <a:effectLst/>
                <a:latin typeface="#9Slide05 GeosansLight" panose="02000603020000020003" pitchFamily="2" charset="0"/>
              </a:rPr>
              <a:t>ắm chắc các nội dung</a:t>
            </a:r>
            <a:endParaRPr lang="en-US" sz="3600" b="1">
              <a:solidFill>
                <a:srgbClr val="0070C0"/>
              </a:solidFill>
              <a:latin typeface="#9Slide05 GeosansLight" panose="02000603020000020003" pitchFamily="2" charset="0"/>
            </a:endParaRPr>
          </a:p>
        </p:txBody>
      </p:sp>
      <p:sp>
        <p:nvSpPr>
          <p:cNvPr id="2" name="Arrow: Down 1">
            <a:extLst>
              <a:ext uri="{FF2B5EF4-FFF2-40B4-BE49-F238E27FC236}">
                <a16:creationId xmlns:a16="http://schemas.microsoft.com/office/drawing/2014/main" id="{DCFB91A7-C364-368E-7038-79E3C90374E2}"/>
              </a:ext>
            </a:extLst>
          </p:cNvPr>
          <p:cNvSpPr/>
          <p:nvPr/>
        </p:nvSpPr>
        <p:spPr>
          <a:xfrm>
            <a:off x="8357756" y="2362200"/>
            <a:ext cx="1066800" cy="30480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D0689918-36D7-1038-57EA-944364B34672}"/>
              </a:ext>
            </a:extLst>
          </p:cNvPr>
          <p:cNvSpPr/>
          <p:nvPr/>
        </p:nvSpPr>
        <p:spPr>
          <a:xfrm rot="10800000">
            <a:off x="8353239" y="4621769"/>
            <a:ext cx="1066800" cy="30480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0204B4-77E7-3EC3-5BC0-8CE4B7AF1A14}"/>
              </a:ext>
            </a:extLst>
          </p:cNvPr>
          <p:cNvSpPr txBox="1"/>
          <p:nvPr/>
        </p:nvSpPr>
        <p:spPr>
          <a:xfrm>
            <a:off x="7162802" y="3199656"/>
            <a:ext cx="3581400" cy="615553"/>
          </a:xfrm>
          <a:prstGeom prst="rect">
            <a:avLst/>
          </a:prstGeom>
          <a:noFill/>
        </p:spPr>
        <p:txBody>
          <a:bodyPr wrap="square" lIns="0" tIns="0" rIns="0" bIns="0" rtlCol="0">
            <a:spAutoFit/>
          </a:bodyPr>
          <a:lstStyle/>
          <a:p>
            <a:pPr algn="ctr"/>
            <a:r>
              <a:rPr lang="en-US" sz="4000">
                <a:solidFill>
                  <a:srgbClr val="C00000"/>
                </a:solidFill>
                <a:latin typeface="#9Slide05 FS Blonde Script" panose="03000503000000000000" pitchFamily="65" charset="0"/>
              </a:rPr>
              <a:t>Rút ngắn thời gian</a:t>
            </a:r>
          </a:p>
        </p:txBody>
      </p:sp>
    </p:spTree>
    <p:extLst>
      <p:ext uri="{BB962C8B-B14F-4D97-AF65-F5344CB8AC3E}">
        <p14:creationId xmlns:p14="http://schemas.microsoft.com/office/powerpoint/2010/main" val="319895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animBg="1"/>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F5618-92EE-BA29-52E2-CC8874C14C8D}"/>
              </a:ext>
            </a:extLst>
          </p:cNvPr>
          <p:cNvSpPr txBox="1"/>
          <p:nvPr/>
        </p:nvSpPr>
        <p:spPr>
          <a:xfrm>
            <a:off x="1946910" y="152400"/>
            <a:ext cx="8298180" cy="707886"/>
          </a:xfrm>
          <a:prstGeom prst="rect">
            <a:avLst/>
          </a:prstGeom>
          <a:noFill/>
        </p:spPr>
        <p:txBody>
          <a:bodyPr wrap="square">
            <a:spAutoFit/>
          </a:bodyPr>
          <a:lstStyle/>
          <a:p>
            <a:pPr algn="ctr"/>
            <a:r>
              <a:rPr lang="en-US" sz="4000">
                <a:solidFill>
                  <a:srgbClr val="0070C0"/>
                </a:solidFill>
                <a:latin typeface="#9Slide05 FS Blonde Script" panose="03000503000000000000" pitchFamily="65" charset="0"/>
              </a:rPr>
              <a:t>3. Nắm rõ</a:t>
            </a:r>
            <a:r>
              <a:rPr lang="en-US" sz="4000">
                <a:solidFill>
                  <a:schemeClr val="accent5">
                    <a:lumMod val="75000"/>
                  </a:schemeClr>
                </a:solidFill>
                <a:latin typeface="#9Slide05 FS Blonde Script" panose="03000503000000000000" pitchFamily="65" charset="0"/>
              </a:rPr>
              <a:t> mối tương quan</a:t>
            </a:r>
            <a:r>
              <a:rPr lang="en-US" sz="4000">
                <a:solidFill>
                  <a:srgbClr val="0070C0"/>
                </a:solidFill>
                <a:latin typeface="#9Slide05 FS Blonde Script" panose="03000503000000000000" pitchFamily="65" charset="0"/>
              </a:rPr>
              <a:t> giữa các đối tượng</a:t>
            </a:r>
          </a:p>
        </p:txBody>
      </p:sp>
      <p:sp>
        <p:nvSpPr>
          <p:cNvPr id="7" name="TextBox 6">
            <a:extLst>
              <a:ext uri="{FF2B5EF4-FFF2-40B4-BE49-F238E27FC236}">
                <a16:creationId xmlns:a16="http://schemas.microsoft.com/office/drawing/2014/main" id="{DFE36FED-F27D-CE59-D5B9-BA1FEF46CDDE}"/>
              </a:ext>
            </a:extLst>
          </p:cNvPr>
          <p:cNvSpPr txBox="1"/>
          <p:nvPr/>
        </p:nvSpPr>
        <p:spPr>
          <a:xfrm>
            <a:off x="943820" y="4186087"/>
            <a:ext cx="3388302" cy="584775"/>
          </a:xfrm>
          <a:prstGeom prst="rect">
            <a:avLst/>
          </a:prstGeom>
          <a:noFill/>
        </p:spPr>
        <p:txBody>
          <a:bodyPr wrap="square">
            <a:spAutoFit/>
          </a:bodyPr>
          <a:lstStyle/>
          <a:p>
            <a:r>
              <a:rPr lang="en-US" sz="3200" b="1">
                <a:solidFill>
                  <a:srgbClr val="0070C0"/>
                </a:solidFill>
                <a:latin typeface="#9Slide05 GeosansLight" panose="02000603020000020003" pitchFamily="2" charset="0"/>
              </a:rPr>
              <a:t>C</a:t>
            </a:r>
            <a:r>
              <a:rPr lang="vi-VN" sz="3200" b="1" i="0">
                <a:solidFill>
                  <a:srgbClr val="0070C0"/>
                </a:solidFill>
                <a:effectLst/>
                <a:latin typeface="#9Slide05 GeosansLight" panose="02000603020000020003" pitchFamily="2" charset="0"/>
              </a:rPr>
              <a:t>ác yếu tố tự nhiên</a:t>
            </a:r>
            <a:endParaRPr lang="en-US" sz="3200" b="1">
              <a:solidFill>
                <a:srgbClr val="0070C0"/>
              </a:solidFill>
              <a:latin typeface="#9Slide05 GeosansLight" panose="02000603020000020003" pitchFamily="2" charset="0"/>
            </a:endParaRPr>
          </a:p>
        </p:txBody>
      </p:sp>
      <p:sp>
        <p:nvSpPr>
          <p:cNvPr id="11" name="TextBox 10">
            <a:extLst>
              <a:ext uri="{FF2B5EF4-FFF2-40B4-BE49-F238E27FC236}">
                <a16:creationId xmlns:a16="http://schemas.microsoft.com/office/drawing/2014/main" id="{6DDA2352-DF2D-72F8-39D4-9EE6D6B666FE}"/>
              </a:ext>
            </a:extLst>
          </p:cNvPr>
          <p:cNvSpPr txBox="1"/>
          <p:nvPr/>
        </p:nvSpPr>
        <p:spPr>
          <a:xfrm>
            <a:off x="3322695" y="5491468"/>
            <a:ext cx="5546610" cy="584775"/>
          </a:xfrm>
          <a:prstGeom prst="rect">
            <a:avLst/>
          </a:prstGeom>
          <a:noFill/>
        </p:spPr>
        <p:txBody>
          <a:bodyPr wrap="square">
            <a:spAutoFit/>
          </a:bodyPr>
          <a:lstStyle/>
          <a:p>
            <a:pPr algn="ctr"/>
            <a:r>
              <a:rPr lang="en-US" sz="3200" b="1">
                <a:solidFill>
                  <a:srgbClr val="0070C0"/>
                </a:solidFill>
                <a:latin typeface="#9Slide05 GeosansLight" panose="02000603020000020003" pitchFamily="2" charset="0"/>
              </a:rPr>
              <a:t>C</a:t>
            </a:r>
            <a:r>
              <a:rPr lang="vi-VN" sz="3200" b="1" i="0">
                <a:solidFill>
                  <a:srgbClr val="0070C0"/>
                </a:solidFill>
                <a:effectLst/>
                <a:latin typeface="#9Slide05 GeosansLight" panose="02000603020000020003" pitchFamily="2" charset="0"/>
              </a:rPr>
              <a:t>ác yếu tố tự nhiên - kinh tế</a:t>
            </a:r>
            <a:endParaRPr lang="en-US" sz="3200" b="1">
              <a:solidFill>
                <a:srgbClr val="0070C0"/>
              </a:solidFill>
              <a:latin typeface="#9Slide05 GeosansLight" panose="02000603020000020003" pitchFamily="2" charset="0"/>
            </a:endParaRPr>
          </a:p>
        </p:txBody>
      </p:sp>
      <p:sp>
        <p:nvSpPr>
          <p:cNvPr id="13" name="TextBox 12">
            <a:extLst>
              <a:ext uri="{FF2B5EF4-FFF2-40B4-BE49-F238E27FC236}">
                <a16:creationId xmlns:a16="http://schemas.microsoft.com/office/drawing/2014/main" id="{5C696949-D899-C49C-946A-77352B0C987F}"/>
              </a:ext>
            </a:extLst>
          </p:cNvPr>
          <p:cNvSpPr txBox="1"/>
          <p:nvPr/>
        </p:nvSpPr>
        <p:spPr>
          <a:xfrm>
            <a:off x="7990286" y="4115173"/>
            <a:ext cx="4362987" cy="1077218"/>
          </a:xfrm>
          <a:prstGeom prst="rect">
            <a:avLst/>
          </a:prstGeom>
          <a:noFill/>
        </p:spPr>
        <p:txBody>
          <a:bodyPr wrap="square">
            <a:spAutoFit/>
          </a:bodyPr>
          <a:lstStyle/>
          <a:p>
            <a:r>
              <a:rPr lang="en-US" sz="3200" b="1">
                <a:solidFill>
                  <a:srgbClr val="0070C0"/>
                </a:solidFill>
                <a:latin typeface="#9Slide05 GeosansLight" panose="02000603020000020003" pitchFamily="2" charset="0"/>
              </a:rPr>
              <a:t>D</a:t>
            </a:r>
            <a:r>
              <a:rPr lang="vi-VN" sz="3200" b="1" i="0">
                <a:solidFill>
                  <a:srgbClr val="0070C0"/>
                </a:solidFill>
                <a:effectLst/>
                <a:latin typeface="#9Slide05 GeosansLight" panose="02000603020000020003" pitchFamily="2" charset="0"/>
              </a:rPr>
              <a:t>ân cư -kinh tế, kinh tế - kinh tế, tự nhiên – dân cư…</a:t>
            </a:r>
            <a:endParaRPr lang="en-US" sz="3200" b="1">
              <a:solidFill>
                <a:srgbClr val="0070C0"/>
              </a:solidFill>
              <a:latin typeface="#9Slide05 GeosansLight" panose="02000603020000020003" pitchFamily="2" charset="0"/>
            </a:endParaRPr>
          </a:p>
        </p:txBody>
      </p:sp>
      <p:grpSp>
        <p:nvGrpSpPr>
          <p:cNvPr id="16" name="Group 15">
            <a:extLst>
              <a:ext uri="{FF2B5EF4-FFF2-40B4-BE49-F238E27FC236}">
                <a16:creationId xmlns:a16="http://schemas.microsoft.com/office/drawing/2014/main" id="{ADF0A1B5-523C-8A42-EAA2-4CE32548D99B}"/>
              </a:ext>
            </a:extLst>
          </p:cNvPr>
          <p:cNvGrpSpPr/>
          <p:nvPr/>
        </p:nvGrpSpPr>
        <p:grpSpPr>
          <a:xfrm>
            <a:off x="1219200" y="1286316"/>
            <a:ext cx="3086004" cy="2692569"/>
            <a:chOff x="1219200" y="1286316"/>
            <a:chExt cx="3086004" cy="2692569"/>
          </a:xfrm>
        </p:grpSpPr>
        <p:pic>
          <p:nvPicPr>
            <p:cNvPr id="4" name="Picture 3">
              <a:extLst>
                <a:ext uri="{FF2B5EF4-FFF2-40B4-BE49-F238E27FC236}">
                  <a16:creationId xmlns:a16="http://schemas.microsoft.com/office/drawing/2014/main" id="{160E23CE-794D-1A39-6C24-E243C7E274E0}"/>
                </a:ext>
              </a:extLst>
            </p:cNvPr>
            <p:cNvPicPr>
              <a:picLocks noChangeAspect="1"/>
            </p:cNvPicPr>
            <p:nvPr/>
          </p:nvPicPr>
          <p:blipFill rotWithShape="1">
            <a:blip r:embed="rId3"/>
            <a:srcRect r="67471" b="29329"/>
            <a:stretch/>
          </p:blipFill>
          <p:spPr>
            <a:xfrm>
              <a:off x="1219200" y="1286316"/>
              <a:ext cx="2837542" cy="2692569"/>
            </a:xfrm>
            <a:prstGeom prst="rect">
              <a:avLst/>
            </a:prstGeom>
          </p:spPr>
        </p:pic>
        <p:sp>
          <p:nvSpPr>
            <p:cNvPr id="15" name="Rectangle: Rounded Corners 14">
              <a:extLst>
                <a:ext uri="{FF2B5EF4-FFF2-40B4-BE49-F238E27FC236}">
                  <a16:creationId xmlns:a16="http://schemas.microsoft.com/office/drawing/2014/main" id="{DC7CF5AA-CE73-B9EF-1154-DF06CD7D34A4}"/>
                </a:ext>
              </a:extLst>
            </p:cNvPr>
            <p:cNvSpPr/>
            <p:nvPr/>
          </p:nvSpPr>
          <p:spPr>
            <a:xfrm rot="19954034">
              <a:off x="3343905" y="3318054"/>
              <a:ext cx="961299" cy="4655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010DB4E-CE22-972B-5EC4-7AE678B2C400}"/>
              </a:ext>
            </a:extLst>
          </p:cNvPr>
          <p:cNvGrpSpPr/>
          <p:nvPr/>
        </p:nvGrpSpPr>
        <p:grpSpPr>
          <a:xfrm>
            <a:off x="7728524" y="1354892"/>
            <a:ext cx="3244276" cy="2692569"/>
            <a:chOff x="7728524" y="1354892"/>
            <a:chExt cx="3244276" cy="2692569"/>
          </a:xfrm>
        </p:grpSpPr>
        <p:pic>
          <p:nvPicPr>
            <p:cNvPr id="5" name="Picture 4">
              <a:extLst>
                <a:ext uri="{FF2B5EF4-FFF2-40B4-BE49-F238E27FC236}">
                  <a16:creationId xmlns:a16="http://schemas.microsoft.com/office/drawing/2014/main" id="{DB86813C-38D1-20F6-051B-FA40BC6C8ABB}"/>
                </a:ext>
              </a:extLst>
            </p:cNvPr>
            <p:cNvPicPr>
              <a:picLocks noChangeAspect="1"/>
            </p:cNvPicPr>
            <p:nvPr/>
          </p:nvPicPr>
          <p:blipFill rotWithShape="1">
            <a:blip r:embed="rId3"/>
            <a:srcRect l="68120" r="-1539" b="29329"/>
            <a:stretch/>
          </p:blipFill>
          <p:spPr>
            <a:xfrm>
              <a:off x="8057612" y="1354892"/>
              <a:ext cx="2915188" cy="2692569"/>
            </a:xfrm>
            <a:prstGeom prst="rect">
              <a:avLst/>
            </a:prstGeom>
          </p:spPr>
        </p:pic>
        <p:sp>
          <p:nvSpPr>
            <p:cNvPr id="18" name="Rectangle: Rounded Corners 17">
              <a:extLst>
                <a:ext uri="{FF2B5EF4-FFF2-40B4-BE49-F238E27FC236}">
                  <a16:creationId xmlns:a16="http://schemas.microsoft.com/office/drawing/2014/main" id="{EE11E483-06AD-60BC-3E8D-8BEBBB1A427B}"/>
                </a:ext>
              </a:extLst>
            </p:cNvPr>
            <p:cNvSpPr/>
            <p:nvPr/>
          </p:nvSpPr>
          <p:spPr>
            <a:xfrm rot="12463663">
              <a:off x="7728524" y="3360270"/>
              <a:ext cx="961299" cy="4655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7BA05993-E7B8-357F-A366-14EC51F9A867}"/>
              </a:ext>
            </a:extLst>
          </p:cNvPr>
          <p:cNvGrpSpPr/>
          <p:nvPr/>
        </p:nvGrpSpPr>
        <p:grpSpPr>
          <a:xfrm>
            <a:off x="4319888" y="2787430"/>
            <a:ext cx="3329241" cy="2797314"/>
            <a:chOff x="4231655" y="2972352"/>
            <a:chExt cx="3329241" cy="2797314"/>
          </a:xfrm>
        </p:grpSpPr>
        <p:grpSp>
          <p:nvGrpSpPr>
            <p:cNvPr id="19" name="Group 18">
              <a:extLst>
                <a:ext uri="{FF2B5EF4-FFF2-40B4-BE49-F238E27FC236}">
                  <a16:creationId xmlns:a16="http://schemas.microsoft.com/office/drawing/2014/main" id="{D7D28E3D-333D-F1D2-2480-6DA4FDCB1943}"/>
                </a:ext>
              </a:extLst>
            </p:cNvPr>
            <p:cNvGrpSpPr/>
            <p:nvPr/>
          </p:nvGrpSpPr>
          <p:grpSpPr>
            <a:xfrm>
              <a:off x="4231655" y="2972352"/>
              <a:ext cx="3229345" cy="2797314"/>
              <a:chOff x="4446065" y="2643362"/>
              <a:chExt cx="3229345" cy="2797314"/>
            </a:xfrm>
          </p:grpSpPr>
          <p:pic>
            <p:nvPicPr>
              <p:cNvPr id="2" name="Picture 1">
                <a:extLst>
                  <a:ext uri="{FF2B5EF4-FFF2-40B4-BE49-F238E27FC236}">
                    <a16:creationId xmlns:a16="http://schemas.microsoft.com/office/drawing/2014/main" id="{5D816A86-477A-EC13-E428-41ACD745E2D9}"/>
                  </a:ext>
                </a:extLst>
              </p:cNvPr>
              <p:cNvPicPr>
                <a:picLocks noChangeAspect="1"/>
              </p:cNvPicPr>
              <p:nvPr/>
            </p:nvPicPr>
            <p:blipFill rotWithShape="1">
              <a:blip r:embed="rId3"/>
              <a:srcRect l="33404" t="29251" r="31880" b="-2671"/>
              <a:stretch/>
            </p:blipFill>
            <p:spPr>
              <a:xfrm>
                <a:off x="4646998" y="2643362"/>
                <a:ext cx="3028412" cy="2797314"/>
              </a:xfrm>
              <a:prstGeom prst="rect">
                <a:avLst/>
              </a:prstGeom>
            </p:spPr>
          </p:pic>
          <p:sp>
            <p:nvSpPr>
              <p:cNvPr id="17" name="Rectangle: Rounded Corners 16">
                <a:extLst>
                  <a:ext uri="{FF2B5EF4-FFF2-40B4-BE49-F238E27FC236}">
                    <a16:creationId xmlns:a16="http://schemas.microsoft.com/office/drawing/2014/main" id="{B553C290-1BF5-FBF5-D2AB-22086B7C6005}"/>
                  </a:ext>
                </a:extLst>
              </p:cNvPr>
              <p:cNvSpPr/>
              <p:nvPr/>
            </p:nvSpPr>
            <p:spPr>
              <a:xfrm rot="19954034">
                <a:off x="4446065" y="3729870"/>
                <a:ext cx="961299" cy="6271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Rounded Corners 20">
              <a:extLst>
                <a:ext uri="{FF2B5EF4-FFF2-40B4-BE49-F238E27FC236}">
                  <a16:creationId xmlns:a16="http://schemas.microsoft.com/office/drawing/2014/main" id="{86E35D83-26F4-D936-9351-2681EFAB84ED}"/>
                </a:ext>
              </a:extLst>
            </p:cNvPr>
            <p:cNvSpPr/>
            <p:nvPr/>
          </p:nvSpPr>
          <p:spPr>
            <a:xfrm rot="2010801">
              <a:off x="6599597" y="3939683"/>
              <a:ext cx="961299" cy="7642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7D27001E-4792-0BEC-47F8-CF8D98EB5601}"/>
              </a:ext>
            </a:extLst>
          </p:cNvPr>
          <p:cNvCxnSpPr>
            <a:cxnSpLocks/>
          </p:cNvCxnSpPr>
          <p:nvPr/>
        </p:nvCxnSpPr>
        <p:spPr>
          <a:xfrm>
            <a:off x="3407861" y="3478254"/>
            <a:ext cx="1811591" cy="8324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1F190B-D55E-CB28-AA05-94ECA0BEBE8C}"/>
              </a:ext>
            </a:extLst>
          </p:cNvPr>
          <p:cNvCxnSpPr>
            <a:cxnSpLocks/>
          </p:cNvCxnSpPr>
          <p:nvPr/>
        </p:nvCxnSpPr>
        <p:spPr>
          <a:xfrm flipV="1">
            <a:off x="6754111" y="3605044"/>
            <a:ext cx="1977343" cy="71677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6" name="Picture 2" descr="tranh sơn dầu phong cảnh ruộng bậc thang - tranh phong thủy">
            <a:extLst>
              <a:ext uri="{FF2B5EF4-FFF2-40B4-BE49-F238E27FC236}">
                <a16:creationId xmlns:a16="http://schemas.microsoft.com/office/drawing/2014/main" id="{8B330975-108D-54FF-8733-5C5E6224AD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5" t="4000" r="2293" b="5989"/>
          <a:stretch/>
        </p:blipFill>
        <p:spPr bwMode="auto">
          <a:xfrm>
            <a:off x="1881259" y="1333642"/>
            <a:ext cx="1409448" cy="138959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Tài Chính Vi Mô Để Thúc Đẩy Nền Kinh Tế Icon Hình minh họa Sẵn có - Tải  xuống Hình ảnh Ngay bây giờ - Cây kim ngân, Cây đô la bạc,">
            <a:extLst>
              <a:ext uri="{FF2B5EF4-FFF2-40B4-BE49-F238E27FC236}">
                <a16:creationId xmlns:a16="http://schemas.microsoft.com/office/drawing/2014/main" id="{8EA9F473-4B87-BEDD-BFAC-A1114F9ED0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11" t="12545" r="14804" b="11400"/>
          <a:stretch/>
        </p:blipFill>
        <p:spPr bwMode="auto">
          <a:xfrm flipH="1">
            <a:off x="5262891" y="2968575"/>
            <a:ext cx="1408632" cy="1353242"/>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CỘNG ĐỒNG DÂN CƯ … LÀM CHỦ - Remaps – Tin tức &amp; Kiến thức Bất động sản">
            <a:extLst>
              <a:ext uri="{FF2B5EF4-FFF2-40B4-BE49-F238E27FC236}">
                <a16:creationId xmlns:a16="http://schemas.microsoft.com/office/drawing/2014/main" id="{A15CC520-F7A6-415D-4FCE-EA3C4C22A5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1522" y1="51659" x2="49022" y2="89889"/>
                        <a14:foregroundMark x1="49022" y1="89889" x2="49022" y2="89889"/>
                        <a14:foregroundMark x1="79239" y1="51027" x2="75761" y2="68088"/>
                        <a14:foregroundMark x1="75761" y1="68088" x2="54348" y2="89573"/>
                        <a14:foregroundMark x1="78478" y1="50553" x2="59891" y2="27488"/>
                        <a14:foregroundMark x1="45435" y1="89100" x2="30761" y2="84518"/>
                        <a14:foregroundMark x1="30761" y1="84518" x2="20870" y2="68878"/>
                        <a14:foregroundMark x1="20870" y1="68878" x2="20652" y2="64613"/>
                        <a14:foregroundMark x1="20543" y1="54344" x2="20978" y2="59716"/>
                        <a14:foregroundMark x1="21304" y1="51659" x2="26848" y2="36809"/>
                        <a14:foregroundMark x1="80109" y1="49447" x2="67391" y2="31596"/>
                        <a14:foregroundMark x1="67391" y1="31596" x2="67391" y2="31596"/>
                        <a14:foregroundMark x1="22174" y1="48657" x2="23913" y2="39652"/>
                        <a14:foregroundMark x1="23913" y1="39652" x2="24022" y2="39494"/>
                      </a14:backgroundRemoval>
                    </a14:imgEffect>
                  </a14:imgLayer>
                </a14:imgProps>
              </a:ext>
              <a:ext uri="{28A0092B-C50C-407E-A947-70E740481C1C}">
                <a14:useLocalDpi xmlns:a14="http://schemas.microsoft.com/office/drawing/2010/main" val="0"/>
              </a:ext>
            </a:extLst>
          </a:blip>
          <a:srcRect/>
          <a:stretch>
            <a:fillRect/>
          </a:stretch>
        </p:blipFill>
        <p:spPr bwMode="auto">
          <a:xfrm>
            <a:off x="8415930" y="1334600"/>
            <a:ext cx="2175870" cy="149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39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inVertic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barn(inVertical)">
                                      <p:cBhvr>
                                        <p:cTn id="38" dur="500"/>
                                        <p:tgtEl>
                                          <p:spTgt spid="10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or: Elbow 3">
            <a:extLst>
              <a:ext uri="{FF2B5EF4-FFF2-40B4-BE49-F238E27FC236}">
                <a16:creationId xmlns:a16="http://schemas.microsoft.com/office/drawing/2014/main" id="{49F5BB96-27F2-2853-1404-61F71FC0C16C}"/>
              </a:ext>
            </a:extLst>
          </p:cNvPr>
          <p:cNvCxnSpPr>
            <a:cxnSpLocks/>
          </p:cNvCxnSpPr>
          <p:nvPr/>
        </p:nvCxnSpPr>
        <p:spPr>
          <a:xfrm>
            <a:off x="6781800" y="2166336"/>
            <a:ext cx="2279278" cy="966305"/>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3" name="Picture 4" descr="note - Illustrations et vecteurs libres de droits - Stocklib">
            <a:hlinkClick r:id="rId3" action="ppaction://hlinksldjump"/>
            <a:extLst>
              <a:ext uri="{FF2B5EF4-FFF2-40B4-BE49-F238E27FC236}">
                <a16:creationId xmlns:a16="http://schemas.microsoft.com/office/drawing/2014/main" id="{8C718C40-1EFF-EE2F-78F7-99886BB0CF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17" b="93803" l="10000" r="90000">
                        <a14:foregroundMark x1="17333" y1="5915" x2="17111" y2="50141"/>
                        <a14:foregroundMark x1="32222" y1="2817" x2="32667" y2="40000"/>
                        <a14:foregroundMark x1="34000" y1="4225" x2="32889" y2="36338"/>
                        <a14:foregroundMark x1="45333" y1="6197" x2="45333" y2="53521"/>
                        <a14:foregroundMark x1="50000" y1="5634" x2="50000" y2="42535"/>
                        <a14:foregroundMark x1="60889" y1="5352" x2="62444" y2="34085"/>
                        <a14:foregroundMark x1="71111" y1="5634" x2="68889" y2="41408"/>
                        <a14:foregroundMark x1="75556" y1="4507" x2="75556" y2="40000"/>
                        <a14:foregroundMark x1="85556" y1="4225" x2="86444" y2="49014"/>
                        <a14:foregroundMark x1="73333" y1="45070" x2="73333" y2="45070"/>
                        <a14:foregroundMark x1="66667" y1="45915" x2="52222" y2="45352"/>
                        <a14:foregroundMark x1="76000" y1="41972" x2="72000" y2="43380"/>
                        <a14:foregroundMark x1="27556" y1="43662" x2="38667" y2="44507"/>
                        <a14:foregroundMark x1="41111" y1="76338" x2="29333" y2="75775"/>
                        <a14:foregroundMark x1="50889" y1="83099" x2="43778" y2="85070"/>
                        <a14:foregroundMark x1="63778" y1="72113" x2="63778" y2="80000"/>
                        <a14:foregroundMark x1="73778" y1="77465" x2="73333" y2="80282"/>
                        <a14:foregroundMark x1="75778" y1="48169" x2="75778" y2="75211"/>
                        <a14:foregroundMark x1="62000" y1="51549" x2="62000" y2="69014"/>
                        <a14:foregroundMark x1="49778" y1="54085" x2="49778" y2="78592"/>
                        <a14:foregroundMark x1="51333" y1="93803" x2="51333" y2="93803"/>
                        <a14:foregroundMark x1="32000" y1="51831" x2="32889" y2="61690"/>
                        <a14:foregroundMark x1="77778" y1="85352" x2="77778" y2="85352"/>
                      </a14:backgroundRemoval>
                    </a14:imgEffect>
                  </a14:imgLayer>
                </a14:imgProps>
              </a:ext>
              <a:ext uri="{28A0092B-C50C-407E-A947-70E740481C1C}">
                <a14:useLocalDpi xmlns:a14="http://schemas.microsoft.com/office/drawing/2010/main" val="0"/>
              </a:ext>
            </a:extLst>
          </a:blip>
          <a:srcRect/>
          <a:stretch>
            <a:fillRect/>
          </a:stretch>
        </p:blipFill>
        <p:spPr bwMode="auto">
          <a:xfrm>
            <a:off x="4052231" y="2406"/>
            <a:ext cx="3720314" cy="29349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D4F3D5-6A74-C521-0CCA-29192F23C61C}"/>
              </a:ext>
            </a:extLst>
          </p:cNvPr>
          <p:cNvSpPr txBox="1"/>
          <p:nvPr/>
        </p:nvSpPr>
        <p:spPr>
          <a:xfrm>
            <a:off x="8610600" y="2309779"/>
            <a:ext cx="3720314" cy="1200329"/>
          </a:xfrm>
          <a:prstGeom prst="rect">
            <a:avLst/>
          </a:prstGeom>
          <a:noFill/>
        </p:spPr>
        <p:txBody>
          <a:bodyPr wrap="square">
            <a:spAutoFit/>
          </a:bodyPr>
          <a:lstStyle/>
          <a:p>
            <a:pPr algn="ctr"/>
            <a:r>
              <a:rPr lang="en-US" sz="3600" b="1">
                <a:solidFill>
                  <a:srgbClr val="0070C0"/>
                </a:solidFill>
                <a:latin typeface="#9Slide05 GeosansLight" panose="02000603020000020003" pitchFamily="2" charset="0"/>
              </a:rPr>
              <a:t>X</a:t>
            </a:r>
            <a:r>
              <a:rPr lang="vi-VN" sz="3600" b="1" i="0">
                <a:solidFill>
                  <a:srgbClr val="0070C0"/>
                </a:solidFill>
                <a:effectLst/>
                <a:latin typeface="#9Slide05 GeosansLight" panose="02000603020000020003" pitchFamily="2" charset="0"/>
              </a:rPr>
              <a:t>ác định </a:t>
            </a:r>
            <a:endParaRPr lang="en-US" sz="3600" b="1" i="0">
              <a:solidFill>
                <a:srgbClr val="0070C0"/>
              </a:solidFill>
              <a:effectLst/>
              <a:latin typeface="#9Slide05 GeosansLight" panose="02000603020000020003" pitchFamily="2" charset="0"/>
            </a:endParaRPr>
          </a:p>
          <a:p>
            <a:pPr algn="ctr"/>
            <a:r>
              <a:rPr lang="vi-VN" sz="3600" b="1" i="0">
                <a:solidFill>
                  <a:srgbClr val="0070C0"/>
                </a:solidFill>
                <a:effectLst/>
                <a:latin typeface="#9Slide05 GeosansLight" panose="02000603020000020003" pitchFamily="2" charset="0"/>
              </a:rPr>
              <a:t>vị trí địa lý</a:t>
            </a:r>
            <a:endParaRPr lang="en-US" sz="3600" b="1">
              <a:solidFill>
                <a:srgbClr val="0070C0"/>
              </a:solidFill>
              <a:latin typeface="#9Slide05 GeosansLight" panose="02000603020000020003" pitchFamily="2" charset="0"/>
            </a:endParaRPr>
          </a:p>
        </p:txBody>
      </p:sp>
      <p:cxnSp>
        <p:nvCxnSpPr>
          <p:cNvPr id="7" name="Connector: Elbow 6">
            <a:extLst>
              <a:ext uri="{FF2B5EF4-FFF2-40B4-BE49-F238E27FC236}">
                <a16:creationId xmlns:a16="http://schemas.microsoft.com/office/drawing/2014/main" id="{2D12EBA6-2A13-FA0C-4352-694753D7A5BF}"/>
              </a:ext>
            </a:extLst>
          </p:cNvPr>
          <p:cNvCxnSpPr/>
          <p:nvPr/>
        </p:nvCxnSpPr>
        <p:spPr>
          <a:xfrm rot="10800000" flipV="1">
            <a:off x="2506035" y="2154748"/>
            <a:ext cx="2514600" cy="815804"/>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940EE26-8FCC-61D7-BF95-AA73A6EAC5C8}"/>
              </a:ext>
            </a:extLst>
          </p:cNvPr>
          <p:cNvSpPr txBox="1"/>
          <p:nvPr/>
        </p:nvSpPr>
        <p:spPr>
          <a:xfrm>
            <a:off x="-344416" y="2193580"/>
            <a:ext cx="3048000" cy="1200329"/>
          </a:xfrm>
          <a:prstGeom prst="rect">
            <a:avLst/>
          </a:prstGeom>
          <a:noFill/>
        </p:spPr>
        <p:txBody>
          <a:bodyPr wrap="square">
            <a:spAutoFit/>
          </a:bodyPr>
          <a:lstStyle/>
          <a:p>
            <a:pPr algn="ctr"/>
            <a:r>
              <a:rPr lang="en-US" sz="3600" b="1">
                <a:solidFill>
                  <a:srgbClr val="0070C0"/>
                </a:solidFill>
                <a:latin typeface="#9Slide05 GeosansLight" panose="02000603020000020003" pitchFamily="2" charset="0"/>
              </a:rPr>
              <a:t>K</a:t>
            </a:r>
            <a:r>
              <a:rPr lang="vi-VN" sz="3600" b="1" i="0">
                <a:solidFill>
                  <a:srgbClr val="0070C0"/>
                </a:solidFill>
                <a:effectLst/>
                <a:latin typeface="#9Slide05 GeosansLight" panose="02000603020000020003" pitchFamily="2" charset="0"/>
              </a:rPr>
              <a:t>ĩ năng </a:t>
            </a:r>
            <a:endParaRPr lang="en-US" sz="3600" b="1" i="0">
              <a:solidFill>
                <a:srgbClr val="0070C0"/>
              </a:solidFill>
              <a:effectLst/>
              <a:latin typeface="#9Slide05 GeosansLight" panose="02000603020000020003" pitchFamily="2" charset="0"/>
            </a:endParaRPr>
          </a:p>
          <a:p>
            <a:pPr algn="ctr"/>
            <a:r>
              <a:rPr lang="vi-VN" sz="3600" b="1" i="0">
                <a:solidFill>
                  <a:srgbClr val="0070C0"/>
                </a:solidFill>
                <a:effectLst/>
                <a:latin typeface="#9Slide05 GeosansLight" panose="02000603020000020003" pitchFamily="2" charset="0"/>
              </a:rPr>
              <a:t>tính toán</a:t>
            </a:r>
            <a:endParaRPr lang="en-US" sz="3600" b="1">
              <a:solidFill>
                <a:srgbClr val="0070C0"/>
              </a:solidFill>
              <a:latin typeface="#9Slide05 GeosansLight" panose="02000603020000020003" pitchFamily="2" charset="0"/>
            </a:endParaRPr>
          </a:p>
        </p:txBody>
      </p:sp>
      <p:sp>
        <p:nvSpPr>
          <p:cNvPr id="11" name="TextBox 10">
            <a:extLst>
              <a:ext uri="{FF2B5EF4-FFF2-40B4-BE49-F238E27FC236}">
                <a16:creationId xmlns:a16="http://schemas.microsoft.com/office/drawing/2014/main" id="{92897C0C-49BC-DEA1-2198-73E6346E09A1}"/>
              </a:ext>
            </a:extLst>
          </p:cNvPr>
          <p:cNvSpPr txBox="1"/>
          <p:nvPr/>
        </p:nvSpPr>
        <p:spPr>
          <a:xfrm>
            <a:off x="3606801" y="4741804"/>
            <a:ext cx="2032000" cy="646331"/>
          </a:xfrm>
          <a:prstGeom prst="rect">
            <a:avLst/>
          </a:prstGeom>
          <a:noFill/>
        </p:spPr>
        <p:txBody>
          <a:bodyPr wrap="square">
            <a:spAutoFit/>
          </a:bodyPr>
          <a:lstStyle/>
          <a:p>
            <a:pPr algn="ctr"/>
            <a:r>
              <a:rPr lang="en-US" sz="3600" b="1" i="0">
                <a:solidFill>
                  <a:srgbClr val="0070C0"/>
                </a:solidFill>
                <a:effectLst/>
                <a:latin typeface="#9Slide05 GeosansLight" panose="02000603020000020003" pitchFamily="2" charset="0"/>
              </a:rPr>
              <a:t>Đ</a:t>
            </a:r>
            <a:r>
              <a:rPr lang="vi-VN" sz="3600" b="1" i="0">
                <a:solidFill>
                  <a:srgbClr val="0070C0"/>
                </a:solidFill>
                <a:effectLst/>
                <a:latin typeface="#9Slide05 GeosansLight" panose="02000603020000020003" pitchFamily="2" charset="0"/>
              </a:rPr>
              <a:t>o đạc</a:t>
            </a:r>
            <a:endParaRPr lang="en-US" sz="3600" b="1">
              <a:solidFill>
                <a:srgbClr val="0070C0"/>
              </a:solidFill>
              <a:latin typeface="#9Slide05 GeosansLight" panose="02000603020000020003" pitchFamily="2" charset="0"/>
            </a:endParaRPr>
          </a:p>
        </p:txBody>
      </p:sp>
      <p:sp>
        <p:nvSpPr>
          <p:cNvPr id="13" name="TextBox 12">
            <a:extLst>
              <a:ext uri="{FF2B5EF4-FFF2-40B4-BE49-F238E27FC236}">
                <a16:creationId xmlns:a16="http://schemas.microsoft.com/office/drawing/2014/main" id="{0195FF77-414E-3A0A-9CBD-B7A3DE6D21AD}"/>
              </a:ext>
            </a:extLst>
          </p:cNvPr>
          <p:cNvSpPr txBox="1"/>
          <p:nvPr/>
        </p:nvSpPr>
        <p:spPr>
          <a:xfrm>
            <a:off x="5936858" y="4825311"/>
            <a:ext cx="3048000" cy="646331"/>
          </a:xfrm>
          <a:prstGeom prst="rect">
            <a:avLst/>
          </a:prstGeom>
          <a:noFill/>
        </p:spPr>
        <p:txBody>
          <a:bodyPr wrap="square">
            <a:spAutoFit/>
          </a:bodyPr>
          <a:lstStyle/>
          <a:p>
            <a:pPr algn="ctr"/>
            <a:r>
              <a:rPr lang="en-US" sz="3600" b="1">
                <a:solidFill>
                  <a:srgbClr val="0070C0"/>
                </a:solidFill>
                <a:latin typeface="#9Slide05 GeosansLight" panose="02000603020000020003" pitchFamily="2" charset="0"/>
              </a:rPr>
              <a:t>S</a:t>
            </a:r>
            <a:r>
              <a:rPr lang="vi-VN" sz="3600" b="1" i="0">
                <a:solidFill>
                  <a:srgbClr val="0070C0"/>
                </a:solidFill>
                <a:effectLst/>
                <a:latin typeface="#9Slide05 GeosansLight" panose="02000603020000020003" pitchFamily="2" charset="0"/>
              </a:rPr>
              <a:t>o sánh</a:t>
            </a:r>
            <a:endParaRPr lang="en-US" sz="3600" b="1">
              <a:solidFill>
                <a:srgbClr val="0070C0"/>
              </a:solidFill>
              <a:latin typeface="#9Slide05 GeosansLight" panose="02000603020000020003" pitchFamily="2" charset="0"/>
            </a:endParaRPr>
          </a:p>
        </p:txBody>
      </p:sp>
      <p:cxnSp>
        <p:nvCxnSpPr>
          <p:cNvPr id="8" name="Connector: Elbow 7">
            <a:extLst>
              <a:ext uri="{FF2B5EF4-FFF2-40B4-BE49-F238E27FC236}">
                <a16:creationId xmlns:a16="http://schemas.microsoft.com/office/drawing/2014/main" id="{BE626B81-1132-DB94-36FB-717632914130}"/>
              </a:ext>
            </a:extLst>
          </p:cNvPr>
          <p:cNvCxnSpPr/>
          <p:nvPr/>
        </p:nvCxnSpPr>
        <p:spPr>
          <a:xfrm rot="5400000">
            <a:off x="4087860" y="3163707"/>
            <a:ext cx="1919145" cy="685800"/>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C376A0B8-F336-93E3-5BDF-8928DC6FF246}"/>
              </a:ext>
            </a:extLst>
          </p:cNvPr>
          <p:cNvCxnSpPr>
            <a:cxnSpLocks/>
          </p:cNvCxnSpPr>
          <p:nvPr/>
        </p:nvCxnSpPr>
        <p:spPr>
          <a:xfrm rot="16200000" flipH="1">
            <a:off x="5933896" y="3254490"/>
            <a:ext cx="2070659" cy="691955"/>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7" name="Picture 2" descr="Hình ảnh Máy Tính PNG , Phép Tính, Môn Toán, Phát Triển PNG và Vector với  nền trong suốt để tải xuống miễn phí">
            <a:extLst>
              <a:ext uri="{FF2B5EF4-FFF2-40B4-BE49-F238E27FC236}">
                <a16:creationId xmlns:a16="http://schemas.microsoft.com/office/drawing/2014/main" id="{D115E591-2B17-1C14-C801-0B696B771B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7500" y1="26094" x2="77656" y2="43281"/>
                        <a14:foregroundMark x1="74688" y1="77188" x2="59844" y2="76563"/>
                        <a14:foregroundMark x1="76719" y1="63438" x2="69219" y2="75469"/>
                        <a14:foregroundMark x1="69219" y1="75469" x2="64688" y2="78438"/>
                        <a14:foregroundMark x1="75156" y1="86563" x2="31094" y2="86406"/>
                        <a14:foregroundMark x1="70313" y1="86406" x2="33750" y2="86094"/>
                        <a14:foregroundMark x1="33750" y1="86094" x2="28906" y2="84688"/>
                        <a14:foregroundMark x1="70313" y1="87031" x2="41406" y2="83594"/>
                        <a14:foregroundMark x1="41406" y1="83594" x2="25469" y2="85781"/>
                        <a14:foregroundMark x1="76406" y1="84844" x2="42969" y2="85781"/>
                        <a14:foregroundMark x1="42969" y1="85781" x2="42500" y2="85938"/>
                        <a14:foregroundMark x1="65781" y1="86406" x2="33594" y2="87500"/>
                        <a14:foregroundMark x1="47031" y1="87188" x2="27031" y2="85938"/>
                      </a14:backgroundRemoval>
                    </a14:imgEffect>
                  </a14:imgLayer>
                </a14:imgProps>
              </a:ext>
              <a:ext uri="{28A0092B-C50C-407E-A947-70E740481C1C}">
                <a14:useLocalDpi xmlns:a14="http://schemas.microsoft.com/office/drawing/2010/main" val="0"/>
              </a:ext>
            </a:extLst>
          </a:blip>
          <a:srcRect/>
          <a:stretch>
            <a:fillRect/>
          </a:stretch>
        </p:blipFill>
        <p:spPr bwMode="auto">
          <a:xfrm>
            <a:off x="1918218" y="2449461"/>
            <a:ext cx="920966" cy="9209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ßband Werkzeugsymbol 1540970 Vektor Kunst bei Vecteezy">
            <a:extLst>
              <a:ext uri="{FF2B5EF4-FFF2-40B4-BE49-F238E27FC236}">
                <a16:creationId xmlns:a16="http://schemas.microsoft.com/office/drawing/2014/main" id="{BEED6662-93B1-40EB-DD26-258B5157080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750">
                        <a14:foregroundMark x1="10750" y1="38500" x2="10750" y2="60500"/>
                        <a14:foregroundMark x1="10750" y1="60500" x2="11500" y2="60750"/>
                        <a14:foregroundMark x1="90750" y1="83500" x2="90750" y2="83500"/>
                      </a14:backgroundRemoval>
                    </a14:imgEffect>
                  </a14:imgLayer>
                </a14:imgProps>
              </a:ext>
              <a:ext uri="{28A0092B-C50C-407E-A947-70E740481C1C}">
                <a14:useLocalDpi xmlns:a14="http://schemas.microsoft.com/office/drawing/2010/main" val="0"/>
              </a:ext>
            </a:extLst>
          </a:blip>
          <a:srcRect/>
          <a:stretch>
            <a:fillRect/>
          </a:stretch>
        </p:blipFill>
        <p:spPr bwMode="auto">
          <a:xfrm>
            <a:off x="4366958" y="3865677"/>
            <a:ext cx="947248" cy="9472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ình ảnh Chỉ đơn Giản Là Trọng Lượng Biểu Tượng So Sánh Biểu Tượng Quy Mô  Phán đoán Tượng Hình Ui So Sánh Yếu Tố Giao Diện Người Dùng Dấu Hiệu Tương">
            <a:extLst>
              <a:ext uri="{FF2B5EF4-FFF2-40B4-BE49-F238E27FC236}">
                <a16:creationId xmlns:a16="http://schemas.microsoft.com/office/drawing/2014/main" id="{0EE98BBC-72C6-981F-B090-2151E3A1420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9219" y1="37500" x2="51250" y2="65781"/>
                        <a14:foregroundMark x1="79219" y1="47031" x2="45625" y2="67031"/>
                        <a14:foregroundMark x1="45625" y1="67031" x2="43750" y2="69063"/>
                        <a14:foregroundMark x1="55937" y1="70781" x2="42969" y2="68750"/>
                        <a14:foregroundMark x1="73281" y1="37969" x2="27500" y2="37500"/>
                        <a14:foregroundMark x1="49688" y1="31250" x2="50000" y2="40469"/>
                        <a14:foregroundMark x1="27813" y1="52031" x2="25000" y2="52344"/>
                      </a14:backgroundRemoval>
                    </a14:imgEffect>
                  </a14:imgLayer>
                </a14:imgProps>
              </a:ext>
              <a:ext uri="{28A0092B-C50C-407E-A947-70E740481C1C}">
                <a14:useLocalDpi xmlns:a14="http://schemas.microsoft.com/office/drawing/2010/main" val="0"/>
              </a:ext>
            </a:extLst>
          </a:blip>
          <a:srcRect/>
          <a:stretch>
            <a:fillRect/>
          </a:stretch>
        </p:blipFill>
        <p:spPr bwMode="auto">
          <a:xfrm>
            <a:off x="6947843" y="4119006"/>
            <a:ext cx="764082" cy="7640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p - Free maps and location icons">
            <a:extLst>
              <a:ext uri="{FF2B5EF4-FFF2-40B4-BE49-F238E27FC236}">
                <a16:creationId xmlns:a16="http://schemas.microsoft.com/office/drawing/2014/main" id="{6A62A634-3635-89C1-0C2C-727AB3E57B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05" y="2632432"/>
            <a:ext cx="693866" cy="69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2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par>
                                <p:cTn id="49" presetID="16" presetClass="entr" presetSubtype="2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E6D73-8463-9CA4-AF59-262C5FE77634}"/>
              </a:ext>
            </a:extLst>
          </p:cNvPr>
          <p:cNvSpPr txBox="1"/>
          <p:nvPr/>
        </p:nvSpPr>
        <p:spPr>
          <a:xfrm>
            <a:off x="1163955" y="228600"/>
            <a:ext cx="9864090" cy="707886"/>
          </a:xfrm>
          <a:prstGeom prst="rect">
            <a:avLst/>
          </a:prstGeom>
          <a:noFill/>
        </p:spPr>
        <p:txBody>
          <a:bodyPr wrap="square">
            <a:spAutoFit/>
          </a:bodyPr>
          <a:lstStyle/>
          <a:p>
            <a:pPr algn="ctr"/>
            <a:r>
              <a:rPr lang="en-US" sz="4000">
                <a:solidFill>
                  <a:srgbClr val="0070C0"/>
                </a:solidFill>
                <a:latin typeface="#9Slide05 FS Blonde Script" panose="03000503000000000000" pitchFamily="65" charset="0"/>
              </a:rPr>
              <a:t>4. Khai thác </a:t>
            </a:r>
            <a:r>
              <a:rPr lang="en-US" sz="4000">
                <a:solidFill>
                  <a:schemeClr val="accent5">
                    <a:lumMod val="75000"/>
                  </a:schemeClr>
                </a:solidFill>
                <a:latin typeface="#9Slide05 FS Blonde Script" panose="03000503000000000000" pitchFamily="65" charset="0"/>
              </a:rPr>
              <a:t>Biểu đồ</a:t>
            </a:r>
            <a:r>
              <a:rPr lang="en-US" sz="4000">
                <a:solidFill>
                  <a:srgbClr val="0070C0"/>
                </a:solidFill>
                <a:latin typeface="#9Slide05 FS Blonde Script" panose="03000503000000000000" pitchFamily="65" charset="0"/>
              </a:rPr>
              <a:t> có trong các bản đồ của Át lát</a:t>
            </a:r>
          </a:p>
        </p:txBody>
      </p:sp>
      <p:sp>
        <p:nvSpPr>
          <p:cNvPr id="10" name="TextBox 9">
            <a:extLst>
              <a:ext uri="{FF2B5EF4-FFF2-40B4-BE49-F238E27FC236}">
                <a16:creationId xmlns:a16="http://schemas.microsoft.com/office/drawing/2014/main" id="{8E1F6620-5A44-6BD4-C3D3-6EBA1D14608F}"/>
              </a:ext>
            </a:extLst>
          </p:cNvPr>
          <p:cNvSpPr txBox="1"/>
          <p:nvPr/>
        </p:nvSpPr>
        <p:spPr>
          <a:xfrm>
            <a:off x="570614" y="3857088"/>
            <a:ext cx="8297140" cy="584775"/>
          </a:xfrm>
          <a:prstGeom prst="rect">
            <a:avLst/>
          </a:prstGeom>
          <a:noFill/>
        </p:spPr>
        <p:txBody>
          <a:bodyPr wrap="square">
            <a:spAutoFit/>
          </a:bodyPr>
          <a:lstStyle/>
          <a:p>
            <a:r>
              <a:rPr lang="en-US" sz="3200" b="1">
                <a:solidFill>
                  <a:srgbClr val="0070C0"/>
                </a:solidFill>
                <a:latin typeface="#9Slide05 GeosansLight" panose="02000603020000020003" pitchFamily="2" charset="0"/>
              </a:rPr>
              <a:t>B</a:t>
            </a:r>
            <a:r>
              <a:rPr lang="vi-VN" sz="3200" b="1" i="0">
                <a:solidFill>
                  <a:srgbClr val="0070C0"/>
                </a:solidFill>
                <a:effectLst/>
                <a:latin typeface="#9Slide05 GeosansLight" panose="02000603020000020003" pitchFamily="2" charset="0"/>
              </a:rPr>
              <a:t>ản đồ về dân cư</a:t>
            </a:r>
            <a:endParaRPr lang="en-US" sz="3200" b="1">
              <a:solidFill>
                <a:srgbClr val="0070C0"/>
              </a:solidFill>
              <a:latin typeface="#9Slide05 GeosansLight" panose="02000603020000020003" pitchFamily="2" charset="0"/>
            </a:endParaRPr>
          </a:p>
        </p:txBody>
      </p:sp>
      <p:sp>
        <p:nvSpPr>
          <p:cNvPr id="12" name="TextBox 11">
            <a:extLst>
              <a:ext uri="{FF2B5EF4-FFF2-40B4-BE49-F238E27FC236}">
                <a16:creationId xmlns:a16="http://schemas.microsoft.com/office/drawing/2014/main" id="{631A7603-688C-87AD-86F7-E0EB56BA9B60}"/>
              </a:ext>
            </a:extLst>
          </p:cNvPr>
          <p:cNvSpPr txBox="1"/>
          <p:nvPr/>
        </p:nvSpPr>
        <p:spPr>
          <a:xfrm>
            <a:off x="5035734" y="3857088"/>
            <a:ext cx="2626302" cy="584775"/>
          </a:xfrm>
          <a:prstGeom prst="rect">
            <a:avLst/>
          </a:prstGeom>
          <a:noFill/>
        </p:spPr>
        <p:txBody>
          <a:bodyPr wrap="square">
            <a:spAutoFit/>
          </a:bodyPr>
          <a:lstStyle/>
          <a:p>
            <a:r>
              <a:rPr lang="vi-VN" sz="3200" b="1" i="0">
                <a:solidFill>
                  <a:srgbClr val="0070C0"/>
                </a:solidFill>
                <a:effectLst/>
                <a:latin typeface="#9Slide05 GeosansLight" panose="02000603020000020003" pitchFamily="2" charset="0"/>
              </a:rPr>
              <a:t> </a:t>
            </a:r>
            <a:r>
              <a:rPr lang="en-US" sz="3200" b="1" i="0">
                <a:solidFill>
                  <a:srgbClr val="0070C0"/>
                </a:solidFill>
                <a:effectLst/>
                <a:latin typeface="#9Slide05 GeosansLight" panose="02000603020000020003" pitchFamily="2" charset="0"/>
              </a:rPr>
              <a:t>N</a:t>
            </a:r>
            <a:r>
              <a:rPr lang="vi-VN" sz="3200" b="1" i="0">
                <a:solidFill>
                  <a:srgbClr val="0070C0"/>
                </a:solidFill>
                <a:effectLst/>
                <a:latin typeface="#9Slide05 GeosansLight" panose="02000603020000020003" pitchFamily="2" charset="0"/>
              </a:rPr>
              <a:t>gành kinh tế</a:t>
            </a:r>
            <a:endParaRPr lang="en-US" sz="3200" b="1">
              <a:solidFill>
                <a:srgbClr val="0070C0"/>
              </a:solidFill>
              <a:latin typeface="#9Slide05 GeosansLight" panose="02000603020000020003" pitchFamily="2" charset="0"/>
            </a:endParaRPr>
          </a:p>
        </p:txBody>
      </p:sp>
      <p:sp>
        <p:nvSpPr>
          <p:cNvPr id="19" name="Google Shape;715;p37">
            <a:extLst>
              <a:ext uri="{FF2B5EF4-FFF2-40B4-BE49-F238E27FC236}">
                <a16:creationId xmlns:a16="http://schemas.microsoft.com/office/drawing/2014/main" id="{3DCF44F6-14BD-5343-3608-C7FA0A82ED7E}"/>
              </a:ext>
            </a:extLst>
          </p:cNvPr>
          <p:cNvSpPr/>
          <p:nvPr/>
        </p:nvSpPr>
        <p:spPr>
          <a:xfrm>
            <a:off x="839308" y="2057400"/>
            <a:ext cx="2450150" cy="1371600"/>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blipFill dpi="0" rotWithShape="1">
            <a:blip r:embed="rId3">
              <a:extLst>
                <a:ext uri="{28A0092B-C50C-407E-A947-70E740481C1C}">
                  <a14:useLocalDpi xmlns:a14="http://schemas.microsoft.com/office/drawing/2010/main" val="0"/>
                </a:ext>
              </a:extLst>
            </a:blip>
            <a:srcRect/>
            <a:stretch>
              <a:fillRect l="-26661" t="-52707" r="-26661" b="-52707"/>
            </a:stretch>
          </a:blip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20" name="Google Shape;716;p37">
            <a:extLst>
              <a:ext uri="{FF2B5EF4-FFF2-40B4-BE49-F238E27FC236}">
                <a16:creationId xmlns:a16="http://schemas.microsoft.com/office/drawing/2014/main" id="{A5F0389E-9042-7D7B-1E6D-19373F471753}"/>
              </a:ext>
            </a:extLst>
          </p:cNvPr>
          <p:cNvPicPr preferRelativeResize="0"/>
          <p:nvPr/>
        </p:nvPicPr>
        <p:blipFill rotWithShape="1">
          <a:blip r:embed="rId4">
            <a:alphaModFix/>
          </a:blip>
          <a:srcRect/>
          <a:stretch/>
        </p:blipFill>
        <p:spPr>
          <a:xfrm>
            <a:off x="33670" y="2057400"/>
            <a:ext cx="4061417" cy="197603"/>
          </a:xfrm>
          <a:prstGeom prst="rect">
            <a:avLst/>
          </a:prstGeom>
          <a:noFill/>
          <a:ln>
            <a:noFill/>
          </a:ln>
        </p:spPr>
      </p:pic>
      <p:sp>
        <p:nvSpPr>
          <p:cNvPr id="21" name="Google Shape;717;p37">
            <a:hlinkClick r:id="rId5" action="ppaction://hlinksldjump"/>
            <a:extLst>
              <a:ext uri="{FF2B5EF4-FFF2-40B4-BE49-F238E27FC236}">
                <a16:creationId xmlns:a16="http://schemas.microsoft.com/office/drawing/2014/main" id="{ECCE7302-7448-71D8-E554-21AE579C9AC3}"/>
              </a:ext>
            </a:extLst>
          </p:cNvPr>
          <p:cNvSpPr/>
          <p:nvPr/>
        </p:nvSpPr>
        <p:spPr>
          <a:xfrm>
            <a:off x="4915565" y="2057400"/>
            <a:ext cx="2450150" cy="1371600"/>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blipFill dpi="0" rotWithShape="1">
            <a:blip r:embed="rId6">
              <a:extLst>
                <a:ext uri="{28A0092B-C50C-407E-A947-70E740481C1C}">
                  <a14:useLocalDpi xmlns:a14="http://schemas.microsoft.com/office/drawing/2010/main" val="0"/>
                </a:ext>
              </a:extLst>
            </a:blip>
            <a:srcRect/>
            <a:stretch>
              <a:fillRect l="-30194" t="-63234" r="-28416" b="-107510"/>
            </a:stretch>
          </a:blip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22" name="Google Shape;718;p37">
            <a:extLst>
              <a:ext uri="{FF2B5EF4-FFF2-40B4-BE49-F238E27FC236}">
                <a16:creationId xmlns:a16="http://schemas.microsoft.com/office/drawing/2014/main" id="{1EE6B7C2-8CD9-FA59-9066-686329536BA4}"/>
              </a:ext>
            </a:extLst>
          </p:cNvPr>
          <p:cNvPicPr preferRelativeResize="0"/>
          <p:nvPr/>
        </p:nvPicPr>
        <p:blipFill rotWithShape="1">
          <a:blip r:embed="rId4">
            <a:alphaModFix/>
          </a:blip>
          <a:srcRect/>
          <a:stretch/>
        </p:blipFill>
        <p:spPr>
          <a:xfrm>
            <a:off x="4109926" y="2057400"/>
            <a:ext cx="4061417" cy="197603"/>
          </a:xfrm>
          <a:prstGeom prst="rect">
            <a:avLst/>
          </a:prstGeom>
          <a:noFill/>
          <a:ln>
            <a:noFill/>
          </a:ln>
        </p:spPr>
      </p:pic>
      <p:sp>
        <p:nvSpPr>
          <p:cNvPr id="2" name="Arrow: Right 1">
            <a:extLst>
              <a:ext uri="{FF2B5EF4-FFF2-40B4-BE49-F238E27FC236}">
                <a16:creationId xmlns:a16="http://schemas.microsoft.com/office/drawing/2014/main" id="{A859F9F8-D440-0A1C-0DED-1289E9C477C7}"/>
              </a:ext>
            </a:extLst>
          </p:cNvPr>
          <p:cNvSpPr/>
          <p:nvPr/>
        </p:nvSpPr>
        <p:spPr>
          <a:xfrm>
            <a:off x="838200" y="5181600"/>
            <a:ext cx="762000" cy="83820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394AFB-5FE9-19F5-AB17-60EFF979BD6E}"/>
              </a:ext>
            </a:extLst>
          </p:cNvPr>
          <p:cNvSpPr txBox="1"/>
          <p:nvPr/>
        </p:nvSpPr>
        <p:spPr>
          <a:xfrm>
            <a:off x="1905000" y="5334000"/>
            <a:ext cx="10439400" cy="584775"/>
          </a:xfrm>
          <a:prstGeom prst="rect">
            <a:avLst/>
          </a:prstGeom>
          <a:noFill/>
        </p:spPr>
        <p:txBody>
          <a:bodyPr wrap="square">
            <a:spAutoFit/>
          </a:bodyPr>
          <a:lstStyle/>
          <a:p>
            <a:r>
              <a:rPr lang="en-US" sz="3200" b="1" i="0">
                <a:solidFill>
                  <a:srgbClr val="FF0000"/>
                </a:solidFill>
                <a:effectLst/>
                <a:latin typeface="#9Slide05 GeosansLight" panose="02000603020000020003" pitchFamily="2" charset="0"/>
              </a:rPr>
              <a:t>Trả </a:t>
            </a:r>
            <a:r>
              <a:rPr lang="vi-VN" sz="3200" b="1" i="0">
                <a:solidFill>
                  <a:srgbClr val="FF0000"/>
                </a:solidFill>
                <a:effectLst/>
                <a:latin typeface="#9Slide05 GeosansLight" panose="02000603020000020003" pitchFamily="2" charset="0"/>
              </a:rPr>
              <a:t>lời câu hỏi </a:t>
            </a:r>
            <a:r>
              <a:rPr lang="vi-VN" sz="3200" b="1" i="0">
                <a:solidFill>
                  <a:srgbClr val="00B050"/>
                </a:solidFill>
                <a:effectLst/>
                <a:latin typeface="#9Slide05 GeosansLight" panose="02000603020000020003" pitchFamily="2" charset="0"/>
              </a:rPr>
              <a:t>cũng như </a:t>
            </a:r>
            <a:r>
              <a:rPr lang="vi-VN" sz="3200" b="1" i="0">
                <a:solidFill>
                  <a:srgbClr val="FF0000"/>
                </a:solidFill>
                <a:effectLst/>
                <a:latin typeface="#9Slide05 GeosansLight" panose="02000603020000020003" pitchFamily="2" charset="0"/>
              </a:rPr>
              <a:t>giảm tải</a:t>
            </a:r>
            <a:r>
              <a:rPr lang="vi-VN" sz="3200" b="1" i="0">
                <a:solidFill>
                  <a:srgbClr val="00B050"/>
                </a:solidFill>
                <a:effectLst/>
                <a:latin typeface="#9Slide05 GeosansLight" panose="02000603020000020003" pitchFamily="2" charset="0"/>
              </a:rPr>
              <a:t> nội dung </a:t>
            </a:r>
            <a:r>
              <a:rPr lang="vi-VN" sz="3200" b="1" i="0">
                <a:solidFill>
                  <a:srgbClr val="FF0000"/>
                </a:solidFill>
                <a:effectLst/>
                <a:latin typeface="#9Slide05 GeosansLight" panose="02000603020000020003" pitchFamily="2" charset="0"/>
              </a:rPr>
              <a:t>lý thuyết </a:t>
            </a:r>
            <a:r>
              <a:rPr lang="vi-VN" sz="3200" b="1" i="0">
                <a:solidFill>
                  <a:srgbClr val="00B050"/>
                </a:solidFill>
                <a:effectLst/>
                <a:latin typeface="#9Slide05 GeosansLight" panose="02000603020000020003" pitchFamily="2" charset="0"/>
              </a:rPr>
              <a:t>cần ghi nhớ.</a:t>
            </a:r>
            <a:endParaRPr lang="en-US" sz="3200" b="1">
              <a:solidFill>
                <a:srgbClr val="00B050"/>
              </a:solidFill>
              <a:latin typeface="#9Slide05 GeosansLight" panose="02000603020000020003" pitchFamily="2" charset="0"/>
            </a:endParaRPr>
          </a:p>
        </p:txBody>
      </p:sp>
      <p:sp>
        <p:nvSpPr>
          <p:cNvPr id="4" name="TextBox 3">
            <a:extLst>
              <a:ext uri="{FF2B5EF4-FFF2-40B4-BE49-F238E27FC236}">
                <a16:creationId xmlns:a16="http://schemas.microsoft.com/office/drawing/2014/main" id="{715038D9-C5A6-18F6-2C0A-81093869D9F6}"/>
              </a:ext>
            </a:extLst>
          </p:cNvPr>
          <p:cNvSpPr txBox="1"/>
          <p:nvPr/>
        </p:nvSpPr>
        <p:spPr>
          <a:xfrm>
            <a:off x="9116394" y="3857088"/>
            <a:ext cx="2626302" cy="584775"/>
          </a:xfrm>
          <a:prstGeom prst="rect">
            <a:avLst/>
          </a:prstGeom>
          <a:noFill/>
        </p:spPr>
        <p:txBody>
          <a:bodyPr wrap="square">
            <a:spAutoFit/>
          </a:bodyPr>
          <a:lstStyle/>
          <a:p>
            <a:r>
              <a:rPr lang="en-US" sz="3200" b="1" i="0">
                <a:solidFill>
                  <a:srgbClr val="0070C0"/>
                </a:solidFill>
                <a:effectLst/>
                <a:latin typeface="#9Slide05 GeosansLight" panose="02000603020000020003" pitchFamily="2" charset="0"/>
              </a:rPr>
              <a:t>Vùng</a:t>
            </a:r>
            <a:r>
              <a:rPr lang="vi-VN" sz="3200" b="1" i="0">
                <a:solidFill>
                  <a:srgbClr val="0070C0"/>
                </a:solidFill>
                <a:effectLst/>
                <a:latin typeface="#9Slide05 GeosansLight" panose="02000603020000020003" pitchFamily="2" charset="0"/>
              </a:rPr>
              <a:t> kinh tế</a:t>
            </a:r>
            <a:endParaRPr lang="en-US" sz="3200" b="1">
              <a:solidFill>
                <a:srgbClr val="0070C0"/>
              </a:solidFill>
              <a:latin typeface="#9Slide05 GeosansLight" panose="02000603020000020003" pitchFamily="2" charset="0"/>
            </a:endParaRPr>
          </a:p>
        </p:txBody>
      </p:sp>
      <p:sp>
        <p:nvSpPr>
          <p:cNvPr id="6" name="Google Shape;717;p37">
            <a:hlinkClick r:id="rId5" action="ppaction://hlinksldjump"/>
            <a:extLst>
              <a:ext uri="{FF2B5EF4-FFF2-40B4-BE49-F238E27FC236}">
                <a16:creationId xmlns:a16="http://schemas.microsoft.com/office/drawing/2014/main" id="{563D8074-D612-CD84-D5A8-05E42BD36039}"/>
              </a:ext>
            </a:extLst>
          </p:cNvPr>
          <p:cNvSpPr/>
          <p:nvPr/>
        </p:nvSpPr>
        <p:spPr>
          <a:xfrm>
            <a:off x="8996225" y="2057400"/>
            <a:ext cx="2450150" cy="1371600"/>
          </a:xfrm>
          <a:custGeom>
            <a:avLst/>
            <a:gdLst/>
            <a:ahLst/>
            <a:cxnLst/>
            <a:rect l="l" t="t" r="r" b="b"/>
            <a:pathLst>
              <a:path w="1521440" h="749300" extrusionOk="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blipFill dpi="0" rotWithShape="1">
            <a:blip r:embed="rId7">
              <a:extLst>
                <a:ext uri="{28A0092B-C50C-407E-A947-70E740481C1C}">
                  <a14:useLocalDpi xmlns:a14="http://schemas.microsoft.com/office/drawing/2010/main" val="0"/>
                </a:ext>
              </a:extLst>
            </a:blip>
            <a:srcRect/>
            <a:stretch>
              <a:fillRect l="-1437" t="-134387" r="1437" b="-5777"/>
            </a:stretch>
          </a:blip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dirty="0">
              <a:ln>
                <a:noFill/>
              </a:ln>
              <a:solidFill>
                <a:srgbClr val="FFFFFF"/>
              </a:solidFill>
              <a:effectLst/>
              <a:uLnTx/>
              <a:uFillTx/>
              <a:latin typeface="Rockwell"/>
              <a:ea typeface="Rockwell"/>
              <a:cs typeface="Rockwell"/>
              <a:sym typeface="Rockwell"/>
            </a:endParaRPr>
          </a:p>
        </p:txBody>
      </p:sp>
      <p:pic>
        <p:nvPicPr>
          <p:cNvPr id="7" name="Google Shape;718;p37">
            <a:extLst>
              <a:ext uri="{FF2B5EF4-FFF2-40B4-BE49-F238E27FC236}">
                <a16:creationId xmlns:a16="http://schemas.microsoft.com/office/drawing/2014/main" id="{8C0E1AEC-DD63-D881-D46A-F12826393300}"/>
              </a:ext>
            </a:extLst>
          </p:cNvPr>
          <p:cNvPicPr preferRelativeResize="0"/>
          <p:nvPr/>
        </p:nvPicPr>
        <p:blipFill rotWithShape="1">
          <a:blip r:embed="rId4">
            <a:alphaModFix/>
          </a:blip>
          <a:srcRect/>
          <a:stretch/>
        </p:blipFill>
        <p:spPr>
          <a:xfrm>
            <a:off x="8190586" y="2057400"/>
            <a:ext cx="4061417" cy="197603"/>
          </a:xfrm>
          <a:prstGeom prst="rect">
            <a:avLst/>
          </a:prstGeom>
          <a:noFill/>
          <a:ln>
            <a:noFill/>
          </a:ln>
        </p:spPr>
      </p:pic>
    </p:spTree>
    <p:extLst>
      <p:ext uri="{BB962C8B-B14F-4D97-AF65-F5344CB8AC3E}">
        <p14:creationId xmlns:p14="http://schemas.microsoft.com/office/powerpoint/2010/main" val="199491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animBg="1"/>
      <p:bldP spid="21" grpId="0" animBg="1"/>
      <p:bldP spid="2"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505A8-1E2F-0D9A-B342-6DCC3F4E265D}"/>
              </a:ext>
            </a:extLst>
          </p:cNvPr>
          <p:cNvSpPr txBox="1"/>
          <p:nvPr/>
        </p:nvSpPr>
        <p:spPr>
          <a:xfrm>
            <a:off x="2286000" y="230230"/>
            <a:ext cx="7620000" cy="615553"/>
          </a:xfrm>
          <a:prstGeom prst="rect">
            <a:avLst/>
          </a:prstGeom>
          <a:noFill/>
        </p:spPr>
        <p:txBody>
          <a:bodyPr wrap="square" lIns="0" tIns="0" rIns="0" bIns="0" rtlCol="0">
            <a:spAutoFit/>
          </a:bodyPr>
          <a:lstStyle/>
          <a:p>
            <a:pPr algn="ctr"/>
            <a:r>
              <a:rPr lang="en-US" sz="4000" dirty="0" err="1">
                <a:solidFill>
                  <a:srgbClr val="FF0000"/>
                </a:solidFill>
                <a:latin typeface="#9Slide02 Tieu de rat dai 02" panose="020B0606020202050201" pitchFamily="34" charset="77"/>
              </a:rPr>
              <a:t>Một</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số</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dạng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câu</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hỏi</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lát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thường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gặp</a:t>
            </a:r>
            <a:endParaRPr lang="en-US" sz="4000" dirty="0">
              <a:solidFill>
                <a:srgbClr val="0070C0"/>
              </a:solidFill>
              <a:latin typeface="#9Slide02 Tieu de rat dai 02" panose="020B0606020202050201" pitchFamily="34" charset="77"/>
            </a:endParaRPr>
          </a:p>
        </p:txBody>
      </p:sp>
      <p:sp>
        <p:nvSpPr>
          <p:cNvPr id="10" name="TextBox 9">
            <a:extLst>
              <a:ext uri="{FF2B5EF4-FFF2-40B4-BE49-F238E27FC236}">
                <a16:creationId xmlns:a16="http://schemas.microsoft.com/office/drawing/2014/main" id="{72B558E6-A280-A2C9-F416-B20A1419D433}"/>
              </a:ext>
            </a:extLst>
          </p:cNvPr>
          <p:cNvSpPr txBox="1"/>
          <p:nvPr/>
        </p:nvSpPr>
        <p:spPr>
          <a:xfrm>
            <a:off x="5725886" y="1852935"/>
            <a:ext cx="8294914" cy="646331"/>
          </a:xfrm>
          <a:prstGeom prst="rect">
            <a:avLst/>
          </a:prstGeom>
          <a:noFill/>
        </p:spPr>
        <p:txBody>
          <a:bodyPr wrap="square">
            <a:spAutoFit/>
          </a:bodyPr>
          <a:lstStyle/>
          <a:p>
            <a:pPr algn="l"/>
            <a:r>
              <a:rPr lang="en-US" sz="3600" b="1">
                <a:solidFill>
                  <a:srgbClr val="0070C0"/>
                </a:solidFill>
                <a:latin typeface="#9Slide05 GeosansLight" panose="02000603020000020003" pitchFamily="2" charset="0"/>
              </a:rPr>
              <a:t>Kể tên, xác định vị trí</a:t>
            </a:r>
          </a:p>
        </p:txBody>
      </p:sp>
      <p:sp>
        <p:nvSpPr>
          <p:cNvPr id="12" name="TextBox 11">
            <a:extLst>
              <a:ext uri="{FF2B5EF4-FFF2-40B4-BE49-F238E27FC236}">
                <a16:creationId xmlns:a16="http://schemas.microsoft.com/office/drawing/2014/main" id="{188A54ED-7448-955B-38DB-B8A7E133D67A}"/>
              </a:ext>
            </a:extLst>
          </p:cNvPr>
          <p:cNvSpPr txBox="1"/>
          <p:nvPr/>
        </p:nvSpPr>
        <p:spPr>
          <a:xfrm>
            <a:off x="9328968" y="3332588"/>
            <a:ext cx="2212361" cy="646331"/>
          </a:xfrm>
          <a:prstGeom prst="rect">
            <a:avLst/>
          </a:prstGeom>
          <a:noFill/>
        </p:spPr>
        <p:txBody>
          <a:bodyPr wrap="square">
            <a:spAutoFit/>
          </a:bodyPr>
          <a:lstStyle/>
          <a:p>
            <a:r>
              <a:rPr lang="en-US" sz="3600" b="1">
                <a:solidFill>
                  <a:srgbClr val="0070C0"/>
                </a:solidFill>
                <a:latin typeface="#9Slide05 GeosansLight" panose="02000603020000020003" pitchFamily="2" charset="0"/>
              </a:rPr>
              <a:t>, tính </a:t>
            </a:r>
            <a:r>
              <a:rPr lang="en-US" sz="3600" b="1" dirty="0" err="1">
                <a:solidFill>
                  <a:srgbClr val="0070C0"/>
                </a:solidFill>
                <a:latin typeface="#9Slide05 GeosansLight" panose="02000603020000020003" pitchFamily="2" charset="0"/>
              </a:rPr>
              <a:t>toán</a:t>
            </a:r>
            <a:endParaRPr lang="en-US" sz="3600" b="1" dirty="0">
              <a:solidFill>
                <a:srgbClr val="0070C0"/>
              </a:solidFill>
              <a:latin typeface="#9Slide05 GeosansLight" panose="02000603020000020003" pitchFamily="2" charset="0"/>
            </a:endParaRPr>
          </a:p>
        </p:txBody>
      </p:sp>
      <p:sp>
        <p:nvSpPr>
          <p:cNvPr id="3" name="Google Shape;1899;p40">
            <a:hlinkClick r:id="rId2" action="ppaction://hlinksldjump"/>
            <a:extLst>
              <a:ext uri="{FF2B5EF4-FFF2-40B4-BE49-F238E27FC236}">
                <a16:creationId xmlns:a16="http://schemas.microsoft.com/office/drawing/2014/main" id="{82E6595C-F0E9-B6AA-22C7-E26D798200A0}"/>
              </a:ext>
            </a:extLst>
          </p:cNvPr>
          <p:cNvSpPr/>
          <p:nvPr/>
        </p:nvSpPr>
        <p:spPr>
          <a:xfrm>
            <a:off x="204327" y="1651668"/>
            <a:ext cx="3987057" cy="3957191"/>
          </a:xfrm>
          <a:custGeom>
            <a:avLst/>
            <a:gdLst/>
            <a:ahLst/>
            <a:cxnLst/>
            <a:rect l="l" t="t" r="r" b="b"/>
            <a:pathLst>
              <a:path w="29548" h="29413" extrusionOk="0">
                <a:moveTo>
                  <a:pt x="15313" y="0"/>
                </a:moveTo>
                <a:cubicBezTo>
                  <a:pt x="15116" y="0"/>
                  <a:pt x="14919" y="5"/>
                  <a:pt x="14722" y="14"/>
                </a:cubicBezTo>
                <a:cubicBezTo>
                  <a:pt x="11260" y="14"/>
                  <a:pt x="7134" y="1693"/>
                  <a:pt x="4861" y="3791"/>
                </a:cubicBezTo>
                <a:cubicBezTo>
                  <a:pt x="2588" y="5924"/>
                  <a:pt x="0" y="9595"/>
                  <a:pt x="70" y="13232"/>
                </a:cubicBezTo>
                <a:cubicBezTo>
                  <a:pt x="140" y="16903"/>
                  <a:pt x="385" y="19701"/>
                  <a:pt x="3043" y="23687"/>
                </a:cubicBezTo>
                <a:cubicBezTo>
                  <a:pt x="4476" y="25960"/>
                  <a:pt x="6679" y="27638"/>
                  <a:pt x="9267" y="28407"/>
                </a:cubicBezTo>
                <a:cubicBezTo>
                  <a:pt x="10186" y="28714"/>
                  <a:pt x="12542" y="29412"/>
                  <a:pt x="15108" y="29412"/>
                </a:cubicBezTo>
                <a:cubicBezTo>
                  <a:pt x="16055" y="29412"/>
                  <a:pt x="17031" y="29317"/>
                  <a:pt x="17973" y="29072"/>
                </a:cubicBezTo>
                <a:cubicBezTo>
                  <a:pt x="21470" y="28128"/>
                  <a:pt x="24163" y="26869"/>
                  <a:pt x="25981" y="24176"/>
                </a:cubicBezTo>
                <a:cubicBezTo>
                  <a:pt x="27764" y="21484"/>
                  <a:pt x="29548" y="18861"/>
                  <a:pt x="29443" y="14700"/>
                </a:cubicBezTo>
                <a:cubicBezTo>
                  <a:pt x="29338" y="10574"/>
                  <a:pt x="27904" y="7602"/>
                  <a:pt x="26680" y="6134"/>
                </a:cubicBezTo>
                <a:cubicBezTo>
                  <a:pt x="25456" y="4665"/>
                  <a:pt x="23428" y="2602"/>
                  <a:pt x="21121" y="1483"/>
                </a:cubicBezTo>
                <a:cubicBezTo>
                  <a:pt x="19335" y="495"/>
                  <a:pt x="17346" y="0"/>
                  <a:pt x="15313"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909;p40">
            <a:hlinkClick r:id="rId4" action="ppaction://hlinksldjump"/>
            <a:extLst>
              <a:ext uri="{FF2B5EF4-FFF2-40B4-BE49-F238E27FC236}">
                <a16:creationId xmlns:a16="http://schemas.microsoft.com/office/drawing/2014/main" id="{919BDAA0-A392-F44C-F6FF-06524FBE6B3C}"/>
              </a:ext>
            </a:extLst>
          </p:cNvPr>
          <p:cNvSpPr/>
          <p:nvPr/>
        </p:nvSpPr>
        <p:spPr>
          <a:xfrm>
            <a:off x="4182093" y="1852935"/>
            <a:ext cx="1230937" cy="829627"/>
          </a:xfrm>
          <a:prstGeom prst="roundRect">
            <a:avLst>
              <a:gd name="adj" fmla="val 50000"/>
            </a:avLst>
          </a:prstGeom>
          <a:solidFill>
            <a:srgbClr val="F26C4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5" name="Google Shape;1913;p40">
            <a:hlinkClick r:id="rId5" action="ppaction://hlinksldjump"/>
            <a:extLst>
              <a:ext uri="{FF2B5EF4-FFF2-40B4-BE49-F238E27FC236}">
                <a16:creationId xmlns:a16="http://schemas.microsoft.com/office/drawing/2014/main" id="{FFD9DEEF-B0B7-5E8F-CDA5-470BFCEB7AF4}"/>
              </a:ext>
            </a:extLst>
          </p:cNvPr>
          <p:cNvSpPr/>
          <p:nvPr/>
        </p:nvSpPr>
        <p:spPr>
          <a:xfrm>
            <a:off x="4865063" y="3277395"/>
            <a:ext cx="1230937" cy="829627"/>
          </a:xfrm>
          <a:prstGeom prst="roundRect">
            <a:avLst>
              <a:gd name="adj" fmla="val 50000"/>
            </a:avLst>
          </a:prstGeom>
          <a:solidFill>
            <a:srgbClr val="1F652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14" name="TextBox 13">
            <a:extLst>
              <a:ext uri="{FF2B5EF4-FFF2-40B4-BE49-F238E27FC236}">
                <a16:creationId xmlns:a16="http://schemas.microsoft.com/office/drawing/2014/main" id="{9644D664-179D-9B3D-897B-551EF88EB9BE}"/>
              </a:ext>
            </a:extLst>
          </p:cNvPr>
          <p:cNvSpPr txBox="1"/>
          <p:nvPr/>
        </p:nvSpPr>
        <p:spPr>
          <a:xfrm>
            <a:off x="4446131" y="1905000"/>
            <a:ext cx="676331" cy="858547"/>
          </a:xfrm>
          <a:prstGeom prst="rect">
            <a:avLst/>
          </a:prstGeom>
          <a:noFill/>
        </p:spPr>
        <p:txBody>
          <a:bodyPr wrap="square" lIns="0" tIns="0" rIns="0" bIns="0" rtlCol="0">
            <a:spAutoFit/>
          </a:bodyPr>
          <a:lstStyle/>
          <a:p>
            <a:pPr algn="ctr"/>
            <a:r>
              <a:rPr lang="en-US" sz="4400">
                <a:solidFill>
                  <a:schemeClr val="bg1"/>
                </a:solidFill>
                <a:latin typeface="#9Slide05 FS Blonde Script" panose="03000503000000000000" pitchFamily="65" charset="0"/>
              </a:rPr>
              <a:t>1</a:t>
            </a:r>
          </a:p>
        </p:txBody>
      </p:sp>
      <p:sp>
        <p:nvSpPr>
          <p:cNvPr id="15" name="TextBox 14">
            <a:extLst>
              <a:ext uri="{FF2B5EF4-FFF2-40B4-BE49-F238E27FC236}">
                <a16:creationId xmlns:a16="http://schemas.microsoft.com/office/drawing/2014/main" id="{1E3DC2C0-9FB2-0728-EB2E-32D3B3820842}"/>
              </a:ext>
            </a:extLst>
          </p:cNvPr>
          <p:cNvSpPr txBox="1"/>
          <p:nvPr/>
        </p:nvSpPr>
        <p:spPr>
          <a:xfrm>
            <a:off x="5114869" y="3332453"/>
            <a:ext cx="676331" cy="858547"/>
          </a:xfrm>
          <a:prstGeom prst="rect">
            <a:avLst/>
          </a:prstGeom>
          <a:noFill/>
        </p:spPr>
        <p:txBody>
          <a:bodyPr wrap="square" lIns="0" tIns="0" rIns="0" bIns="0" rtlCol="0">
            <a:spAutoFit/>
          </a:bodyPr>
          <a:lstStyle/>
          <a:p>
            <a:pPr algn="ctr"/>
            <a:r>
              <a:rPr lang="en-US" sz="4400" dirty="0">
                <a:solidFill>
                  <a:schemeClr val="bg1"/>
                </a:solidFill>
                <a:latin typeface="#9Slide05 FS Blonde Script" panose="03000503000000000000" pitchFamily="65" charset="0"/>
              </a:rPr>
              <a:t>2</a:t>
            </a:r>
          </a:p>
        </p:txBody>
      </p:sp>
      <p:sp>
        <p:nvSpPr>
          <p:cNvPr id="8" name="TextBox 7">
            <a:extLst>
              <a:ext uri="{FF2B5EF4-FFF2-40B4-BE49-F238E27FC236}">
                <a16:creationId xmlns:a16="http://schemas.microsoft.com/office/drawing/2014/main" id="{A7F5DC4A-D020-E686-1D03-31B6659E5FE1}"/>
              </a:ext>
            </a:extLst>
          </p:cNvPr>
          <p:cNvSpPr txBox="1"/>
          <p:nvPr/>
        </p:nvSpPr>
        <p:spPr>
          <a:xfrm>
            <a:off x="6224230" y="3365245"/>
            <a:ext cx="2212361" cy="646331"/>
          </a:xfrm>
          <a:prstGeom prst="rect">
            <a:avLst/>
          </a:prstGeom>
          <a:noFill/>
        </p:spPr>
        <p:txBody>
          <a:bodyPr wrap="square">
            <a:spAutoFit/>
          </a:bodyPr>
          <a:lstStyle/>
          <a:p>
            <a:r>
              <a:rPr lang="en-US" sz="3600" b="1">
                <a:solidFill>
                  <a:srgbClr val="0070C0"/>
                </a:solidFill>
                <a:latin typeface="#9Slide05 GeosansLight" panose="02000603020000020003" pitchFamily="2" charset="0"/>
              </a:rPr>
              <a:t>Nhận xét,</a:t>
            </a:r>
            <a:endParaRPr lang="en-US" sz="3600"/>
          </a:p>
        </p:txBody>
      </p:sp>
      <p:sp>
        <p:nvSpPr>
          <p:cNvPr id="11" name="TextBox 10">
            <a:extLst>
              <a:ext uri="{FF2B5EF4-FFF2-40B4-BE49-F238E27FC236}">
                <a16:creationId xmlns:a16="http://schemas.microsoft.com/office/drawing/2014/main" id="{EA58683A-DB48-DD80-51D5-ED59A8AD6288}"/>
              </a:ext>
            </a:extLst>
          </p:cNvPr>
          <p:cNvSpPr txBox="1"/>
          <p:nvPr/>
        </p:nvSpPr>
        <p:spPr>
          <a:xfrm>
            <a:off x="7865076" y="3357197"/>
            <a:ext cx="1907177" cy="646331"/>
          </a:xfrm>
          <a:prstGeom prst="rect">
            <a:avLst/>
          </a:prstGeom>
          <a:noFill/>
        </p:spPr>
        <p:txBody>
          <a:bodyPr wrap="square">
            <a:spAutoFit/>
          </a:bodyPr>
          <a:lstStyle/>
          <a:p>
            <a:r>
              <a:rPr lang="en-US" sz="3600" b="1">
                <a:solidFill>
                  <a:srgbClr val="0070C0"/>
                </a:solidFill>
                <a:latin typeface="#9Slide05 GeosansLight" panose="02000603020000020003" pitchFamily="2" charset="0"/>
              </a:rPr>
              <a:t> so sánh</a:t>
            </a:r>
            <a:endParaRPr lang="en-US" sz="3600"/>
          </a:p>
        </p:txBody>
      </p:sp>
    </p:spTree>
    <p:extLst>
      <p:ext uri="{BB962C8B-B14F-4D97-AF65-F5344CB8AC3E}">
        <p14:creationId xmlns:p14="http://schemas.microsoft.com/office/powerpoint/2010/main" val="31974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animBg="1"/>
      <p:bldP spid="4" grpId="0" animBg="1"/>
      <p:bldP spid="5" grpId="0" animBg="1"/>
      <p:bldP spid="14" grpId="0"/>
      <p:bldP spid="15"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505A8-1E2F-0D9A-B342-6DCC3F4E265D}"/>
              </a:ext>
            </a:extLst>
          </p:cNvPr>
          <p:cNvSpPr txBox="1"/>
          <p:nvPr/>
        </p:nvSpPr>
        <p:spPr>
          <a:xfrm>
            <a:off x="2286000" y="230230"/>
            <a:ext cx="7620000" cy="615553"/>
          </a:xfrm>
          <a:prstGeom prst="rect">
            <a:avLst/>
          </a:prstGeom>
          <a:noFill/>
        </p:spPr>
        <p:txBody>
          <a:bodyPr wrap="square" lIns="0" tIns="0" rIns="0" bIns="0" rtlCol="0">
            <a:spAutoFit/>
          </a:bodyPr>
          <a:lstStyle/>
          <a:p>
            <a:pPr algn="ctr"/>
            <a:r>
              <a:rPr lang="en-US" sz="4000" dirty="0" err="1">
                <a:solidFill>
                  <a:srgbClr val="FF0000"/>
                </a:solidFill>
                <a:latin typeface="#9Slide02 Tieu de rat dai 02" panose="020B0606020202050201" pitchFamily="34" charset="77"/>
              </a:rPr>
              <a:t>Một</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số</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dạng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câu</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hỏi</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lát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thường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gặp</a:t>
            </a:r>
            <a:endParaRPr lang="en-US" sz="4000" dirty="0">
              <a:solidFill>
                <a:srgbClr val="0070C0"/>
              </a:solidFill>
              <a:latin typeface="#9Slide02 Tieu de rat dai 02" panose="020B0606020202050201" pitchFamily="34" charset="77"/>
            </a:endParaRPr>
          </a:p>
        </p:txBody>
      </p:sp>
      <p:sp>
        <p:nvSpPr>
          <p:cNvPr id="10" name="TextBox 9">
            <a:extLst>
              <a:ext uri="{FF2B5EF4-FFF2-40B4-BE49-F238E27FC236}">
                <a16:creationId xmlns:a16="http://schemas.microsoft.com/office/drawing/2014/main" id="{72B558E6-A280-A2C9-F416-B20A1419D433}"/>
              </a:ext>
            </a:extLst>
          </p:cNvPr>
          <p:cNvSpPr txBox="1"/>
          <p:nvPr/>
        </p:nvSpPr>
        <p:spPr>
          <a:xfrm>
            <a:off x="5725886" y="1852935"/>
            <a:ext cx="8294914" cy="646331"/>
          </a:xfrm>
          <a:prstGeom prst="rect">
            <a:avLst/>
          </a:prstGeom>
          <a:noFill/>
        </p:spPr>
        <p:txBody>
          <a:bodyPr wrap="square">
            <a:spAutoFit/>
          </a:bodyPr>
          <a:lstStyle/>
          <a:p>
            <a:pPr algn="l"/>
            <a:r>
              <a:rPr lang="en-US" sz="3600" b="1">
                <a:solidFill>
                  <a:srgbClr val="0070C0"/>
                </a:solidFill>
                <a:latin typeface="#9Slide05 GeosansLight" panose="02000603020000020003" pitchFamily="2" charset="0"/>
              </a:rPr>
              <a:t>Kể tên, xác định vị trí</a:t>
            </a:r>
          </a:p>
        </p:txBody>
      </p:sp>
      <p:sp>
        <p:nvSpPr>
          <p:cNvPr id="12" name="TextBox 11">
            <a:extLst>
              <a:ext uri="{FF2B5EF4-FFF2-40B4-BE49-F238E27FC236}">
                <a16:creationId xmlns:a16="http://schemas.microsoft.com/office/drawing/2014/main" id="{188A54ED-7448-955B-38DB-B8A7E133D67A}"/>
              </a:ext>
            </a:extLst>
          </p:cNvPr>
          <p:cNvSpPr txBox="1"/>
          <p:nvPr/>
        </p:nvSpPr>
        <p:spPr>
          <a:xfrm>
            <a:off x="9801438" y="3399430"/>
            <a:ext cx="2212361" cy="461665"/>
          </a:xfrm>
          <a:prstGeom prst="rect">
            <a:avLst/>
          </a:prstGeom>
          <a:noFill/>
        </p:spPr>
        <p:txBody>
          <a:bodyPr wrap="square">
            <a:spAutoFit/>
          </a:bodyPr>
          <a:lstStyle/>
          <a:p>
            <a:r>
              <a:rPr lang="en-US" sz="2400" b="1">
                <a:solidFill>
                  <a:srgbClr val="0070C0"/>
                </a:solidFill>
                <a:latin typeface="#9Slide05 GeosansLight" panose="02000603020000020003" pitchFamily="2" charset="0"/>
              </a:rPr>
              <a:t>, tính </a:t>
            </a:r>
            <a:r>
              <a:rPr lang="en-US" sz="2400" b="1" dirty="0" err="1">
                <a:solidFill>
                  <a:srgbClr val="0070C0"/>
                </a:solidFill>
                <a:latin typeface="#9Slide05 GeosansLight" panose="02000603020000020003" pitchFamily="2" charset="0"/>
              </a:rPr>
              <a:t>toán</a:t>
            </a:r>
            <a:endParaRPr lang="en-US" sz="2400" b="1" dirty="0">
              <a:solidFill>
                <a:srgbClr val="0070C0"/>
              </a:solidFill>
              <a:latin typeface="#9Slide05 GeosansLight" panose="02000603020000020003" pitchFamily="2" charset="0"/>
            </a:endParaRPr>
          </a:p>
        </p:txBody>
      </p:sp>
      <p:sp>
        <p:nvSpPr>
          <p:cNvPr id="3" name="Google Shape;1899;p40">
            <a:hlinkClick r:id="rId2" action="ppaction://hlinksldjump"/>
            <a:extLst>
              <a:ext uri="{FF2B5EF4-FFF2-40B4-BE49-F238E27FC236}">
                <a16:creationId xmlns:a16="http://schemas.microsoft.com/office/drawing/2014/main" id="{82E6595C-F0E9-B6AA-22C7-E26D798200A0}"/>
              </a:ext>
            </a:extLst>
          </p:cNvPr>
          <p:cNvSpPr/>
          <p:nvPr/>
        </p:nvSpPr>
        <p:spPr>
          <a:xfrm>
            <a:off x="204327" y="1651668"/>
            <a:ext cx="3987057" cy="3957191"/>
          </a:xfrm>
          <a:custGeom>
            <a:avLst/>
            <a:gdLst/>
            <a:ahLst/>
            <a:cxnLst/>
            <a:rect l="l" t="t" r="r" b="b"/>
            <a:pathLst>
              <a:path w="29548" h="29413" extrusionOk="0">
                <a:moveTo>
                  <a:pt x="15313" y="0"/>
                </a:moveTo>
                <a:cubicBezTo>
                  <a:pt x="15116" y="0"/>
                  <a:pt x="14919" y="5"/>
                  <a:pt x="14722" y="14"/>
                </a:cubicBezTo>
                <a:cubicBezTo>
                  <a:pt x="11260" y="14"/>
                  <a:pt x="7134" y="1693"/>
                  <a:pt x="4861" y="3791"/>
                </a:cubicBezTo>
                <a:cubicBezTo>
                  <a:pt x="2588" y="5924"/>
                  <a:pt x="0" y="9595"/>
                  <a:pt x="70" y="13232"/>
                </a:cubicBezTo>
                <a:cubicBezTo>
                  <a:pt x="140" y="16903"/>
                  <a:pt x="385" y="19701"/>
                  <a:pt x="3043" y="23687"/>
                </a:cubicBezTo>
                <a:cubicBezTo>
                  <a:pt x="4476" y="25960"/>
                  <a:pt x="6679" y="27638"/>
                  <a:pt x="9267" y="28407"/>
                </a:cubicBezTo>
                <a:cubicBezTo>
                  <a:pt x="10186" y="28714"/>
                  <a:pt x="12542" y="29412"/>
                  <a:pt x="15108" y="29412"/>
                </a:cubicBezTo>
                <a:cubicBezTo>
                  <a:pt x="16055" y="29412"/>
                  <a:pt x="17031" y="29317"/>
                  <a:pt x="17973" y="29072"/>
                </a:cubicBezTo>
                <a:cubicBezTo>
                  <a:pt x="21470" y="28128"/>
                  <a:pt x="24163" y="26869"/>
                  <a:pt x="25981" y="24176"/>
                </a:cubicBezTo>
                <a:cubicBezTo>
                  <a:pt x="27764" y="21484"/>
                  <a:pt x="29548" y="18861"/>
                  <a:pt x="29443" y="14700"/>
                </a:cubicBezTo>
                <a:cubicBezTo>
                  <a:pt x="29338" y="10574"/>
                  <a:pt x="27904" y="7602"/>
                  <a:pt x="26680" y="6134"/>
                </a:cubicBezTo>
                <a:cubicBezTo>
                  <a:pt x="25456" y="4665"/>
                  <a:pt x="23428" y="2602"/>
                  <a:pt x="21121" y="1483"/>
                </a:cubicBezTo>
                <a:cubicBezTo>
                  <a:pt x="19335" y="495"/>
                  <a:pt x="17346" y="0"/>
                  <a:pt x="15313"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909;p40">
            <a:hlinkClick r:id="rId4" action="ppaction://hlinksldjump"/>
            <a:extLst>
              <a:ext uri="{FF2B5EF4-FFF2-40B4-BE49-F238E27FC236}">
                <a16:creationId xmlns:a16="http://schemas.microsoft.com/office/drawing/2014/main" id="{919BDAA0-A392-F44C-F6FF-06524FBE6B3C}"/>
              </a:ext>
            </a:extLst>
          </p:cNvPr>
          <p:cNvSpPr/>
          <p:nvPr/>
        </p:nvSpPr>
        <p:spPr>
          <a:xfrm>
            <a:off x="4182093" y="1852935"/>
            <a:ext cx="1230937" cy="829627"/>
          </a:xfrm>
          <a:prstGeom prst="roundRect">
            <a:avLst>
              <a:gd name="adj" fmla="val 50000"/>
            </a:avLst>
          </a:prstGeom>
          <a:solidFill>
            <a:srgbClr val="F26C4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5" name="Google Shape;1913;p40">
            <a:hlinkClick r:id="rId5" action="ppaction://hlinksldjump"/>
            <a:extLst>
              <a:ext uri="{FF2B5EF4-FFF2-40B4-BE49-F238E27FC236}">
                <a16:creationId xmlns:a16="http://schemas.microsoft.com/office/drawing/2014/main" id="{FFD9DEEF-B0B7-5E8F-CDA5-470BFCEB7AF4}"/>
              </a:ext>
            </a:extLst>
          </p:cNvPr>
          <p:cNvSpPr/>
          <p:nvPr/>
        </p:nvSpPr>
        <p:spPr>
          <a:xfrm>
            <a:off x="4865063" y="3277395"/>
            <a:ext cx="1230937" cy="829627"/>
          </a:xfrm>
          <a:prstGeom prst="roundRect">
            <a:avLst>
              <a:gd name="adj" fmla="val 50000"/>
            </a:avLst>
          </a:prstGeom>
          <a:solidFill>
            <a:srgbClr val="1F652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14" name="TextBox 13">
            <a:extLst>
              <a:ext uri="{FF2B5EF4-FFF2-40B4-BE49-F238E27FC236}">
                <a16:creationId xmlns:a16="http://schemas.microsoft.com/office/drawing/2014/main" id="{9644D664-179D-9B3D-897B-551EF88EB9BE}"/>
              </a:ext>
            </a:extLst>
          </p:cNvPr>
          <p:cNvSpPr txBox="1"/>
          <p:nvPr/>
        </p:nvSpPr>
        <p:spPr>
          <a:xfrm>
            <a:off x="4446131" y="1905000"/>
            <a:ext cx="676331" cy="858547"/>
          </a:xfrm>
          <a:prstGeom prst="rect">
            <a:avLst/>
          </a:prstGeom>
          <a:noFill/>
        </p:spPr>
        <p:txBody>
          <a:bodyPr wrap="square" lIns="0" tIns="0" rIns="0" bIns="0" rtlCol="0">
            <a:spAutoFit/>
          </a:bodyPr>
          <a:lstStyle/>
          <a:p>
            <a:pPr algn="ctr"/>
            <a:r>
              <a:rPr lang="en-US" sz="4400">
                <a:solidFill>
                  <a:schemeClr val="bg1"/>
                </a:solidFill>
                <a:latin typeface="#9Slide05 FS Blonde Script" panose="03000503000000000000" pitchFamily="65" charset="0"/>
              </a:rPr>
              <a:t>1</a:t>
            </a:r>
          </a:p>
        </p:txBody>
      </p:sp>
      <p:sp>
        <p:nvSpPr>
          <p:cNvPr id="15" name="TextBox 14">
            <a:extLst>
              <a:ext uri="{FF2B5EF4-FFF2-40B4-BE49-F238E27FC236}">
                <a16:creationId xmlns:a16="http://schemas.microsoft.com/office/drawing/2014/main" id="{1E3DC2C0-9FB2-0728-EB2E-32D3B3820842}"/>
              </a:ext>
            </a:extLst>
          </p:cNvPr>
          <p:cNvSpPr txBox="1"/>
          <p:nvPr/>
        </p:nvSpPr>
        <p:spPr>
          <a:xfrm>
            <a:off x="5114869" y="3332453"/>
            <a:ext cx="676331" cy="858547"/>
          </a:xfrm>
          <a:prstGeom prst="rect">
            <a:avLst/>
          </a:prstGeom>
          <a:noFill/>
        </p:spPr>
        <p:txBody>
          <a:bodyPr wrap="square" lIns="0" tIns="0" rIns="0" bIns="0" rtlCol="0">
            <a:spAutoFit/>
          </a:bodyPr>
          <a:lstStyle/>
          <a:p>
            <a:pPr algn="ctr"/>
            <a:r>
              <a:rPr lang="en-US" sz="4400" dirty="0">
                <a:solidFill>
                  <a:schemeClr val="bg1"/>
                </a:solidFill>
                <a:latin typeface="#9Slide05 FS Blonde Script" panose="03000503000000000000" pitchFamily="65" charset="0"/>
              </a:rPr>
              <a:t>2</a:t>
            </a:r>
          </a:p>
        </p:txBody>
      </p:sp>
      <p:sp>
        <p:nvSpPr>
          <p:cNvPr id="8" name="TextBox 7">
            <a:extLst>
              <a:ext uri="{FF2B5EF4-FFF2-40B4-BE49-F238E27FC236}">
                <a16:creationId xmlns:a16="http://schemas.microsoft.com/office/drawing/2014/main" id="{A7F5DC4A-D020-E686-1D03-31B6659E5FE1}"/>
              </a:ext>
            </a:extLst>
          </p:cNvPr>
          <p:cNvSpPr txBox="1"/>
          <p:nvPr/>
        </p:nvSpPr>
        <p:spPr>
          <a:xfrm>
            <a:off x="6321857" y="3442663"/>
            <a:ext cx="2212361" cy="461665"/>
          </a:xfrm>
          <a:prstGeom prst="rect">
            <a:avLst/>
          </a:prstGeom>
          <a:noFill/>
        </p:spPr>
        <p:txBody>
          <a:bodyPr wrap="square">
            <a:spAutoFit/>
          </a:bodyPr>
          <a:lstStyle/>
          <a:p>
            <a:r>
              <a:rPr lang="en-US" sz="2400" b="1">
                <a:solidFill>
                  <a:srgbClr val="0070C0"/>
                </a:solidFill>
                <a:latin typeface="#9Slide05 GeosansLight" panose="02000603020000020003" pitchFamily="2" charset="0"/>
              </a:rPr>
              <a:t>Nhận xét,</a:t>
            </a:r>
            <a:endParaRPr lang="en-US" sz="2400"/>
          </a:p>
        </p:txBody>
      </p:sp>
      <p:sp>
        <p:nvSpPr>
          <p:cNvPr id="11" name="TextBox 10">
            <a:extLst>
              <a:ext uri="{FF2B5EF4-FFF2-40B4-BE49-F238E27FC236}">
                <a16:creationId xmlns:a16="http://schemas.microsoft.com/office/drawing/2014/main" id="{EA58683A-DB48-DD80-51D5-ED59A8AD6288}"/>
              </a:ext>
            </a:extLst>
          </p:cNvPr>
          <p:cNvSpPr txBox="1"/>
          <p:nvPr/>
        </p:nvSpPr>
        <p:spPr>
          <a:xfrm>
            <a:off x="7428037" y="2998586"/>
            <a:ext cx="2846245" cy="1015663"/>
          </a:xfrm>
          <a:prstGeom prst="rect">
            <a:avLst/>
          </a:prstGeom>
          <a:noFill/>
        </p:spPr>
        <p:txBody>
          <a:bodyPr wrap="square">
            <a:spAutoFit/>
          </a:bodyPr>
          <a:lstStyle/>
          <a:p>
            <a:r>
              <a:rPr lang="en-US" sz="6000" b="1">
                <a:solidFill>
                  <a:schemeClr val="accent6">
                    <a:lumMod val="75000"/>
                  </a:schemeClr>
                </a:solidFill>
                <a:latin typeface="#9Slide05 GeosansLight" panose="02000603020000020003" pitchFamily="2" charset="0"/>
              </a:rPr>
              <a:t> so sánh</a:t>
            </a:r>
            <a:endParaRPr lang="en-US" sz="6000">
              <a:solidFill>
                <a:schemeClr val="accent6">
                  <a:lumMod val="75000"/>
                </a:schemeClr>
              </a:solidFill>
            </a:endParaRPr>
          </a:p>
        </p:txBody>
      </p:sp>
      <p:sp>
        <p:nvSpPr>
          <p:cNvPr id="7" name="TextBox 6">
            <a:extLst>
              <a:ext uri="{FF2B5EF4-FFF2-40B4-BE49-F238E27FC236}">
                <a16:creationId xmlns:a16="http://schemas.microsoft.com/office/drawing/2014/main" id="{05BC7DAF-0243-4D86-E8DD-8E491594E8ED}"/>
              </a:ext>
            </a:extLst>
          </p:cNvPr>
          <p:cNvSpPr txBox="1"/>
          <p:nvPr/>
        </p:nvSpPr>
        <p:spPr>
          <a:xfrm>
            <a:off x="5624796" y="4819036"/>
            <a:ext cx="8294914" cy="646331"/>
          </a:xfrm>
          <a:prstGeom prst="rect">
            <a:avLst/>
          </a:prstGeom>
          <a:noFill/>
        </p:spPr>
        <p:txBody>
          <a:bodyPr wrap="square">
            <a:spAutoFit/>
          </a:bodyPr>
          <a:lstStyle/>
          <a:p>
            <a:r>
              <a:rPr lang="en-US" sz="3600" b="1" dirty="0" err="1">
                <a:solidFill>
                  <a:srgbClr val="0070C0"/>
                </a:solidFill>
                <a:latin typeface="#9Slide05 GeosansLight" panose="02000603020000020003" pitchFamily="2" charset="0"/>
              </a:rPr>
              <a:t>Phân</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tích</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các</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biểu</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đồ</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trong</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Átlát</a:t>
            </a:r>
            <a:endParaRPr lang="en-US" sz="3600" b="1" dirty="0">
              <a:solidFill>
                <a:srgbClr val="0070C0"/>
              </a:solidFill>
              <a:latin typeface="#9Slide05 GeosansLight" panose="02000603020000020003" pitchFamily="2" charset="0"/>
            </a:endParaRPr>
          </a:p>
        </p:txBody>
      </p:sp>
      <p:sp>
        <p:nvSpPr>
          <p:cNvPr id="9" name="Google Shape;1917;p40">
            <a:hlinkClick r:id="" action="ppaction://noaction"/>
            <a:extLst>
              <a:ext uri="{FF2B5EF4-FFF2-40B4-BE49-F238E27FC236}">
                <a16:creationId xmlns:a16="http://schemas.microsoft.com/office/drawing/2014/main" id="{5A392CBC-B155-5261-BF67-8F5D78D15343}"/>
              </a:ext>
            </a:extLst>
          </p:cNvPr>
          <p:cNvSpPr/>
          <p:nvPr/>
        </p:nvSpPr>
        <p:spPr>
          <a:xfrm>
            <a:off x="4182093" y="4701854"/>
            <a:ext cx="1230937" cy="829627"/>
          </a:xfrm>
          <a:prstGeom prst="roundRect">
            <a:avLst>
              <a:gd name="adj" fmla="val 50000"/>
            </a:avLst>
          </a:prstGeom>
          <a:solidFill>
            <a:srgbClr val="0070C0">
              <a:alpha val="7200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17" name="TextBox 16">
            <a:extLst>
              <a:ext uri="{FF2B5EF4-FFF2-40B4-BE49-F238E27FC236}">
                <a16:creationId xmlns:a16="http://schemas.microsoft.com/office/drawing/2014/main" id="{B9CAA98E-405C-D10F-3DD5-5190176A605B}"/>
              </a:ext>
            </a:extLst>
          </p:cNvPr>
          <p:cNvSpPr txBox="1"/>
          <p:nvPr/>
        </p:nvSpPr>
        <p:spPr>
          <a:xfrm>
            <a:off x="4350847" y="4772083"/>
            <a:ext cx="835108" cy="677108"/>
          </a:xfrm>
          <a:prstGeom prst="rect">
            <a:avLst/>
          </a:prstGeom>
          <a:noFill/>
        </p:spPr>
        <p:txBody>
          <a:bodyPr wrap="square" lIns="0" tIns="0" rIns="0" bIns="0" rtlCol="0">
            <a:spAutoFit/>
          </a:bodyPr>
          <a:lstStyle/>
          <a:p>
            <a:pPr algn="ctr"/>
            <a:r>
              <a:rPr lang="en-US" sz="4400" dirty="0">
                <a:solidFill>
                  <a:schemeClr val="bg1"/>
                </a:solidFill>
                <a:latin typeface="#9Slide05 FS Blonde Script" panose="03000503000000000000" pitchFamily="65" charset="0"/>
              </a:rPr>
              <a:t>3</a:t>
            </a:r>
          </a:p>
        </p:txBody>
      </p:sp>
    </p:spTree>
    <p:extLst>
      <p:ext uri="{BB962C8B-B14F-4D97-AF65-F5344CB8AC3E}">
        <p14:creationId xmlns:p14="http://schemas.microsoft.com/office/powerpoint/2010/main" val="2151762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5 técnicas para la gestión de problemas ITIL | Técnicas de resolución de  problemas | México">
            <a:extLst>
              <a:ext uri="{FF2B5EF4-FFF2-40B4-BE49-F238E27FC236}">
                <a16:creationId xmlns:a16="http://schemas.microsoft.com/office/drawing/2014/main" id="{F32C52BE-D439-4469-A5E3-54C628746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39574"/>
            <a:ext cx="3901868" cy="377885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umber 2 Icon PNG Transparent Background, Free Download #8115 - FreeIconsPNG">
            <a:extLst>
              <a:ext uri="{FF2B5EF4-FFF2-40B4-BE49-F238E27FC236}">
                <a16:creationId xmlns:a16="http://schemas.microsoft.com/office/drawing/2014/main" id="{8D9DA472-1885-B2A0-5DB3-BA6CB88A9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051" y="2275609"/>
            <a:ext cx="586832" cy="54422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ed Number Three Icon, PNG ClipArt Image | IconBug.com">
            <a:extLst>
              <a:ext uri="{FF2B5EF4-FFF2-40B4-BE49-F238E27FC236}">
                <a16:creationId xmlns:a16="http://schemas.microsoft.com/office/drawing/2014/main" id="{EE689464-23C2-0BBB-8920-136ADA19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311" y="3398396"/>
            <a:ext cx="597370" cy="55399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ed Letter I Icon, PNG ClipArt Image | IconBug.com">
            <a:extLst>
              <a:ext uri="{FF2B5EF4-FFF2-40B4-BE49-F238E27FC236}">
                <a16:creationId xmlns:a16="http://schemas.microsoft.com/office/drawing/2014/main" id="{FFAA69EE-D4B8-CDA6-62C5-FF9BBE0DE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051" y="1154699"/>
            <a:ext cx="586832" cy="544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CCB593-CB3A-06E5-3FB9-263D9C0BE2F7}"/>
              </a:ext>
            </a:extLst>
          </p:cNvPr>
          <p:cNvSpPr txBox="1"/>
          <p:nvPr/>
        </p:nvSpPr>
        <p:spPr>
          <a:xfrm>
            <a:off x="4648200" y="1175747"/>
            <a:ext cx="7543800" cy="1046440"/>
          </a:xfrm>
          <a:prstGeom prst="rect">
            <a:avLst/>
          </a:prstGeom>
          <a:noFill/>
        </p:spPr>
        <p:txBody>
          <a:bodyPr wrap="square">
            <a:spAutoFit/>
          </a:bodyPr>
          <a:lstStyle/>
          <a:p>
            <a:r>
              <a:rPr lang="vi-VN" sz="3100" b="1" i="0" dirty="0">
                <a:solidFill>
                  <a:srgbClr val="0070C0"/>
                </a:solidFill>
                <a:effectLst/>
                <a:latin typeface="#9Slide05 GeosansLight" panose="02000603020000020003" pitchFamily="2" charset="0"/>
              </a:rPr>
              <a:t>Xác </a:t>
            </a:r>
            <a:r>
              <a:rPr lang="vi-VN" sz="3100" b="1" i="0">
                <a:solidFill>
                  <a:srgbClr val="0070C0"/>
                </a:solidFill>
                <a:effectLst/>
                <a:latin typeface="#9Slide05 GeosansLight" panose="02000603020000020003" pitchFamily="2" charset="0"/>
              </a:rPr>
              <a:t>định</a:t>
            </a:r>
            <a:r>
              <a:rPr lang="vi-VN" sz="3100" b="1" i="0">
                <a:solidFill>
                  <a:srgbClr val="FF0000"/>
                </a:solidFill>
                <a:effectLst/>
                <a:latin typeface="#9Slide05 GeosansLight" panose="02000603020000020003" pitchFamily="2" charset="0"/>
              </a:rPr>
              <a:t> đúng</a:t>
            </a:r>
            <a:r>
              <a:rPr lang="en-US" sz="3100" b="1" i="0">
                <a:solidFill>
                  <a:srgbClr val="FF0000"/>
                </a:solidFill>
                <a:effectLst/>
                <a:latin typeface="#9Slide05 GeosansLight" panose="02000603020000020003" pitchFamily="2" charset="0"/>
              </a:rPr>
              <a:t> nội dung câu hỏi (</a:t>
            </a:r>
            <a:r>
              <a:rPr lang="en-VN" sz="3100" b="1" i="0">
                <a:solidFill>
                  <a:srgbClr val="0070C0"/>
                </a:solidFill>
                <a:effectLst/>
                <a:latin typeface="#9Slide05 GeosansLight" panose="02000603020000020003" pitchFamily="2" charset="0"/>
              </a:rPr>
              <a:t>đối </a:t>
            </a:r>
            <a:r>
              <a:rPr lang="en-VN" sz="3100" b="1" i="0" dirty="0">
                <a:solidFill>
                  <a:srgbClr val="0070C0"/>
                </a:solidFill>
                <a:effectLst/>
                <a:latin typeface="#9Slide05 GeosansLight" panose="02000603020000020003" pitchFamily="2" charset="0"/>
              </a:rPr>
              <a:t>tượng </a:t>
            </a:r>
            <a:r>
              <a:rPr lang="en-VN" sz="3100" b="1" i="0">
                <a:solidFill>
                  <a:srgbClr val="0070C0"/>
                </a:solidFill>
                <a:effectLst/>
                <a:latin typeface="#9Slide05 GeosansLight" panose="02000603020000020003" pitchFamily="2" charset="0"/>
              </a:rPr>
              <a:t>địa lí</a:t>
            </a:r>
            <a:r>
              <a:rPr lang="en-US" sz="3100" b="1" i="0">
                <a:solidFill>
                  <a:srgbClr val="0070C0"/>
                </a:solidFill>
                <a:effectLst/>
                <a:latin typeface="#9Slide05 GeosansLight" panose="02000603020000020003" pitchFamily="2" charset="0"/>
              </a:rPr>
              <a:t>, phạm vi lãnh thổ,...)</a:t>
            </a:r>
            <a:endParaRPr lang="en-US" sz="3100" b="1" i="1" dirty="0">
              <a:solidFill>
                <a:srgbClr val="0070C0"/>
              </a:solidFill>
              <a:latin typeface="#9Slide05 GeosansLight" panose="02000603020000020003" pitchFamily="2" charset="0"/>
            </a:endParaRPr>
          </a:p>
        </p:txBody>
      </p:sp>
      <p:sp>
        <p:nvSpPr>
          <p:cNvPr id="8" name="TextBox 7">
            <a:extLst>
              <a:ext uri="{FF2B5EF4-FFF2-40B4-BE49-F238E27FC236}">
                <a16:creationId xmlns:a16="http://schemas.microsoft.com/office/drawing/2014/main" id="{05BDFFCC-0020-887B-ADEF-8BA3E4E81254}"/>
              </a:ext>
            </a:extLst>
          </p:cNvPr>
          <p:cNvSpPr txBox="1"/>
          <p:nvPr/>
        </p:nvSpPr>
        <p:spPr>
          <a:xfrm>
            <a:off x="4648200" y="3370006"/>
            <a:ext cx="7656906" cy="553998"/>
          </a:xfrm>
          <a:prstGeom prst="rect">
            <a:avLst/>
          </a:prstGeom>
          <a:noFill/>
        </p:spPr>
        <p:txBody>
          <a:bodyPr wrap="square">
            <a:spAutoFit/>
          </a:bodyPr>
          <a:lstStyle/>
          <a:p>
            <a:r>
              <a:rPr lang="vi-VN" sz="3000" b="1" i="0" dirty="0">
                <a:solidFill>
                  <a:srgbClr val="0070C0"/>
                </a:solidFill>
                <a:effectLst/>
                <a:latin typeface="#9Slide05 GeosansLight" panose="02000603020000020003" pitchFamily="2" charset="0"/>
              </a:rPr>
              <a:t>X</a:t>
            </a:r>
            <a:r>
              <a:rPr lang="en-US" sz="3000" b="1" dirty="0" err="1">
                <a:solidFill>
                  <a:srgbClr val="0070C0"/>
                </a:solidFill>
                <a:latin typeface="#9Slide05 GeosansLight" panose="02000603020000020003" pitchFamily="2" charset="0"/>
              </a:rPr>
              <a:t>ác</a:t>
            </a:r>
            <a:r>
              <a:rPr lang="en-US" sz="3000" b="1" dirty="0">
                <a:solidFill>
                  <a:srgbClr val="0070C0"/>
                </a:solidFill>
                <a:latin typeface="#9Slide05 GeosansLight" panose="02000603020000020003" pitchFamily="2" charset="0"/>
              </a:rPr>
              <a:t> </a:t>
            </a:r>
            <a:r>
              <a:rPr lang="en-US" sz="3000" b="1" dirty="0" err="1">
                <a:solidFill>
                  <a:srgbClr val="0070C0"/>
                </a:solidFill>
                <a:latin typeface="#9Slide05 GeosansLight" panose="02000603020000020003" pitchFamily="2" charset="0"/>
              </a:rPr>
              <a:t>định</a:t>
            </a:r>
            <a:r>
              <a:rPr lang="vi-VN" sz="3000" b="1" i="0" dirty="0">
                <a:solidFill>
                  <a:srgbClr val="FF0000"/>
                </a:solidFill>
                <a:effectLst/>
                <a:latin typeface="#9Slide05 GeosansLight" panose="02000603020000020003" pitchFamily="2" charset="0"/>
              </a:rPr>
              <a:t> kỹ năng</a:t>
            </a:r>
            <a:r>
              <a:rPr lang="vi-VN" sz="3000" b="1" i="0" dirty="0">
                <a:solidFill>
                  <a:srgbClr val="0070C0"/>
                </a:solidFill>
                <a:effectLst/>
                <a:latin typeface="#9Slide05 GeosansLight" panose="02000603020000020003" pitchFamily="2" charset="0"/>
              </a:rPr>
              <a:t> cần vận dụng để làm việc với</a:t>
            </a:r>
            <a:r>
              <a:rPr lang="en-US" sz="3000" b="1" i="0" dirty="0">
                <a:solidFill>
                  <a:srgbClr val="0070C0"/>
                </a:solidFill>
                <a:effectLst/>
                <a:latin typeface="#9Slide05 GeosansLight" panose="02000603020000020003" pitchFamily="2" charset="0"/>
              </a:rPr>
              <a:t> </a:t>
            </a:r>
            <a:r>
              <a:rPr lang="en-US" sz="3000" b="1" dirty="0">
                <a:solidFill>
                  <a:srgbClr val="0070C0"/>
                </a:solidFill>
                <a:latin typeface="#9Slide05 GeosansLight" panose="02000603020000020003" pitchFamily="2" charset="0"/>
              </a:rPr>
              <a:t>BĐ</a:t>
            </a:r>
          </a:p>
        </p:txBody>
      </p:sp>
      <p:sp>
        <p:nvSpPr>
          <p:cNvPr id="9" name="TextBox 8">
            <a:extLst>
              <a:ext uri="{FF2B5EF4-FFF2-40B4-BE49-F238E27FC236}">
                <a16:creationId xmlns:a16="http://schemas.microsoft.com/office/drawing/2014/main" id="{EDA4CF2A-094F-3714-14BD-9CF6CE11970B}"/>
              </a:ext>
            </a:extLst>
          </p:cNvPr>
          <p:cNvSpPr txBox="1"/>
          <p:nvPr/>
        </p:nvSpPr>
        <p:spPr>
          <a:xfrm>
            <a:off x="4633732" y="4576138"/>
            <a:ext cx="7656907" cy="553998"/>
          </a:xfrm>
          <a:prstGeom prst="rect">
            <a:avLst/>
          </a:prstGeom>
          <a:noFill/>
        </p:spPr>
        <p:txBody>
          <a:bodyPr wrap="square">
            <a:spAutoFit/>
          </a:bodyPr>
          <a:lstStyle/>
          <a:p>
            <a:r>
              <a:rPr lang="vi-VN" sz="3000" b="1" i="0" dirty="0">
                <a:solidFill>
                  <a:srgbClr val="FF0000"/>
                </a:solidFill>
                <a:effectLst/>
                <a:latin typeface="#9Slide05 GeosansLight" panose="02000603020000020003" pitchFamily="2" charset="0"/>
              </a:rPr>
              <a:t>Xác định và khai thác</a:t>
            </a:r>
            <a:r>
              <a:rPr lang="vi-VN" sz="3000" b="1" i="0" dirty="0">
                <a:solidFill>
                  <a:srgbClr val="0070C0"/>
                </a:solidFill>
                <a:effectLst/>
                <a:latin typeface="#9Slide05 GeosansLight" panose="02000603020000020003" pitchFamily="2" charset="0"/>
              </a:rPr>
              <a:t> các</a:t>
            </a:r>
            <a:r>
              <a:rPr lang="en-US" sz="3000" b="1" i="0" dirty="0">
                <a:solidFill>
                  <a:srgbClr val="0070C0"/>
                </a:solidFill>
                <a:effectLst/>
                <a:latin typeface="#9Slide05 GeosansLight" panose="02000603020000020003" pitchFamily="2" charset="0"/>
              </a:rPr>
              <a:t> </a:t>
            </a:r>
            <a:r>
              <a:rPr lang="en-US" sz="3000" b="1" i="0" dirty="0" err="1">
                <a:solidFill>
                  <a:srgbClr val="0070C0"/>
                </a:solidFill>
                <a:effectLst/>
                <a:latin typeface="#9Slide05 GeosansLight" panose="02000603020000020003" pitchFamily="2" charset="0"/>
              </a:rPr>
              <a:t>kí</a:t>
            </a:r>
            <a:r>
              <a:rPr lang="en-US" sz="3000" b="1" i="0" dirty="0">
                <a:solidFill>
                  <a:srgbClr val="0070C0"/>
                </a:solidFill>
                <a:effectLst/>
                <a:latin typeface="#9Slide05 GeosansLight" panose="02000603020000020003" pitchFamily="2" charset="0"/>
              </a:rPr>
              <a:t> </a:t>
            </a:r>
            <a:r>
              <a:rPr lang="en-US" sz="3000" b="1" i="0" dirty="0" err="1">
                <a:solidFill>
                  <a:srgbClr val="0070C0"/>
                </a:solidFill>
                <a:effectLst/>
                <a:latin typeface="#9Slide05 GeosansLight" panose="02000603020000020003" pitchFamily="2" charset="0"/>
              </a:rPr>
              <a:t>hiệu</a:t>
            </a:r>
            <a:r>
              <a:rPr lang="vi-VN" sz="3000" b="1" i="0" dirty="0">
                <a:solidFill>
                  <a:srgbClr val="0070C0"/>
                </a:solidFill>
                <a:effectLst/>
                <a:latin typeface="#9Slide05 GeosansLight" panose="02000603020000020003" pitchFamily="2" charset="0"/>
              </a:rPr>
              <a:t> thông tin từ Atlat</a:t>
            </a:r>
            <a:endParaRPr lang="en-US" sz="3000" b="1" dirty="0">
              <a:solidFill>
                <a:srgbClr val="0070C0"/>
              </a:solidFill>
              <a:latin typeface="#9Slide05 GeosansLight" panose="02000603020000020003" pitchFamily="2" charset="0"/>
            </a:endParaRPr>
          </a:p>
        </p:txBody>
      </p:sp>
      <p:sp>
        <p:nvSpPr>
          <p:cNvPr id="10" name="TextBox 9">
            <a:extLst>
              <a:ext uri="{FF2B5EF4-FFF2-40B4-BE49-F238E27FC236}">
                <a16:creationId xmlns:a16="http://schemas.microsoft.com/office/drawing/2014/main" id="{A487CCEB-2763-989F-4EFF-674D82183F52}"/>
              </a:ext>
            </a:extLst>
          </p:cNvPr>
          <p:cNvSpPr txBox="1"/>
          <p:nvPr/>
        </p:nvSpPr>
        <p:spPr>
          <a:xfrm>
            <a:off x="4633732" y="2286111"/>
            <a:ext cx="7175905" cy="523220"/>
          </a:xfrm>
          <a:prstGeom prst="rect">
            <a:avLst/>
          </a:prstGeom>
          <a:noFill/>
        </p:spPr>
        <p:txBody>
          <a:bodyPr wrap="square">
            <a:spAutoFit/>
          </a:bodyPr>
          <a:lstStyle/>
          <a:p>
            <a:r>
              <a:rPr lang="vi-VN" sz="2800" b="1" i="0" dirty="0">
                <a:solidFill>
                  <a:srgbClr val="0070C0"/>
                </a:solidFill>
                <a:effectLst/>
                <a:latin typeface="#9Slide05 GeosansLight" panose="02000603020000020003" pitchFamily="2" charset="0"/>
              </a:rPr>
              <a:t>Xác định </a:t>
            </a:r>
            <a:r>
              <a:rPr lang="vi-VN" sz="2800" b="1" i="0" dirty="0">
                <a:solidFill>
                  <a:srgbClr val="FF0000"/>
                </a:solidFill>
                <a:effectLst/>
                <a:latin typeface="#9Slide05 GeosansLight" panose="02000603020000020003" pitchFamily="2" charset="0"/>
              </a:rPr>
              <a:t>nhanh</a:t>
            </a:r>
            <a:r>
              <a:rPr lang="vi-VN" sz="2800" b="1" i="0" dirty="0">
                <a:solidFill>
                  <a:srgbClr val="0070C0"/>
                </a:solidFill>
                <a:effectLst/>
                <a:latin typeface="#9Slide05 GeosansLight" panose="02000603020000020003" pitchFamily="2" charset="0"/>
              </a:rPr>
              <a:t> các trang Atlat liên quan</a:t>
            </a:r>
            <a:endParaRPr lang="en-VN" sz="2800" dirty="0"/>
          </a:p>
        </p:txBody>
      </p:sp>
      <p:pic>
        <p:nvPicPr>
          <p:cNvPr id="1026" name="Picture 2" descr="Biểu tượng số 4 – PNG,ICO,ICNS Tải về">
            <a:extLst>
              <a:ext uri="{FF2B5EF4-FFF2-40B4-BE49-F238E27FC236}">
                <a16:creationId xmlns:a16="http://schemas.microsoft.com/office/drawing/2014/main" id="{6960E399-4303-D705-6875-CEED7DD11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3125" y="4532171"/>
            <a:ext cx="593658" cy="550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ristian Sørdal / inf102 lab 5 · GitLab">
            <a:extLst>
              <a:ext uri="{FF2B5EF4-FFF2-40B4-BE49-F238E27FC236}">
                <a16:creationId xmlns:a16="http://schemas.microsoft.com/office/drawing/2014/main" id="{ACB87B48-7B17-C196-DD60-CB2C4F8CA7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44" b="94667" l="1778" r="96000">
                        <a14:foregroundMark x1="59111" y1="10222" x2="54222" y2="74667"/>
                        <a14:foregroundMark x1="96000" y1="43556" x2="11111" y2="70222"/>
                        <a14:foregroundMark x1="27111" y1="7556" x2="14222" y2="20889"/>
                        <a14:foregroundMark x1="14222" y1="20889" x2="7111" y2="36889"/>
                        <a14:foregroundMark x1="7111" y1="36889" x2="3556" y2="75556"/>
                        <a14:foregroundMark x1="64889" y1="8444" x2="92000" y2="42667"/>
                        <a14:foregroundMark x1="96000" y1="46222" x2="92000" y2="62667"/>
                        <a14:foregroundMark x1="92000" y1="62667" x2="70667" y2="89778"/>
                        <a14:foregroundMark x1="70667" y1="89778" x2="56889" y2="95111"/>
                        <a14:foregroundMark x1="51556" y1="95556" x2="12889" y2="76889"/>
                        <a14:foregroundMark x1="12889" y1="76889" x2="2222" y2="67556"/>
                        <a14:foregroundMark x1="57333" y1="5333" x2="38222" y2="6667"/>
                        <a14:foregroundMark x1="38222" y1="6667" x2="23111" y2="14222"/>
                        <a14:foregroundMark x1="23111" y1="14222" x2="23111" y2="14667"/>
                        <a14:foregroundMark x1="58222" y1="6222" x2="41333" y2="4444"/>
                      </a14:backgroundRemoval>
                    </a14:imgEffect>
                  </a14:imgLayer>
                </a14:imgProps>
              </a:ext>
              <a:ext uri="{28A0092B-C50C-407E-A947-70E740481C1C}">
                <a14:useLocalDpi xmlns:a14="http://schemas.microsoft.com/office/drawing/2010/main" val="0"/>
              </a:ext>
            </a:extLst>
          </a:blip>
          <a:srcRect/>
          <a:stretch>
            <a:fillRect/>
          </a:stretch>
        </p:blipFill>
        <p:spPr bwMode="auto">
          <a:xfrm>
            <a:off x="3779075" y="5662506"/>
            <a:ext cx="597370" cy="5539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D70AAF-27F0-4003-EFBD-6C44F56EC544}"/>
              </a:ext>
            </a:extLst>
          </p:cNvPr>
          <p:cNvSpPr txBox="1"/>
          <p:nvPr/>
        </p:nvSpPr>
        <p:spPr>
          <a:xfrm>
            <a:off x="987085" y="31847"/>
            <a:ext cx="10880452" cy="707886"/>
          </a:xfrm>
          <a:prstGeom prst="rect">
            <a:avLst/>
          </a:prstGeom>
          <a:noFill/>
        </p:spPr>
        <p:txBody>
          <a:bodyPr wrap="square">
            <a:spAutoFit/>
          </a:bodyPr>
          <a:lstStyle/>
          <a:p>
            <a:pPr algn="ctr"/>
            <a:r>
              <a:rPr lang="en-US" sz="4000" b="1" dirty="0" err="1">
                <a:solidFill>
                  <a:srgbClr val="C00000"/>
                </a:solidFill>
                <a:latin typeface="#9Slide02 Tieu de rat dai 02" panose="020B0606020202050201" pitchFamily="34" charset="0"/>
              </a:rPr>
              <a:t>Các</a:t>
            </a:r>
            <a:r>
              <a:rPr lang="en-US" sz="4000" b="1" i="0" dirty="0">
                <a:solidFill>
                  <a:srgbClr val="C00000"/>
                </a:solidFill>
                <a:effectLst/>
                <a:latin typeface="#9Slide02 Tieu de rat dai 02" panose="020B0606020202050201" pitchFamily="34" charset="0"/>
              </a:rPr>
              <a:t> </a:t>
            </a:r>
            <a:r>
              <a:rPr lang="en-US" sz="4000" b="1" i="0" dirty="0" err="1">
                <a:solidFill>
                  <a:srgbClr val="C00000"/>
                </a:solidFill>
                <a:effectLst/>
                <a:latin typeface="#9Slide02 Tieu de rat dai 02" panose="020B0606020202050201" pitchFamily="34" charset="0"/>
              </a:rPr>
              <a:t>bước</a:t>
            </a:r>
            <a:r>
              <a:rPr lang="en-US" sz="4000" b="1" i="0" dirty="0">
                <a:solidFill>
                  <a:srgbClr val="C00000"/>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khi</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khai</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thác</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các</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câu</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hỏi</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Át</a:t>
            </a:r>
            <a:r>
              <a:rPr lang="en-US" sz="4000" b="1" i="0" dirty="0">
                <a:solidFill>
                  <a:schemeClr val="accent1">
                    <a:lumMod val="50000"/>
                  </a:schemeClr>
                </a:solidFill>
                <a:effectLst/>
                <a:latin typeface="#9Slide02 Tieu de rat dai 02" panose="020B0606020202050201" pitchFamily="34" charset="0"/>
              </a:rPr>
              <a:t> </a:t>
            </a:r>
            <a:r>
              <a:rPr lang="en-US" sz="4000" b="1" i="0" dirty="0" err="1">
                <a:solidFill>
                  <a:schemeClr val="accent1">
                    <a:lumMod val="50000"/>
                  </a:schemeClr>
                </a:solidFill>
                <a:effectLst/>
                <a:latin typeface="#9Slide02 Tieu de rat dai 02" panose="020B0606020202050201" pitchFamily="34" charset="0"/>
              </a:rPr>
              <a:t>lát</a:t>
            </a:r>
            <a:endParaRPr lang="vi-VN" sz="4000" b="1" i="0" dirty="0">
              <a:solidFill>
                <a:schemeClr val="accent1">
                  <a:lumMod val="50000"/>
                </a:schemeClr>
              </a:solidFill>
              <a:effectLst/>
              <a:latin typeface="#9Slide02 Tieu de rat dai 02" panose="020B0606020202050201" pitchFamily="34" charset="0"/>
            </a:endParaRPr>
          </a:p>
        </p:txBody>
      </p:sp>
      <p:sp>
        <p:nvSpPr>
          <p:cNvPr id="4" name="TextBox 3">
            <a:extLst>
              <a:ext uri="{FF2B5EF4-FFF2-40B4-BE49-F238E27FC236}">
                <a16:creationId xmlns:a16="http://schemas.microsoft.com/office/drawing/2014/main" id="{8EAF115C-37C5-C78F-98DA-12F4F1342962}"/>
              </a:ext>
            </a:extLst>
          </p:cNvPr>
          <p:cNvSpPr txBox="1"/>
          <p:nvPr/>
        </p:nvSpPr>
        <p:spPr>
          <a:xfrm>
            <a:off x="3854652" y="6336268"/>
            <a:ext cx="8763000" cy="369332"/>
          </a:xfrm>
          <a:prstGeom prst="rect">
            <a:avLst/>
          </a:prstGeom>
          <a:noFill/>
        </p:spPr>
        <p:txBody>
          <a:bodyPr wrap="square" lIns="0" tIns="0" rIns="0" bIns="0" rtlCol="0">
            <a:spAutoFit/>
          </a:bodyPr>
          <a:lstStyle/>
          <a:p>
            <a:pPr algn="ctr"/>
            <a:r>
              <a:rPr lang="en-US" sz="2400" b="1" i="1">
                <a:solidFill>
                  <a:schemeClr val="accent6">
                    <a:lumMod val="75000"/>
                  </a:schemeClr>
                </a:solidFill>
                <a:latin typeface="#9Slide05 GeosansLight" panose="02000603020000020003" pitchFamily="2" charset="0"/>
              </a:rPr>
              <a:t>(Ưu tiên các thông tin đã biết để làm theo phương án loại trừ)</a:t>
            </a:r>
          </a:p>
        </p:txBody>
      </p:sp>
      <p:sp>
        <p:nvSpPr>
          <p:cNvPr id="7" name="TextBox 6">
            <a:extLst>
              <a:ext uri="{FF2B5EF4-FFF2-40B4-BE49-F238E27FC236}">
                <a16:creationId xmlns:a16="http://schemas.microsoft.com/office/drawing/2014/main" id="{D0DAC35B-3BB0-80BB-D80F-7D4FCF4F752F}"/>
              </a:ext>
            </a:extLst>
          </p:cNvPr>
          <p:cNvSpPr txBox="1"/>
          <p:nvPr/>
        </p:nvSpPr>
        <p:spPr>
          <a:xfrm>
            <a:off x="4591646" y="5662505"/>
            <a:ext cx="7656907" cy="553998"/>
          </a:xfrm>
          <a:prstGeom prst="rect">
            <a:avLst/>
          </a:prstGeom>
          <a:noFill/>
        </p:spPr>
        <p:txBody>
          <a:bodyPr wrap="square">
            <a:spAutoFit/>
          </a:bodyPr>
          <a:lstStyle/>
          <a:p>
            <a:r>
              <a:rPr lang="en-US" sz="3000" b="1" i="0">
                <a:solidFill>
                  <a:srgbClr val="0070C0"/>
                </a:solidFill>
                <a:effectLst/>
                <a:latin typeface="#9Slide05 GeosansLight" panose="02000603020000020003" pitchFamily="2" charset="0"/>
              </a:rPr>
              <a:t>Kết hợp 4 bước trên để</a:t>
            </a:r>
            <a:r>
              <a:rPr lang="en-US" sz="3000" b="1" i="0">
                <a:solidFill>
                  <a:srgbClr val="FF0000"/>
                </a:solidFill>
                <a:effectLst/>
                <a:latin typeface="#9Slide05 GeosansLight" panose="02000603020000020003" pitchFamily="2" charset="0"/>
              </a:rPr>
              <a:t> tìm ra đáp án.</a:t>
            </a:r>
            <a:endParaRPr lang="en-US" sz="3000" b="1" dirty="0">
              <a:solidFill>
                <a:srgbClr val="0070C0"/>
              </a:solidFill>
              <a:latin typeface="#9Slide05 GeosansLight" panose="02000603020000020003" pitchFamily="2" charset="0"/>
            </a:endParaRPr>
          </a:p>
        </p:txBody>
      </p:sp>
    </p:spTree>
    <p:extLst>
      <p:ext uri="{BB962C8B-B14F-4D97-AF65-F5344CB8AC3E}">
        <p14:creationId xmlns:p14="http://schemas.microsoft.com/office/powerpoint/2010/main" val="1367680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barn(inVertical)">
                                      <p:cBhvr>
                                        <p:cTn id="7" dur="500"/>
                                        <p:tgtEl>
                                          <p:spTgt spid="102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48"/>
                                        </p:tgtEl>
                                        <p:attrNameLst>
                                          <p:attrName>style.visibility</p:attrName>
                                        </p:attrNameLst>
                                      </p:cBhvr>
                                      <p:to>
                                        <p:strVal val="visible"/>
                                      </p:to>
                                    </p:set>
                                    <p:animEffect transition="in" filter="barn(inVertical)">
                                      <p:cBhvr>
                                        <p:cTn id="15" dur="500"/>
                                        <p:tgtEl>
                                          <p:spTgt spid="1024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barn(inVertical)">
                                      <p:cBhvr>
                                        <p:cTn id="23" dur="500"/>
                                        <p:tgtEl>
                                          <p:spTgt spid="1025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inVertical)">
                                      <p:cBhvr>
                                        <p:cTn id="31" dur="500"/>
                                        <p:tgtEl>
                                          <p:spTgt spid="10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D3DEE03-F937-7B36-BAF8-D5E300312239}"/>
              </a:ext>
            </a:extLst>
          </p:cNvPr>
          <p:cNvSpPr/>
          <p:nvPr/>
        </p:nvSpPr>
        <p:spPr>
          <a:xfrm>
            <a:off x="4524842" y="388336"/>
            <a:ext cx="121919" cy="205455"/>
          </a:xfrm>
          <a:custGeom>
            <a:avLst/>
            <a:gdLst>
              <a:gd name="connsiteX0" fmla="*/ 84585 w 84585"/>
              <a:gd name="connsiteY0" fmla="*/ 130050 h 143054"/>
              <a:gd name="connsiteX1" fmla="*/ 49584 w 84585"/>
              <a:gd name="connsiteY1" fmla="*/ 0 h 143054"/>
              <a:gd name="connsiteX2" fmla="*/ 8750 w 84585"/>
              <a:gd name="connsiteY2" fmla="*/ 7803 h 143054"/>
              <a:gd name="connsiteX3" fmla="*/ 0 w 84585"/>
              <a:gd name="connsiteY3" fmla="*/ 66325 h 143054"/>
              <a:gd name="connsiteX4" fmla="*/ 61251 w 84585"/>
              <a:gd name="connsiteY4" fmla="*/ 143055 h 14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5" h="143054">
                <a:moveTo>
                  <a:pt x="84585" y="130050"/>
                </a:moveTo>
                <a:lnTo>
                  <a:pt x="49584" y="0"/>
                </a:lnTo>
                <a:lnTo>
                  <a:pt x="8750" y="7803"/>
                </a:lnTo>
                <a:lnTo>
                  <a:pt x="0" y="66325"/>
                </a:lnTo>
                <a:lnTo>
                  <a:pt x="61251" y="143055"/>
                </a:lnTo>
                <a:close/>
              </a:path>
            </a:pathLst>
          </a:custGeom>
          <a:solidFill>
            <a:srgbClr val="D8C7B3"/>
          </a:solidFill>
          <a:ln w="145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12" name="Graphic 2">
            <a:extLst>
              <a:ext uri="{FF2B5EF4-FFF2-40B4-BE49-F238E27FC236}">
                <a16:creationId xmlns:a16="http://schemas.microsoft.com/office/drawing/2014/main" id="{BAE03A5D-E84B-23D5-938C-614D531E1904}"/>
              </a:ext>
            </a:extLst>
          </p:cNvPr>
          <p:cNvGrpSpPr/>
          <p:nvPr/>
        </p:nvGrpSpPr>
        <p:grpSpPr>
          <a:xfrm>
            <a:off x="5411688" y="2605188"/>
            <a:ext cx="3057793" cy="2177951"/>
            <a:chOff x="5709563" y="3603114"/>
            <a:chExt cx="3057793" cy="2177951"/>
          </a:xfrm>
          <a:solidFill>
            <a:srgbClr val="FF8D00"/>
          </a:solidFill>
        </p:grpSpPr>
        <p:sp>
          <p:nvSpPr>
            <p:cNvPr id="13" name="Freeform: Shape 12">
              <a:extLst>
                <a:ext uri="{FF2B5EF4-FFF2-40B4-BE49-F238E27FC236}">
                  <a16:creationId xmlns:a16="http://schemas.microsoft.com/office/drawing/2014/main" id="{3E981B65-D56D-8F64-2D4F-95F3CD17DEAB}"/>
                </a:ext>
              </a:extLst>
            </p:cNvPr>
            <p:cNvSpPr/>
            <p:nvPr/>
          </p:nvSpPr>
          <p:spPr>
            <a:xfrm>
              <a:off x="5746357" y="3603114"/>
              <a:ext cx="3020999" cy="2177951"/>
            </a:xfrm>
            <a:custGeom>
              <a:avLst/>
              <a:gdLst>
                <a:gd name="connsiteX0" fmla="*/ 925657 w 3020999"/>
                <a:gd name="connsiteY0" fmla="*/ 2177952 h 2177951"/>
                <a:gd name="connsiteX1" fmla="*/ 7788 w 3020999"/>
                <a:gd name="connsiteY1" fmla="*/ 1835718 h 2177951"/>
                <a:gd name="connsiteX2" fmla="*/ 5166 w 3020999"/>
                <a:gd name="connsiteY2" fmla="*/ 1804248 h 2177951"/>
                <a:gd name="connsiteX3" fmla="*/ 36636 w 3020999"/>
                <a:gd name="connsiteY3" fmla="*/ 1801626 h 2177951"/>
                <a:gd name="connsiteX4" fmla="*/ 1362300 w 3020999"/>
                <a:gd name="connsiteY4" fmla="*/ 2061251 h 2177951"/>
                <a:gd name="connsiteX5" fmla="*/ 2219851 w 3020999"/>
                <a:gd name="connsiteY5" fmla="*/ 1349248 h 2177951"/>
                <a:gd name="connsiteX6" fmla="*/ 2332618 w 3020999"/>
                <a:gd name="connsiteY6" fmla="*/ 264851 h 2177951"/>
                <a:gd name="connsiteX7" fmla="*/ 2345731 w 3020999"/>
                <a:gd name="connsiteY7" fmla="*/ 236004 h 2177951"/>
                <a:gd name="connsiteX8" fmla="*/ 2990861 w 3020999"/>
                <a:gd name="connsiteY8" fmla="*/ 1292 h 2177951"/>
                <a:gd name="connsiteX9" fmla="*/ 3019708 w 3020999"/>
                <a:gd name="connsiteY9" fmla="*/ 14404 h 2177951"/>
                <a:gd name="connsiteX10" fmla="*/ 3006596 w 3020999"/>
                <a:gd name="connsiteY10" fmla="*/ 43251 h 2177951"/>
                <a:gd name="connsiteX11" fmla="*/ 2382445 w 3020999"/>
                <a:gd name="connsiteY11" fmla="*/ 270096 h 2177951"/>
                <a:gd name="connsiteX12" fmla="*/ 2259189 w 3020999"/>
                <a:gd name="connsiteY12" fmla="*/ 1368916 h 2177951"/>
                <a:gd name="connsiteX13" fmla="*/ 1376724 w 3020999"/>
                <a:gd name="connsiteY13" fmla="*/ 2101900 h 2177951"/>
                <a:gd name="connsiteX14" fmla="*/ 925657 w 3020999"/>
                <a:gd name="connsiteY14" fmla="*/ 2177952 h 21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0999" h="2177951">
                  <a:moveTo>
                    <a:pt x="925657" y="2177952"/>
                  </a:moveTo>
                  <a:cubicBezTo>
                    <a:pt x="597847" y="2177952"/>
                    <a:pt x="277904" y="2061251"/>
                    <a:pt x="7788" y="1835718"/>
                  </a:cubicBezTo>
                  <a:cubicBezTo>
                    <a:pt x="-1390" y="1827851"/>
                    <a:pt x="-2702" y="1813427"/>
                    <a:pt x="5166" y="1804248"/>
                  </a:cubicBezTo>
                  <a:cubicBezTo>
                    <a:pt x="13033" y="1795070"/>
                    <a:pt x="27457" y="1793758"/>
                    <a:pt x="36636" y="1801626"/>
                  </a:cubicBezTo>
                  <a:cubicBezTo>
                    <a:pt x="416895" y="2118946"/>
                    <a:pt x="900743" y="2214667"/>
                    <a:pt x="1362300" y="2061251"/>
                  </a:cubicBezTo>
                  <a:cubicBezTo>
                    <a:pt x="1722891" y="1941928"/>
                    <a:pt x="2034966" y="1682303"/>
                    <a:pt x="2219851" y="1349248"/>
                  </a:cubicBezTo>
                  <a:cubicBezTo>
                    <a:pt x="2409981" y="1005702"/>
                    <a:pt x="2449319" y="620197"/>
                    <a:pt x="2332618" y="264851"/>
                  </a:cubicBezTo>
                  <a:cubicBezTo>
                    <a:pt x="2328685" y="253050"/>
                    <a:pt x="2335241" y="241249"/>
                    <a:pt x="2345731" y="236004"/>
                  </a:cubicBezTo>
                  <a:lnTo>
                    <a:pt x="2990861" y="1292"/>
                  </a:lnTo>
                  <a:cubicBezTo>
                    <a:pt x="3002662" y="-2642"/>
                    <a:pt x="3015775" y="2603"/>
                    <a:pt x="3019708" y="14404"/>
                  </a:cubicBezTo>
                  <a:cubicBezTo>
                    <a:pt x="3023642" y="26205"/>
                    <a:pt x="3018397" y="39317"/>
                    <a:pt x="3006596" y="43251"/>
                  </a:cubicBezTo>
                  <a:lnTo>
                    <a:pt x="2382445" y="270096"/>
                  </a:lnTo>
                  <a:cubicBezTo>
                    <a:pt x="2495212" y="631998"/>
                    <a:pt x="2451941" y="1021437"/>
                    <a:pt x="2259189" y="1368916"/>
                  </a:cubicBezTo>
                  <a:cubicBezTo>
                    <a:pt x="2069059" y="1711150"/>
                    <a:pt x="1747805" y="1978643"/>
                    <a:pt x="1376724" y="2101900"/>
                  </a:cubicBezTo>
                  <a:cubicBezTo>
                    <a:pt x="1228554" y="2153038"/>
                    <a:pt x="1076450" y="2177952"/>
                    <a:pt x="925657" y="2177952"/>
                  </a:cubicBezTo>
                  <a:close/>
                </a:path>
              </a:pathLst>
            </a:custGeom>
            <a:solidFill>
              <a:srgbClr val="FF8D00"/>
            </a:solidFill>
            <a:ln w="1310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1194FE-0E8D-B589-7DA3-6215ECC10E04}"/>
                </a:ext>
              </a:extLst>
            </p:cNvPr>
            <p:cNvSpPr/>
            <p:nvPr/>
          </p:nvSpPr>
          <p:spPr>
            <a:xfrm>
              <a:off x="5709563" y="5328688"/>
              <a:ext cx="149481" cy="149481"/>
            </a:xfrm>
            <a:custGeom>
              <a:avLst/>
              <a:gdLst>
                <a:gd name="connsiteX0" fmla="*/ 149481 w 149481"/>
                <a:gd name="connsiteY0" fmla="*/ 74741 h 149481"/>
                <a:gd name="connsiteX1" fmla="*/ 74741 w 149481"/>
                <a:gd name="connsiteY1" fmla="*/ 149482 h 149481"/>
                <a:gd name="connsiteX2" fmla="*/ 0 w 149481"/>
                <a:gd name="connsiteY2" fmla="*/ 74741 h 149481"/>
                <a:gd name="connsiteX3" fmla="*/ 74741 w 149481"/>
                <a:gd name="connsiteY3" fmla="*/ 0 h 149481"/>
                <a:gd name="connsiteX4" fmla="*/ 149481 w 149481"/>
                <a:gd name="connsiteY4" fmla="*/ 74741 h 1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81" h="149481">
                  <a:moveTo>
                    <a:pt x="149481" y="74741"/>
                  </a:moveTo>
                  <a:cubicBezTo>
                    <a:pt x="149481" y="116019"/>
                    <a:pt x="116019" y="149482"/>
                    <a:pt x="74741" y="149482"/>
                  </a:cubicBezTo>
                  <a:cubicBezTo>
                    <a:pt x="33463" y="149482"/>
                    <a:pt x="0" y="116019"/>
                    <a:pt x="0" y="74741"/>
                  </a:cubicBezTo>
                  <a:cubicBezTo>
                    <a:pt x="0" y="33463"/>
                    <a:pt x="33463" y="0"/>
                    <a:pt x="74741" y="0"/>
                  </a:cubicBezTo>
                  <a:cubicBezTo>
                    <a:pt x="116019" y="0"/>
                    <a:pt x="149481" y="33462"/>
                    <a:pt x="149481" y="74741"/>
                  </a:cubicBezTo>
                  <a:close/>
                </a:path>
              </a:pathLst>
            </a:custGeom>
            <a:solidFill>
              <a:srgbClr val="FF8D00"/>
            </a:solidFill>
            <a:ln w="13108"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5D5BC20B-8FAF-9F91-1F75-DA08C0472CD3}"/>
              </a:ext>
            </a:extLst>
          </p:cNvPr>
          <p:cNvGrpSpPr/>
          <p:nvPr/>
        </p:nvGrpSpPr>
        <p:grpSpPr>
          <a:xfrm>
            <a:off x="6151228" y="981852"/>
            <a:ext cx="1488258" cy="3462987"/>
            <a:chOff x="6449103" y="1979778"/>
            <a:chExt cx="1488258" cy="3462987"/>
          </a:xfrm>
          <a:solidFill>
            <a:srgbClr val="DB4A80"/>
          </a:solidFill>
        </p:grpSpPr>
        <p:sp>
          <p:nvSpPr>
            <p:cNvPr id="16" name="Freeform: Shape 15">
              <a:extLst>
                <a:ext uri="{FF2B5EF4-FFF2-40B4-BE49-F238E27FC236}">
                  <a16:creationId xmlns:a16="http://schemas.microsoft.com/office/drawing/2014/main" id="{10E236D3-B5EE-8D4D-8A44-C2DD322D350F}"/>
                </a:ext>
              </a:extLst>
            </p:cNvPr>
            <p:cNvSpPr/>
            <p:nvPr/>
          </p:nvSpPr>
          <p:spPr>
            <a:xfrm>
              <a:off x="6449103" y="1979778"/>
              <a:ext cx="1488258" cy="3398737"/>
            </a:xfrm>
            <a:custGeom>
              <a:avLst/>
              <a:gdLst>
                <a:gd name="connsiteX0" fmla="*/ 782811 w 1488258"/>
                <a:gd name="connsiteY0" fmla="*/ 3398737 h 3398737"/>
                <a:gd name="connsiteX1" fmla="*/ 763142 w 1488258"/>
                <a:gd name="connsiteY1" fmla="*/ 3388247 h 3398737"/>
                <a:gd name="connsiteX2" fmla="*/ 771010 w 1488258"/>
                <a:gd name="connsiteY2" fmla="*/ 3356777 h 3398737"/>
                <a:gd name="connsiteX3" fmla="*/ 1443676 w 1488258"/>
                <a:gd name="connsiteY3" fmla="*/ 2214686 h 3398737"/>
                <a:gd name="connsiteX4" fmla="*/ 1026702 w 1488258"/>
                <a:gd name="connsiteY4" fmla="*/ 1159137 h 3398737"/>
                <a:gd name="connsiteX5" fmla="*/ 22291 w 1488258"/>
                <a:gd name="connsiteY5" fmla="*/ 693647 h 3398737"/>
                <a:gd name="connsiteX6" fmla="*/ 0 w 1488258"/>
                <a:gd name="connsiteY6" fmla="*/ 671355 h 3398737"/>
                <a:gd name="connsiteX7" fmla="*/ 0 w 1488258"/>
                <a:gd name="connsiteY7" fmla="*/ 22291 h 3398737"/>
                <a:gd name="connsiteX8" fmla="*/ 22291 w 1488258"/>
                <a:gd name="connsiteY8" fmla="*/ 0 h 3398737"/>
                <a:gd name="connsiteX9" fmla="*/ 44582 w 1488258"/>
                <a:gd name="connsiteY9" fmla="*/ 22291 h 3398737"/>
                <a:gd name="connsiteX10" fmla="*/ 44582 w 1488258"/>
                <a:gd name="connsiteY10" fmla="*/ 649064 h 3398737"/>
                <a:gd name="connsiteX11" fmla="*/ 1059483 w 1488258"/>
                <a:gd name="connsiteY11" fmla="*/ 1128979 h 3398737"/>
                <a:gd name="connsiteX12" fmla="*/ 1488258 w 1488258"/>
                <a:gd name="connsiteY12" fmla="*/ 2214686 h 3398737"/>
                <a:gd name="connsiteX13" fmla="*/ 793301 w 1488258"/>
                <a:gd name="connsiteY13" fmla="*/ 3396115 h 3398737"/>
                <a:gd name="connsiteX14" fmla="*/ 782811 w 1488258"/>
                <a:gd name="connsiteY14" fmla="*/ 3398737 h 339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8258" h="3398737">
                  <a:moveTo>
                    <a:pt x="782811" y="3398737"/>
                  </a:moveTo>
                  <a:cubicBezTo>
                    <a:pt x="774943" y="3398737"/>
                    <a:pt x="768387" y="3394803"/>
                    <a:pt x="763142" y="3388247"/>
                  </a:cubicBezTo>
                  <a:cubicBezTo>
                    <a:pt x="756586" y="3377757"/>
                    <a:pt x="759208" y="3363334"/>
                    <a:pt x="771010" y="3356777"/>
                  </a:cubicBezTo>
                  <a:cubicBezTo>
                    <a:pt x="1211587" y="3084039"/>
                    <a:pt x="1443676" y="2688044"/>
                    <a:pt x="1443676" y="2214686"/>
                  </a:cubicBezTo>
                  <a:cubicBezTo>
                    <a:pt x="1443676" y="1834426"/>
                    <a:pt x="1291572" y="1448921"/>
                    <a:pt x="1026702" y="1159137"/>
                  </a:cubicBezTo>
                  <a:cubicBezTo>
                    <a:pt x="752652" y="858863"/>
                    <a:pt x="395995" y="693647"/>
                    <a:pt x="22291" y="693647"/>
                  </a:cubicBezTo>
                  <a:cubicBezTo>
                    <a:pt x="9179" y="693647"/>
                    <a:pt x="0" y="683157"/>
                    <a:pt x="0" y="671355"/>
                  </a:cubicBezTo>
                  <a:lnTo>
                    <a:pt x="0" y="22291"/>
                  </a:lnTo>
                  <a:cubicBezTo>
                    <a:pt x="0" y="9179"/>
                    <a:pt x="10490" y="0"/>
                    <a:pt x="22291" y="0"/>
                  </a:cubicBezTo>
                  <a:cubicBezTo>
                    <a:pt x="35403" y="0"/>
                    <a:pt x="44582" y="10490"/>
                    <a:pt x="44582" y="22291"/>
                  </a:cubicBezTo>
                  <a:lnTo>
                    <a:pt x="44582" y="649064"/>
                  </a:lnTo>
                  <a:cubicBezTo>
                    <a:pt x="423531" y="655621"/>
                    <a:pt x="782811" y="824771"/>
                    <a:pt x="1059483" y="1128979"/>
                  </a:cubicBezTo>
                  <a:cubicBezTo>
                    <a:pt x="1332220" y="1427942"/>
                    <a:pt x="1488258" y="1822625"/>
                    <a:pt x="1488258" y="2214686"/>
                  </a:cubicBezTo>
                  <a:cubicBezTo>
                    <a:pt x="1488258" y="2705091"/>
                    <a:pt x="1248301" y="3114198"/>
                    <a:pt x="793301" y="3396115"/>
                  </a:cubicBezTo>
                  <a:cubicBezTo>
                    <a:pt x="790678" y="3397426"/>
                    <a:pt x="786745" y="3398737"/>
                    <a:pt x="782811" y="3398737"/>
                  </a:cubicBezTo>
                  <a:close/>
                </a:path>
              </a:pathLst>
            </a:custGeom>
            <a:solidFill>
              <a:srgbClr val="DB4A80"/>
            </a:solidFill>
            <a:ln w="1310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54F0E73-323D-5EE8-5EAF-942A88754956}"/>
                </a:ext>
              </a:extLst>
            </p:cNvPr>
            <p:cNvSpPr/>
            <p:nvPr/>
          </p:nvSpPr>
          <p:spPr>
            <a:xfrm>
              <a:off x="7137505" y="5293284"/>
              <a:ext cx="149481" cy="149481"/>
            </a:xfrm>
            <a:custGeom>
              <a:avLst/>
              <a:gdLst>
                <a:gd name="connsiteX0" fmla="*/ 149482 w 149481"/>
                <a:gd name="connsiteY0" fmla="*/ 74741 h 149481"/>
                <a:gd name="connsiteX1" fmla="*/ 74741 w 149481"/>
                <a:gd name="connsiteY1" fmla="*/ 149482 h 149481"/>
                <a:gd name="connsiteX2" fmla="*/ 0 w 149481"/>
                <a:gd name="connsiteY2" fmla="*/ 74741 h 149481"/>
                <a:gd name="connsiteX3" fmla="*/ 74741 w 149481"/>
                <a:gd name="connsiteY3" fmla="*/ 0 h 149481"/>
                <a:gd name="connsiteX4" fmla="*/ 149482 w 149481"/>
                <a:gd name="connsiteY4" fmla="*/ 74741 h 1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81" h="149481">
                  <a:moveTo>
                    <a:pt x="149482" y="74741"/>
                  </a:moveTo>
                  <a:cubicBezTo>
                    <a:pt x="149482" y="116019"/>
                    <a:pt x="116019" y="149482"/>
                    <a:pt x="74741" y="149482"/>
                  </a:cubicBezTo>
                  <a:cubicBezTo>
                    <a:pt x="33463" y="149482"/>
                    <a:pt x="0" y="116019"/>
                    <a:pt x="0" y="74741"/>
                  </a:cubicBezTo>
                  <a:cubicBezTo>
                    <a:pt x="0" y="33463"/>
                    <a:pt x="33462" y="0"/>
                    <a:pt x="74741" y="0"/>
                  </a:cubicBezTo>
                  <a:cubicBezTo>
                    <a:pt x="116019" y="0"/>
                    <a:pt x="149482" y="33462"/>
                    <a:pt x="149482" y="74741"/>
                  </a:cubicBezTo>
                  <a:close/>
                </a:path>
              </a:pathLst>
            </a:custGeom>
            <a:solidFill>
              <a:srgbClr val="DB4A80"/>
            </a:solidFill>
            <a:ln w="13108"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24CEC42B-0668-2E14-85C0-7CD8EE8EBC81}"/>
              </a:ext>
            </a:extLst>
          </p:cNvPr>
          <p:cNvGrpSpPr/>
          <p:nvPr/>
        </p:nvGrpSpPr>
        <p:grpSpPr>
          <a:xfrm>
            <a:off x="3827722" y="1839442"/>
            <a:ext cx="3605900" cy="1218105"/>
            <a:chOff x="4172273" y="2837368"/>
            <a:chExt cx="3559223" cy="1218105"/>
          </a:xfrm>
          <a:solidFill>
            <a:srgbClr val="7F5ADB"/>
          </a:solidFill>
        </p:grpSpPr>
        <p:sp>
          <p:nvSpPr>
            <p:cNvPr id="19" name="Freeform: Shape 18">
              <a:extLst>
                <a:ext uri="{FF2B5EF4-FFF2-40B4-BE49-F238E27FC236}">
                  <a16:creationId xmlns:a16="http://schemas.microsoft.com/office/drawing/2014/main" id="{EC965463-A9C4-99A1-D500-BA592C3A7BF5}"/>
                </a:ext>
              </a:extLst>
            </p:cNvPr>
            <p:cNvSpPr/>
            <p:nvPr/>
          </p:nvSpPr>
          <p:spPr>
            <a:xfrm>
              <a:off x="4172273" y="2837368"/>
              <a:ext cx="3499476" cy="1143364"/>
            </a:xfrm>
            <a:custGeom>
              <a:avLst/>
              <a:gdLst>
                <a:gd name="connsiteX0" fmla="*/ 3477927 w 3499476"/>
                <a:gd name="connsiteY0" fmla="*/ 1143364 h 1143364"/>
                <a:gd name="connsiteX1" fmla="*/ 3455636 w 3499476"/>
                <a:gd name="connsiteY1" fmla="*/ 1126318 h 1143364"/>
                <a:gd name="connsiteX2" fmla="*/ 2546946 w 3499476"/>
                <a:gd name="connsiteY2" fmla="*/ 114040 h 1143364"/>
                <a:gd name="connsiteX3" fmla="*/ 1428458 w 3499476"/>
                <a:gd name="connsiteY3" fmla="*/ 200582 h 1143364"/>
                <a:gd name="connsiteX4" fmla="*/ 690229 w 3499476"/>
                <a:gd name="connsiteY4" fmla="*/ 1027975 h 1143364"/>
                <a:gd name="connsiteX5" fmla="*/ 678428 w 3499476"/>
                <a:gd name="connsiteY5" fmla="*/ 1041088 h 1143364"/>
                <a:gd name="connsiteX6" fmla="*/ 661382 w 3499476"/>
                <a:gd name="connsiteY6" fmla="*/ 1042399 h 1143364"/>
                <a:gd name="connsiteX7" fmla="*/ 14940 w 3499476"/>
                <a:gd name="connsiteY7" fmla="*/ 811620 h 1143364"/>
                <a:gd name="connsiteX8" fmla="*/ 1828 w 3499476"/>
                <a:gd name="connsiteY8" fmla="*/ 782773 h 1143364"/>
                <a:gd name="connsiteX9" fmla="*/ 30675 w 3499476"/>
                <a:gd name="connsiteY9" fmla="*/ 769661 h 1143364"/>
                <a:gd name="connsiteX10" fmla="*/ 654826 w 3499476"/>
                <a:gd name="connsiteY10" fmla="*/ 992572 h 1143364"/>
                <a:gd name="connsiteX11" fmla="*/ 1408789 w 3499476"/>
                <a:gd name="connsiteY11" fmla="*/ 159934 h 1143364"/>
                <a:gd name="connsiteX12" fmla="*/ 2560059 w 3499476"/>
                <a:gd name="connsiteY12" fmla="*/ 70769 h 1143364"/>
                <a:gd name="connsiteX13" fmla="*/ 3498907 w 3499476"/>
                <a:gd name="connsiteY13" fmla="*/ 1115828 h 1143364"/>
                <a:gd name="connsiteX14" fmla="*/ 3481861 w 3499476"/>
                <a:gd name="connsiteY14" fmla="*/ 1143364 h 1143364"/>
                <a:gd name="connsiteX15" fmla="*/ 3477927 w 3499476"/>
                <a:gd name="connsiteY15" fmla="*/ 1143364 h 11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9476" h="1143364">
                  <a:moveTo>
                    <a:pt x="3477927" y="1143364"/>
                  </a:moveTo>
                  <a:cubicBezTo>
                    <a:pt x="3467437" y="1143364"/>
                    <a:pt x="3458258" y="1136808"/>
                    <a:pt x="3455636" y="1126318"/>
                  </a:cubicBezTo>
                  <a:cubicBezTo>
                    <a:pt x="3333690" y="630669"/>
                    <a:pt x="3001947" y="260899"/>
                    <a:pt x="2546946" y="114040"/>
                  </a:cubicBezTo>
                  <a:cubicBezTo>
                    <a:pt x="2188977" y="-2660"/>
                    <a:pt x="1781181" y="28809"/>
                    <a:pt x="1428458" y="200582"/>
                  </a:cubicBezTo>
                  <a:cubicBezTo>
                    <a:pt x="1067867" y="374977"/>
                    <a:pt x="805618" y="670006"/>
                    <a:pt x="690229" y="1027975"/>
                  </a:cubicBezTo>
                  <a:cubicBezTo>
                    <a:pt x="688918" y="1033220"/>
                    <a:pt x="683673" y="1038465"/>
                    <a:pt x="678428" y="1041088"/>
                  </a:cubicBezTo>
                  <a:cubicBezTo>
                    <a:pt x="673183" y="1043710"/>
                    <a:pt x="666627" y="1043710"/>
                    <a:pt x="661382" y="1042399"/>
                  </a:cubicBezTo>
                  <a:lnTo>
                    <a:pt x="14940" y="811620"/>
                  </a:lnTo>
                  <a:cubicBezTo>
                    <a:pt x="3139" y="807687"/>
                    <a:pt x="-3417" y="794574"/>
                    <a:pt x="1828" y="782773"/>
                  </a:cubicBezTo>
                  <a:cubicBezTo>
                    <a:pt x="5762" y="770972"/>
                    <a:pt x="18874" y="764416"/>
                    <a:pt x="30675" y="769661"/>
                  </a:cubicBezTo>
                  <a:lnTo>
                    <a:pt x="654826" y="992572"/>
                  </a:lnTo>
                  <a:cubicBezTo>
                    <a:pt x="778082" y="631980"/>
                    <a:pt x="1045576" y="336951"/>
                    <a:pt x="1408789" y="159934"/>
                  </a:cubicBezTo>
                  <a:cubicBezTo>
                    <a:pt x="1770692" y="-15773"/>
                    <a:pt x="2190289" y="-48554"/>
                    <a:pt x="2560059" y="70769"/>
                  </a:cubicBezTo>
                  <a:cubicBezTo>
                    <a:pt x="3030794" y="222873"/>
                    <a:pt x="3373028" y="604444"/>
                    <a:pt x="3498907" y="1115828"/>
                  </a:cubicBezTo>
                  <a:cubicBezTo>
                    <a:pt x="3501529" y="1127630"/>
                    <a:pt x="3494973" y="1140742"/>
                    <a:pt x="3481861" y="1143364"/>
                  </a:cubicBezTo>
                  <a:cubicBezTo>
                    <a:pt x="3481861" y="1143364"/>
                    <a:pt x="3480549" y="1143364"/>
                    <a:pt x="3477927" y="1143364"/>
                  </a:cubicBezTo>
                  <a:close/>
                </a:path>
              </a:pathLst>
            </a:custGeom>
            <a:solidFill>
              <a:srgbClr val="7F5ADB"/>
            </a:solidFill>
            <a:ln w="1310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B70CE34-33F1-4EF7-145B-AA66D1919186}"/>
                </a:ext>
              </a:extLst>
            </p:cNvPr>
            <p:cNvSpPr/>
            <p:nvPr/>
          </p:nvSpPr>
          <p:spPr>
            <a:xfrm>
              <a:off x="7582015" y="3905991"/>
              <a:ext cx="149481" cy="149481"/>
            </a:xfrm>
            <a:custGeom>
              <a:avLst/>
              <a:gdLst>
                <a:gd name="connsiteX0" fmla="*/ 149481 w 149481"/>
                <a:gd name="connsiteY0" fmla="*/ 74741 h 149481"/>
                <a:gd name="connsiteX1" fmla="*/ 74741 w 149481"/>
                <a:gd name="connsiteY1" fmla="*/ 149481 h 149481"/>
                <a:gd name="connsiteX2" fmla="*/ 0 w 149481"/>
                <a:gd name="connsiteY2" fmla="*/ 74741 h 149481"/>
                <a:gd name="connsiteX3" fmla="*/ 74741 w 149481"/>
                <a:gd name="connsiteY3" fmla="*/ 0 h 149481"/>
                <a:gd name="connsiteX4" fmla="*/ 149481 w 149481"/>
                <a:gd name="connsiteY4" fmla="*/ 74741 h 1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81" h="149481">
                  <a:moveTo>
                    <a:pt x="149481" y="74741"/>
                  </a:moveTo>
                  <a:cubicBezTo>
                    <a:pt x="149481" y="116019"/>
                    <a:pt x="116019" y="149481"/>
                    <a:pt x="74741" y="149481"/>
                  </a:cubicBezTo>
                  <a:cubicBezTo>
                    <a:pt x="33463" y="149481"/>
                    <a:pt x="0" y="116019"/>
                    <a:pt x="0" y="74741"/>
                  </a:cubicBezTo>
                  <a:cubicBezTo>
                    <a:pt x="0" y="33463"/>
                    <a:pt x="33462" y="0"/>
                    <a:pt x="74741" y="0"/>
                  </a:cubicBezTo>
                  <a:cubicBezTo>
                    <a:pt x="116019" y="0"/>
                    <a:pt x="149481" y="33463"/>
                    <a:pt x="149481" y="74741"/>
                  </a:cubicBezTo>
                  <a:close/>
                </a:path>
              </a:pathLst>
            </a:custGeom>
            <a:solidFill>
              <a:srgbClr val="7F5ADB"/>
            </a:solidFill>
            <a:ln w="13108"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70819EC7-0D73-5AC1-74D9-6A4FCE595C6B}"/>
              </a:ext>
            </a:extLst>
          </p:cNvPr>
          <p:cNvGrpSpPr/>
          <p:nvPr/>
        </p:nvGrpSpPr>
        <p:grpSpPr>
          <a:xfrm>
            <a:off x="4603081" y="2064901"/>
            <a:ext cx="1691072" cy="3258470"/>
            <a:chOff x="4900956" y="3062827"/>
            <a:chExt cx="1691072" cy="3258470"/>
          </a:xfrm>
          <a:solidFill>
            <a:srgbClr val="5669D1"/>
          </a:solidFill>
        </p:grpSpPr>
        <p:sp>
          <p:nvSpPr>
            <p:cNvPr id="22" name="Freeform: Shape 21">
              <a:extLst>
                <a:ext uri="{FF2B5EF4-FFF2-40B4-BE49-F238E27FC236}">
                  <a16:creationId xmlns:a16="http://schemas.microsoft.com/office/drawing/2014/main" id="{59637A95-FAC6-B4C2-37A4-6AE23F5FA66B}"/>
                </a:ext>
              </a:extLst>
            </p:cNvPr>
            <p:cNvSpPr/>
            <p:nvPr/>
          </p:nvSpPr>
          <p:spPr>
            <a:xfrm>
              <a:off x="4900956" y="3108863"/>
              <a:ext cx="1615145" cy="3212434"/>
            </a:xfrm>
            <a:custGeom>
              <a:avLst/>
              <a:gdLst>
                <a:gd name="connsiteX0" fmla="*/ 155610 w 1615145"/>
                <a:gd name="connsiteY0" fmla="*/ 3212435 h 3212434"/>
                <a:gd name="connsiteX1" fmla="*/ 139875 w 1615145"/>
                <a:gd name="connsiteY1" fmla="*/ 3207190 h 3212434"/>
                <a:gd name="connsiteX2" fmla="*/ 138564 w 1615145"/>
                <a:gd name="connsiteY2" fmla="*/ 3175720 h 3212434"/>
                <a:gd name="connsiteX3" fmla="*/ 569962 w 1615145"/>
                <a:gd name="connsiteY3" fmla="*/ 2693183 h 3212434"/>
                <a:gd name="connsiteX4" fmla="*/ 15307 w 1615145"/>
                <a:gd name="connsiteY4" fmla="*/ 1694017 h 3212434"/>
                <a:gd name="connsiteX5" fmla="*/ 291979 w 1615145"/>
                <a:gd name="connsiteY5" fmla="*/ 557171 h 3212434"/>
                <a:gd name="connsiteX6" fmla="*/ 1594041 w 1615145"/>
                <a:gd name="connsiteY6" fmla="*/ 6450 h 3212434"/>
                <a:gd name="connsiteX7" fmla="*/ 1615021 w 1615145"/>
                <a:gd name="connsiteY7" fmla="*/ 31363 h 3212434"/>
                <a:gd name="connsiteX8" fmla="*/ 1590107 w 1615145"/>
                <a:gd name="connsiteY8" fmla="*/ 52343 h 3212434"/>
                <a:gd name="connsiteX9" fmla="*/ 327383 w 1615145"/>
                <a:gd name="connsiteY9" fmla="*/ 584707 h 3212434"/>
                <a:gd name="connsiteX10" fmla="*/ 59889 w 1615145"/>
                <a:gd name="connsiteY10" fmla="*/ 1688772 h 3212434"/>
                <a:gd name="connsiteX11" fmla="*/ 615856 w 1615145"/>
                <a:gd name="connsiteY11" fmla="*/ 2673514 h 3212434"/>
                <a:gd name="connsiteX12" fmla="*/ 625034 w 1615145"/>
                <a:gd name="connsiteY12" fmla="*/ 2689249 h 3212434"/>
                <a:gd name="connsiteX13" fmla="*/ 619789 w 1615145"/>
                <a:gd name="connsiteY13" fmla="*/ 2706295 h 3212434"/>
                <a:gd name="connsiteX14" fmla="*/ 171345 w 1615145"/>
                <a:gd name="connsiteY14" fmla="*/ 3207190 h 3212434"/>
                <a:gd name="connsiteX15" fmla="*/ 155610 w 1615145"/>
                <a:gd name="connsiteY15" fmla="*/ 3212435 h 321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5145" h="3212434">
                  <a:moveTo>
                    <a:pt x="155610" y="3212435"/>
                  </a:moveTo>
                  <a:cubicBezTo>
                    <a:pt x="150365" y="3212435"/>
                    <a:pt x="145120" y="3211123"/>
                    <a:pt x="139875" y="3207190"/>
                  </a:cubicBezTo>
                  <a:cubicBezTo>
                    <a:pt x="130696" y="3199322"/>
                    <a:pt x="129385" y="3184898"/>
                    <a:pt x="138564" y="3175720"/>
                  </a:cubicBezTo>
                  <a:lnTo>
                    <a:pt x="569962" y="2693183"/>
                  </a:lnTo>
                  <a:cubicBezTo>
                    <a:pt x="272311" y="2462405"/>
                    <a:pt x="70379" y="2099191"/>
                    <a:pt x="15307" y="1694017"/>
                  </a:cubicBezTo>
                  <a:cubicBezTo>
                    <a:pt x="-41076" y="1280976"/>
                    <a:pt x="59889" y="866624"/>
                    <a:pt x="291979" y="557171"/>
                  </a:cubicBezTo>
                  <a:cubicBezTo>
                    <a:pt x="587008" y="161176"/>
                    <a:pt x="1062989" y="-39444"/>
                    <a:pt x="1594041" y="6450"/>
                  </a:cubicBezTo>
                  <a:cubicBezTo>
                    <a:pt x="1607153" y="7761"/>
                    <a:pt x="1616332" y="18251"/>
                    <a:pt x="1615021" y="31363"/>
                  </a:cubicBezTo>
                  <a:cubicBezTo>
                    <a:pt x="1613710" y="44476"/>
                    <a:pt x="1603220" y="52343"/>
                    <a:pt x="1590107" y="52343"/>
                  </a:cubicBezTo>
                  <a:cubicBezTo>
                    <a:pt x="1073479" y="7761"/>
                    <a:pt x="613233" y="201825"/>
                    <a:pt x="327383" y="584707"/>
                  </a:cubicBezTo>
                  <a:cubicBezTo>
                    <a:pt x="103160" y="884981"/>
                    <a:pt x="4817" y="1287532"/>
                    <a:pt x="59889" y="1688772"/>
                  </a:cubicBezTo>
                  <a:cubicBezTo>
                    <a:pt x="114962" y="2091323"/>
                    <a:pt x="316893" y="2449292"/>
                    <a:pt x="615856" y="2673514"/>
                  </a:cubicBezTo>
                  <a:cubicBezTo>
                    <a:pt x="621101" y="2677448"/>
                    <a:pt x="623723" y="2682693"/>
                    <a:pt x="625034" y="2689249"/>
                  </a:cubicBezTo>
                  <a:cubicBezTo>
                    <a:pt x="625034" y="2695806"/>
                    <a:pt x="623723" y="2702362"/>
                    <a:pt x="619789" y="2706295"/>
                  </a:cubicBezTo>
                  <a:lnTo>
                    <a:pt x="171345" y="3207190"/>
                  </a:lnTo>
                  <a:cubicBezTo>
                    <a:pt x="168722" y="3209812"/>
                    <a:pt x="162166" y="3212435"/>
                    <a:pt x="155610" y="3212435"/>
                  </a:cubicBezTo>
                  <a:close/>
                </a:path>
              </a:pathLst>
            </a:custGeom>
            <a:solidFill>
              <a:srgbClr val="5669D1"/>
            </a:solidFill>
            <a:ln w="1310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7F55FE4-BD52-103A-9B81-15511926C372}"/>
                </a:ext>
              </a:extLst>
            </p:cNvPr>
            <p:cNvSpPr/>
            <p:nvPr/>
          </p:nvSpPr>
          <p:spPr>
            <a:xfrm>
              <a:off x="6442547" y="3062827"/>
              <a:ext cx="149481" cy="149518"/>
            </a:xfrm>
            <a:custGeom>
              <a:avLst/>
              <a:gdLst>
                <a:gd name="connsiteX0" fmla="*/ 149482 w 149481"/>
                <a:gd name="connsiteY0" fmla="*/ 74777 h 149518"/>
                <a:gd name="connsiteX1" fmla="*/ 74741 w 149481"/>
                <a:gd name="connsiteY1" fmla="*/ 149518 h 149518"/>
                <a:gd name="connsiteX2" fmla="*/ 0 w 149481"/>
                <a:gd name="connsiteY2" fmla="*/ 74777 h 149518"/>
                <a:gd name="connsiteX3" fmla="*/ 74741 w 149481"/>
                <a:gd name="connsiteY3" fmla="*/ 37 h 149518"/>
                <a:gd name="connsiteX4" fmla="*/ 149482 w 149481"/>
                <a:gd name="connsiteY4" fmla="*/ 74777 h 14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81" h="149518">
                  <a:moveTo>
                    <a:pt x="149482" y="74777"/>
                  </a:moveTo>
                  <a:cubicBezTo>
                    <a:pt x="149482" y="116737"/>
                    <a:pt x="115389" y="149518"/>
                    <a:pt x="74741" y="149518"/>
                  </a:cubicBezTo>
                  <a:cubicBezTo>
                    <a:pt x="32781" y="149518"/>
                    <a:pt x="0" y="115426"/>
                    <a:pt x="0" y="74777"/>
                  </a:cubicBezTo>
                  <a:cubicBezTo>
                    <a:pt x="0" y="32818"/>
                    <a:pt x="34092" y="37"/>
                    <a:pt x="74741" y="37"/>
                  </a:cubicBezTo>
                  <a:cubicBezTo>
                    <a:pt x="115389" y="-1275"/>
                    <a:pt x="149482" y="32818"/>
                    <a:pt x="149482" y="74777"/>
                  </a:cubicBezTo>
                  <a:close/>
                </a:path>
              </a:pathLst>
            </a:custGeom>
            <a:solidFill>
              <a:srgbClr val="5669D1"/>
            </a:solidFill>
            <a:ln w="13108"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049C4424-891A-4B32-F497-112E484E170D}"/>
              </a:ext>
            </a:extLst>
          </p:cNvPr>
          <p:cNvGrpSpPr/>
          <p:nvPr/>
        </p:nvGrpSpPr>
        <p:grpSpPr>
          <a:xfrm>
            <a:off x="4846448" y="2919867"/>
            <a:ext cx="2759019" cy="2406127"/>
            <a:chOff x="5144323" y="3917793"/>
            <a:chExt cx="2759019" cy="2406127"/>
          </a:xfrm>
          <a:solidFill>
            <a:srgbClr val="1DA5C7"/>
          </a:solidFill>
        </p:grpSpPr>
        <p:sp>
          <p:nvSpPr>
            <p:cNvPr id="25" name="Freeform: Shape 24">
              <a:extLst>
                <a:ext uri="{FF2B5EF4-FFF2-40B4-BE49-F238E27FC236}">
                  <a16:creationId xmlns:a16="http://schemas.microsoft.com/office/drawing/2014/main" id="{DA44D9BA-E7D7-26A0-3ED6-501B14E8433F}"/>
                </a:ext>
              </a:extLst>
            </p:cNvPr>
            <p:cNvSpPr/>
            <p:nvPr/>
          </p:nvSpPr>
          <p:spPr>
            <a:xfrm>
              <a:off x="5144323" y="3961653"/>
              <a:ext cx="2759019" cy="2362267"/>
            </a:xfrm>
            <a:custGeom>
              <a:avLst/>
              <a:gdLst>
                <a:gd name="connsiteX0" fmla="*/ 2736655 w 2759019"/>
                <a:gd name="connsiteY0" fmla="*/ 2362267 h 2362267"/>
                <a:gd name="connsiteX1" fmla="*/ 2718298 w 2759019"/>
                <a:gd name="connsiteY1" fmla="*/ 2353089 h 2362267"/>
                <a:gd name="connsiteX2" fmla="*/ 2356395 w 2759019"/>
                <a:gd name="connsiteY2" fmla="*/ 1832526 h 2362267"/>
                <a:gd name="connsiteX3" fmla="*/ 259721 w 2759019"/>
                <a:gd name="connsiteY3" fmla="*/ 1431286 h 2362267"/>
                <a:gd name="connsiteX4" fmla="*/ 119419 w 2759019"/>
                <a:gd name="connsiteY4" fmla="*/ 13834 h 2362267"/>
                <a:gd name="connsiteX5" fmla="*/ 148266 w 2759019"/>
                <a:gd name="connsiteY5" fmla="*/ 2033 h 2362267"/>
                <a:gd name="connsiteX6" fmla="*/ 161378 w 2759019"/>
                <a:gd name="connsiteY6" fmla="*/ 30880 h 2362267"/>
                <a:gd name="connsiteX7" fmla="*/ 296436 w 2759019"/>
                <a:gd name="connsiteY7" fmla="*/ 1403750 h 2362267"/>
                <a:gd name="connsiteX8" fmla="*/ 1549982 w 2759019"/>
                <a:gd name="connsiteY8" fmla="*/ 2031834 h 2362267"/>
                <a:gd name="connsiteX9" fmla="*/ 2348528 w 2759019"/>
                <a:gd name="connsiteY9" fmla="*/ 1781387 h 2362267"/>
                <a:gd name="connsiteX10" fmla="*/ 2365574 w 2759019"/>
                <a:gd name="connsiteY10" fmla="*/ 1777454 h 2362267"/>
                <a:gd name="connsiteX11" fmla="*/ 2379998 w 2759019"/>
                <a:gd name="connsiteY11" fmla="*/ 1786632 h 2362267"/>
                <a:gd name="connsiteX12" fmla="*/ 2755012 w 2759019"/>
                <a:gd name="connsiteY12" fmla="*/ 2325552 h 2362267"/>
                <a:gd name="connsiteX13" fmla="*/ 2749767 w 2759019"/>
                <a:gd name="connsiteY13" fmla="*/ 2357022 h 2362267"/>
                <a:gd name="connsiteX14" fmla="*/ 2736655 w 2759019"/>
                <a:gd name="connsiteY14" fmla="*/ 2362267 h 236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9019" h="2362267">
                  <a:moveTo>
                    <a:pt x="2736655" y="2362267"/>
                  </a:moveTo>
                  <a:cubicBezTo>
                    <a:pt x="2730099" y="2362267"/>
                    <a:pt x="2722231" y="2358334"/>
                    <a:pt x="2718298" y="2353089"/>
                  </a:cubicBezTo>
                  <a:lnTo>
                    <a:pt x="2356395" y="1832526"/>
                  </a:lnTo>
                  <a:cubicBezTo>
                    <a:pt x="1717821" y="2279659"/>
                    <a:pt x="744880" y="2096085"/>
                    <a:pt x="259721" y="1431286"/>
                  </a:cubicBezTo>
                  <a:cubicBezTo>
                    <a:pt x="-27440" y="1036602"/>
                    <a:pt x="-79890" y="506861"/>
                    <a:pt x="119419" y="13834"/>
                  </a:cubicBezTo>
                  <a:cubicBezTo>
                    <a:pt x="124663" y="2033"/>
                    <a:pt x="137776" y="-3212"/>
                    <a:pt x="148266" y="2033"/>
                  </a:cubicBezTo>
                  <a:cubicBezTo>
                    <a:pt x="160067" y="7278"/>
                    <a:pt x="165312" y="20391"/>
                    <a:pt x="161378" y="30880"/>
                  </a:cubicBezTo>
                  <a:cubicBezTo>
                    <a:pt x="-32685" y="508172"/>
                    <a:pt x="17142" y="1022179"/>
                    <a:pt x="296436" y="1403750"/>
                  </a:cubicBezTo>
                  <a:cubicBezTo>
                    <a:pt x="592776" y="1810235"/>
                    <a:pt x="1076624" y="2031834"/>
                    <a:pt x="1549982" y="2031834"/>
                  </a:cubicBezTo>
                  <a:cubicBezTo>
                    <a:pt x="1834521" y="2031834"/>
                    <a:pt x="2116438" y="1950537"/>
                    <a:pt x="2348528" y="1781387"/>
                  </a:cubicBezTo>
                  <a:cubicBezTo>
                    <a:pt x="2353773" y="1777454"/>
                    <a:pt x="2359018" y="1776142"/>
                    <a:pt x="2365574" y="1777454"/>
                  </a:cubicBezTo>
                  <a:cubicBezTo>
                    <a:pt x="2372130" y="1778765"/>
                    <a:pt x="2377375" y="1781387"/>
                    <a:pt x="2379998" y="1786632"/>
                  </a:cubicBezTo>
                  <a:lnTo>
                    <a:pt x="2755012" y="2325552"/>
                  </a:lnTo>
                  <a:cubicBezTo>
                    <a:pt x="2761568" y="2336043"/>
                    <a:pt x="2760257" y="2350466"/>
                    <a:pt x="2749767" y="2357022"/>
                  </a:cubicBezTo>
                  <a:cubicBezTo>
                    <a:pt x="2745834" y="2360956"/>
                    <a:pt x="2740589" y="2362267"/>
                    <a:pt x="2736655" y="2362267"/>
                  </a:cubicBezTo>
                  <a:close/>
                </a:path>
              </a:pathLst>
            </a:custGeom>
            <a:solidFill>
              <a:srgbClr val="1DA5C7"/>
            </a:solidFill>
            <a:ln w="1310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4E349DD-A535-BEAF-1191-7BCB5F56F88B}"/>
                </a:ext>
              </a:extLst>
            </p:cNvPr>
            <p:cNvSpPr/>
            <p:nvPr/>
          </p:nvSpPr>
          <p:spPr>
            <a:xfrm>
              <a:off x="5230961" y="3917793"/>
              <a:ext cx="149481" cy="149481"/>
            </a:xfrm>
            <a:custGeom>
              <a:avLst/>
              <a:gdLst>
                <a:gd name="connsiteX0" fmla="*/ 149481 w 149481"/>
                <a:gd name="connsiteY0" fmla="*/ 74741 h 149481"/>
                <a:gd name="connsiteX1" fmla="*/ 74741 w 149481"/>
                <a:gd name="connsiteY1" fmla="*/ 149481 h 149481"/>
                <a:gd name="connsiteX2" fmla="*/ 0 w 149481"/>
                <a:gd name="connsiteY2" fmla="*/ 74741 h 149481"/>
                <a:gd name="connsiteX3" fmla="*/ 74741 w 149481"/>
                <a:gd name="connsiteY3" fmla="*/ 0 h 149481"/>
                <a:gd name="connsiteX4" fmla="*/ 149481 w 149481"/>
                <a:gd name="connsiteY4" fmla="*/ 74741 h 1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81" h="149481">
                  <a:moveTo>
                    <a:pt x="149481" y="74741"/>
                  </a:moveTo>
                  <a:cubicBezTo>
                    <a:pt x="149481" y="116019"/>
                    <a:pt x="116019" y="149481"/>
                    <a:pt x="74741" y="149481"/>
                  </a:cubicBezTo>
                  <a:cubicBezTo>
                    <a:pt x="33463" y="149481"/>
                    <a:pt x="0" y="116019"/>
                    <a:pt x="0" y="74741"/>
                  </a:cubicBezTo>
                  <a:cubicBezTo>
                    <a:pt x="0" y="33462"/>
                    <a:pt x="33463" y="0"/>
                    <a:pt x="74741" y="0"/>
                  </a:cubicBezTo>
                  <a:cubicBezTo>
                    <a:pt x="116019" y="0"/>
                    <a:pt x="149481" y="33462"/>
                    <a:pt x="149481" y="74741"/>
                  </a:cubicBezTo>
                  <a:close/>
                </a:path>
              </a:pathLst>
            </a:custGeom>
            <a:solidFill>
              <a:srgbClr val="1DA5C7"/>
            </a:solidFill>
            <a:ln w="13108"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87256D3D-8CFF-3B8D-DBF0-7CD0860D9A12}"/>
              </a:ext>
            </a:extLst>
          </p:cNvPr>
          <p:cNvGrpSpPr/>
          <p:nvPr/>
        </p:nvGrpSpPr>
        <p:grpSpPr>
          <a:xfrm>
            <a:off x="5104858" y="2293093"/>
            <a:ext cx="2147812" cy="2147813"/>
            <a:chOff x="5402733" y="3291019"/>
            <a:chExt cx="2147812" cy="2147813"/>
          </a:xfrm>
          <a:solidFill>
            <a:srgbClr val="00B050"/>
          </a:solidFill>
        </p:grpSpPr>
        <p:sp>
          <p:nvSpPr>
            <p:cNvPr id="28" name="Freeform: Shape 27">
              <a:extLst>
                <a:ext uri="{FF2B5EF4-FFF2-40B4-BE49-F238E27FC236}">
                  <a16:creationId xmlns:a16="http://schemas.microsoft.com/office/drawing/2014/main" id="{6D346AFC-7388-CB53-56D7-550EBFAA4DA4}"/>
                </a:ext>
              </a:extLst>
            </p:cNvPr>
            <p:cNvSpPr/>
            <p:nvPr/>
          </p:nvSpPr>
          <p:spPr>
            <a:xfrm>
              <a:off x="5402733" y="3291019"/>
              <a:ext cx="2147812" cy="2147813"/>
            </a:xfrm>
            <a:custGeom>
              <a:avLst/>
              <a:gdLst>
                <a:gd name="connsiteX0" fmla="*/ 2147812 w 2147812"/>
                <a:gd name="connsiteY0" fmla="*/ 1073907 h 2147813"/>
                <a:gd name="connsiteX1" fmla="*/ 1073906 w 2147812"/>
                <a:gd name="connsiteY1" fmla="*/ 2147813 h 2147813"/>
                <a:gd name="connsiteX2" fmla="*/ 0 w 2147812"/>
                <a:gd name="connsiteY2" fmla="*/ 1073907 h 2147813"/>
                <a:gd name="connsiteX3" fmla="*/ 1073906 w 2147812"/>
                <a:gd name="connsiteY3" fmla="*/ 0 h 2147813"/>
                <a:gd name="connsiteX4" fmla="*/ 2147812 w 2147812"/>
                <a:gd name="connsiteY4" fmla="*/ 1073907 h 2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12" h="2147813">
                  <a:moveTo>
                    <a:pt x="2147812" y="1073907"/>
                  </a:moveTo>
                  <a:cubicBezTo>
                    <a:pt x="2147812" y="1667009"/>
                    <a:pt x="1667008" y="2147813"/>
                    <a:pt x="1073906" y="2147813"/>
                  </a:cubicBezTo>
                  <a:cubicBezTo>
                    <a:pt x="480804" y="2147813"/>
                    <a:pt x="0" y="1667009"/>
                    <a:pt x="0" y="1073907"/>
                  </a:cubicBezTo>
                  <a:cubicBezTo>
                    <a:pt x="0" y="480805"/>
                    <a:pt x="480804" y="0"/>
                    <a:pt x="1073906" y="0"/>
                  </a:cubicBezTo>
                  <a:cubicBezTo>
                    <a:pt x="1667008" y="0"/>
                    <a:pt x="2147812" y="480805"/>
                    <a:pt x="2147812" y="1073907"/>
                  </a:cubicBezTo>
                  <a:close/>
                </a:path>
              </a:pathLst>
            </a:custGeom>
            <a:grpFill/>
            <a:ln w="1310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AE07693-762E-5083-75B6-ECC1D60EA0B3}"/>
                </a:ext>
              </a:extLst>
            </p:cNvPr>
            <p:cNvSpPr/>
            <p:nvPr/>
          </p:nvSpPr>
          <p:spPr>
            <a:xfrm>
              <a:off x="5473540" y="3361826"/>
              <a:ext cx="2006198" cy="2006201"/>
            </a:xfrm>
            <a:custGeom>
              <a:avLst/>
              <a:gdLst>
                <a:gd name="connsiteX0" fmla="*/ 0 w 2006198"/>
                <a:gd name="connsiteY0" fmla="*/ 1003100 h 2006201"/>
                <a:gd name="connsiteX1" fmla="*/ 1003099 w 2006198"/>
                <a:gd name="connsiteY1" fmla="*/ 0 h 2006201"/>
                <a:gd name="connsiteX2" fmla="*/ 2006198 w 2006198"/>
                <a:gd name="connsiteY2" fmla="*/ 1003100 h 2006201"/>
                <a:gd name="connsiteX3" fmla="*/ 1003099 w 2006198"/>
                <a:gd name="connsiteY3" fmla="*/ 2006199 h 2006201"/>
                <a:gd name="connsiteX4" fmla="*/ 0 w 2006198"/>
                <a:gd name="connsiteY4" fmla="*/ 1003100 h 2006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198" h="2006201">
                  <a:moveTo>
                    <a:pt x="0" y="1003100"/>
                  </a:moveTo>
                  <a:cubicBezTo>
                    <a:pt x="0" y="448444"/>
                    <a:pt x="449756" y="0"/>
                    <a:pt x="1003099" y="0"/>
                  </a:cubicBezTo>
                  <a:cubicBezTo>
                    <a:pt x="1557754" y="0"/>
                    <a:pt x="2006198" y="449756"/>
                    <a:pt x="2006198" y="1003100"/>
                  </a:cubicBezTo>
                  <a:cubicBezTo>
                    <a:pt x="2006198" y="1557755"/>
                    <a:pt x="1556443" y="2006199"/>
                    <a:pt x="1003099" y="2006199"/>
                  </a:cubicBezTo>
                  <a:cubicBezTo>
                    <a:pt x="449756" y="2007510"/>
                    <a:pt x="0" y="1557755"/>
                    <a:pt x="0" y="1003100"/>
                  </a:cubicBezTo>
                  <a:close/>
                </a:path>
              </a:pathLst>
            </a:custGeom>
            <a:grpFill/>
            <a:ln w="13108" cap="flat">
              <a:noFill/>
              <a:prstDash val="solid"/>
              <a:miter/>
            </a:ln>
          </p:spPr>
          <p:txBody>
            <a:bodyPr rtlCol="0" anchor="ctr"/>
            <a:lstStyle/>
            <a:p>
              <a:endParaRPr lang="en-US"/>
            </a:p>
          </p:txBody>
        </p:sp>
      </p:grpSp>
      <p:sp>
        <p:nvSpPr>
          <p:cNvPr id="40" name="Google Shape;1066;p39">
            <a:extLst>
              <a:ext uri="{FF2B5EF4-FFF2-40B4-BE49-F238E27FC236}">
                <a16:creationId xmlns:a16="http://schemas.microsoft.com/office/drawing/2014/main" id="{3BE6582E-8D83-34C6-BA68-E76DEF8C47A4}"/>
              </a:ext>
            </a:extLst>
          </p:cNvPr>
          <p:cNvSpPr/>
          <p:nvPr/>
        </p:nvSpPr>
        <p:spPr>
          <a:xfrm>
            <a:off x="8344081" y="2172403"/>
            <a:ext cx="725819" cy="725818"/>
          </a:xfrm>
          <a:prstGeom prst="ellipse">
            <a:avLst/>
          </a:prstGeom>
          <a:solidFill>
            <a:srgbClr val="D558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067;p39">
            <a:extLst>
              <a:ext uri="{FF2B5EF4-FFF2-40B4-BE49-F238E27FC236}">
                <a16:creationId xmlns:a16="http://schemas.microsoft.com/office/drawing/2014/main" id="{F513B1F0-1E1F-268C-B32C-6B72F3BBD2AF}"/>
              </a:ext>
            </a:extLst>
          </p:cNvPr>
          <p:cNvSpPr/>
          <p:nvPr/>
        </p:nvSpPr>
        <p:spPr>
          <a:xfrm>
            <a:off x="3397722" y="2101083"/>
            <a:ext cx="735338" cy="725818"/>
          </a:xfrm>
          <a:prstGeom prst="ellipse">
            <a:avLst/>
          </a:prstGeom>
          <a:solidFill>
            <a:srgbClr val="FF80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068;p39">
            <a:extLst>
              <a:ext uri="{FF2B5EF4-FFF2-40B4-BE49-F238E27FC236}">
                <a16:creationId xmlns:a16="http://schemas.microsoft.com/office/drawing/2014/main" id="{0B5CFC97-8975-88DB-29E9-3BD0440DAECC}"/>
              </a:ext>
            </a:extLst>
          </p:cNvPr>
          <p:cNvSpPr/>
          <p:nvPr/>
        </p:nvSpPr>
        <p:spPr>
          <a:xfrm>
            <a:off x="5788318" y="348128"/>
            <a:ext cx="725819" cy="725818"/>
          </a:xfrm>
          <a:prstGeom prst="ellipse">
            <a:avLst/>
          </a:prstGeom>
          <a:solidFill>
            <a:srgbClr val="32AA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069;p39">
            <a:extLst>
              <a:ext uri="{FF2B5EF4-FFF2-40B4-BE49-F238E27FC236}">
                <a16:creationId xmlns:a16="http://schemas.microsoft.com/office/drawing/2014/main" id="{BED44B40-778E-093C-0BC7-E17B1CA251EE}"/>
              </a:ext>
            </a:extLst>
          </p:cNvPr>
          <p:cNvSpPr/>
          <p:nvPr/>
        </p:nvSpPr>
        <p:spPr>
          <a:xfrm>
            <a:off x="7433621" y="5024427"/>
            <a:ext cx="725819" cy="725818"/>
          </a:xfrm>
          <a:prstGeom prst="ellipse">
            <a:avLst/>
          </a:prstGeom>
          <a:solidFill>
            <a:srgbClr val="1A56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066;p39">
            <a:extLst>
              <a:ext uri="{FF2B5EF4-FFF2-40B4-BE49-F238E27FC236}">
                <a16:creationId xmlns:a16="http://schemas.microsoft.com/office/drawing/2014/main" id="{119CE26F-D17F-64C3-F37A-293F6391F821}"/>
              </a:ext>
            </a:extLst>
          </p:cNvPr>
          <p:cNvSpPr/>
          <p:nvPr/>
        </p:nvSpPr>
        <p:spPr>
          <a:xfrm>
            <a:off x="4283851" y="5166185"/>
            <a:ext cx="725819" cy="725818"/>
          </a:xfrm>
          <a:prstGeom prst="ellipse">
            <a:avLst/>
          </a:prstGeom>
          <a:solidFill>
            <a:schemeClr val="accent6">
              <a:lumMod val="60000"/>
              <a:lumOff val="40000"/>
            </a:schemeClr>
          </a:solidFill>
          <a:ln>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45">
            <a:extLst>
              <a:ext uri="{FF2B5EF4-FFF2-40B4-BE49-F238E27FC236}">
                <a16:creationId xmlns:a16="http://schemas.microsoft.com/office/drawing/2014/main" id="{6827E78D-C8C5-61C9-6039-5E6ABBA357E4}"/>
              </a:ext>
            </a:extLst>
          </p:cNvPr>
          <p:cNvSpPr txBox="1"/>
          <p:nvPr/>
        </p:nvSpPr>
        <p:spPr>
          <a:xfrm>
            <a:off x="946870" y="2409238"/>
            <a:ext cx="4027867" cy="584775"/>
          </a:xfrm>
          <a:prstGeom prst="rect">
            <a:avLst/>
          </a:prstGeom>
          <a:noFill/>
        </p:spPr>
        <p:txBody>
          <a:bodyPr wrap="square">
            <a:spAutoFit/>
          </a:bodyPr>
          <a:lstStyle/>
          <a:p>
            <a:r>
              <a:rPr lang="en-US" sz="3200" b="1" i="0" dirty="0">
                <a:solidFill>
                  <a:srgbClr val="0070C0"/>
                </a:solidFill>
                <a:effectLst/>
                <a:latin typeface="#9Slide05 GeosansLight" panose="02000603020000020003" pitchFamily="2" charset="0"/>
              </a:rPr>
              <a:t> </a:t>
            </a:r>
            <a:r>
              <a:rPr lang="en-US" sz="3200" b="1" i="0" dirty="0" err="1">
                <a:solidFill>
                  <a:srgbClr val="0070C0"/>
                </a:solidFill>
                <a:effectLst/>
                <a:latin typeface="#9Slide05 GeosansLight" panose="02000603020000020003" pitchFamily="2" charset="0"/>
              </a:rPr>
              <a:t>Làm</a:t>
            </a:r>
            <a:r>
              <a:rPr lang="en-US" sz="3200" b="1" i="0" dirty="0">
                <a:solidFill>
                  <a:srgbClr val="0070C0"/>
                </a:solidFill>
                <a:effectLst/>
                <a:latin typeface="#9Slide05 GeosansLight" panose="02000603020000020003" pitchFamily="2" charset="0"/>
              </a:rPr>
              <a:t> </a:t>
            </a:r>
            <a:r>
              <a:rPr lang="en-VN" sz="3200" b="1" dirty="0">
                <a:solidFill>
                  <a:schemeClr val="accent6">
                    <a:lumMod val="75000"/>
                  </a:schemeClr>
                </a:solidFill>
                <a:latin typeface="#9Slide05 GeosansLight" panose="02000603020000020003" pitchFamily="2" charset="0"/>
              </a:rPr>
              <a:t>cùng luc</a:t>
            </a:r>
            <a:endParaRPr lang="en-US" sz="3200" b="1" dirty="0">
              <a:solidFill>
                <a:schemeClr val="accent6">
                  <a:lumMod val="75000"/>
                </a:schemeClr>
              </a:solidFill>
              <a:latin typeface="#9Slide05 GeosansLight" panose="02000603020000020003" pitchFamily="2" charset="0"/>
            </a:endParaRPr>
          </a:p>
        </p:txBody>
      </p:sp>
      <p:sp>
        <p:nvSpPr>
          <p:cNvPr id="47" name="TextBox 46">
            <a:extLst>
              <a:ext uri="{FF2B5EF4-FFF2-40B4-BE49-F238E27FC236}">
                <a16:creationId xmlns:a16="http://schemas.microsoft.com/office/drawing/2014/main" id="{1F734A86-7EBC-7326-3056-69B29B7919AB}"/>
              </a:ext>
            </a:extLst>
          </p:cNvPr>
          <p:cNvSpPr txBox="1"/>
          <p:nvPr/>
        </p:nvSpPr>
        <p:spPr>
          <a:xfrm>
            <a:off x="6514136" y="383892"/>
            <a:ext cx="4077663" cy="584775"/>
          </a:xfrm>
          <a:prstGeom prst="rect">
            <a:avLst/>
          </a:prstGeom>
          <a:noFill/>
        </p:spPr>
        <p:txBody>
          <a:bodyPr wrap="square">
            <a:spAutoFit/>
          </a:bodyPr>
          <a:lstStyle/>
          <a:p>
            <a:r>
              <a:rPr lang="vi-VN" sz="3200" b="1" i="0" dirty="0">
                <a:solidFill>
                  <a:srgbClr val="0070C0"/>
                </a:solidFill>
                <a:effectLst/>
                <a:latin typeface="#9Slide05 GeosansLight" panose="02000603020000020003" pitchFamily="2" charset="0"/>
              </a:rPr>
              <a:t> </a:t>
            </a:r>
            <a:r>
              <a:rPr lang="en-US" sz="3200" b="1" i="0" dirty="0">
                <a:solidFill>
                  <a:srgbClr val="0070C0"/>
                </a:solidFill>
                <a:effectLst/>
                <a:latin typeface="#9Slide05 GeosansLight" panose="02000603020000020003" pitchFamily="2" charset="0"/>
              </a:rPr>
              <a:t>L</a:t>
            </a:r>
            <a:r>
              <a:rPr lang="vi-VN" sz="3200" b="1" i="0" dirty="0">
                <a:solidFill>
                  <a:srgbClr val="0070C0"/>
                </a:solidFill>
                <a:effectLst/>
                <a:latin typeface="#9Slide05 GeosansLight" panose="02000603020000020003" pitchFamily="2" charset="0"/>
              </a:rPr>
              <a:t>àm </a:t>
            </a:r>
            <a:r>
              <a:rPr lang="vi-VN" sz="3200" b="1" i="0" dirty="0">
                <a:solidFill>
                  <a:schemeClr val="accent6">
                    <a:lumMod val="75000"/>
                  </a:schemeClr>
                </a:solidFill>
                <a:effectLst/>
                <a:latin typeface="#9Slide05 GeosansLight" panose="02000603020000020003" pitchFamily="2" charset="0"/>
              </a:rPr>
              <a:t>trước tiên/sau cùng</a:t>
            </a:r>
            <a:endParaRPr lang="en-US" sz="3200" b="1" dirty="0">
              <a:solidFill>
                <a:schemeClr val="accent6">
                  <a:lumMod val="75000"/>
                </a:schemeClr>
              </a:solidFill>
              <a:latin typeface="#9Slide05 GeosansLight" panose="02000603020000020003" pitchFamily="2" charset="0"/>
            </a:endParaRPr>
          </a:p>
        </p:txBody>
      </p:sp>
      <p:sp>
        <p:nvSpPr>
          <p:cNvPr id="48" name="TextBox 47">
            <a:extLst>
              <a:ext uri="{FF2B5EF4-FFF2-40B4-BE49-F238E27FC236}">
                <a16:creationId xmlns:a16="http://schemas.microsoft.com/office/drawing/2014/main" id="{C83DA5EC-D5CE-15B7-5F45-323101B370D6}"/>
              </a:ext>
            </a:extLst>
          </p:cNvPr>
          <p:cNvSpPr txBox="1"/>
          <p:nvPr/>
        </p:nvSpPr>
        <p:spPr>
          <a:xfrm>
            <a:off x="9050383" y="2077068"/>
            <a:ext cx="3654145" cy="830997"/>
          </a:xfrm>
          <a:prstGeom prst="rect">
            <a:avLst/>
          </a:prstGeom>
          <a:noFill/>
        </p:spPr>
        <p:txBody>
          <a:bodyPr wrap="square">
            <a:spAutoFit/>
          </a:bodyPr>
          <a:lstStyle/>
          <a:p>
            <a:r>
              <a:rPr lang="en-US" sz="3200" b="1">
                <a:solidFill>
                  <a:srgbClr val="0070C0"/>
                </a:solidFill>
                <a:latin typeface="#9Slide05 GeosansLight" panose="02000603020000020003" pitchFamily="2" charset="0"/>
              </a:rPr>
              <a:t>C</a:t>
            </a:r>
            <a:r>
              <a:rPr lang="vi-VN" sz="3200" b="1" i="0">
                <a:solidFill>
                  <a:srgbClr val="0070C0"/>
                </a:solidFill>
                <a:effectLst/>
                <a:latin typeface="#9Slide05 GeosansLight" panose="02000603020000020003" pitchFamily="2" charset="0"/>
              </a:rPr>
              <a:t>ần thuộc trang </a:t>
            </a:r>
            <a:r>
              <a:rPr lang="vi-VN" sz="4800" b="1" i="0">
                <a:solidFill>
                  <a:schemeClr val="accent6">
                    <a:lumMod val="75000"/>
                  </a:schemeClr>
                </a:solidFill>
                <a:effectLst/>
                <a:latin typeface="#9Slide05 GeosansLight" panose="02000603020000020003" pitchFamily="2" charset="0"/>
              </a:rPr>
              <a:t>3</a:t>
            </a:r>
            <a:endParaRPr lang="en-US" sz="3200" b="1">
              <a:solidFill>
                <a:schemeClr val="accent6">
                  <a:lumMod val="75000"/>
                </a:schemeClr>
              </a:solidFill>
              <a:latin typeface="#9Slide05 GeosansLight" panose="02000603020000020003" pitchFamily="2" charset="0"/>
            </a:endParaRPr>
          </a:p>
        </p:txBody>
      </p:sp>
      <p:sp>
        <p:nvSpPr>
          <p:cNvPr id="49" name="TextBox 48">
            <a:extLst>
              <a:ext uri="{FF2B5EF4-FFF2-40B4-BE49-F238E27FC236}">
                <a16:creationId xmlns:a16="http://schemas.microsoft.com/office/drawing/2014/main" id="{F0CE72B1-5176-FF89-45AC-741110234326}"/>
              </a:ext>
            </a:extLst>
          </p:cNvPr>
          <p:cNvSpPr txBox="1"/>
          <p:nvPr/>
        </p:nvSpPr>
        <p:spPr>
          <a:xfrm>
            <a:off x="8121430" y="4655043"/>
            <a:ext cx="4605746" cy="584775"/>
          </a:xfrm>
          <a:prstGeom prst="rect">
            <a:avLst/>
          </a:prstGeom>
          <a:noFill/>
        </p:spPr>
        <p:txBody>
          <a:bodyPr wrap="square">
            <a:spAutoFit/>
          </a:bodyPr>
          <a:lstStyle/>
          <a:p>
            <a:r>
              <a:rPr lang="vi-VN" sz="3200" b="1" i="0" dirty="0">
                <a:solidFill>
                  <a:srgbClr val="0070C0"/>
                </a:solidFill>
                <a:effectLst/>
                <a:latin typeface="#9Slide05 GeosansLight" panose="02000603020000020003" pitchFamily="2" charset="0"/>
              </a:rPr>
              <a:t>Nhớ</a:t>
            </a:r>
            <a:r>
              <a:rPr lang="vi-VN" sz="3200" b="1" i="0" dirty="0">
                <a:solidFill>
                  <a:schemeClr val="accent6">
                    <a:lumMod val="75000"/>
                  </a:schemeClr>
                </a:solidFill>
                <a:effectLst/>
                <a:latin typeface="#9Slide05 GeosansLight" panose="02000603020000020003" pitchFamily="2" charset="0"/>
              </a:rPr>
              <a:t> tên</a:t>
            </a:r>
            <a:r>
              <a:rPr lang="en-US" sz="3200" b="1" i="0" dirty="0">
                <a:solidFill>
                  <a:schemeClr val="accent6">
                    <a:lumMod val="75000"/>
                  </a:schemeClr>
                </a:solidFill>
                <a:effectLst/>
                <a:latin typeface="#9Slide05 GeosansLight" panose="02000603020000020003" pitchFamily="2" charset="0"/>
              </a:rPr>
              <a:t>, </a:t>
            </a:r>
            <a:r>
              <a:rPr lang="en-US" sz="3200" b="1" i="0" dirty="0" err="1">
                <a:solidFill>
                  <a:schemeClr val="accent6">
                    <a:lumMod val="75000"/>
                  </a:schemeClr>
                </a:solidFill>
                <a:effectLst/>
                <a:latin typeface="#9Slide05 GeosansLight" panose="02000603020000020003" pitchFamily="2" charset="0"/>
              </a:rPr>
              <a:t>vị</a:t>
            </a:r>
            <a:r>
              <a:rPr lang="en-US" sz="3200" b="1" i="0" dirty="0">
                <a:solidFill>
                  <a:schemeClr val="accent6">
                    <a:lumMod val="75000"/>
                  </a:schemeClr>
                </a:solidFill>
                <a:effectLst/>
                <a:latin typeface="#9Slide05 GeosansLight" panose="02000603020000020003" pitchFamily="2" charset="0"/>
              </a:rPr>
              <a:t> </a:t>
            </a:r>
            <a:r>
              <a:rPr lang="en-US" sz="3200" b="1" i="0" dirty="0" err="1">
                <a:solidFill>
                  <a:schemeClr val="accent6">
                    <a:lumMod val="75000"/>
                  </a:schemeClr>
                </a:solidFill>
                <a:effectLst/>
                <a:latin typeface="#9Slide05 GeosansLight" panose="02000603020000020003" pitchFamily="2" charset="0"/>
              </a:rPr>
              <a:t>trí</a:t>
            </a:r>
            <a:r>
              <a:rPr lang="en-US" sz="3200" b="1" i="0" dirty="0">
                <a:solidFill>
                  <a:srgbClr val="0070C0"/>
                </a:solidFill>
                <a:effectLst/>
                <a:latin typeface="#9Slide05 GeosansLight" panose="02000603020000020003" pitchFamily="2" charset="0"/>
              </a:rPr>
              <a:t> </a:t>
            </a:r>
            <a:r>
              <a:rPr lang="en-US" sz="3200" b="1" i="0" dirty="0" err="1">
                <a:solidFill>
                  <a:srgbClr val="0070C0"/>
                </a:solidFill>
                <a:effectLst/>
                <a:latin typeface="#9Slide05 GeosansLight" panose="02000603020000020003" pitchFamily="2" charset="0"/>
              </a:rPr>
              <a:t>các</a:t>
            </a:r>
            <a:r>
              <a:rPr lang="vi-VN" sz="3200" b="1" i="0" dirty="0">
                <a:solidFill>
                  <a:srgbClr val="0070C0"/>
                </a:solidFill>
                <a:effectLst/>
                <a:latin typeface="#9Slide05 GeosansLight" panose="02000603020000020003" pitchFamily="2" charset="0"/>
              </a:rPr>
              <a:t> tỉnh</a:t>
            </a:r>
            <a:r>
              <a:rPr lang="en-US" sz="3200" b="1" i="0" dirty="0">
                <a:solidFill>
                  <a:srgbClr val="0070C0"/>
                </a:solidFill>
                <a:effectLst/>
                <a:latin typeface="#9Slide05 GeosansLight" panose="02000603020000020003" pitchFamily="2" charset="0"/>
              </a:rPr>
              <a:t>, TP</a:t>
            </a:r>
            <a:endParaRPr lang="en-US" sz="3200" b="1" dirty="0">
              <a:solidFill>
                <a:srgbClr val="0070C0"/>
              </a:solidFill>
              <a:latin typeface="#9Slide05 GeosansLight" panose="02000603020000020003" pitchFamily="2" charset="0"/>
            </a:endParaRPr>
          </a:p>
        </p:txBody>
      </p:sp>
      <p:sp>
        <p:nvSpPr>
          <p:cNvPr id="50" name="TextBox 49">
            <a:extLst>
              <a:ext uri="{FF2B5EF4-FFF2-40B4-BE49-F238E27FC236}">
                <a16:creationId xmlns:a16="http://schemas.microsoft.com/office/drawing/2014/main" id="{A6EAAAB8-F725-70EF-7E6E-117379EB0481}"/>
              </a:ext>
            </a:extLst>
          </p:cNvPr>
          <p:cNvSpPr txBox="1"/>
          <p:nvPr/>
        </p:nvSpPr>
        <p:spPr>
          <a:xfrm>
            <a:off x="8159440" y="5323371"/>
            <a:ext cx="4216902" cy="584775"/>
          </a:xfrm>
          <a:prstGeom prst="rect">
            <a:avLst/>
          </a:prstGeom>
          <a:noFill/>
        </p:spPr>
        <p:txBody>
          <a:bodyPr wrap="square">
            <a:spAutoFit/>
          </a:bodyPr>
          <a:lstStyle/>
          <a:p>
            <a:r>
              <a:rPr lang="en-US" sz="3200" b="1" dirty="0">
                <a:solidFill>
                  <a:srgbClr val="0070C0"/>
                </a:solidFill>
                <a:latin typeface="#9Slide05 GeosansLight" panose="02000603020000020003" pitchFamily="2" charset="0"/>
              </a:rPr>
              <a:t>N</a:t>
            </a:r>
            <a:r>
              <a:rPr lang="vi-VN" sz="3200" b="1" i="0" dirty="0">
                <a:solidFill>
                  <a:srgbClr val="0070C0"/>
                </a:solidFill>
                <a:effectLst/>
                <a:latin typeface="#9Slide05 GeosansLight" panose="02000603020000020003" pitchFamily="2" charset="0"/>
              </a:rPr>
              <a:t>hớ tên 7 vùng kinh tế…</a:t>
            </a:r>
            <a:endParaRPr lang="en-US" sz="3200" b="1" dirty="0">
              <a:solidFill>
                <a:srgbClr val="0070C0"/>
              </a:solidFill>
              <a:latin typeface="#9Slide05 GeosansLight" panose="02000603020000020003" pitchFamily="2" charset="0"/>
            </a:endParaRPr>
          </a:p>
        </p:txBody>
      </p:sp>
      <p:sp>
        <p:nvSpPr>
          <p:cNvPr id="51" name="TextBox 50">
            <a:extLst>
              <a:ext uri="{FF2B5EF4-FFF2-40B4-BE49-F238E27FC236}">
                <a16:creationId xmlns:a16="http://schemas.microsoft.com/office/drawing/2014/main" id="{AC3B07F3-E6B4-0617-659F-54EDA90E0B9D}"/>
              </a:ext>
            </a:extLst>
          </p:cNvPr>
          <p:cNvSpPr txBox="1"/>
          <p:nvPr/>
        </p:nvSpPr>
        <p:spPr>
          <a:xfrm>
            <a:off x="377666" y="5335815"/>
            <a:ext cx="4027867" cy="584775"/>
          </a:xfrm>
          <a:prstGeom prst="rect">
            <a:avLst/>
          </a:prstGeom>
          <a:noFill/>
        </p:spPr>
        <p:txBody>
          <a:bodyPr wrap="square">
            <a:spAutoFit/>
          </a:bodyPr>
          <a:lstStyle/>
          <a:p>
            <a:r>
              <a:rPr lang="en-US" sz="3200" b="1">
                <a:solidFill>
                  <a:schemeClr val="accent6">
                    <a:lumMod val="75000"/>
                  </a:schemeClr>
                </a:solidFill>
                <a:latin typeface="#9Slide05 GeosansLight" panose="02000603020000020003" pitchFamily="2" charset="0"/>
              </a:rPr>
              <a:t>M</a:t>
            </a:r>
            <a:r>
              <a:rPr lang="vi-VN" sz="3200" b="1" i="0">
                <a:solidFill>
                  <a:schemeClr val="accent6">
                    <a:lumMod val="75000"/>
                  </a:schemeClr>
                </a:solidFill>
                <a:effectLst/>
                <a:latin typeface="#9Slide05 GeosansLight" panose="02000603020000020003" pitchFamily="2" charset="0"/>
              </a:rPr>
              <a:t>ục lục</a:t>
            </a:r>
            <a:r>
              <a:rPr lang="vi-VN" sz="3200" b="1" i="0">
                <a:solidFill>
                  <a:srgbClr val="0070C0"/>
                </a:solidFill>
                <a:effectLst/>
                <a:latin typeface="#9Slide05 GeosansLight" panose="02000603020000020003" pitchFamily="2" charset="0"/>
              </a:rPr>
              <a:t> ở cuối trang 31</a:t>
            </a:r>
            <a:endParaRPr lang="en-US" sz="3200" b="1">
              <a:solidFill>
                <a:srgbClr val="0070C0"/>
              </a:solidFill>
              <a:latin typeface="#9Slide05 GeosansLight" panose="02000603020000020003" pitchFamily="2" charset="0"/>
            </a:endParaRPr>
          </a:p>
        </p:txBody>
      </p:sp>
      <p:pic>
        <p:nvPicPr>
          <p:cNvPr id="2050" name="Picture 2" descr="Notes - Free interface icons">
            <a:hlinkClick r:id="rId3" action="ppaction://hlinksldjump"/>
            <a:extLst>
              <a:ext uri="{FF2B5EF4-FFF2-40B4-BE49-F238E27FC236}">
                <a16:creationId xmlns:a16="http://schemas.microsoft.com/office/drawing/2014/main" id="{D53159C8-D850-0768-1160-4B52C2BC1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870" y="2698329"/>
            <a:ext cx="1297116" cy="1297116"/>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1084;p39">
            <a:extLst>
              <a:ext uri="{FF2B5EF4-FFF2-40B4-BE49-F238E27FC236}">
                <a16:creationId xmlns:a16="http://schemas.microsoft.com/office/drawing/2014/main" id="{D2568A66-8331-71C9-13F3-E82FDEFEF7A0}"/>
              </a:ext>
            </a:extLst>
          </p:cNvPr>
          <p:cNvSpPr/>
          <p:nvPr/>
        </p:nvSpPr>
        <p:spPr>
          <a:xfrm>
            <a:off x="3522506" y="2221084"/>
            <a:ext cx="488762" cy="485816"/>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084;p39">
            <a:extLst>
              <a:ext uri="{FF2B5EF4-FFF2-40B4-BE49-F238E27FC236}">
                <a16:creationId xmlns:a16="http://schemas.microsoft.com/office/drawing/2014/main" id="{266A145A-4567-B9AA-3955-9B15EE2F96C7}"/>
              </a:ext>
            </a:extLst>
          </p:cNvPr>
          <p:cNvSpPr/>
          <p:nvPr/>
        </p:nvSpPr>
        <p:spPr>
          <a:xfrm>
            <a:off x="7554235" y="5126946"/>
            <a:ext cx="488762" cy="485816"/>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083;p39">
            <a:extLst>
              <a:ext uri="{FF2B5EF4-FFF2-40B4-BE49-F238E27FC236}">
                <a16:creationId xmlns:a16="http://schemas.microsoft.com/office/drawing/2014/main" id="{AADBA7B4-B610-D42F-E024-6137F61350C5}"/>
              </a:ext>
            </a:extLst>
          </p:cNvPr>
          <p:cNvSpPr/>
          <p:nvPr/>
        </p:nvSpPr>
        <p:spPr>
          <a:xfrm>
            <a:off x="4408918" y="5259484"/>
            <a:ext cx="475684" cy="474418"/>
          </a:xfrm>
          <a:custGeom>
            <a:avLst/>
            <a:gdLst/>
            <a:ahLst/>
            <a:cxnLst/>
            <a:rect l="l" t="t" r="r" b="b"/>
            <a:pathLst>
              <a:path w="11658" h="11627" extrusionOk="0">
                <a:moveTo>
                  <a:pt x="6806" y="2017"/>
                </a:moveTo>
                <a:lnTo>
                  <a:pt x="6806" y="2773"/>
                </a:lnTo>
                <a:lnTo>
                  <a:pt x="4758" y="2773"/>
                </a:lnTo>
                <a:lnTo>
                  <a:pt x="4758" y="2017"/>
                </a:lnTo>
                <a:close/>
                <a:moveTo>
                  <a:pt x="7152" y="694"/>
                </a:moveTo>
                <a:cubicBezTo>
                  <a:pt x="7688" y="694"/>
                  <a:pt x="8192" y="1167"/>
                  <a:pt x="8192" y="1702"/>
                </a:cubicBezTo>
                <a:lnTo>
                  <a:pt x="8192" y="2773"/>
                </a:lnTo>
                <a:lnTo>
                  <a:pt x="7499" y="2773"/>
                </a:lnTo>
                <a:lnTo>
                  <a:pt x="7499" y="1702"/>
                </a:lnTo>
                <a:cubicBezTo>
                  <a:pt x="7499" y="1513"/>
                  <a:pt x="7341" y="1356"/>
                  <a:pt x="7152" y="1356"/>
                </a:cubicBezTo>
                <a:lnTo>
                  <a:pt x="4411" y="1356"/>
                </a:lnTo>
                <a:cubicBezTo>
                  <a:pt x="4191" y="1356"/>
                  <a:pt x="4033" y="1513"/>
                  <a:pt x="4033" y="1702"/>
                </a:cubicBezTo>
                <a:lnTo>
                  <a:pt x="4033" y="2773"/>
                </a:lnTo>
                <a:lnTo>
                  <a:pt x="3371" y="2773"/>
                </a:lnTo>
                <a:lnTo>
                  <a:pt x="3371" y="1702"/>
                </a:lnTo>
                <a:cubicBezTo>
                  <a:pt x="3371" y="1167"/>
                  <a:pt x="3844" y="694"/>
                  <a:pt x="4411" y="694"/>
                </a:cubicBezTo>
                <a:close/>
                <a:moveTo>
                  <a:pt x="10618" y="3498"/>
                </a:moveTo>
                <a:cubicBezTo>
                  <a:pt x="10807" y="3498"/>
                  <a:pt x="10964" y="3656"/>
                  <a:pt x="10964" y="3845"/>
                </a:cubicBezTo>
                <a:lnTo>
                  <a:pt x="10964" y="5010"/>
                </a:lnTo>
                <a:cubicBezTo>
                  <a:pt x="9546" y="6239"/>
                  <a:pt x="7688" y="6901"/>
                  <a:pt x="5766" y="6901"/>
                </a:cubicBezTo>
                <a:cubicBezTo>
                  <a:pt x="3876" y="6901"/>
                  <a:pt x="2080" y="6239"/>
                  <a:pt x="662" y="5010"/>
                </a:cubicBezTo>
                <a:lnTo>
                  <a:pt x="662" y="3971"/>
                </a:lnTo>
                <a:cubicBezTo>
                  <a:pt x="662" y="3687"/>
                  <a:pt x="851" y="3498"/>
                  <a:pt x="1135" y="3498"/>
                </a:cubicBezTo>
                <a:close/>
                <a:moveTo>
                  <a:pt x="6806" y="7531"/>
                </a:moveTo>
                <a:lnTo>
                  <a:pt x="6806" y="7940"/>
                </a:lnTo>
                <a:cubicBezTo>
                  <a:pt x="6806" y="8129"/>
                  <a:pt x="6648" y="8287"/>
                  <a:pt x="6459" y="8287"/>
                </a:cubicBezTo>
                <a:lnTo>
                  <a:pt x="5073" y="8287"/>
                </a:lnTo>
                <a:cubicBezTo>
                  <a:pt x="4884" y="8287"/>
                  <a:pt x="4726" y="8129"/>
                  <a:pt x="4726" y="7940"/>
                </a:cubicBezTo>
                <a:lnTo>
                  <a:pt x="4726" y="7531"/>
                </a:lnTo>
                <a:lnTo>
                  <a:pt x="4758" y="7531"/>
                </a:lnTo>
                <a:cubicBezTo>
                  <a:pt x="5104" y="7594"/>
                  <a:pt x="5419" y="7625"/>
                  <a:pt x="5766" y="7625"/>
                </a:cubicBezTo>
                <a:cubicBezTo>
                  <a:pt x="6112" y="7625"/>
                  <a:pt x="6427" y="7594"/>
                  <a:pt x="6806" y="7531"/>
                </a:cubicBezTo>
                <a:close/>
                <a:moveTo>
                  <a:pt x="10964" y="5892"/>
                </a:moveTo>
                <a:lnTo>
                  <a:pt x="10964" y="9988"/>
                </a:lnTo>
                <a:cubicBezTo>
                  <a:pt x="10964" y="10524"/>
                  <a:pt x="10492" y="10996"/>
                  <a:pt x="9956" y="10996"/>
                </a:cubicBezTo>
                <a:lnTo>
                  <a:pt x="1670" y="10996"/>
                </a:lnTo>
                <a:cubicBezTo>
                  <a:pt x="1135" y="10996"/>
                  <a:pt x="662" y="10524"/>
                  <a:pt x="662" y="9988"/>
                </a:cubicBezTo>
                <a:lnTo>
                  <a:pt x="662" y="5892"/>
                </a:lnTo>
                <a:cubicBezTo>
                  <a:pt x="1670" y="6649"/>
                  <a:pt x="2804" y="7184"/>
                  <a:pt x="4065" y="7436"/>
                </a:cubicBezTo>
                <a:lnTo>
                  <a:pt x="4065" y="7940"/>
                </a:lnTo>
                <a:cubicBezTo>
                  <a:pt x="4065" y="8476"/>
                  <a:pt x="4537" y="8948"/>
                  <a:pt x="5104" y="8948"/>
                </a:cubicBezTo>
                <a:lnTo>
                  <a:pt x="6490" y="8948"/>
                </a:lnTo>
                <a:cubicBezTo>
                  <a:pt x="7026" y="8948"/>
                  <a:pt x="7499" y="8476"/>
                  <a:pt x="7499" y="7940"/>
                </a:cubicBezTo>
                <a:lnTo>
                  <a:pt x="7499" y="7436"/>
                </a:lnTo>
                <a:cubicBezTo>
                  <a:pt x="7971" y="7342"/>
                  <a:pt x="8444" y="7184"/>
                  <a:pt x="8916" y="7027"/>
                </a:cubicBezTo>
                <a:cubicBezTo>
                  <a:pt x="9672" y="6743"/>
                  <a:pt x="10334" y="6365"/>
                  <a:pt x="10964" y="5892"/>
                </a:cubicBezTo>
                <a:close/>
                <a:moveTo>
                  <a:pt x="4411" y="1"/>
                </a:moveTo>
                <a:cubicBezTo>
                  <a:pt x="3466" y="1"/>
                  <a:pt x="2710" y="757"/>
                  <a:pt x="2710" y="1702"/>
                </a:cubicBezTo>
                <a:lnTo>
                  <a:pt x="2710" y="2773"/>
                </a:lnTo>
                <a:lnTo>
                  <a:pt x="1135" y="2773"/>
                </a:lnTo>
                <a:cubicBezTo>
                  <a:pt x="505" y="2773"/>
                  <a:pt x="0" y="3277"/>
                  <a:pt x="0" y="3908"/>
                </a:cubicBezTo>
                <a:lnTo>
                  <a:pt x="0" y="9957"/>
                </a:lnTo>
                <a:cubicBezTo>
                  <a:pt x="0" y="10902"/>
                  <a:pt x="725" y="11626"/>
                  <a:pt x="1670" y="11626"/>
                </a:cubicBezTo>
                <a:lnTo>
                  <a:pt x="9956" y="11626"/>
                </a:lnTo>
                <a:cubicBezTo>
                  <a:pt x="10901" y="11626"/>
                  <a:pt x="11657" y="10902"/>
                  <a:pt x="11657" y="9957"/>
                </a:cubicBezTo>
                <a:lnTo>
                  <a:pt x="11657" y="3813"/>
                </a:lnTo>
                <a:cubicBezTo>
                  <a:pt x="11626" y="3246"/>
                  <a:pt x="11153" y="2773"/>
                  <a:pt x="10618" y="2773"/>
                </a:cubicBezTo>
                <a:lnTo>
                  <a:pt x="8853" y="2773"/>
                </a:lnTo>
                <a:lnTo>
                  <a:pt x="8853" y="1702"/>
                </a:lnTo>
                <a:cubicBezTo>
                  <a:pt x="8853" y="757"/>
                  <a:pt x="8097" y="1"/>
                  <a:pt x="71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083;p39">
            <a:extLst>
              <a:ext uri="{FF2B5EF4-FFF2-40B4-BE49-F238E27FC236}">
                <a16:creationId xmlns:a16="http://schemas.microsoft.com/office/drawing/2014/main" id="{CD5322DB-155B-03E5-B2B6-1297BDDF958D}"/>
              </a:ext>
            </a:extLst>
          </p:cNvPr>
          <p:cNvSpPr/>
          <p:nvPr/>
        </p:nvSpPr>
        <p:spPr>
          <a:xfrm>
            <a:off x="8504456" y="2256769"/>
            <a:ext cx="475684" cy="474418"/>
          </a:xfrm>
          <a:custGeom>
            <a:avLst/>
            <a:gdLst/>
            <a:ahLst/>
            <a:cxnLst/>
            <a:rect l="l" t="t" r="r" b="b"/>
            <a:pathLst>
              <a:path w="11658" h="11627" extrusionOk="0">
                <a:moveTo>
                  <a:pt x="6806" y="2017"/>
                </a:moveTo>
                <a:lnTo>
                  <a:pt x="6806" y="2773"/>
                </a:lnTo>
                <a:lnTo>
                  <a:pt x="4758" y="2773"/>
                </a:lnTo>
                <a:lnTo>
                  <a:pt x="4758" y="2017"/>
                </a:lnTo>
                <a:close/>
                <a:moveTo>
                  <a:pt x="7152" y="694"/>
                </a:moveTo>
                <a:cubicBezTo>
                  <a:pt x="7688" y="694"/>
                  <a:pt x="8192" y="1167"/>
                  <a:pt x="8192" y="1702"/>
                </a:cubicBezTo>
                <a:lnTo>
                  <a:pt x="8192" y="2773"/>
                </a:lnTo>
                <a:lnTo>
                  <a:pt x="7499" y="2773"/>
                </a:lnTo>
                <a:lnTo>
                  <a:pt x="7499" y="1702"/>
                </a:lnTo>
                <a:cubicBezTo>
                  <a:pt x="7499" y="1513"/>
                  <a:pt x="7341" y="1356"/>
                  <a:pt x="7152" y="1356"/>
                </a:cubicBezTo>
                <a:lnTo>
                  <a:pt x="4411" y="1356"/>
                </a:lnTo>
                <a:cubicBezTo>
                  <a:pt x="4191" y="1356"/>
                  <a:pt x="4033" y="1513"/>
                  <a:pt x="4033" y="1702"/>
                </a:cubicBezTo>
                <a:lnTo>
                  <a:pt x="4033" y="2773"/>
                </a:lnTo>
                <a:lnTo>
                  <a:pt x="3371" y="2773"/>
                </a:lnTo>
                <a:lnTo>
                  <a:pt x="3371" y="1702"/>
                </a:lnTo>
                <a:cubicBezTo>
                  <a:pt x="3371" y="1167"/>
                  <a:pt x="3844" y="694"/>
                  <a:pt x="4411" y="694"/>
                </a:cubicBezTo>
                <a:close/>
                <a:moveTo>
                  <a:pt x="10618" y="3498"/>
                </a:moveTo>
                <a:cubicBezTo>
                  <a:pt x="10807" y="3498"/>
                  <a:pt x="10964" y="3656"/>
                  <a:pt x="10964" y="3845"/>
                </a:cubicBezTo>
                <a:lnTo>
                  <a:pt x="10964" y="5010"/>
                </a:lnTo>
                <a:cubicBezTo>
                  <a:pt x="9546" y="6239"/>
                  <a:pt x="7688" y="6901"/>
                  <a:pt x="5766" y="6901"/>
                </a:cubicBezTo>
                <a:cubicBezTo>
                  <a:pt x="3876" y="6901"/>
                  <a:pt x="2080" y="6239"/>
                  <a:pt x="662" y="5010"/>
                </a:cubicBezTo>
                <a:lnTo>
                  <a:pt x="662" y="3971"/>
                </a:lnTo>
                <a:cubicBezTo>
                  <a:pt x="662" y="3687"/>
                  <a:pt x="851" y="3498"/>
                  <a:pt x="1135" y="3498"/>
                </a:cubicBezTo>
                <a:close/>
                <a:moveTo>
                  <a:pt x="6806" y="7531"/>
                </a:moveTo>
                <a:lnTo>
                  <a:pt x="6806" y="7940"/>
                </a:lnTo>
                <a:cubicBezTo>
                  <a:pt x="6806" y="8129"/>
                  <a:pt x="6648" y="8287"/>
                  <a:pt x="6459" y="8287"/>
                </a:cubicBezTo>
                <a:lnTo>
                  <a:pt x="5073" y="8287"/>
                </a:lnTo>
                <a:cubicBezTo>
                  <a:pt x="4884" y="8287"/>
                  <a:pt x="4726" y="8129"/>
                  <a:pt x="4726" y="7940"/>
                </a:cubicBezTo>
                <a:lnTo>
                  <a:pt x="4726" y="7531"/>
                </a:lnTo>
                <a:lnTo>
                  <a:pt x="4758" y="7531"/>
                </a:lnTo>
                <a:cubicBezTo>
                  <a:pt x="5104" y="7594"/>
                  <a:pt x="5419" y="7625"/>
                  <a:pt x="5766" y="7625"/>
                </a:cubicBezTo>
                <a:cubicBezTo>
                  <a:pt x="6112" y="7625"/>
                  <a:pt x="6427" y="7594"/>
                  <a:pt x="6806" y="7531"/>
                </a:cubicBezTo>
                <a:close/>
                <a:moveTo>
                  <a:pt x="10964" y="5892"/>
                </a:moveTo>
                <a:lnTo>
                  <a:pt x="10964" y="9988"/>
                </a:lnTo>
                <a:cubicBezTo>
                  <a:pt x="10964" y="10524"/>
                  <a:pt x="10492" y="10996"/>
                  <a:pt x="9956" y="10996"/>
                </a:cubicBezTo>
                <a:lnTo>
                  <a:pt x="1670" y="10996"/>
                </a:lnTo>
                <a:cubicBezTo>
                  <a:pt x="1135" y="10996"/>
                  <a:pt x="662" y="10524"/>
                  <a:pt x="662" y="9988"/>
                </a:cubicBezTo>
                <a:lnTo>
                  <a:pt x="662" y="5892"/>
                </a:lnTo>
                <a:cubicBezTo>
                  <a:pt x="1670" y="6649"/>
                  <a:pt x="2804" y="7184"/>
                  <a:pt x="4065" y="7436"/>
                </a:cubicBezTo>
                <a:lnTo>
                  <a:pt x="4065" y="7940"/>
                </a:lnTo>
                <a:cubicBezTo>
                  <a:pt x="4065" y="8476"/>
                  <a:pt x="4537" y="8948"/>
                  <a:pt x="5104" y="8948"/>
                </a:cubicBezTo>
                <a:lnTo>
                  <a:pt x="6490" y="8948"/>
                </a:lnTo>
                <a:cubicBezTo>
                  <a:pt x="7026" y="8948"/>
                  <a:pt x="7499" y="8476"/>
                  <a:pt x="7499" y="7940"/>
                </a:cubicBezTo>
                <a:lnTo>
                  <a:pt x="7499" y="7436"/>
                </a:lnTo>
                <a:cubicBezTo>
                  <a:pt x="7971" y="7342"/>
                  <a:pt x="8444" y="7184"/>
                  <a:pt x="8916" y="7027"/>
                </a:cubicBezTo>
                <a:cubicBezTo>
                  <a:pt x="9672" y="6743"/>
                  <a:pt x="10334" y="6365"/>
                  <a:pt x="10964" y="5892"/>
                </a:cubicBezTo>
                <a:close/>
                <a:moveTo>
                  <a:pt x="4411" y="1"/>
                </a:moveTo>
                <a:cubicBezTo>
                  <a:pt x="3466" y="1"/>
                  <a:pt x="2710" y="757"/>
                  <a:pt x="2710" y="1702"/>
                </a:cubicBezTo>
                <a:lnTo>
                  <a:pt x="2710" y="2773"/>
                </a:lnTo>
                <a:lnTo>
                  <a:pt x="1135" y="2773"/>
                </a:lnTo>
                <a:cubicBezTo>
                  <a:pt x="505" y="2773"/>
                  <a:pt x="0" y="3277"/>
                  <a:pt x="0" y="3908"/>
                </a:cubicBezTo>
                <a:lnTo>
                  <a:pt x="0" y="9957"/>
                </a:lnTo>
                <a:cubicBezTo>
                  <a:pt x="0" y="10902"/>
                  <a:pt x="725" y="11626"/>
                  <a:pt x="1670" y="11626"/>
                </a:cubicBezTo>
                <a:lnTo>
                  <a:pt x="9956" y="11626"/>
                </a:lnTo>
                <a:cubicBezTo>
                  <a:pt x="10901" y="11626"/>
                  <a:pt x="11657" y="10902"/>
                  <a:pt x="11657" y="9957"/>
                </a:cubicBezTo>
                <a:lnTo>
                  <a:pt x="11657" y="3813"/>
                </a:lnTo>
                <a:cubicBezTo>
                  <a:pt x="11626" y="3246"/>
                  <a:pt x="11153" y="2773"/>
                  <a:pt x="10618" y="2773"/>
                </a:cubicBezTo>
                <a:lnTo>
                  <a:pt x="8853" y="2773"/>
                </a:lnTo>
                <a:lnTo>
                  <a:pt x="8853" y="1702"/>
                </a:lnTo>
                <a:cubicBezTo>
                  <a:pt x="8853" y="757"/>
                  <a:pt x="8097" y="1"/>
                  <a:pt x="71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091;p39">
            <a:extLst>
              <a:ext uri="{FF2B5EF4-FFF2-40B4-BE49-F238E27FC236}">
                <a16:creationId xmlns:a16="http://schemas.microsoft.com/office/drawing/2014/main" id="{E8AE612C-8E66-3C1E-4AF0-97C479B0432E}"/>
              </a:ext>
            </a:extLst>
          </p:cNvPr>
          <p:cNvSpPr/>
          <p:nvPr/>
        </p:nvSpPr>
        <p:spPr>
          <a:xfrm flipH="1">
            <a:off x="5871015" y="400751"/>
            <a:ext cx="547314" cy="548768"/>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AutoShape 4" descr="Important Messages - Mrs. Babb">
            <a:extLst>
              <a:ext uri="{FF2B5EF4-FFF2-40B4-BE49-F238E27FC236}">
                <a16:creationId xmlns:a16="http://schemas.microsoft.com/office/drawing/2014/main" id="{6D589988-4397-B8DF-93C5-768259A5FC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 name="Picture 60">
            <a:extLst>
              <a:ext uri="{FF2B5EF4-FFF2-40B4-BE49-F238E27FC236}">
                <a16:creationId xmlns:a16="http://schemas.microsoft.com/office/drawing/2014/main" id="{2E0DB9F6-3646-5B20-FDF7-AD80930CD099}"/>
              </a:ext>
            </a:extLst>
          </p:cNvPr>
          <p:cNvPicPr>
            <a:picLocks noChangeAspect="1"/>
          </p:cNvPicPr>
          <p:nvPr/>
        </p:nvPicPr>
        <p:blipFill>
          <a:blip r:embed="rId5"/>
          <a:stretch>
            <a:fillRect/>
          </a:stretch>
        </p:blipFill>
        <p:spPr>
          <a:xfrm>
            <a:off x="167822" y="98735"/>
            <a:ext cx="2791656" cy="1966166"/>
          </a:xfrm>
          <a:prstGeom prst="rect">
            <a:avLst/>
          </a:prstGeom>
        </p:spPr>
      </p:pic>
      <p:sp>
        <p:nvSpPr>
          <p:cNvPr id="3" name="TextBox 2">
            <a:extLst>
              <a:ext uri="{FF2B5EF4-FFF2-40B4-BE49-F238E27FC236}">
                <a16:creationId xmlns:a16="http://schemas.microsoft.com/office/drawing/2014/main" id="{F877847A-1902-B163-1991-E3463A6288DA}"/>
              </a:ext>
            </a:extLst>
          </p:cNvPr>
          <p:cNvSpPr txBox="1"/>
          <p:nvPr/>
        </p:nvSpPr>
        <p:spPr>
          <a:xfrm>
            <a:off x="5378298" y="5925097"/>
            <a:ext cx="6811417" cy="584775"/>
          </a:xfrm>
          <a:prstGeom prst="rect">
            <a:avLst/>
          </a:prstGeom>
          <a:noFill/>
        </p:spPr>
        <p:txBody>
          <a:bodyPr wrap="square">
            <a:spAutoFit/>
          </a:bodyPr>
          <a:lstStyle/>
          <a:p>
            <a:r>
              <a:rPr lang="en-VN" sz="3200" b="1" dirty="0">
                <a:solidFill>
                  <a:srgbClr val="0070C0"/>
                </a:solidFill>
                <a:latin typeface="#9Slide05 GeosansLight" panose="02000603020000020003" pitchFamily="2" charset="0"/>
              </a:rPr>
              <a:t>Nắm vững các công thức </a:t>
            </a:r>
            <a:r>
              <a:rPr lang="en-VN" sz="3200" b="1" dirty="0">
                <a:solidFill>
                  <a:schemeClr val="accent6">
                    <a:lumMod val="75000"/>
                  </a:schemeClr>
                </a:solidFill>
                <a:latin typeface="#9Slide05 GeosansLight" panose="02000603020000020003" pitchFamily="2" charset="0"/>
              </a:rPr>
              <a:t>tính toán</a:t>
            </a:r>
            <a:r>
              <a:rPr lang="en-VN" sz="3200" b="1" dirty="0">
                <a:solidFill>
                  <a:srgbClr val="0070C0"/>
                </a:solidFill>
                <a:latin typeface="#9Slide05 GeosansLight" panose="02000603020000020003" pitchFamily="2" charset="0"/>
              </a:rPr>
              <a:t> cơ bản</a:t>
            </a:r>
            <a:r>
              <a:rPr lang="vi-VN" sz="3200" b="1" i="0" dirty="0">
                <a:solidFill>
                  <a:srgbClr val="0070C0"/>
                </a:solidFill>
                <a:effectLst/>
                <a:latin typeface="#9Slide05 GeosansLight" panose="02000603020000020003" pitchFamily="2" charset="0"/>
              </a:rPr>
              <a:t>…</a:t>
            </a:r>
            <a:endParaRPr lang="en-US" sz="3200" b="1" dirty="0">
              <a:solidFill>
                <a:srgbClr val="0070C0"/>
              </a:solidFill>
              <a:latin typeface="#9Slide05 GeosansLight" panose="02000603020000020003" pitchFamily="2" charset="0"/>
            </a:endParaRPr>
          </a:p>
        </p:txBody>
      </p:sp>
      <p:pic>
        <p:nvPicPr>
          <p:cNvPr id="4" name="Picture 2" descr="Cut Here vector icon isolated on transparent background, Cut Here logo  design Stock Vector | Adobe Stock">
            <a:extLst>
              <a:ext uri="{FF2B5EF4-FFF2-40B4-BE49-F238E27FC236}">
                <a16:creationId xmlns:a16="http://schemas.microsoft.com/office/drawing/2014/main" id="{49464CAE-E8D3-6F2A-CACA-18411B4ECC6F}"/>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10000" b="90000" l="10000" r="90000">
                        <a14:foregroundMark x1="45833" y1="46389" x2="45833" y2="46389"/>
                        <a14:foregroundMark x1="48611" y1="46389" x2="48611" y2="46389"/>
                        <a14:foregroundMark x1="52500" y1="46389" x2="52500" y2="46389"/>
                        <a14:foregroundMark x1="55556" y1="46389" x2="55556" y2="46389"/>
                        <a14:foregroundMark x1="59167" y1="46944" x2="59167" y2="46944"/>
                        <a14:foregroundMark x1="61667" y1="46944" x2="61667" y2="46944"/>
                        <a14:foregroundMark x1="66389" y1="46389" x2="70556" y2="46111"/>
                        <a14:foregroundMark x1="70556" y1="46111" x2="70556" y2="46111"/>
                        <a14:foregroundMark x1="75833" y1="46389" x2="75833" y2="46389"/>
                        <a14:foregroundMark x1="78889" y1="46389" x2="78889" y2="46389"/>
                      </a14:backgroundRemoval>
                    </a14:imgEffect>
                    <a14:imgEffect>
                      <a14:colorTemperature colorTemp="5900"/>
                    </a14:imgEffect>
                  </a14:imgLayer>
                </a14:imgProps>
              </a:ext>
              <a:ext uri="{28A0092B-C50C-407E-A947-70E740481C1C}">
                <a14:useLocalDpi xmlns:a14="http://schemas.microsoft.com/office/drawing/2010/main" val="0"/>
              </a:ext>
            </a:extLst>
          </a:blip>
          <a:srcRect l="18924" t="34444" r="18889" b="41111"/>
          <a:stretch/>
        </p:blipFill>
        <p:spPr bwMode="auto">
          <a:xfrm>
            <a:off x="8298290" y="2319858"/>
            <a:ext cx="1111686" cy="436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t Here vector icon isolated on transparent background, Cut Here logo  design Stock Vector | Adobe Stock">
            <a:extLst>
              <a:ext uri="{FF2B5EF4-FFF2-40B4-BE49-F238E27FC236}">
                <a16:creationId xmlns:a16="http://schemas.microsoft.com/office/drawing/2014/main" id="{AF41A709-BB43-CE63-B700-2A1BEF937FBE}"/>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10000" b="90000" l="10000" r="90000">
                        <a14:foregroundMark x1="45833" y1="46389" x2="45833" y2="46389"/>
                        <a14:foregroundMark x1="48611" y1="46389" x2="48611" y2="46389"/>
                        <a14:foregroundMark x1="52500" y1="46389" x2="52500" y2="46389"/>
                        <a14:foregroundMark x1="55556" y1="46389" x2="55556" y2="46389"/>
                        <a14:foregroundMark x1="59167" y1="46944" x2="59167" y2="46944"/>
                        <a14:foregroundMark x1="61667" y1="46944" x2="61667" y2="46944"/>
                        <a14:foregroundMark x1="66389" y1="46389" x2="70556" y2="46111"/>
                        <a14:foregroundMark x1="70556" y1="46111" x2="70556" y2="46111"/>
                        <a14:foregroundMark x1="75833" y1="46389" x2="75833" y2="46389"/>
                        <a14:foregroundMark x1="78889" y1="46389" x2="78889" y2="46389"/>
                      </a14:backgroundRemoval>
                    </a14:imgEffect>
                    <a14:imgEffect>
                      <a14:colorTemperature colorTemp="5900"/>
                    </a14:imgEffect>
                  </a14:imgLayer>
                </a14:imgProps>
              </a:ext>
              <a:ext uri="{28A0092B-C50C-407E-A947-70E740481C1C}">
                <a14:useLocalDpi xmlns:a14="http://schemas.microsoft.com/office/drawing/2010/main" val="0"/>
              </a:ext>
            </a:extLst>
          </a:blip>
          <a:srcRect l="18924" t="34444" r="18889" b="41111"/>
          <a:stretch/>
        </p:blipFill>
        <p:spPr bwMode="auto">
          <a:xfrm>
            <a:off x="66949" y="5451129"/>
            <a:ext cx="1111686" cy="4369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48D875B-0C95-323E-521F-863D0F315145}"/>
              </a:ext>
            </a:extLst>
          </p:cNvPr>
          <p:cNvSpPr/>
          <p:nvPr/>
        </p:nvSpPr>
        <p:spPr>
          <a:xfrm>
            <a:off x="7323590" y="283943"/>
            <a:ext cx="1676400" cy="82381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77959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arn(inVertical)">
                                      <p:cBhvr>
                                        <p:cTn id="21" dur="500"/>
                                        <p:tgtEl>
                                          <p:spTgt spid="4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arn(inVertical)">
                                      <p:cBhvr>
                                        <p:cTn id="24" dur="500"/>
                                        <p:tgtEl>
                                          <p:spTgt spid="55"/>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par>
                                <p:cTn id="42" presetID="16" presetClass="entr" presetSubtype="21" fill="hold" grpId="1"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barn(inVertical)">
                                      <p:cBhvr>
                                        <p:cTn id="52" dur="500"/>
                                        <p:tgtEl>
                                          <p:spTgt spid="5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arn(inVertical)">
                                      <p:cBhvr>
                                        <p:cTn id="55" dur="500"/>
                                        <p:tgtEl>
                                          <p:spTgt spid="56"/>
                                        </p:tgtEl>
                                      </p:cBhvr>
                                    </p:animEffect>
                                  </p:childTnLst>
                                </p:cTn>
                              </p:par>
                              <p:par>
                                <p:cTn id="56" presetID="16" presetClass="entr" presetSubtype="21"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barn(inVertical)">
                                      <p:cBhvr>
                                        <p:cTn id="66" dur="500"/>
                                        <p:tgtEl>
                                          <p:spTgt spid="4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barn(inVertical)">
                                      <p:cBhvr>
                                        <p:cTn id="69" dur="500"/>
                                        <p:tgtEl>
                                          <p:spTgt spid="54"/>
                                        </p:tgtEl>
                                      </p:cBhvr>
                                    </p:animEffect>
                                  </p:childTnLst>
                                </p:cTn>
                              </p:par>
                              <p:par>
                                <p:cTn id="70" presetID="16" presetClass="entr" presetSubtype="21"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barn(inVertical)">
                                      <p:cBhvr>
                                        <p:cTn id="77" dur="500"/>
                                        <p:tgtEl>
                                          <p:spTgt spid="4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barn(inVertical)">
                                      <p:cBhvr>
                                        <p:cTn id="80" dur="500"/>
                                        <p:tgtEl>
                                          <p:spTgt spid="59"/>
                                        </p:tgtEl>
                                      </p:cBhvr>
                                    </p:animEffect>
                                  </p:childTnLst>
                                </p:cTn>
                              </p:par>
                              <p:par>
                                <p:cTn id="81" presetID="16" presetClass="entr" presetSubtype="21"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arn(inVertical)">
                                      <p:cBhvr>
                                        <p:cTn id="83" dur="500"/>
                                        <p:tgtEl>
                                          <p:spTgt spid="1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arn(inVertical)">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barn(inVertical)">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barn(inVertical)">
                                      <p:cBhvr>
                                        <p:cTn id="96" dur="500"/>
                                        <p:tgtEl>
                                          <p:spTgt spid="4"/>
                                        </p:tgtEl>
                                      </p:cBhvr>
                                    </p:animEffect>
                                  </p:childTnLst>
                                </p:cTn>
                              </p:par>
                              <p:par>
                                <p:cTn id="97" presetID="63" presetClass="path" presetSubtype="0" accel="50000" decel="50000" fill="hold" nodeType="withEffect">
                                  <p:stCondLst>
                                    <p:cond delay="0"/>
                                  </p:stCondLst>
                                  <p:childTnLst>
                                    <p:animMotion origin="layout" path="M -1.875E-6 -0.00972 L 0.20156 -0.00232 " pathEditMode="relative" rAng="0" ptsTypes="AA">
                                      <p:cBhvr>
                                        <p:cTn id="98" dur="2000" fill="hold"/>
                                        <p:tgtEl>
                                          <p:spTgt spid="4"/>
                                        </p:tgtEl>
                                        <p:attrNameLst>
                                          <p:attrName>ppt_x</p:attrName>
                                          <p:attrName>ppt_y</p:attrName>
                                        </p:attrNameLst>
                                      </p:cBhvr>
                                      <p:rCtr x="10078" y="370"/>
                                    </p:animMotion>
                                  </p:childTnLst>
                                </p:cTn>
                              </p:par>
                              <p:par>
                                <p:cTn id="99" presetID="16" presetClass="entr" presetSubtype="21"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arn(inVertical)">
                                      <p:cBhvr>
                                        <p:cTn id="101" dur="500"/>
                                        <p:tgtEl>
                                          <p:spTgt spid="5"/>
                                        </p:tgtEl>
                                      </p:cBhvr>
                                    </p:animEffect>
                                  </p:childTnLst>
                                </p:cTn>
                              </p:par>
                              <p:par>
                                <p:cTn id="102" presetID="63" presetClass="path" presetSubtype="0" accel="50000" decel="50000" fill="hold" nodeType="withEffect">
                                  <p:stCondLst>
                                    <p:cond delay="0"/>
                                  </p:stCondLst>
                                  <p:childTnLst>
                                    <p:animMotion origin="layout" path="M -1.66667E-6 -0.00972 L 0.29388 -0.00486 " pathEditMode="relative" rAng="0" ptsTypes="AA">
                                      <p:cBhvr>
                                        <p:cTn id="103" dur="2000" fill="hold"/>
                                        <p:tgtEl>
                                          <p:spTgt spid="5"/>
                                        </p:tgtEl>
                                        <p:attrNameLst>
                                          <p:attrName>ppt_x</p:attrName>
                                          <p:attrName>ppt_y</p:attrName>
                                        </p:attrNameLst>
                                      </p:cBhvr>
                                      <p:rCtr x="14687"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6" grpId="0"/>
      <p:bldP spid="47" grpId="0"/>
      <p:bldP spid="48" grpId="0"/>
      <p:bldP spid="49" grpId="0"/>
      <p:bldP spid="50" grpId="0"/>
      <p:bldP spid="51" grpId="0"/>
      <p:bldP spid="54" grpId="0" animBg="1"/>
      <p:bldP spid="55" grpId="0" animBg="1"/>
      <p:bldP spid="56" grpId="0" animBg="1"/>
      <p:bldP spid="58" grpId="0" animBg="1"/>
      <p:bldP spid="59" grpId="0" animBg="1"/>
      <p:bldP spid="3" grpId="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505A8-1E2F-0D9A-B342-6DCC3F4E265D}"/>
              </a:ext>
            </a:extLst>
          </p:cNvPr>
          <p:cNvSpPr txBox="1"/>
          <p:nvPr/>
        </p:nvSpPr>
        <p:spPr>
          <a:xfrm>
            <a:off x="2286000" y="230230"/>
            <a:ext cx="7620000" cy="615553"/>
          </a:xfrm>
          <a:prstGeom prst="rect">
            <a:avLst/>
          </a:prstGeom>
          <a:noFill/>
        </p:spPr>
        <p:txBody>
          <a:bodyPr wrap="square" lIns="0" tIns="0" rIns="0" bIns="0" rtlCol="0">
            <a:spAutoFit/>
          </a:bodyPr>
          <a:lstStyle/>
          <a:p>
            <a:pPr algn="ctr"/>
            <a:r>
              <a:rPr lang="en-US" sz="4000" dirty="0" err="1">
                <a:solidFill>
                  <a:srgbClr val="FF0000"/>
                </a:solidFill>
                <a:latin typeface="#9Slide02 Tieu de rat dai 02" panose="020B0606020202050201" pitchFamily="34" charset="77"/>
              </a:rPr>
              <a:t>Một</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số</a:t>
            </a:r>
            <a:r>
              <a:rPr lang="en-US" sz="4000" dirty="0">
                <a:solidFill>
                  <a:srgbClr val="FF0000"/>
                </a:solidFill>
                <a:latin typeface="#9Slide02 Tieu de rat dai 02" panose="020B0606020202050201" pitchFamily="34" charset="77"/>
              </a:rPr>
              <a:t> </a:t>
            </a:r>
            <a:r>
              <a:rPr lang="en-US" sz="4000" dirty="0" err="1">
                <a:solidFill>
                  <a:srgbClr val="FF0000"/>
                </a:solidFill>
                <a:latin typeface="#9Slide02 Tieu de rat dai 02" panose="020B0606020202050201" pitchFamily="34" charset="77"/>
              </a:rPr>
              <a:t>dạng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câu</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hỏi</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lát</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thường</a:t>
            </a:r>
            <a:r>
              <a:rPr lang="en-US" sz="4000" dirty="0">
                <a:solidFill>
                  <a:srgbClr val="0070C0"/>
                </a:solidFill>
                <a:latin typeface="#9Slide02 Tieu de rat dai 02" panose="020B0606020202050201" pitchFamily="34" charset="77"/>
              </a:rPr>
              <a:t> </a:t>
            </a:r>
            <a:r>
              <a:rPr lang="en-US" sz="4000" dirty="0" err="1">
                <a:solidFill>
                  <a:srgbClr val="0070C0"/>
                </a:solidFill>
                <a:latin typeface="#9Slide02 Tieu de rat dai 02" panose="020B0606020202050201" pitchFamily="34" charset="77"/>
              </a:rPr>
              <a:t>gặp</a:t>
            </a:r>
            <a:endParaRPr lang="en-US" sz="4000" dirty="0">
              <a:solidFill>
                <a:srgbClr val="0070C0"/>
              </a:solidFill>
              <a:latin typeface="#9Slide02 Tieu de rat dai 02" panose="020B0606020202050201" pitchFamily="34" charset="77"/>
            </a:endParaRPr>
          </a:p>
        </p:txBody>
      </p:sp>
      <p:sp>
        <p:nvSpPr>
          <p:cNvPr id="10" name="TextBox 9">
            <a:extLst>
              <a:ext uri="{FF2B5EF4-FFF2-40B4-BE49-F238E27FC236}">
                <a16:creationId xmlns:a16="http://schemas.microsoft.com/office/drawing/2014/main" id="{72B558E6-A280-A2C9-F416-B20A1419D433}"/>
              </a:ext>
            </a:extLst>
          </p:cNvPr>
          <p:cNvSpPr txBox="1"/>
          <p:nvPr/>
        </p:nvSpPr>
        <p:spPr>
          <a:xfrm>
            <a:off x="5725886" y="1852935"/>
            <a:ext cx="8294914" cy="646331"/>
          </a:xfrm>
          <a:prstGeom prst="rect">
            <a:avLst/>
          </a:prstGeom>
          <a:noFill/>
        </p:spPr>
        <p:txBody>
          <a:bodyPr wrap="square">
            <a:spAutoFit/>
          </a:bodyPr>
          <a:lstStyle/>
          <a:p>
            <a:pPr algn="l"/>
            <a:r>
              <a:rPr lang="en-US" sz="3600" b="1">
                <a:solidFill>
                  <a:srgbClr val="0070C0"/>
                </a:solidFill>
                <a:latin typeface="#9Slide05 GeosansLight" panose="02000603020000020003" pitchFamily="2" charset="0"/>
              </a:rPr>
              <a:t>Kể tên, xác định vị trí</a:t>
            </a:r>
          </a:p>
        </p:txBody>
      </p:sp>
      <p:sp>
        <p:nvSpPr>
          <p:cNvPr id="13" name="TextBox 12">
            <a:extLst>
              <a:ext uri="{FF2B5EF4-FFF2-40B4-BE49-F238E27FC236}">
                <a16:creationId xmlns:a16="http://schemas.microsoft.com/office/drawing/2014/main" id="{6D179018-3397-DC1B-7897-7770F0950438}"/>
              </a:ext>
            </a:extLst>
          </p:cNvPr>
          <p:cNvSpPr txBox="1"/>
          <p:nvPr/>
        </p:nvSpPr>
        <p:spPr>
          <a:xfrm>
            <a:off x="5624796" y="4819036"/>
            <a:ext cx="8294914" cy="646331"/>
          </a:xfrm>
          <a:prstGeom prst="rect">
            <a:avLst/>
          </a:prstGeom>
          <a:noFill/>
        </p:spPr>
        <p:txBody>
          <a:bodyPr wrap="square">
            <a:spAutoFit/>
          </a:bodyPr>
          <a:lstStyle/>
          <a:p>
            <a:r>
              <a:rPr lang="en-US" sz="3600" b="1" dirty="0" err="1">
                <a:solidFill>
                  <a:srgbClr val="0070C0"/>
                </a:solidFill>
                <a:latin typeface="#9Slide05 GeosansLight" panose="02000603020000020003" pitchFamily="2" charset="0"/>
              </a:rPr>
              <a:t>Phân</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tích</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các</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biểu</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đồ</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trong</a:t>
            </a:r>
            <a:r>
              <a:rPr lang="en-US" sz="3600" b="1" dirty="0">
                <a:solidFill>
                  <a:srgbClr val="0070C0"/>
                </a:solidFill>
                <a:latin typeface="#9Slide05 GeosansLight" panose="02000603020000020003" pitchFamily="2" charset="0"/>
              </a:rPr>
              <a:t> </a:t>
            </a:r>
            <a:r>
              <a:rPr lang="en-US" sz="3600" b="1" dirty="0" err="1">
                <a:solidFill>
                  <a:srgbClr val="0070C0"/>
                </a:solidFill>
                <a:latin typeface="#9Slide05 GeosansLight" panose="02000603020000020003" pitchFamily="2" charset="0"/>
              </a:rPr>
              <a:t>Átlát</a:t>
            </a:r>
            <a:endParaRPr lang="en-US" sz="3600" b="1" dirty="0">
              <a:solidFill>
                <a:srgbClr val="0070C0"/>
              </a:solidFill>
              <a:latin typeface="#9Slide05 GeosansLight" panose="02000603020000020003" pitchFamily="2" charset="0"/>
            </a:endParaRPr>
          </a:p>
        </p:txBody>
      </p:sp>
      <p:sp>
        <p:nvSpPr>
          <p:cNvPr id="3" name="Google Shape;1899;p40">
            <a:hlinkClick r:id="rId2" action="ppaction://hlinksldjump"/>
            <a:extLst>
              <a:ext uri="{FF2B5EF4-FFF2-40B4-BE49-F238E27FC236}">
                <a16:creationId xmlns:a16="http://schemas.microsoft.com/office/drawing/2014/main" id="{82E6595C-F0E9-B6AA-22C7-E26D798200A0}"/>
              </a:ext>
            </a:extLst>
          </p:cNvPr>
          <p:cNvSpPr/>
          <p:nvPr/>
        </p:nvSpPr>
        <p:spPr>
          <a:xfrm>
            <a:off x="204327" y="1651668"/>
            <a:ext cx="3987057" cy="3957191"/>
          </a:xfrm>
          <a:custGeom>
            <a:avLst/>
            <a:gdLst/>
            <a:ahLst/>
            <a:cxnLst/>
            <a:rect l="l" t="t" r="r" b="b"/>
            <a:pathLst>
              <a:path w="29548" h="29413" extrusionOk="0">
                <a:moveTo>
                  <a:pt x="15313" y="0"/>
                </a:moveTo>
                <a:cubicBezTo>
                  <a:pt x="15116" y="0"/>
                  <a:pt x="14919" y="5"/>
                  <a:pt x="14722" y="14"/>
                </a:cubicBezTo>
                <a:cubicBezTo>
                  <a:pt x="11260" y="14"/>
                  <a:pt x="7134" y="1693"/>
                  <a:pt x="4861" y="3791"/>
                </a:cubicBezTo>
                <a:cubicBezTo>
                  <a:pt x="2588" y="5924"/>
                  <a:pt x="0" y="9595"/>
                  <a:pt x="70" y="13232"/>
                </a:cubicBezTo>
                <a:cubicBezTo>
                  <a:pt x="140" y="16903"/>
                  <a:pt x="385" y="19701"/>
                  <a:pt x="3043" y="23687"/>
                </a:cubicBezTo>
                <a:cubicBezTo>
                  <a:pt x="4476" y="25960"/>
                  <a:pt x="6679" y="27638"/>
                  <a:pt x="9267" y="28407"/>
                </a:cubicBezTo>
                <a:cubicBezTo>
                  <a:pt x="10186" y="28714"/>
                  <a:pt x="12542" y="29412"/>
                  <a:pt x="15108" y="29412"/>
                </a:cubicBezTo>
                <a:cubicBezTo>
                  <a:pt x="16055" y="29412"/>
                  <a:pt x="17031" y="29317"/>
                  <a:pt x="17973" y="29072"/>
                </a:cubicBezTo>
                <a:cubicBezTo>
                  <a:pt x="21470" y="28128"/>
                  <a:pt x="24163" y="26869"/>
                  <a:pt x="25981" y="24176"/>
                </a:cubicBezTo>
                <a:cubicBezTo>
                  <a:pt x="27764" y="21484"/>
                  <a:pt x="29548" y="18861"/>
                  <a:pt x="29443" y="14700"/>
                </a:cubicBezTo>
                <a:cubicBezTo>
                  <a:pt x="29338" y="10574"/>
                  <a:pt x="27904" y="7602"/>
                  <a:pt x="26680" y="6134"/>
                </a:cubicBezTo>
                <a:cubicBezTo>
                  <a:pt x="25456" y="4665"/>
                  <a:pt x="23428" y="2602"/>
                  <a:pt x="21121" y="1483"/>
                </a:cubicBezTo>
                <a:cubicBezTo>
                  <a:pt x="19335" y="495"/>
                  <a:pt x="17346" y="0"/>
                  <a:pt x="15313"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909;p40">
            <a:hlinkClick r:id="rId4" action="ppaction://hlinksldjump"/>
            <a:extLst>
              <a:ext uri="{FF2B5EF4-FFF2-40B4-BE49-F238E27FC236}">
                <a16:creationId xmlns:a16="http://schemas.microsoft.com/office/drawing/2014/main" id="{919BDAA0-A392-F44C-F6FF-06524FBE6B3C}"/>
              </a:ext>
            </a:extLst>
          </p:cNvPr>
          <p:cNvSpPr/>
          <p:nvPr/>
        </p:nvSpPr>
        <p:spPr>
          <a:xfrm>
            <a:off x="4182093" y="1852935"/>
            <a:ext cx="1230937" cy="829627"/>
          </a:xfrm>
          <a:prstGeom prst="roundRect">
            <a:avLst>
              <a:gd name="adj" fmla="val 50000"/>
            </a:avLst>
          </a:prstGeom>
          <a:solidFill>
            <a:srgbClr val="F26C4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5" name="Google Shape;1913;p40">
            <a:hlinkClick r:id="rId5" action="ppaction://hlinksldjump"/>
            <a:extLst>
              <a:ext uri="{FF2B5EF4-FFF2-40B4-BE49-F238E27FC236}">
                <a16:creationId xmlns:a16="http://schemas.microsoft.com/office/drawing/2014/main" id="{FFD9DEEF-B0B7-5E8F-CDA5-470BFCEB7AF4}"/>
              </a:ext>
            </a:extLst>
          </p:cNvPr>
          <p:cNvSpPr/>
          <p:nvPr/>
        </p:nvSpPr>
        <p:spPr>
          <a:xfrm>
            <a:off x="4865063" y="3277395"/>
            <a:ext cx="1230937" cy="829627"/>
          </a:xfrm>
          <a:prstGeom prst="roundRect">
            <a:avLst>
              <a:gd name="adj" fmla="val 50000"/>
            </a:avLst>
          </a:prstGeom>
          <a:solidFill>
            <a:srgbClr val="1F652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55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6" name="Google Shape;1917;p40">
            <a:hlinkClick r:id="" action="ppaction://noaction"/>
            <a:extLst>
              <a:ext uri="{FF2B5EF4-FFF2-40B4-BE49-F238E27FC236}">
                <a16:creationId xmlns:a16="http://schemas.microsoft.com/office/drawing/2014/main" id="{62A83D80-0A75-75C5-49BE-15B6E3A8BF84}"/>
              </a:ext>
            </a:extLst>
          </p:cNvPr>
          <p:cNvSpPr/>
          <p:nvPr/>
        </p:nvSpPr>
        <p:spPr>
          <a:xfrm>
            <a:off x="4182093" y="4701854"/>
            <a:ext cx="1230937" cy="829627"/>
          </a:xfrm>
          <a:prstGeom prst="roundRect">
            <a:avLst>
              <a:gd name="adj" fmla="val 50000"/>
            </a:avLst>
          </a:prstGeom>
          <a:solidFill>
            <a:srgbClr val="0070C0">
              <a:alpha val="7200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sym typeface="Arial"/>
            </a:endParaRPr>
          </a:p>
        </p:txBody>
      </p:sp>
      <p:sp>
        <p:nvSpPr>
          <p:cNvPr id="14" name="TextBox 13">
            <a:extLst>
              <a:ext uri="{FF2B5EF4-FFF2-40B4-BE49-F238E27FC236}">
                <a16:creationId xmlns:a16="http://schemas.microsoft.com/office/drawing/2014/main" id="{9644D664-179D-9B3D-897B-551EF88EB9BE}"/>
              </a:ext>
            </a:extLst>
          </p:cNvPr>
          <p:cNvSpPr txBox="1"/>
          <p:nvPr/>
        </p:nvSpPr>
        <p:spPr>
          <a:xfrm>
            <a:off x="4446131" y="1905000"/>
            <a:ext cx="676331" cy="858547"/>
          </a:xfrm>
          <a:prstGeom prst="rect">
            <a:avLst/>
          </a:prstGeom>
          <a:noFill/>
        </p:spPr>
        <p:txBody>
          <a:bodyPr wrap="square" lIns="0" tIns="0" rIns="0" bIns="0" rtlCol="0">
            <a:spAutoFit/>
          </a:bodyPr>
          <a:lstStyle/>
          <a:p>
            <a:pPr algn="ctr"/>
            <a:r>
              <a:rPr lang="en-US" sz="4400">
                <a:solidFill>
                  <a:schemeClr val="bg1"/>
                </a:solidFill>
                <a:latin typeface="#9Slide05 FS Blonde Script" panose="03000503000000000000" pitchFamily="65" charset="0"/>
              </a:rPr>
              <a:t>1</a:t>
            </a:r>
          </a:p>
        </p:txBody>
      </p:sp>
      <p:sp>
        <p:nvSpPr>
          <p:cNvPr id="15" name="TextBox 14">
            <a:extLst>
              <a:ext uri="{FF2B5EF4-FFF2-40B4-BE49-F238E27FC236}">
                <a16:creationId xmlns:a16="http://schemas.microsoft.com/office/drawing/2014/main" id="{1E3DC2C0-9FB2-0728-EB2E-32D3B3820842}"/>
              </a:ext>
            </a:extLst>
          </p:cNvPr>
          <p:cNvSpPr txBox="1"/>
          <p:nvPr/>
        </p:nvSpPr>
        <p:spPr>
          <a:xfrm>
            <a:off x="5114869" y="3332453"/>
            <a:ext cx="676331" cy="858547"/>
          </a:xfrm>
          <a:prstGeom prst="rect">
            <a:avLst/>
          </a:prstGeom>
          <a:noFill/>
        </p:spPr>
        <p:txBody>
          <a:bodyPr wrap="square" lIns="0" tIns="0" rIns="0" bIns="0" rtlCol="0">
            <a:spAutoFit/>
          </a:bodyPr>
          <a:lstStyle/>
          <a:p>
            <a:pPr algn="ctr"/>
            <a:r>
              <a:rPr lang="en-US" sz="4400" dirty="0">
                <a:solidFill>
                  <a:schemeClr val="bg1"/>
                </a:solidFill>
                <a:latin typeface="#9Slide05 FS Blonde Script" panose="03000503000000000000" pitchFamily="65" charset="0"/>
              </a:rPr>
              <a:t>2</a:t>
            </a:r>
          </a:p>
        </p:txBody>
      </p:sp>
      <p:sp>
        <p:nvSpPr>
          <p:cNvPr id="16" name="TextBox 15">
            <a:extLst>
              <a:ext uri="{FF2B5EF4-FFF2-40B4-BE49-F238E27FC236}">
                <a16:creationId xmlns:a16="http://schemas.microsoft.com/office/drawing/2014/main" id="{DE3E4AE5-DC3D-F4FE-46A3-12C27B32D5C1}"/>
              </a:ext>
            </a:extLst>
          </p:cNvPr>
          <p:cNvSpPr txBox="1"/>
          <p:nvPr/>
        </p:nvSpPr>
        <p:spPr>
          <a:xfrm>
            <a:off x="4429069" y="4780253"/>
            <a:ext cx="676331" cy="858547"/>
          </a:xfrm>
          <a:prstGeom prst="rect">
            <a:avLst/>
          </a:prstGeom>
          <a:noFill/>
        </p:spPr>
        <p:txBody>
          <a:bodyPr wrap="square" lIns="0" tIns="0" rIns="0" bIns="0" rtlCol="0">
            <a:spAutoFit/>
          </a:bodyPr>
          <a:lstStyle/>
          <a:p>
            <a:pPr algn="ctr"/>
            <a:r>
              <a:rPr lang="en-US" sz="4400" dirty="0">
                <a:solidFill>
                  <a:schemeClr val="bg1"/>
                </a:solidFill>
                <a:latin typeface="#9Slide05 FS Blonde Script" panose="03000503000000000000" pitchFamily="65" charset="0"/>
              </a:rPr>
              <a:t>3</a:t>
            </a:r>
          </a:p>
        </p:txBody>
      </p:sp>
      <p:sp>
        <p:nvSpPr>
          <p:cNvPr id="7" name="TextBox 6">
            <a:extLst>
              <a:ext uri="{FF2B5EF4-FFF2-40B4-BE49-F238E27FC236}">
                <a16:creationId xmlns:a16="http://schemas.microsoft.com/office/drawing/2014/main" id="{DF7BC907-AB54-4E12-7C0F-D30E35BD1415}"/>
              </a:ext>
            </a:extLst>
          </p:cNvPr>
          <p:cNvSpPr txBox="1"/>
          <p:nvPr/>
        </p:nvSpPr>
        <p:spPr>
          <a:xfrm>
            <a:off x="9601200" y="3399430"/>
            <a:ext cx="2212361" cy="461665"/>
          </a:xfrm>
          <a:prstGeom prst="rect">
            <a:avLst/>
          </a:prstGeom>
          <a:noFill/>
        </p:spPr>
        <p:txBody>
          <a:bodyPr wrap="square">
            <a:spAutoFit/>
          </a:bodyPr>
          <a:lstStyle/>
          <a:p>
            <a:r>
              <a:rPr lang="en-US" sz="2400" b="1">
                <a:solidFill>
                  <a:srgbClr val="0070C0"/>
                </a:solidFill>
                <a:latin typeface="#9Slide05 GeosansLight" panose="02000603020000020003" pitchFamily="2" charset="0"/>
              </a:rPr>
              <a:t>, tính </a:t>
            </a:r>
            <a:r>
              <a:rPr lang="en-US" sz="2400" b="1" dirty="0" err="1">
                <a:solidFill>
                  <a:srgbClr val="0070C0"/>
                </a:solidFill>
                <a:latin typeface="#9Slide05 GeosansLight" panose="02000603020000020003" pitchFamily="2" charset="0"/>
              </a:rPr>
              <a:t>toán</a:t>
            </a:r>
            <a:endParaRPr lang="en-US" sz="2400" b="1" dirty="0">
              <a:solidFill>
                <a:srgbClr val="0070C0"/>
              </a:solidFill>
              <a:latin typeface="#9Slide05 GeosansLight" panose="02000603020000020003" pitchFamily="2" charset="0"/>
            </a:endParaRPr>
          </a:p>
        </p:txBody>
      </p:sp>
      <p:sp>
        <p:nvSpPr>
          <p:cNvPr id="8" name="TextBox 7">
            <a:extLst>
              <a:ext uri="{FF2B5EF4-FFF2-40B4-BE49-F238E27FC236}">
                <a16:creationId xmlns:a16="http://schemas.microsoft.com/office/drawing/2014/main" id="{06C35D6D-A2FA-EB57-3557-AA35CDA3777C}"/>
              </a:ext>
            </a:extLst>
          </p:cNvPr>
          <p:cNvSpPr txBox="1"/>
          <p:nvPr/>
        </p:nvSpPr>
        <p:spPr>
          <a:xfrm>
            <a:off x="6321857" y="3442663"/>
            <a:ext cx="2212361" cy="461665"/>
          </a:xfrm>
          <a:prstGeom prst="rect">
            <a:avLst/>
          </a:prstGeom>
          <a:noFill/>
        </p:spPr>
        <p:txBody>
          <a:bodyPr wrap="square">
            <a:spAutoFit/>
          </a:bodyPr>
          <a:lstStyle/>
          <a:p>
            <a:r>
              <a:rPr lang="en-US" sz="2400" b="1">
                <a:solidFill>
                  <a:srgbClr val="0070C0"/>
                </a:solidFill>
                <a:latin typeface="#9Slide05 GeosansLight" panose="02000603020000020003" pitchFamily="2" charset="0"/>
              </a:rPr>
              <a:t>Nhận xét,</a:t>
            </a:r>
            <a:endParaRPr lang="en-US" sz="2400"/>
          </a:p>
        </p:txBody>
      </p:sp>
      <p:sp>
        <p:nvSpPr>
          <p:cNvPr id="9" name="TextBox 8">
            <a:extLst>
              <a:ext uri="{FF2B5EF4-FFF2-40B4-BE49-F238E27FC236}">
                <a16:creationId xmlns:a16="http://schemas.microsoft.com/office/drawing/2014/main" id="{9FA9FD97-C97A-4B6B-013E-D28665CC4BBF}"/>
              </a:ext>
            </a:extLst>
          </p:cNvPr>
          <p:cNvSpPr txBox="1"/>
          <p:nvPr/>
        </p:nvSpPr>
        <p:spPr>
          <a:xfrm>
            <a:off x="7288355" y="2998586"/>
            <a:ext cx="2846245" cy="1015663"/>
          </a:xfrm>
          <a:prstGeom prst="rect">
            <a:avLst/>
          </a:prstGeom>
          <a:noFill/>
        </p:spPr>
        <p:txBody>
          <a:bodyPr wrap="square">
            <a:spAutoFit/>
          </a:bodyPr>
          <a:lstStyle/>
          <a:p>
            <a:r>
              <a:rPr lang="en-US" sz="6000" b="1">
                <a:solidFill>
                  <a:schemeClr val="accent6">
                    <a:lumMod val="75000"/>
                  </a:schemeClr>
                </a:solidFill>
                <a:latin typeface="#9Slide05 GeosansLight" panose="02000603020000020003" pitchFamily="2" charset="0"/>
              </a:rPr>
              <a:t> so sánh</a:t>
            </a:r>
            <a:endParaRPr lang="en-US" sz="6000">
              <a:solidFill>
                <a:schemeClr val="accent6">
                  <a:lumMod val="75000"/>
                </a:schemeClr>
              </a:solidFill>
            </a:endParaRPr>
          </a:p>
        </p:txBody>
      </p:sp>
    </p:spTree>
    <p:extLst>
      <p:ext uri="{BB962C8B-B14F-4D97-AF65-F5344CB8AC3E}">
        <p14:creationId xmlns:p14="http://schemas.microsoft.com/office/powerpoint/2010/main" val="367371742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AA723D-2458-CA06-0407-D9BCCA0083CE}"/>
              </a:ext>
            </a:extLst>
          </p:cNvPr>
          <p:cNvSpPr txBox="1"/>
          <p:nvPr/>
        </p:nvSpPr>
        <p:spPr>
          <a:xfrm>
            <a:off x="3124200" y="42853"/>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54499C14-18CC-8120-F7A6-C9D53D1C4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2014954" y="81904"/>
            <a:ext cx="1056216" cy="1056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F85E87-DF4F-EA45-4FF0-6CBB2DAA56DA}"/>
              </a:ext>
            </a:extLst>
          </p:cNvPr>
          <p:cNvSpPr txBox="1"/>
          <p:nvPr/>
        </p:nvSpPr>
        <p:spPr>
          <a:xfrm>
            <a:off x="173854" y="892456"/>
            <a:ext cx="7499026" cy="658963"/>
          </a:xfrm>
          <a:prstGeom prst="rect">
            <a:avLst/>
          </a:prstGeom>
          <a:noFill/>
        </p:spPr>
        <p:txBody>
          <a:bodyPr wrap="square">
            <a:spAutoFit/>
          </a:bodyPr>
          <a:lstStyle/>
          <a:p>
            <a:pPr marL="0" marR="0">
              <a:lnSpc>
                <a:spcPct val="150000"/>
              </a:lnSpc>
              <a:spcBef>
                <a:spcPts val="0"/>
              </a:spcBef>
              <a:spcAft>
                <a:spcPts val="0"/>
              </a:spcAft>
            </a:pP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Câu</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46.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sp>
        <p:nvSpPr>
          <p:cNvPr id="10" name="TextBox 9">
            <a:extLst>
              <a:ext uri="{FF2B5EF4-FFF2-40B4-BE49-F238E27FC236}">
                <a16:creationId xmlns:a16="http://schemas.microsoft.com/office/drawing/2014/main" id="{323549E4-D548-D610-CAFE-D52570D985CC}"/>
              </a:ext>
            </a:extLst>
          </p:cNvPr>
          <p:cNvSpPr txBox="1"/>
          <p:nvPr/>
        </p:nvSpPr>
        <p:spPr>
          <a:xfrm>
            <a:off x="138823" y="1425209"/>
            <a:ext cx="7407113" cy="1951625"/>
          </a:xfrm>
          <a:prstGeom prst="rect">
            <a:avLst/>
          </a:prstGeom>
          <a:noFill/>
        </p:spPr>
        <p:txBody>
          <a:bodyPr wrap="square">
            <a:spAutoFit/>
          </a:bodyPr>
          <a:lstStyle/>
          <a:p>
            <a:pPr marL="0" marR="0">
              <a:lnSpc>
                <a:spcPct val="150000"/>
              </a:lnSpc>
              <a:spcBef>
                <a:spcPts val="0"/>
              </a:spcBef>
              <a:spcAft>
                <a:spcPts val="0"/>
              </a:spcAft>
            </a:pP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Căn cứ vào Atlat Địa lí Việt Nam trang Kinh tế chung, cho biết khu kinh tế ven biển nào sau đây thuộc Đồng bằng sông Cửu Long?</a:t>
            </a:r>
          </a:p>
        </p:txBody>
      </p:sp>
      <p:sp>
        <p:nvSpPr>
          <p:cNvPr id="12" name="TextBox 11">
            <a:extLst>
              <a:ext uri="{FF2B5EF4-FFF2-40B4-BE49-F238E27FC236}">
                <a16:creationId xmlns:a16="http://schemas.microsoft.com/office/drawing/2014/main" id="{70BC1347-5B73-5870-28E5-0C6878D4490F}"/>
              </a:ext>
            </a:extLst>
          </p:cNvPr>
          <p:cNvSpPr txBox="1"/>
          <p:nvPr/>
        </p:nvSpPr>
        <p:spPr>
          <a:xfrm>
            <a:off x="138823" y="3479666"/>
            <a:ext cx="407002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Vân Phong.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B. Dung Quất.	</a:t>
            </a:r>
          </a:p>
        </p:txBody>
      </p:sp>
      <p:sp>
        <p:nvSpPr>
          <p:cNvPr id="14" name="TextBox 13">
            <a:extLst>
              <a:ext uri="{FF2B5EF4-FFF2-40B4-BE49-F238E27FC236}">
                <a16:creationId xmlns:a16="http://schemas.microsoft.com/office/drawing/2014/main" id="{4AB86AEB-32E3-06BC-4CBB-AC9D862B880F}"/>
              </a:ext>
            </a:extLst>
          </p:cNvPr>
          <p:cNvSpPr txBox="1"/>
          <p:nvPr/>
        </p:nvSpPr>
        <p:spPr>
          <a:xfrm>
            <a:off x="2563486" y="3553999"/>
            <a:ext cx="277706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Nhơn Hội.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 Năm Căn.</a:t>
            </a:r>
          </a:p>
        </p:txBody>
      </p:sp>
      <p:sp>
        <p:nvSpPr>
          <p:cNvPr id="7" name="Minus Sign 6">
            <a:extLst>
              <a:ext uri="{FF2B5EF4-FFF2-40B4-BE49-F238E27FC236}">
                <a16:creationId xmlns:a16="http://schemas.microsoft.com/office/drawing/2014/main" id="{8903C988-1873-EEDF-9C2B-11FC7ADF64DA}"/>
              </a:ext>
            </a:extLst>
          </p:cNvPr>
          <p:cNvSpPr/>
          <p:nvPr/>
        </p:nvSpPr>
        <p:spPr>
          <a:xfrm>
            <a:off x="1098112" y="266211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EC4593AC-2415-4F6A-0AD4-FECB753048C2}"/>
              </a:ext>
            </a:extLst>
          </p:cNvPr>
          <p:cNvSpPr/>
          <p:nvPr/>
        </p:nvSpPr>
        <p:spPr>
          <a:xfrm>
            <a:off x="-60600" y="3365099"/>
            <a:ext cx="4012619"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89683E91-58B9-5943-0347-555C9C227950}"/>
              </a:ext>
            </a:extLst>
          </p:cNvPr>
          <p:cNvSpPr/>
          <p:nvPr/>
        </p:nvSpPr>
        <p:spPr>
          <a:xfrm>
            <a:off x="5154559" y="201269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CE49256-B042-C8AF-D2EA-097C983238A6}"/>
              </a:ext>
            </a:extLst>
          </p:cNvPr>
          <p:cNvPicPr>
            <a:picLocks noChangeAspect="1"/>
          </p:cNvPicPr>
          <p:nvPr/>
        </p:nvPicPr>
        <p:blipFill rotWithShape="1">
          <a:blip r:embed="rId4">
            <a:extLst>
              <a:ext uri="{28A0092B-C50C-407E-A947-70E740481C1C}">
                <a14:useLocalDpi xmlns:a14="http://schemas.microsoft.com/office/drawing/2010/main" val="0"/>
              </a:ext>
            </a:extLst>
          </a:blip>
          <a:srcRect l="36153" r="36153"/>
          <a:stretch/>
        </p:blipFill>
        <p:spPr>
          <a:xfrm>
            <a:off x="1850892" y="7427686"/>
            <a:ext cx="981254" cy="1020220"/>
          </a:xfrm>
          <a:prstGeom prst="ellipse">
            <a:avLst/>
          </a:prstGeom>
        </p:spPr>
      </p:pic>
      <p:sp>
        <p:nvSpPr>
          <p:cNvPr id="17" name="Oval 16">
            <a:hlinkClick r:id="rId5" action="ppaction://hlinksldjump"/>
            <a:extLst>
              <a:ext uri="{FF2B5EF4-FFF2-40B4-BE49-F238E27FC236}">
                <a16:creationId xmlns:a16="http://schemas.microsoft.com/office/drawing/2014/main" id="{73D6A890-6913-C127-BF62-C29A325DBD06}"/>
              </a:ext>
            </a:extLst>
          </p:cNvPr>
          <p:cNvSpPr/>
          <p:nvPr/>
        </p:nvSpPr>
        <p:spPr>
          <a:xfrm>
            <a:off x="1676400" y="7239000"/>
            <a:ext cx="1259826" cy="125982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9Slide05 GeosansLight" panose="02000603020000020003" pitchFamily="2" charset="0"/>
            </a:endParaRPr>
          </a:p>
        </p:txBody>
      </p:sp>
      <p:grpSp>
        <p:nvGrpSpPr>
          <p:cNvPr id="2" name="Group 1">
            <a:extLst>
              <a:ext uri="{FF2B5EF4-FFF2-40B4-BE49-F238E27FC236}">
                <a16:creationId xmlns:a16="http://schemas.microsoft.com/office/drawing/2014/main" id="{2C21DB3D-7DAF-2639-188B-4308CD6698CA}"/>
              </a:ext>
            </a:extLst>
          </p:cNvPr>
          <p:cNvGrpSpPr/>
          <p:nvPr/>
        </p:nvGrpSpPr>
        <p:grpSpPr>
          <a:xfrm>
            <a:off x="7650822" y="83764"/>
            <a:ext cx="4367324" cy="2992054"/>
            <a:chOff x="7912699" y="152400"/>
            <a:chExt cx="3974502" cy="2722933"/>
          </a:xfrm>
        </p:grpSpPr>
        <p:sp>
          <p:nvSpPr>
            <p:cNvPr id="8" name="Rectangle 7">
              <a:extLst>
                <a:ext uri="{FF2B5EF4-FFF2-40B4-BE49-F238E27FC236}">
                  <a16:creationId xmlns:a16="http://schemas.microsoft.com/office/drawing/2014/main" id="{C34811E2-F54C-058F-DA66-57C243BCA954}"/>
                </a:ext>
              </a:extLst>
            </p:cNvPr>
            <p:cNvSpPr/>
            <p:nvPr/>
          </p:nvSpPr>
          <p:spPr>
            <a:xfrm>
              <a:off x="7912699" y="152400"/>
              <a:ext cx="3974502" cy="27229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D8A6F1A-4058-ECD0-3861-992CCB25603A}"/>
                </a:ext>
              </a:extLst>
            </p:cNvPr>
            <p:cNvPicPr>
              <a:picLocks noChangeAspect="1"/>
            </p:cNvPicPr>
            <p:nvPr/>
          </p:nvPicPr>
          <p:blipFill>
            <a:blip r:embed="rId7"/>
            <a:stretch>
              <a:fillRect/>
            </a:stretch>
          </p:blipFill>
          <p:spPr>
            <a:xfrm>
              <a:off x="8010653" y="201844"/>
              <a:ext cx="3810000" cy="2624044"/>
            </a:xfrm>
            <a:prstGeom prst="rect">
              <a:avLst/>
            </a:prstGeom>
          </p:spPr>
        </p:pic>
      </p:grpSp>
      <p:pic>
        <p:nvPicPr>
          <p:cNvPr id="19" name="Picture 18">
            <a:extLst>
              <a:ext uri="{FF2B5EF4-FFF2-40B4-BE49-F238E27FC236}">
                <a16:creationId xmlns:a16="http://schemas.microsoft.com/office/drawing/2014/main" id="{E2D4B4EB-86CA-57A4-158A-B8A8C43711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000" y="3075818"/>
            <a:ext cx="2783198" cy="3782182"/>
          </a:xfrm>
          <a:prstGeom prst="rect">
            <a:avLst/>
          </a:prstGeom>
        </p:spPr>
      </p:pic>
    </p:spTree>
    <p:extLst>
      <p:ext uri="{BB962C8B-B14F-4D97-AF65-F5344CB8AC3E}">
        <p14:creationId xmlns:p14="http://schemas.microsoft.com/office/powerpoint/2010/main" val="278787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82DB01-E432-8008-0C26-E7C8AA5CF6B6}"/>
              </a:ext>
            </a:extLst>
          </p:cNvPr>
          <p:cNvSpPr txBox="1"/>
          <p:nvPr/>
        </p:nvSpPr>
        <p:spPr>
          <a:xfrm>
            <a:off x="840944" y="186375"/>
            <a:ext cx="9356949" cy="553998"/>
          </a:xfrm>
          <a:prstGeom prst="rect">
            <a:avLst/>
          </a:prstGeom>
          <a:noFill/>
        </p:spPr>
        <p:txBody>
          <a:bodyPr wrap="square" lIns="0" tIns="0" rIns="0" bIns="0" rtlCol="0">
            <a:spAutoFit/>
          </a:bodyPr>
          <a:lstStyle/>
          <a:p>
            <a:pPr algn="ctr"/>
            <a:r>
              <a:rPr lang="en-US" sz="3600">
                <a:solidFill>
                  <a:schemeClr val="accent1">
                    <a:lumMod val="75000"/>
                  </a:schemeClr>
                </a:solidFill>
                <a:latin typeface="#9Slide02 Tieu de rat dai 02" panose="020B0606020202050201" pitchFamily="34" charset="0"/>
              </a:rPr>
              <a:t>Hệ thống câu hỏi kĩ năng trong Đề minh họa THPT Môn Địa lí</a:t>
            </a:r>
          </a:p>
        </p:txBody>
      </p:sp>
      <p:sp>
        <p:nvSpPr>
          <p:cNvPr id="8" name="TextBox 7">
            <a:extLst>
              <a:ext uri="{FF2B5EF4-FFF2-40B4-BE49-F238E27FC236}">
                <a16:creationId xmlns:a16="http://schemas.microsoft.com/office/drawing/2014/main" id="{579E69B7-FD7E-66D3-F4BA-9A0D2B584C3E}"/>
              </a:ext>
            </a:extLst>
          </p:cNvPr>
          <p:cNvSpPr txBox="1"/>
          <p:nvPr/>
        </p:nvSpPr>
        <p:spPr>
          <a:xfrm>
            <a:off x="2395121" y="4677807"/>
            <a:ext cx="3048000" cy="677108"/>
          </a:xfrm>
          <a:prstGeom prst="rect">
            <a:avLst/>
          </a:prstGeom>
          <a:noFill/>
        </p:spPr>
        <p:txBody>
          <a:bodyPr wrap="square" lIns="0" tIns="0" rIns="0" bIns="0" rtlCol="0">
            <a:spAutoFit/>
          </a:bodyPr>
          <a:lstStyle/>
          <a:p>
            <a:pPr algn="l"/>
            <a:r>
              <a:rPr lang="en-US" sz="4400" b="1">
                <a:solidFill>
                  <a:srgbClr val="C00000"/>
                </a:solidFill>
                <a:latin typeface="#9Slide05 GeosansLight" panose="02000603020000020003" pitchFamily="2" charset="0"/>
              </a:rPr>
              <a:t>15</a:t>
            </a:r>
            <a:r>
              <a:rPr lang="en-US" sz="3600" b="1">
                <a:solidFill>
                  <a:srgbClr val="0070C0"/>
                </a:solidFill>
                <a:latin typeface="#9Slide05 GeosansLight" panose="02000603020000020003" pitchFamily="2" charset="0"/>
              </a:rPr>
              <a:t> câu </a:t>
            </a:r>
            <a:r>
              <a:rPr lang="en-US" sz="3600" b="1">
                <a:solidFill>
                  <a:srgbClr val="7030A0"/>
                </a:solidFill>
                <a:latin typeface="#9Slide05 GeosansLight" panose="02000603020000020003" pitchFamily="2" charset="0"/>
              </a:rPr>
              <a:t>Át lát</a:t>
            </a:r>
          </a:p>
        </p:txBody>
      </p:sp>
      <p:sp>
        <p:nvSpPr>
          <p:cNvPr id="9" name="TextBox 8">
            <a:extLst>
              <a:ext uri="{FF2B5EF4-FFF2-40B4-BE49-F238E27FC236}">
                <a16:creationId xmlns:a16="http://schemas.microsoft.com/office/drawing/2014/main" id="{3C66DEE0-00E6-D205-7533-3026CE8F2E1D}"/>
              </a:ext>
            </a:extLst>
          </p:cNvPr>
          <p:cNvSpPr txBox="1"/>
          <p:nvPr/>
        </p:nvSpPr>
        <p:spPr>
          <a:xfrm>
            <a:off x="5321293" y="4800917"/>
            <a:ext cx="3646566" cy="553998"/>
          </a:xfrm>
          <a:prstGeom prst="rect">
            <a:avLst/>
          </a:prstGeom>
          <a:noFill/>
        </p:spPr>
        <p:txBody>
          <a:bodyPr wrap="square" lIns="0" tIns="0" rIns="0" bIns="0" rtlCol="0">
            <a:spAutoFit/>
          </a:bodyPr>
          <a:lstStyle/>
          <a:p>
            <a:pPr algn="l"/>
            <a:r>
              <a:rPr lang="en-US" sz="3600" b="1">
                <a:solidFill>
                  <a:srgbClr val="C00000"/>
                </a:solidFill>
                <a:latin typeface="#9Slide05 GeosansLight" panose="02000603020000020003" pitchFamily="2" charset="0"/>
              </a:rPr>
              <a:t>2</a:t>
            </a:r>
            <a:r>
              <a:rPr lang="en-US" sz="3600" b="1">
                <a:solidFill>
                  <a:srgbClr val="0070C0"/>
                </a:solidFill>
                <a:latin typeface="#9Slide05 GeosansLight" panose="02000603020000020003" pitchFamily="2" charset="0"/>
              </a:rPr>
              <a:t> câu</a:t>
            </a:r>
            <a:r>
              <a:rPr lang="en-US" sz="3600" b="1">
                <a:solidFill>
                  <a:srgbClr val="7030A0"/>
                </a:solidFill>
                <a:latin typeface="#9Slide05 GeosansLight" panose="02000603020000020003" pitchFamily="2" charset="0"/>
              </a:rPr>
              <a:t> Bảng số liệu</a:t>
            </a:r>
          </a:p>
        </p:txBody>
      </p:sp>
      <p:sp>
        <p:nvSpPr>
          <p:cNvPr id="10" name="TextBox 9">
            <a:extLst>
              <a:ext uri="{FF2B5EF4-FFF2-40B4-BE49-F238E27FC236}">
                <a16:creationId xmlns:a16="http://schemas.microsoft.com/office/drawing/2014/main" id="{0B0F474E-F72F-5DB3-7A56-D2A5940395AA}"/>
              </a:ext>
            </a:extLst>
          </p:cNvPr>
          <p:cNvSpPr txBox="1"/>
          <p:nvPr/>
        </p:nvSpPr>
        <p:spPr>
          <a:xfrm>
            <a:off x="8846032" y="4800917"/>
            <a:ext cx="3048000" cy="553998"/>
          </a:xfrm>
          <a:prstGeom prst="rect">
            <a:avLst/>
          </a:prstGeom>
          <a:noFill/>
        </p:spPr>
        <p:txBody>
          <a:bodyPr wrap="square" lIns="0" tIns="0" rIns="0" bIns="0" rtlCol="0">
            <a:spAutoFit/>
          </a:bodyPr>
          <a:lstStyle/>
          <a:p>
            <a:pPr algn="l"/>
            <a:r>
              <a:rPr lang="en-US" sz="3600" b="1">
                <a:solidFill>
                  <a:srgbClr val="C00000"/>
                </a:solidFill>
                <a:latin typeface="#9Slide05 GeosansLight" panose="02000603020000020003" pitchFamily="2" charset="0"/>
              </a:rPr>
              <a:t>2</a:t>
            </a:r>
            <a:r>
              <a:rPr lang="en-US" sz="3600" b="1">
                <a:solidFill>
                  <a:srgbClr val="0070C0"/>
                </a:solidFill>
                <a:latin typeface="#9Slide05 GeosansLight" panose="02000603020000020003" pitchFamily="2" charset="0"/>
              </a:rPr>
              <a:t> câu </a:t>
            </a:r>
            <a:r>
              <a:rPr lang="en-US" sz="3600" b="1">
                <a:solidFill>
                  <a:srgbClr val="7030A0"/>
                </a:solidFill>
                <a:latin typeface="#9Slide05 GeosansLight" panose="02000603020000020003" pitchFamily="2" charset="0"/>
              </a:rPr>
              <a:t>Biểu đồ</a:t>
            </a:r>
          </a:p>
        </p:txBody>
      </p:sp>
      <p:pic>
        <p:nvPicPr>
          <p:cNvPr id="3" name="Picture 2" descr="Customer Service Data Analysis Person PNG Images | PSD Free Download -  Pikbest">
            <a:extLst>
              <a:ext uri="{FF2B5EF4-FFF2-40B4-BE49-F238E27FC236}">
                <a16:creationId xmlns:a16="http://schemas.microsoft.com/office/drawing/2014/main" id="{22C6B585-C728-5E7D-C5EF-9CAF555BF3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5143" l="10000" r="90000">
                        <a14:foregroundMark x1="54857" y1="11857" x2="54000" y2="31857"/>
                        <a14:foregroundMark x1="66571" y1="18857" x2="65571" y2="32429"/>
                        <a14:foregroundMark x1="74857" y1="13429" x2="74143" y2="30429"/>
                        <a14:foregroundMark x1="59714" y1="27429" x2="59286" y2="37857"/>
                        <a14:foregroundMark x1="39857" y1="20143" x2="40571" y2="52571"/>
                        <a14:foregroundMark x1="44000" y1="37000" x2="41286" y2="47286"/>
                        <a14:foregroundMark x1="34429" y1="92857" x2="34429" y2="92857"/>
                        <a14:foregroundMark x1="47143" y1="94571" x2="43000" y2="91714"/>
                        <a14:foregroundMark x1="36143" y1="92286" x2="30571" y2="95143"/>
                        <a14:foregroundMark x1="48714" y1="92857" x2="41286" y2="89143"/>
                        <a14:foregroundMark x1="41286" y1="89143" x2="41286" y2="89143"/>
                      </a14:backgroundRemoval>
                    </a14:imgEffect>
                  </a14:imgLayer>
                </a14:imgProps>
              </a:ext>
              <a:ext uri="{28A0092B-C50C-407E-A947-70E740481C1C}">
                <a14:useLocalDpi xmlns:a14="http://schemas.microsoft.com/office/drawing/2010/main" val="0"/>
              </a:ext>
            </a:extLst>
          </a:blip>
          <a:srcRect/>
          <a:stretch>
            <a:fillRect/>
          </a:stretch>
        </p:blipFill>
        <p:spPr bwMode="auto">
          <a:xfrm>
            <a:off x="-1813475" y="333341"/>
            <a:ext cx="6667500" cy="6667500"/>
          </a:xfrm>
          <a:custGeom>
            <a:avLst/>
            <a:gdLst>
              <a:gd name="connsiteX0" fmla="*/ 0 w 6667500"/>
              <a:gd name="connsiteY0" fmla="*/ 0 h 6667500"/>
              <a:gd name="connsiteX1" fmla="*/ 6667500 w 6667500"/>
              <a:gd name="connsiteY1" fmla="*/ 0 h 6667500"/>
              <a:gd name="connsiteX2" fmla="*/ 6667500 w 6667500"/>
              <a:gd name="connsiteY2" fmla="*/ 6667500 h 6667500"/>
              <a:gd name="connsiteX3" fmla="*/ 0 w 6667500"/>
              <a:gd name="connsiteY3" fmla="*/ 6667500 h 6667500"/>
            </a:gdLst>
            <a:ahLst/>
            <a:cxnLst>
              <a:cxn ang="0">
                <a:pos x="connsiteX0" y="connsiteY0"/>
              </a:cxn>
              <a:cxn ang="0">
                <a:pos x="connsiteX1" y="connsiteY1"/>
              </a:cxn>
              <a:cxn ang="0">
                <a:pos x="connsiteX2" y="connsiteY2"/>
              </a:cxn>
              <a:cxn ang="0">
                <a:pos x="connsiteX3" y="connsiteY3"/>
              </a:cxn>
            </a:cxnLst>
            <a:rect l="l" t="t" r="r" b="b"/>
            <a:pathLst>
              <a:path w="6667500" h="6667500">
                <a:moveTo>
                  <a:pt x="0" y="0"/>
                </a:moveTo>
                <a:lnTo>
                  <a:pt x="6667500" y="0"/>
                </a:lnTo>
                <a:lnTo>
                  <a:pt x="6667500" y="6667500"/>
                </a:lnTo>
                <a:lnTo>
                  <a:pt x="0" y="6667500"/>
                </a:lnTo>
                <a:close/>
              </a:path>
            </a:pathLst>
          </a:cu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D0B2A3A8-1420-26B7-18AE-D1A0F75E6926}"/>
              </a:ext>
            </a:extLst>
          </p:cNvPr>
          <p:cNvCxnSpPr/>
          <p:nvPr/>
        </p:nvCxnSpPr>
        <p:spPr>
          <a:xfrm flipH="1">
            <a:off x="4185253" y="2740779"/>
            <a:ext cx="2438400" cy="193702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17F5A1-3FF6-DACD-E60C-9A3B9F61E0BF}"/>
              </a:ext>
            </a:extLst>
          </p:cNvPr>
          <p:cNvCxnSpPr/>
          <p:nvPr/>
        </p:nvCxnSpPr>
        <p:spPr>
          <a:xfrm>
            <a:off x="7145980" y="2740779"/>
            <a:ext cx="0" cy="193702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C329B1B-28A3-08E5-A4A7-7589AAC6282A}"/>
              </a:ext>
            </a:extLst>
          </p:cNvPr>
          <p:cNvCxnSpPr>
            <a:cxnSpLocks/>
          </p:cNvCxnSpPr>
          <p:nvPr/>
        </p:nvCxnSpPr>
        <p:spPr>
          <a:xfrm>
            <a:off x="7694404" y="2794860"/>
            <a:ext cx="2402604" cy="193412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oogle Shape;27146;p53">
            <a:extLst>
              <a:ext uri="{FF2B5EF4-FFF2-40B4-BE49-F238E27FC236}">
                <a16:creationId xmlns:a16="http://schemas.microsoft.com/office/drawing/2014/main" id="{DEF125A2-9125-9C79-6853-D05FC0CCEDEB}"/>
              </a:ext>
            </a:extLst>
          </p:cNvPr>
          <p:cNvGrpSpPr/>
          <p:nvPr/>
        </p:nvGrpSpPr>
        <p:grpSpPr>
          <a:xfrm>
            <a:off x="10208255" y="-371916"/>
            <a:ext cx="2585788" cy="4830224"/>
            <a:chOff x="6328097" y="1662528"/>
            <a:chExt cx="1743616" cy="3257056"/>
          </a:xfrm>
        </p:grpSpPr>
        <p:sp>
          <p:nvSpPr>
            <p:cNvPr id="34" name="Google Shape;27147;p53">
              <a:extLst>
                <a:ext uri="{FF2B5EF4-FFF2-40B4-BE49-F238E27FC236}">
                  <a16:creationId xmlns:a16="http://schemas.microsoft.com/office/drawing/2014/main" id="{6A8DDF00-1DA7-0414-6D31-4DBA184A28A4}"/>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148;p53">
              <a:extLst>
                <a:ext uri="{FF2B5EF4-FFF2-40B4-BE49-F238E27FC236}">
                  <a16:creationId xmlns:a16="http://schemas.microsoft.com/office/drawing/2014/main" id="{6A70682C-AF48-F9C7-1B9A-89EF9AAEC45C}"/>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149;p53">
              <a:extLst>
                <a:ext uri="{FF2B5EF4-FFF2-40B4-BE49-F238E27FC236}">
                  <a16:creationId xmlns:a16="http://schemas.microsoft.com/office/drawing/2014/main" id="{BD68E852-8E2C-EDAD-C5D8-0E09C5F8366C}"/>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150;p53">
              <a:extLst>
                <a:ext uri="{FF2B5EF4-FFF2-40B4-BE49-F238E27FC236}">
                  <a16:creationId xmlns:a16="http://schemas.microsoft.com/office/drawing/2014/main" id="{D7049134-22A1-F93C-9F82-327713B7CC27}"/>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151;p53">
              <a:extLst>
                <a:ext uri="{FF2B5EF4-FFF2-40B4-BE49-F238E27FC236}">
                  <a16:creationId xmlns:a16="http://schemas.microsoft.com/office/drawing/2014/main" id="{5B6A9A71-AD62-4249-1EFE-C0590F10400C}"/>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152;p53">
              <a:extLst>
                <a:ext uri="{FF2B5EF4-FFF2-40B4-BE49-F238E27FC236}">
                  <a16:creationId xmlns:a16="http://schemas.microsoft.com/office/drawing/2014/main" id="{464807BC-DCFB-998C-62F1-55C151EDEA7B}"/>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153;p53">
              <a:extLst>
                <a:ext uri="{FF2B5EF4-FFF2-40B4-BE49-F238E27FC236}">
                  <a16:creationId xmlns:a16="http://schemas.microsoft.com/office/drawing/2014/main" id="{EE296646-6059-4D34-ACF0-109DDE528AD9}"/>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154;p53">
              <a:extLst>
                <a:ext uri="{FF2B5EF4-FFF2-40B4-BE49-F238E27FC236}">
                  <a16:creationId xmlns:a16="http://schemas.microsoft.com/office/drawing/2014/main" id="{98241D44-C86F-C386-A50D-337F922A84A8}"/>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155;p53">
              <a:extLst>
                <a:ext uri="{FF2B5EF4-FFF2-40B4-BE49-F238E27FC236}">
                  <a16:creationId xmlns:a16="http://schemas.microsoft.com/office/drawing/2014/main" id="{3EA3B4BF-4B9B-B718-71E4-030558765BF1}"/>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156;p53">
              <a:extLst>
                <a:ext uri="{FF2B5EF4-FFF2-40B4-BE49-F238E27FC236}">
                  <a16:creationId xmlns:a16="http://schemas.microsoft.com/office/drawing/2014/main" id="{7859E6CA-6D35-7CE3-D60E-DD3A41CD3109}"/>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157;p53">
              <a:extLst>
                <a:ext uri="{FF2B5EF4-FFF2-40B4-BE49-F238E27FC236}">
                  <a16:creationId xmlns:a16="http://schemas.microsoft.com/office/drawing/2014/main" id="{55383E93-AD85-66BF-5F12-D91FF6FBED1D}"/>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58;p53">
              <a:extLst>
                <a:ext uri="{FF2B5EF4-FFF2-40B4-BE49-F238E27FC236}">
                  <a16:creationId xmlns:a16="http://schemas.microsoft.com/office/drawing/2014/main" id="{D70AF7F8-FDAA-4711-BA3E-CDDE534C77EB}"/>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159;p53">
              <a:extLst>
                <a:ext uri="{FF2B5EF4-FFF2-40B4-BE49-F238E27FC236}">
                  <a16:creationId xmlns:a16="http://schemas.microsoft.com/office/drawing/2014/main" id="{F3F5985A-60AE-04B9-1A37-C4163FEE930B}"/>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160;p53">
              <a:extLst>
                <a:ext uri="{FF2B5EF4-FFF2-40B4-BE49-F238E27FC236}">
                  <a16:creationId xmlns:a16="http://schemas.microsoft.com/office/drawing/2014/main" id="{2454BEF5-272A-0448-E33C-6CCCCAAB65EA}"/>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161;p53">
              <a:extLst>
                <a:ext uri="{FF2B5EF4-FFF2-40B4-BE49-F238E27FC236}">
                  <a16:creationId xmlns:a16="http://schemas.microsoft.com/office/drawing/2014/main" id="{40702E30-706A-5201-DBDA-727AF8CC70A2}"/>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162;p53">
              <a:extLst>
                <a:ext uri="{FF2B5EF4-FFF2-40B4-BE49-F238E27FC236}">
                  <a16:creationId xmlns:a16="http://schemas.microsoft.com/office/drawing/2014/main" id="{5D08B2ED-8C2D-14F2-2A11-0DC30A6CE625}"/>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163;p53">
              <a:extLst>
                <a:ext uri="{FF2B5EF4-FFF2-40B4-BE49-F238E27FC236}">
                  <a16:creationId xmlns:a16="http://schemas.microsoft.com/office/drawing/2014/main" id="{F30BB17B-09CC-AC89-E73C-5DDB545E1618}"/>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164;p53">
              <a:extLst>
                <a:ext uri="{FF2B5EF4-FFF2-40B4-BE49-F238E27FC236}">
                  <a16:creationId xmlns:a16="http://schemas.microsoft.com/office/drawing/2014/main" id="{E77D57F6-AF7A-06B4-8873-020098349F77}"/>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165;p53">
              <a:extLst>
                <a:ext uri="{FF2B5EF4-FFF2-40B4-BE49-F238E27FC236}">
                  <a16:creationId xmlns:a16="http://schemas.microsoft.com/office/drawing/2014/main" id="{55343E25-318A-E2B4-BBF1-D42ED1D3F382}"/>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66;p53">
              <a:extLst>
                <a:ext uri="{FF2B5EF4-FFF2-40B4-BE49-F238E27FC236}">
                  <a16:creationId xmlns:a16="http://schemas.microsoft.com/office/drawing/2014/main" id="{E3E959A1-5AD5-F8A6-5B49-AB78C80CB7CD}"/>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67;p53">
              <a:extLst>
                <a:ext uri="{FF2B5EF4-FFF2-40B4-BE49-F238E27FC236}">
                  <a16:creationId xmlns:a16="http://schemas.microsoft.com/office/drawing/2014/main" id="{34964B7D-708E-FACC-DCCD-9074354858B9}"/>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68;p53">
              <a:extLst>
                <a:ext uri="{FF2B5EF4-FFF2-40B4-BE49-F238E27FC236}">
                  <a16:creationId xmlns:a16="http://schemas.microsoft.com/office/drawing/2014/main" id="{EB8DEECE-B367-A193-9080-23277439F56C}"/>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69;p53">
              <a:extLst>
                <a:ext uri="{FF2B5EF4-FFF2-40B4-BE49-F238E27FC236}">
                  <a16:creationId xmlns:a16="http://schemas.microsoft.com/office/drawing/2014/main" id="{0ED2163E-D97D-C8EB-FDAF-AC9C323BD8A1}"/>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70;p53">
              <a:extLst>
                <a:ext uri="{FF2B5EF4-FFF2-40B4-BE49-F238E27FC236}">
                  <a16:creationId xmlns:a16="http://schemas.microsoft.com/office/drawing/2014/main" id="{61C0C9A5-BD0E-2806-A228-1D42CE4FF5A3}"/>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71;p53">
              <a:extLst>
                <a:ext uri="{FF2B5EF4-FFF2-40B4-BE49-F238E27FC236}">
                  <a16:creationId xmlns:a16="http://schemas.microsoft.com/office/drawing/2014/main" id="{B27E241E-9FA6-6B2B-AE6D-760BAF2EF9DA}"/>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72;p53">
              <a:extLst>
                <a:ext uri="{FF2B5EF4-FFF2-40B4-BE49-F238E27FC236}">
                  <a16:creationId xmlns:a16="http://schemas.microsoft.com/office/drawing/2014/main" id="{54B59764-3B15-3D42-CC64-359DAED15927}"/>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3;p53">
              <a:extLst>
                <a:ext uri="{FF2B5EF4-FFF2-40B4-BE49-F238E27FC236}">
                  <a16:creationId xmlns:a16="http://schemas.microsoft.com/office/drawing/2014/main" id="{11A306FF-603D-8E8B-4017-3FBEA8C228F9}"/>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74;p53">
              <a:extLst>
                <a:ext uri="{FF2B5EF4-FFF2-40B4-BE49-F238E27FC236}">
                  <a16:creationId xmlns:a16="http://schemas.microsoft.com/office/drawing/2014/main" id="{DB58A1A5-4634-87B5-CA76-0F6A5E2C56C9}"/>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75;p53">
              <a:extLst>
                <a:ext uri="{FF2B5EF4-FFF2-40B4-BE49-F238E27FC236}">
                  <a16:creationId xmlns:a16="http://schemas.microsoft.com/office/drawing/2014/main" id="{41BE4245-C716-E0B5-E448-5416D9796036}"/>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176;p53">
              <a:extLst>
                <a:ext uri="{FF2B5EF4-FFF2-40B4-BE49-F238E27FC236}">
                  <a16:creationId xmlns:a16="http://schemas.microsoft.com/office/drawing/2014/main" id="{4DBAF3F2-9575-74E6-A38C-BEA1DD129C3E}"/>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8" name="Google Shape;27177;p53">
              <a:extLst>
                <a:ext uri="{FF2B5EF4-FFF2-40B4-BE49-F238E27FC236}">
                  <a16:creationId xmlns:a16="http://schemas.microsoft.com/office/drawing/2014/main" id="{B3B04BF1-776C-5F1E-590C-01DB5329A871}"/>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9" name="Google Shape;27178;p53">
              <a:extLst>
                <a:ext uri="{FF2B5EF4-FFF2-40B4-BE49-F238E27FC236}">
                  <a16:creationId xmlns:a16="http://schemas.microsoft.com/office/drawing/2014/main" id="{5EE6D826-A413-71E0-6921-869590E4F695}"/>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1" name="Google Shape;27179;p53">
              <a:extLst>
                <a:ext uri="{FF2B5EF4-FFF2-40B4-BE49-F238E27FC236}">
                  <a16:creationId xmlns:a16="http://schemas.microsoft.com/office/drawing/2014/main" id="{7D1134D6-75F0-324C-7260-02D0CC83B8A3}"/>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3" name="Google Shape;27180;p53">
              <a:extLst>
                <a:ext uri="{FF2B5EF4-FFF2-40B4-BE49-F238E27FC236}">
                  <a16:creationId xmlns:a16="http://schemas.microsoft.com/office/drawing/2014/main" id="{EEA5E50A-07A5-5C4C-2CC9-D701B30EC436}"/>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4" name="Google Shape;27181;p53">
              <a:extLst>
                <a:ext uri="{FF2B5EF4-FFF2-40B4-BE49-F238E27FC236}">
                  <a16:creationId xmlns:a16="http://schemas.microsoft.com/office/drawing/2014/main" id="{AE81C37B-7733-6761-196C-53258D8CCE6C}"/>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5" name="Google Shape;27182;p53">
              <a:extLst>
                <a:ext uri="{FF2B5EF4-FFF2-40B4-BE49-F238E27FC236}">
                  <a16:creationId xmlns:a16="http://schemas.microsoft.com/office/drawing/2014/main" id="{7D08492B-64A6-639C-1CC2-C7C9BD06FD11}"/>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6" name="Google Shape;27183;p53">
              <a:extLst>
                <a:ext uri="{FF2B5EF4-FFF2-40B4-BE49-F238E27FC236}">
                  <a16:creationId xmlns:a16="http://schemas.microsoft.com/office/drawing/2014/main" id="{2FE78502-A8D4-D028-E654-6D47E3269527}"/>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7" name="Google Shape;27184;p53">
              <a:extLst>
                <a:ext uri="{FF2B5EF4-FFF2-40B4-BE49-F238E27FC236}">
                  <a16:creationId xmlns:a16="http://schemas.microsoft.com/office/drawing/2014/main" id="{37A10505-B3A3-E65C-D928-0946CFDD87BC}"/>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8" name="Google Shape;27185;p53">
              <a:extLst>
                <a:ext uri="{FF2B5EF4-FFF2-40B4-BE49-F238E27FC236}">
                  <a16:creationId xmlns:a16="http://schemas.microsoft.com/office/drawing/2014/main" id="{07AD09ED-2B2C-CA75-9BD8-765654208F97}"/>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940A936F-2EB2-465E-8F3F-A5A48CCEB1F9}"/>
              </a:ext>
            </a:extLst>
          </p:cNvPr>
          <p:cNvSpPr txBox="1"/>
          <p:nvPr/>
        </p:nvSpPr>
        <p:spPr>
          <a:xfrm>
            <a:off x="5391635" y="1394968"/>
            <a:ext cx="1967901" cy="1446550"/>
          </a:xfrm>
          <a:prstGeom prst="rect">
            <a:avLst/>
          </a:prstGeom>
          <a:noFill/>
        </p:spPr>
        <p:txBody>
          <a:bodyPr wrap="square">
            <a:spAutoFit/>
          </a:bodyPr>
          <a:lstStyle/>
          <a:p>
            <a:r>
              <a:rPr lang="en-US" sz="8800">
                <a:solidFill>
                  <a:srgbClr val="FF0000"/>
                </a:solidFill>
                <a:latin typeface="#9Slide05 Dear Saturday" panose="02000505000000020004" pitchFamily="2" charset="0"/>
              </a:rPr>
              <a:t>19</a:t>
            </a:r>
            <a:r>
              <a:rPr lang="en-US" sz="1800">
                <a:solidFill>
                  <a:srgbClr val="FF0000"/>
                </a:solidFill>
                <a:latin typeface="#9Slide05 Dear Saturday" panose="02000505000000020004" pitchFamily="2" charset="0"/>
              </a:rPr>
              <a:t>/40</a:t>
            </a:r>
            <a:r>
              <a:rPr lang="en-US" sz="8800">
                <a:solidFill>
                  <a:srgbClr val="FF0000"/>
                </a:solidFill>
                <a:latin typeface="#9Slide05 Dear Saturday" panose="02000505000000020004" pitchFamily="2" charset="0"/>
              </a:rPr>
              <a:t> </a:t>
            </a:r>
            <a:endParaRPr lang="en-US"/>
          </a:p>
        </p:txBody>
      </p:sp>
      <p:sp>
        <p:nvSpPr>
          <p:cNvPr id="13" name="Rectangle 12">
            <a:extLst>
              <a:ext uri="{FF2B5EF4-FFF2-40B4-BE49-F238E27FC236}">
                <a16:creationId xmlns:a16="http://schemas.microsoft.com/office/drawing/2014/main" id="{26595E32-9E31-83B2-E4ED-5ACD7FE0164B}"/>
              </a:ext>
            </a:extLst>
          </p:cNvPr>
          <p:cNvSpPr/>
          <p:nvPr/>
        </p:nvSpPr>
        <p:spPr>
          <a:xfrm>
            <a:off x="6781800" y="1990451"/>
            <a:ext cx="457199" cy="55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7AB456-331E-BC65-AFC8-267A9A7C5D0F}"/>
              </a:ext>
            </a:extLst>
          </p:cNvPr>
          <p:cNvSpPr txBox="1"/>
          <p:nvPr/>
        </p:nvSpPr>
        <p:spPr>
          <a:xfrm>
            <a:off x="5919608" y="1873816"/>
            <a:ext cx="4343400" cy="553998"/>
          </a:xfrm>
          <a:prstGeom prst="rect">
            <a:avLst/>
          </a:prstGeom>
          <a:noFill/>
        </p:spPr>
        <p:txBody>
          <a:bodyPr wrap="square" lIns="0" tIns="0" rIns="0" bIns="0" rtlCol="0">
            <a:spAutoFit/>
          </a:bodyPr>
          <a:lstStyle/>
          <a:p>
            <a:pPr algn="ctr"/>
            <a:r>
              <a:rPr lang="en-US" sz="3600">
                <a:solidFill>
                  <a:schemeClr val="accent2">
                    <a:lumMod val="50000"/>
                  </a:schemeClr>
                </a:solidFill>
                <a:latin typeface="#9Slide05 Dear Saturday" panose="02000505000000020004" pitchFamily="2" charset="0"/>
              </a:rPr>
              <a:t>câu kĩ năng</a:t>
            </a:r>
          </a:p>
        </p:txBody>
      </p:sp>
      <p:pic>
        <p:nvPicPr>
          <p:cNvPr id="2" name="Picture 1" descr="Confused Person Clip Art">
            <a:extLst>
              <a:ext uri="{FF2B5EF4-FFF2-40B4-BE49-F238E27FC236}">
                <a16:creationId xmlns:a16="http://schemas.microsoft.com/office/drawing/2014/main" id="{924371BF-85A2-6841-3A54-0AA926EE358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53" b="94771" l="15523" r="83987">
                        <a14:foregroundMark x1="26961" y1="16667" x2="39216" y2="21405"/>
                        <a14:foregroundMark x1="39216" y1="21405" x2="45425" y2="26307"/>
                        <a14:foregroundMark x1="52614" y1="7516" x2="50327" y2="17484"/>
                        <a14:foregroundMark x1="50327" y1="17484" x2="56536" y2="21242"/>
                        <a14:foregroundMark x1="72549" y1="15850" x2="61928" y2="25817"/>
                        <a14:foregroundMark x1="84150" y1="34314" x2="72549" y2="36601"/>
                        <a14:foregroundMark x1="15523" y1="32353" x2="15523" y2="32353"/>
                        <a14:foregroundMark x1="15523" y1="32353" x2="33824" y2="40523"/>
                        <a14:foregroundMark x1="61765" y1="93137" x2="60784" y2="93137"/>
                        <a14:foregroundMark x1="40359" y1="94771" x2="45425" y2="92484"/>
                      </a14:backgroundRemoval>
                    </a14:imgEffect>
                  </a14:imgLayer>
                </a14:imgProps>
              </a:ext>
              <a:ext uri="{28A0092B-C50C-407E-A947-70E740481C1C}">
                <a14:useLocalDpi xmlns:a14="http://schemas.microsoft.com/office/drawing/2010/main" val="0"/>
              </a:ext>
            </a:extLst>
          </a:blip>
          <a:srcRect l="14379" r="13726"/>
          <a:stretch/>
        </p:blipFill>
        <p:spPr bwMode="auto">
          <a:xfrm rot="3380104">
            <a:off x="15530717" y="1949791"/>
            <a:ext cx="3102492" cy="4315284"/>
          </a:xfrm>
          <a:custGeom>
            <a:avLst/>
            <a:gdLst>
              <a:gd name="connsiteX0" fmla="*/ 0 w 4191000"/>
              <a:gd name="connsiteY0" fmla="*/ 0 h 5829300"/>
              <a:gd name="connsiteX1" fmla="*/ 4191000 w 4191000"/>
              <a:gd name="connsiteY1" fmla="*/ 0 h 5829300"/>
              <a:gd name="connsiteX2" fmla="*/ 4191000 w 4191000"/>
              <a:gd name="connsiteY2" fmla="*/ 5829300 h 5829300"/>
              <a:gd name="connsiteX3" fmla="*/ 0 w 4191000"/>
              <a:gd name="connsiteY3" fmla="*/ 5829300 h 5829300"/>
              <a:gd name="connsiteX4" fmla="*/ 0 w 4191000"/>
              <a:gd name="connsiteY4" fmla="*/ 0 h 582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0" h="5829300">
                <a:moveTo>
                  <a:pt x="0" y="0"/>
                </a:moveTo>
                <a:lnTo>
                  <a:pt x="4191000" y="0"/>
                </a:lnTo>
                <a:lnTo>
                  <a:pt x="4191000" y="5829300"/>
                </a:lnTo>
                <a:lnTo>
                  <a:pt x="0" y="5829300"/>
                </a:lnTo>
                <a:lnTo>
                  <a:pt x="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02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AA723D-2458-CA06-0407-D9BCCA0083CE}"/>
              </a:ext>
            </a:extLst>
          </p:cNvPr>
          <p:cNvSpPr txBox="1"/>
          <p:nvPr/>
        </p:nvSpPr>
        <p:spPr>
          <a:xfrm>
            <a:off x="3124200" y="42853"/>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54499C14-18CC-8120-F7A6-C9D53D1C4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2014954" y="81904"/>
            <a:ext cx="1056216" cy="1056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F85E87-DF4F-EA45-4FF0-6CBB2DAA56DA}"/>
              </a:ext>
            </a:extLst>
          </p:cNvPr>
          <p:cNvSpPr txBox="1"/>
          <p:nvPr/>
        </p:nvSpPr>
        <p:spPr>
          <a:xfrm>
            <a:off x="173854" y="892456"/>
            <a:ext cx="7499026" cy="658963"/>
          </a:xfrm>
          <a:prstGeom prst="rect">
            <a:avLst/>
          </a:prstGeom>
          <a:noFill/>
        </p:spPr>
        <p:txBody>
          <a:bodyPr wrap="square">
            <a:spAutoFit/>
          </a:bodyPr>
          <a:lstStyle/>
          <a:p>
            <a:pPr marL="0" marR="0">
              <a:lnSpc>
                <a:spcPct val="150000"/>
              </a:lnSpc>
              <a:spcBef>
                <a:spcPts val="0"/>
              </a:spcBef>
              <a:spcAft>
                <a:spcPts val="0"/>
              </a:spcAft>
            </a:pP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Câu</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46.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pic>
        <p:nvPicPr>
          <p:cNvPr id="8" name="Picture 7">
            <a:extLst>
              <a:ext uri="{FF2B5EF4-FFF2-40B4-BE49-F238E27FC236}">
                <a16:creationId xmlns:a16="http://schemas.microsoft.com/office/drawing/2014/main" id="{830D85A9-727F-463E-DCEA-DBB2E61A8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94" y="-4303457"/>
            <a:ext cx="10318805" cy="14022572"/>
          </a:xfrm>
          <a:prstGeom prst="rect">
            <a:avLst/>
          </a:prstGeom>
        </p:spPr>
      </p:pic>
      <p:sp>
        <p:nvSpPr>
          <p:cNvPr id="10" name="TextBox 9">
            <a:extLst>
              <a:ext uri="{FF2B5EF4-FFF2-40B4-BE49-F238E27FC236}">
                <a16:creationId xmlns:a16="http://schemas.microsoft.com/office/drawing/2014/main" id="{323549E4-D548-D610-CAFE-D52570D985CC}"/>
              </a:ext>
            </a:extLst>
          </p:cNvPr>
          <p:cNvSpPr txBox="1"/>
          <p:nvPr/>
        </p:nvSpPr>
        <p:spPr>
          <a:xfrm>
            <a:off x="138823" y="1425209"/>
            <a:ext cx="7407113" cy="1951625"/>
          </a:xfrm>
          <a:prstGeom prst="rect">
            <a:avLst/>
          </a:prstGeom>
          <a:noFill/>
        </p:spPr>
        <p:txBody>
          <a:bodyPr wrap="square">
            <a:spAutoFit/>
          </a:bodyPr>
          <a:lstStyle/>
          <a:p>
            <a:pPr marL="0" marR="0">
              <a:lnSpc>
                <a:spcPct val="150000"/>
              </a:lnSpc>
              <a:spcBef>
                <a:spcPts val="0"/>
              </a:spcBef>
              <a:spcAft>
                <a:spcPts val="0"/>
              </a:spcAft>
            </a:pP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Căn cứ vào Atlat Địa lí Việt Nam trang Kinh tế chung, cho biết khu kinh tế ven biển nào sau đây thuộc Đồng bằng sông Cửu Long?</a:t>
            </a:r>
          </a:p>
        </p:txBody>
      </p:sp>
      <p:sp>
        <p:nvSpPr>
          <p:cNvPr id="12" name="TextBox 11">
            <a:extLst>
              <a:ext uri="{FF2B5EF4-FFF2-40B4-BE49-F238E27FC236}">
                <a16:creationId xmlns:a16="http://schemas.microsoft.com/office/drawing/2014/main" id="{70BC1347-5B73-5870-28E5-0C6878D4490F}"/>
              </a:ext>
            </a:extLst>
          </p:cNvPr>
          <p:cNvSpPr txBox="1"/>
          <p:nvPr/>
        </p:nvSpPr>
        <p:spPr>
          <a:xfrm>
            <a:off x="138823" y="3479666"/>
            <a:ext cx="407002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Vân Phong.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B. Dung Quất.	</a:t>
            </a:r>
          </a:p>
        </p:txBody>
      </p:sp>
      <p:sp>
        <p:nvSpPr>
          <p:cNvPr id="14" name="TextBox 13">
            <a:extLst>
              <a:ext uri="{FF2B5EF4-FFF2-40B4-BE49-F238E27FC236}">
                <a16:creationId xmlns:a16="http://schemas.microsoft.com/office/drawing/2014/main" id="{4AB86AEB-32E3-06BC-4CBB-AC9D862B880F}"/>
              </a:ext>
            </a:extLst>
          </p:cNvPr>
          <p:cNvSpPr txBox="1"/>
          <p:nvPr/>
        </p:nvSpPr>
        <p:spPr>
          <a:xfrm>
            <a:off x="2563486" y="3553999"/>
            <a:ext cx="277706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Nhơn Hội.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 Năm Căn.</a:t>
            </a:r>
          </a:p>
        </p:txBody>
      </p:sp>
      <p:sp>
        <p:nvSpPr>
          <p:cNvPr id="7" name="Minus Sign 6">
            <a:extLst>
              <a:ext uri="{FF2B5EF4-FFF2-40B4-BE49-F238E27FC236}">
                <a16:creationId xmlns:a16="http://schemas.microsoft.com/office/drawing/2014/main" id="{8903C988-1873-EEDF-9C2B-11FC7ADF64DA}"/>
              </a:ext>
            </a:extLst>
          </p:cNvPr>
          <p:cNvSpPr/>
          <p:nvPr/>
        </p:nvSpPr>
        <p:spPr>
          <a:xfrm>
            <a:off x="1098112" y="266211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EC4593AC-2415-4F6A-0AD4-FECB753048C2}"/>
              </a:ext>
            </a:extLst>
          </p:cNvPr>
          <p:cNvSpPr/>
          <p:nvPr/>
        </p:nvSpPr>
        <p:spPr>
          <a:xfrm>
            <a:off x="-60600" y="3365099"/>
            <a:ext cx="4012619"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89683E91-58B9-5943-0347-555C9C227950}"/>
              </a:ext>
            </a:extLst>
          </p:cNvPr>
          <p:cNvSpPr/>
          <p:nvPr/>
        </p:nvSpPr>
        <p:spPr>
          <a:xfrm>
            <a:off x="5154559" y="201269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2413CD-27B7-B2F0-0051-3D15B742D4ED}"/>
              </a:ext>
            </a:extLst>
          </p:cNvPr>
          <p:cNvSpPr/>
          <p:nvPr/>
        </p:nvSpPr>
        <p:spPr>
          <a:xfrm>
            <a:off x="7774536" y="1058516"/>
            <a:ext cx="4341264" cy="4991765"/>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EAE438-1FCD-17D7-9A2B-24688F3A73A8}"/>
              </a:ext>
            </a:extLst>
          </p:cNvPr>
          <p:cNvPicPr>
            <a:picLocks noChangeAspect="1"/>
          </p:cNvPicPr>
          <p:nvPr/>
        </p:nvPicPr>
        <p:blipFill rotWithShape="1">
          <a:blip r:embed="rId5">
            <a:extLst>
              <a:ext uri="{28A0092B-C50C-407E-A947-70E740481C1C}">
                <a14:useLocalDpi xmlns:a14="http://schemas.microsoft.com/office/drawing/2010/main" val="0"/>
              </a:ext>
            </a:extLst>
          </a:blip>
          <a:srcRect l="36153" r="36153"/>
          <a:stretch/>
        </p:blipFill>
        <p:spPr>
          <a:xfrm>
            <a:off x="3330004" y="5547463"/>
            <a:ext cx="981254" cy="1020220"/>
          </a:xfrm>
          <a:prstGeom prst="ellipse">
            <a:avLst/>
          </a:prstGeom>
        </p:spPr>
      </p:pic>
      <p:sp>
        <p:nvSpPr>
          <p:cNvPr id="17" name="Oval 16">
            <a:hlinkClick r:id="rId6" action="ppaction://hlinksldjump"/>
            <a:extLst>
              <a:ext uri="{FF2B5EF4-FFF2-40B4-BE49-F238E27FC236}">
                <a16:creationId xmlns:a16="http://schemas.microsoft.com/office/drawing/2014/main" id="{03C6E829-76AE-7C3E-A5FD-4E7C8995926E}"/>
              </a:ext>
            </a:extLst>
          </p:cNvPr>
          <p:cNvSpPr/>
          <p:nvPr/>
        </p:nvSpPr>
        <p:spPr>
          <a:xfrm>
            <a:off x="3155512" y="5358777"/>
            <a:ext cx="1259826" cy="125982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9Slide05 GeosansLight" panose="02000603020000020003" pitchFamily="2" charset="0"/>
            </a:endParaRPr>
          </a:p>
        </p:txBody>
      </p:sp>
      <p:pic>
        <p:nvPicPr>
          <p:cNvPr id="18" name="Picture 17">
            <a:extLst>
              <a:ext uri="{FF2B5EF4-FFF2-40B4-BE49-F238E27FC236}">
                <a16:creationId xmlns:a16="http://schemas.microsoft.com/office/drawing/2014/main" id="{9DCCA7AD-DF6A-374F-C09D-2AC0BF43BF33}"/>
              </a:ext>
            </a:extLst>
          </p:cNvPr>
          <p:cNvPicPr>
            <a:picLocks noChangeAspect="1"/>
          </p:cNvPicPr>
          <p:nvPr/>
        </p:nvPicPr>
        <p:blipFill rotWithShape="1">
          <a:blip r:embed="rId5">
            <a:extLst>
              <a:ext uri="{28A0092B-C50C-407E-A947-70E740481C1C}">
                <a14:useLocalDpi xmlns:a14="http://schemas.microsoft.com/office/drawing/2010/main" val="0"/>
              </a:ext>
            </a:extLst>
          </a:blip>
          <a:srcRect l="62964" t="67640" r="7604" b="13485"/>
          <a:stretch/>
        </p:blipFill>
        <p:spPr>
          <a:xfrm>
            <a:off x="7857914" y="2855672"/>
            <a:ext cx="4181686" cy="3180130"/>
          </a:xfrm>
          <a:prstGeom prst="roundRect">
            <a:avLst>
              <a:gd name="adj" fmla="val 0"/>
            </a:avLst>
          </a:prstGeom>
        </p:spPr>
      </p:pic>
      <p:sp>
        <p:nvSpPr>
          <p:cNvPr id="5" name="TextBox 4">
            <a:extLst>
              <a:ext uri="{FF2B5EF4-FFF2-40B4-BE49-F238E27FC236}">
                <a16:creationId xmlns:a16="http://schemas.microsoft.com/office/drawing/2014/main" id="{8A8FE093-C556-56E7-3BE3-157B9F590642}"/>
              </a:ext>
            </a:extLst>
          </p:cNvPr>
          <p:cNvSpPr txBox="1"/>
          <p:nvPr/>
        </p:nvSpPr>
        <p:spPr>
          <a:xfrm>
            <a:off x="9089920" y="2707829"/>
            <a:ext cx="1905000" cy="430887"/>
          </a:xfrm>
          <a:prstGeom prst="rect">
            <a:avLst/>
          </a:prstGeom>
          <a:noFill/>
        </p:spPr>
        <p:txBody>
          <a:bodyPr wrap="square" lIns="0" tIns="0" rIns="0" bIns="0" rtlCol="0">
            <a:spAutoFit/>
          </a:bodyPr>
          <a:lstStyle/>
          <a:p>
            <a:pPr algn="ctr"/>
            <a:r>
              <a:rPr lang="en-US" sz="2800">
                <a:solidFill>
                  <a:srgbClr val="FF0000"/>
                </a:solidFill>
                <a:latin typeface="#9Slide05 Braxton Regular" panose="03060000000000000000" pitchFamily="66" charset="0"/>
              </a:rPr>
              <a:t>Ki hiệu chung</a:t>
            </a:r>
          </a:p>
        </p:txBody>
      </p:sp>
    </p:spTree>
    <p:extLst>
      <p:ext uri="{BB962C8B-B14F-4D97-AF65-F5344CB8AC3E}">
        <p14:creationId xmlns:p14="http://schemas.microsoft.com/office/powerpoint/2010/main" val="237177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AA723D-2458-CA06-0407-D9BCCA0083CE}"/>
              </a:ext>
            </a:extLst>
          </p:cNvPr>
          <p:cNvSpPr txBox="1"/>
          <p:nvPr/>
        </p:nvSpPr>
        <p:spPr>
          <a:xfrm>
            <a:off x="3124200" y="42853"/>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54499C14-18CC-8120-F7A6-C9D53D1C4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2014954" y="81904"/>
            <a:ext cx="1056216" cy="1056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F85E87-DF4F-EA45-4FF0-6CBB2DAA56DA}"/>
              </a:ext>
            </a:extLst>
          </p:cNvPr>
          <p:cNvSpPr txBox="1"/>
          <p:nvPr/>
        </p:nvSpPr>
        <p:spPr>
          <a:xfrm>
            <a:off x="173854" y="892456"/>
            <a:ext cx="7499026" cy="658963"/>
          </a:xfrm>
          <a:prstGeom prst="rect">
            <a:avLst/>
          </a:prstGeom>
          <a:noFill/>
        </p:spPr>
        <p:txBody>
          <a:bodyPr wrap="square">
            <a:spAutoFit/>
          </a:bodyPr>
          <a:lstStyle/>
          <a:p>
            <a:pPr marL="0" marR="0">
              <a:lnSpc>
                <a:spcPct val="150000"/>
              </a:lnSpc>
              <a:spcBef>
                <a:spcPts val="0"/>
              </a:spcBef>
              <a:spcAft>
                <a:spcPts val="0"/>
              </a:spcAft>
            </a:pP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Câu</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46.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28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28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pic>
        <p:nvPicPr>
          <p:cNvPr id="8" name="Picture 7">
            <a:extLst>
              <a:ext uri="{FF2B5EF4-FFF2-40B4-BE49-F238E27FC236}">
                <a16:creationId xmlns:a16="http://schemas.microsoft.com/office/drawing/2014/main" id="{830D85A9-727F-463E-DCEA-DBB2E61A8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69" y="-4303457"/>
            <a:ext cx="10318805" cy="14022572"/>
          </a:xfrm>
          <a:prstGeom prst="rect">
            <a:avLst/>
          </a:prstGeom>
        </p:spPr>
      </p:pic>
      <p:sp>
        <p:nvSpPr>
          <p:cNvPr id="10" name="TextBox 9">
            <a:extLst>
              <a:ext uri="{FF2B5EF4-FFF2-40B4-BE49-F238E27FC236}">
                <a16:creationId xmlns:a16="http://schemas.microsoft.com/office/drawing/2014/main" id="{323549E4-D548-D610-CAFE-D52570D985CC}"/>
              </a:ext>
            </a:extLst>
          </p:cNvPr>
          <p:cNvSpPr txBox="1"/>
          <p:nvPr/>
        </p:nvSpPr>
        <p:spPr>
          <a:xfrm>
            <a:off x="138823" y="1425209"/>
            <a:ext cx="7407113" cy="1951625"/>
          </a:xfrm>
          <a:prstGeom prst="rect">
            <a:avLst/>
          </a:prstGeom>
          <a:noFill/>
        </p:spPr>
        <p:txBody>
          <a:bodyPr wrap="square">
            <a:spAutoFit/>
          </a:bodyPr>
          <a:lstStyle/>
          <a:p>
            <a:pPr marL="0" marR="0">
              <a:lnSpc>
                <a:spcPct val="150000"/>
              </a:lnSpc>
              <a:spcBef>
                <a:spcPts val="0"/>
              </a:spcBef>
              <a:spcAft>
                <a:spcPts val="0"/>
              </a:spcAft>
            </a:pP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Căn cứ vào Atlat Địa lí Việt Nam trang Kinh tế chung, cho biết khu kinh tế ven biển nào sau đây thuộc Đồng bằng sông Cửu Long?</a:t>
            </a:r>
          </a:p>
        </p:txBody>
      </p:sp>
      <p:sp>
        <p:nvSpPr>
          <p:cNvPr id="12" name="TextBox 11">
            <a:extLst>
              <a:ext uri="{FF2B5EF4-FFF2-40B4-BE49-F238E27FC236}">
                <a16:creationId xmlns:a16="http://schemas.microsoft.com/office/drawing/2014/main" id="{70BC1347-5B73-5870-28E5-0C6878D4490F}"/>
              </a:ext>
            </a:extLst>
          </p:cNvPr>
          <p:cNvSpPr txBox="1"/>
          <p:nvPr/>
        </p:nvSpPr>
        <p:spPr>
          <a:xfrm>
            <a:off x="138823" y="3479666"/>
            <a:ext cx="407002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Vân Phong.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B. Dung Quất.	</a:t>
            </a:r>
          </a:p>
        </p:txBody>
      </p:sp>
      <p:sp>
        <p:nvSpPr>
          <p:cNvPr id="14" name="TextBox 13">
            <a:extLst>
              <a:ext uri="{FF2B5EF4-FFF2-40B4-BE49-F238E27FC236}">
                <a16:creationId xmlns:a16="http://schemas.microsoft.com/office/drawing/2014/main" id="{4AB86AEB-32E3-06BC-4CBB-AC9D862B880F}"/>
              </a:ext>
            </a:extLst>
          </p:cNvPr>
          <p:cNvSpPr txBox="1"/>
          <p:nvPr/>
        </p:nvSpPr>
        <p:spPr>
          <a:xfrm>
            <a:off x="2563486" y="3553999"/>
            <a:ext cx="277706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Nhơn Hội.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 Năm Căn.</a:t>
            </a:r>
          </a:p>
        </p:txBody>
      </p:sp>
      <p:sp>
        <p:nvSpPr>
          <p:cNvPr id="7" name="Minus Sign 6">
            <a:extLst>
              <a:ext uri="{FF2B5EF4-FFF2-40B4-BE49-F238E27FC236}">
                <a16:creationId xmlns:a16="http://schemas.microsoft.com/office/drawing/2014/main" id="{8903C988-1873-EEDF-9C2B-11FC7ADF64DA}"/>
              </a:ext>
            </a:extLst>
          </p:cNvPr>
          <p:cNvSpPr/>
          <p:nvPr/>
        </p:nvSpPr>
        <p:spPr>
          <a:xfrm>
            <a:off x="1098112" y="266211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EC4593AC-2415-4F6A-0AD4-FECB753048C2}"/>
              </a:ext>
            </a:extLst>
          </p:cNvPr>
          <p:cNvSpPr/>
          <p:nvPr/>
        </p:nvSpPr>
        <p:spPr>
          <a:xfrm>
            <a:off x="-60600" y="3365099"/>
            <a:ext cx="4012619"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89683E91-58B9-5943-0347-555C9C227950}"/>
              </a:ext>
            </a:extLst>
          </p:cNvPr>
          <p:cNvSpPr/>
          <p:nvPr/>
        </p:nvSpPr>
        <p:spPr>
          <a:xfrm>
            <a:off x="5154559" y="2012690"/>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BEAE438-1FCD-17D7-9A2B-24688F3A73A8}"/>
              </a:ext>
            </a:extLst>
          </p:cNvPr>
          <p:cNvPicPr>
            <a:picLocks noChangeAspect="1"/>
          </p:cNvPicPr>
          <p:nvPr/>
        </p:nvPicPr>
        <p:blipFill rotWithShape="1">
          <a:blip r:embed="rId5">
            <a:extLst>
              <a:ext uri="{28A0092B-C50C-407E-A947-70E740481C1C}">
                <a14:useLocalDpi xmlns:a14="http://schemas.microsoft.com/office/drawing/2010/main" val="0"/>
              </a:ext>
            </a:extLst>
          </a:blip>
          <a:srcRect l="36153" r="36153"/>
          <a:stretch/>
        </p:blipFill>
        <p:spPr>
          <a:xfrm>
            <a:off x="3330004" y="5547463"/>
            <a:ext cx="981254" cy="1020220"/>
          </a:xfrm>
          <a:prstGeom prst="ellipse">
            <a:avLst/>
          </a:prstGeom>
        </p:spPr>
      </p:pic>
      <p:sp>
        <p:nvSpPr>
          <p:cNvPr id="17" name="Oval 16">
            <a:hlinkClick r:id="rId6" action="ppaction://hlinksldjump"/>
            <a:extLst>
              <a:ext uri="{FF2B5EF4-FFF2-40B4-BE49-F238E27FC236}">
                <a16:creationId xmlns:a16="http://schemas.microsoft.com/office/drawing/2014/main" id="{03C6E829-76AE-7C3E-A5FD-4E7C8995926E}"/>
              </a:ext>
            </a:extLst>
          </p:cNvPr>
          <p:cNvSpPr/>
          <p:nvPr/>
        </p:nvSpPr>
        <p:spPr>
          <a:xfrm>
            <a:off x="3155512" y="5358777"/>
            <a:ext cx="1259826" cy="125982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9Slide05 GeosansLight" panose="02000603020000020003" pitchFamily="2" charset="0"/>
            </a:endParaRPr>
          </a:p>
        </p:txBody>
      </p:sp>
      <p:pic>
        <p:nvPicPr>
          <p:cNvPr id="18" name="Picture 17">
            <a:extLst>
              <a:ext uri="{FF2B5EF4-FFF2-40B4-BE49-F238E27FC236}">
                <a16:creationId xmlns:a16="http://schemas.microsoft.com/office/drawing/2014/main" id="{9DCCA7AD-DF6A-374F-C09D-2AC0BF43BF33}"/>
              </a:ext>
            </a:extLst>
          </p:cNvPr>
          <p:cNvPicPr>
            <a:picLocks noChangeAspect="1"/>
          </p:cNvPicPr>
          <p:nvPr/>
        </p:nvPicPr>
        <p:blipFill rotWithShape="1">
          <a:blip r:embed="rId5">
            <a:extLst>
              <a:ext uri="{28A0092B-C50C-407E-A947-70E740481C1C}">
                <a14:useLocalDpi xmlns:a14="http://schemas.microsoft.com/office/drawing/2010/main" val="0"/>
              </a:ext>
            </a:extLst>
          </a:blip>
          <a:srcRect l="62964" t="67640" r="7604" b="13485"/>
          <a:stretch/>
        </p:blipFill>
        <p:spPr>
          <a:xfrm>
            <a:off x="7672880" y="2855671"/>
            <a:ext cx="4181686" cy="3180130"/>
          </a:xfrm>
          <a:prstGeom prst="roundRect">
            <a:avLst>
              <a:gd name="adj" fmla="val 0"/>
            </a:avLst>
          </a:prstGeom>
        </p:spPr>
      </p:pic>
      <p:sp>
        <p:nvSpPr>
          <p:cNvPr id="2" name="Rectangle 1">
            <a:extLst>
              <a:ext uri="{FF2B5EF4-FFF2-40B4-BE49-F238E27FC236}">
                <a16:creationId xmlns:a16="http://schemas.microsoft.com/office/drawing/2014/main" id="{0A2413CD-27B7-B2F0-0051-3D15B742D4ED}"/>
              </a:ext>
            </a:extLst>
          </p:cNvPr>
          <p:cNvSpPr/>
          <p:nvPr/>
        </p:nvSpPr>
        <p:spPr>
          <a:xfrm>
            <a:off x="7620000" y="5684518"/>
            <a:ext cx="4341264" cy="351283"/>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BA8CB9-5CDF-34CD-565E-66452C0E1EE9}"/>
              </a:ext>
            </a:extLst>
          </p:cNvPr>
          <p:cNvSpPr txBox="1"/>
          <p:nvPr/>
        </p:nvSpPr>
        <p:spPr>
          <a:xfrm>
            <a:off x="9089920" y="2707829"/>
            <a:ext cx="1905000" cy="430887"/>
          </a:xfrm>
          <a:prstGeom prst="rect">
            <a:avLst/>
          </a:prstGeom>
          <a:noFill/>
        </p:spPr>
        <p:txBody>
          <a:bodyPr wrap="square" lIns="0" tIns="0" rIns="0" bIns="0" rtlCol="0">
            <a:spAutoFit/>
          </a:bodyPr>
          <a:lstStyle/>
          <a:p>
            <a:pPr algn="ctr"/>
            <a:r>
              <a:rPr lang="en-US" sz="2800">
                <a:solidFill>
                  <a:srgbClr val="FF0000"/>
                </a:solidFill>
                <a:latin typeface="#9Slide05 Braxton Regular" panose="03060000000000000000" pitchFamily="66" charset="0"/>
              </a:rPr>
              <a:t>Ki hiệu chung</a:t>
            </a:r>
          </a:p>
        </p:txBody>
      </p:sp>
    </p:spTree>
    <p:extLst>
      <p:ext uri="{BB962C8B-B14F-4D97-AF65-F5344CB8AC3E}">
        <p14:creationId xmlns:p14="http://schemas.microsoft.com/office/powerpoint/2010/main" val="359023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AA723D-2458-CA06-0407-D9BCCA0083CE}"/>
              </a:ext>
            </a:extLst>
          </p:cNvPr>
          <p:cNvSpPr txBox="1"/>
          <p:nvPr/>
        </p:nvSpPr>
        <p:spPr>
          <a:xfrm>
            <a:off x="3181093" y="251291"/>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hlinkClick r:id="rId3" action="ppaction://hlinksldjump"/>
            <a:extLst>
              <a:ext uri="{FF2B5EF4-FFF2-40B4-BE49-F238E27FC236}">
                <a16:creationId xmlns:a16="http://schemas.microsoft.com/office/drawing/2014/main" id="{54499C14-18CC-8120-F7A6-C9D53D1C4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F85E87-DF4F-EA45-4FF0-6CBB2DAA56DA}"/>
              </a:ext>
            </a:extLst>
          </p:cNvPr>
          <p:cNvSpPr txBox="1"/>
          <p:nvPr/>
        </p:nvSpPr>
        <p:spPr>
          <a:xfrm>
            <a:off x="120974" y="1587669"/>
            <a:ext cx="7499026" cy="658963"/>
          </a:xfrm>
          <a:prstGeom prst="rect">
            <a:avLst/>
          </a:prstGeom>
          <a:noFill/>
        </p:spPr>
        <p:txBody>
          <a:bodyPr wrap="square">
            <a:spAutoFit/>
          </a:bodyPr>
          <a:lstStyle/>
          <a:p>
            <a:pPr marL="0" marR="0">
              <a:lnSpc>
                <a:spcPct val="150000"/>
              </a:lnSpc>
              <a:spcBef>
                <a:spcPts val="0"/>
              </a:spcBef>
              <a:spcAft>
                <a:spcPts val="0"/>
              </a:spcAft>
            </a:pPr>
            <a:r>
              <a:rPr lang="en-US" sz="28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Câu 46. Đề minh họa của Bộ GD- ĐT năm 2023</a:t>
            </a:r>
          </a:p>
        </p:txBody>
      </p:sp>
      <p:pic>
        <p:nvPicPr>
          <p:cNvPr id="8" name="Picture 7">
            <a:extLst>
              <a:ext uri="{FF2B5EF4-FFF2-40B4-BE49-F238E27FC236}">
                <a16:creationId xmlns:a16="http://schemas.microsoft.com/office/drawing/2014/main" id="{830D85A9-727F-463E-DCEA-DBB2E61A833E}"/>
              </a:ext>
            </a:extLst>
          </p:cNvPr>
          <p:cNvPicPr>
            <a:picLocks noChangeAspect="1"/>
          </p:cNvPicPr>
          <p:nvPr/>
        </p:nvPicPr>
        <p:blipFill rotWithShape="1">
          <a:blip r:embed="rId5">
            <a:extLst>
              <a:ext uri="{28A0092B-C50C-407E-A947-70E740481C1C}">
                <a14:useLocalDpi xmlns:a14="http://schemas.microsoft.com/office/drawing/2010/main" val="0"/>
              </a:ext>
            </a:extLst>
          </a:blip>
          <a:srcRect l="6327" t="-145" r="1664" b="145"/>
          <a:stretch/>
        </p:blipFill>
        <p:spPr>
          <a:xfrm>
            <a:off x="7620000" y="-8602258"/>
            <a:ext cx="10467413" cy="15460258"/>
          </a:xfrm>
          <a:prstGeom prst="rect">
            <a:avLst/>
          </a:prstGeom>
        </p:spPr>
      </p:pic>
      <p:sp>
        <p:nvSpPr>
          <p:cNvPr id="10" name="TextBox 9">
            <a:extLst>
              <a:ext uri="{FF2B5EF4-FFF2-40B4-BE49-F238E27FC236}">
                <a16:creationId xmlns:a16="http://schemas.microsoft.com/office/drawing/2014/main" id="{323549E4-D548-D610-CAFE-D52570D985CC}"/>
              </a:ext>
            </a:extLst>
          </p:cNvPr>
          <p:cNvSpPr txBox="1"/>
          <p:nvPr/>
        </p:nvSpPr>
        <p:spPr>
          <a:xfrm>
            <a:off x="39740" y="2365770"/>
            <a:ext cx="7407113" cy="1951625"/>
          </a:xfrm>
          <a:prstGeom prst="rect">
            <a:avLst/>
          </a:prstGeom>
          <a:noFill/>
        </p:spPr>
        <p:txBody>
          <a:bodyPr wrap="square">
            <a:spAutoFit/>
          </a:bodyPr>
          <a:lstStyle/>
          <a:p>
            <a:pPr marL="0" marR="0">
              <a:lnSpc>
                <a:spcPct val="150000"/>
              </a:lnSpc>
              <a:spcBef>
                <a:spcPts val="0"/>
              </a:spcBef>
              <a:spcAft>
                <a:spcPts val="0"/>
              </a:spcAft>
            </a:pP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Căn cứ vào Atlat Địa lí Việt Nam trang Kinh tế chung, cho biết khu kinh tế ven biển nào sau đây thuộc Đồng bằng sông Cửu Long?</a:t>
            </a:r>
          </a:p>
        </p:txBody>
      </p:sp>
      <p:sp>
        <p:nvSpPr>
          <p:cNvPr id="12" name="TextBox 11">
            <a:extLst>
              <a:ext uri="{FF2B5EF4-FFF2-40B4-BE49-F238E27FC236}">
                <a16:creationId xmlns:a16="http://schemas.microsoft.com/office/drawing/2014/main" id="{70BC1347-5B73-5870-28E5-0C6878D4490F}"/>
              </a:ext>
            </a:extLst>
          </p:cNvPr>
          <p:cNvSpPr txBox="1"/>
          <p:nvPr/>
        </p:nvSpPr>
        <p:spPr>
          <a:xfrm>
            <a:off x="838238" y="4436533"/>
            <a:ext cx="407002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Vân Phong.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B. Dung Quất.	</a:t>
            </a:r>
          </a:p>
        </p:txBody>
      </p:sp>
      <p:sp>
        <p:nvSpPr>
          <p:cNvPr id="14" name="TextBox 13">
            <a:extLst>
              <a:ext uri="{FF2B5EF4-FFF2-40B4-BE49-F238E27FC236}">
                <a16:creationId xmlns:a16="http://schemas.microsoft.com/office/drawing/2014/main" id="{4AB86AEB-32E3-06BC-4CBB-AC9D862B880F}"/>
              </a:ext>
            </a:extLst>
          </p:cNvPr>
          <p:cNvSpPr txBox="1"/>
          <p:nvPr/>
        </p:nvSpPr>
        <p:spPr>
          <a:xfrm>
            <a:off x="4133593" y="4436533"/>
            <a:ext cx="2777066" cy="1305294"/>
          </a:xfrm>
          <a:prstGeom prst="rect">
            <a:avLst/>
          </a:prstGeom>
          <a:noFill/>
        </p:spPr>
        <p:txBody>
          <a:bodyPr wrap="square">
            <a:spAutoFit/>
          </a:bodyPr>
          <a:lstStyle/>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Nhơn Hội.	</a:t>
            </a:r>
          </a:p>
          <a:p>
            <a:pPr marL="0" marR="0">
              <a:lnSpc>
                <a:spcPct val="150000"/>
              </a:lnSpc>
              <a:spcBef>
                <a:spcPts val="0"/>
              </a:spcBef>
              <a:spcAft>
                <a:spcPts val="0"/>
              </a:spcAft>
              <a:tabLst>
                <a:tab pos="179705" algn="l"/>
                <a:tab pos="1845310" algn="l"/>
                <a:tab pos="3510280" algn="l"/>
                <a:tab pos="5175250"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 Năm Căn.</a:t>
            </a:r>
          </a:p>
        </p:txBody>
      </p:sp>
      <p:pic>
        <p:nvPicPr>
          <p:cNvPr id="9" name="Picture 4" descr="icon-tick | Tối ưu giải pháp công nghiệp">
            <a:extLst>
              <a:ext uri="{FF2B5EF4-FFF2-40B4-BE49-F238E27FC236}">
                <a16:creationId xmlns:a16="http://schemas.microsoft.com/office/drawing/2014/main" id="{E2FB0CED-DC90-C826-FD55-48577AA01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966102"/>
            <a:ext cx="825370" cy="736938"/>
          </a:xfrm>
          <a:prstGeom prst="rect">
            <a:avLst/>
          </a:prstGeom>
          <a:noFill/>
          <a:extLst>
            <a:ext uri="{909E8E84-426E-40DD-AFC4-6F175D3DCCD1}">
              <a14:hiddenFill xmlns:a14="http://schemas.microsoft.com/office/drawing/2010/main">
                <a:solidFill>
                  <a:srgbClr val="FFFFFF"/>
                </a:solidFill>
              </a14:hiddenFill>
            </a:ext>
          </a:extLst>
        </p:spPr>
      </p:pic>
      <p:sp>
        <p:nvSpPr>
          <p:cNvPr id="2" name="Minus Sign 1">
            <a:extLst>
              <a:ext uri="{FF2B5EF4-FFF2-40B4-BE49-F238E27FC236}">
                <a16:creationId xmlns:a16="http://schemas.microsoft.com/office/drawing/2014/main" id="{59A8D492-BDAC-EB16-127D-FC1BCAA51F6A}"/>
              </a:ext>
            </a:extLst>
          </p:cNvPr>
          <p:cNvSpPr/>
          <p:nvPr/>
        </p:nvSpPr>
        <p:spPr>
          <a:xfrm>
            <a:off x="1279687" y="3549778"/>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Sign 4">
            <a:extLst>
              <a:ext uri="{FF2B5EF4-FFF2-40B4-BE49-F238E27FC236}">
                <a16:creationId xmlns:a16="http://schemas.microsoft.com/office/drawing/2014/main" id="{E6791512-8C40-BC36-40C0-0A257602F88D}"/>
              </a:ext>
            </a:extLst>
          </p:cNvPr>
          <p:cNvSpPr/>
          <p:nvPr/>
        </p:nvSpPr>
        <p:spPr>
          <a:xfrm>
            <a:off x="42491" y="4233018"/>
            <a:ext cx="3827996"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Sign 6">
            <a:extLst>
              <a:ext uri="{FF2B5EF4-FFF2-40B4-BE49-F238E27FC236}">
                <a16:creationId xmlns:a16="http://schemas.microsoft.com/office/drawing/2014/main" id="{B42F981C-D27A-A233-6925-B7971ED2E2E9}"/>
              </a:ext>
            </a:extLst>
          </p:cNvPr>
          <p:cNvSpPr/>
          <p:nvPr/>
        </p:nvSpPr>
        <p:spPr>
          <a:xfrm>
            <a:off x="5057647" y="2908019"/>
            <a:ext cx="25908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0D7F1B1-EDF1-A019-8B80-C8268101933C}"/>
              </a:ext>
            </a:extLst>
          </p:cNvPr>
          <p:cNvSpPr/>
          <p:nvPr/>
        </p:nvSpPr>
        <p:spPr>
          <a:xfrm>
            <a:off x="9525000" y="6019800"/>
            <a:ext cx="904478"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1BAA80-3D4F-4A4B-2AB9-31377FBDD0AA}"/>
              </a:ext>
            </a:extLst>
          </p:cNvPr>
          <p:cNvSpPr/>
          <p:nvPr/>
        </p:nvSpPr>
        <p:spPr>
          <a:xfrm flipH="1">
            <a:off x="13411200" y="7924800"/>
            <a:ext cx="312044" cy="358802"/>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3DBBEE8-4C88-ED1A-ED10-CDCFB452249E}"/>
              </a:ext>
            </a:extLst>
          </p:cNvPr>
          <p:cNvPicPr>
            <a:picLocks noChangeAspect="1"/>
          </p:cNvPicPr>
          <p:nvPr/>
        </p:nvPicPr>
        <p:blipFill rotWithShape="1">
          <a:blip r:embed="rId7">
            <a:extLst>
              <a:ext uri="{28A0092B-C50C-407E-A947-70E740481C1C}">
                <a14:useLocalDpi xmlns:a14="http://schemas.microsoft.com/office/drawing/2010/main" val="0"/>
              </a:ext>
            </a:extLst>
          </a:blip>
          <a:srcRect l="62964" t="67640" r="7604" b="13485"/>
          <a:stretch/>
        </p:blipFill>
        <p:spPr>
          <a:xfrm>
            <a:off x="7575463" y="-69424"/>
            <a:ext cx="4181686" cy="3180130"/>
          </a:xfrm>
          <a:prstGeom prst="roundRect">
            <a:avLst>
              <a:gd name="adj" fmla="val 0"/>
            </a:avLst>
          </a:prstGeom>
        </p:spPr>
      </p:pic>
      <p:sp>
        <p:nvSpPr>
          <p:cNvPr id="16" name="Rectangle 15">
            <a:extLst>
              <a:ext uri="{FF2B5EF4-FFF2-40B4-BE49-F238E27FC236}">
                <a16:creationId xmlns:a16="http://schemas.microsoft.com/office/drawing/2014/main" id="{250DB5FA-BB3C-5922-19DF-CE380EEE59B4}"/>
              </a:ext>
            </a:extLst>
          </p:cNvPr>
          <p:cNvSpPr/>
          <p:nvPr/>
        </p:nvSpPr>
        <p:spPr>
          <a:xfrm>
            <a:off x="8145483" y="2759423"/>
            <a:ext cx="3208317" cy="351283"/>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9E1BE63-D56A-0B02-7A7A-1EB717390E83}"/>
              </a:ext>
            </a:extLst>
          </p:cNvPr>
          <p:cNvSpPr txBox="1"/>
          <p:nvPr/>
        </p:nvSpPr>
        <p:spPr>
          <a:xfrm>
            <a:off x="8915400" y="-31936"/>
            <a:ext cx="1905000" cy="430887"/>
          </a:xfrm>
          <a:prstGeom prst="rect">
            <a:avLst/>
          </a:prstGeom>
          <a:noFill/>
        </p:spPr>
        <p:txBody>
          <a:bodyPr wrap="square" lIns="0" tIns="0" rIns="0" bIns="0" rtlCol="0">
            <a:spAutoFit/>
          </a:bodyPr>
          <a:lstStyle/>
          <a:p>
            <a:pPr algn="ctr"/>
            <a:r>
              <a:rPr lang="en-US" sz="2800">
                <a:solidFill>
                  <a:srgbClr val="FF0000"/>
                </a:solidFill>
                <a:latin typeface="#9Slide05 Braxton Regular" panose="03060000000000000000" pitchFamily="66" charset="0"/>
              </a:rPr>
              <a:t>Ki hiệu chung</a:t>
            </a:r>
          </a:p>
        </p:txBody>
      </p:sp>
    </p:spTree>
    <p:extLst>
      <p:ext uri="{BB962C8B-B14F-4D97-AF65-F5344CB8AC3E}">
        <p14:creationId xmlns:p14="http://schemas.microsoft.com/office/powerpoint/2010/main" val="4294271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631736-03D4-47EE-D217-92F638B66FA0}"/>
              </a:ext>
            </a:extLst>
          </p:cNvPr>
          <p:cNvSpPr txBox="1"/>
          <p:nvPr/>
        </p:nvSpPr>
        <p:spPr>
          <a:xfrm>
            <a:off x="3181093" y="251291"/>
            <a:ext cx="1905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9Slide05 FS Blonde Script" panose="03000503000000000000" pitchFamily="65" charset="0"/>
                <a:ea typeface="+mn-ea"/>
                <a:cs typeface="+mn-cs"/>
              </a:rPr>
              <a:t>Ví dụ</a:t>
            </a:r>
            <a:endParaRPr kumimoji="0" lang="en-US" sz="6000" b="0" i="0" u="none" strike="noStrike" kern="1200" cap="none" spc="0" normalizeH="0" baseline="0" noProof="0">
              <a:ln>
                <a:noFill/>
              </a:ln>
              <a:solidFill>
                <a:prstClr val="black"/>
              </a:solidFill>
              <a:effectLst/>
              <a:uLnTx/>
              <a:uFillTx/>
              <a:latin typeface="#9Slide05 FS Blonde Script" panose="03000503000000000000" pitchFamily="65" charset="0"/>
              <a:ea typeface="+mn-ea"/>
              <a:cs typeface="+mn-cs"/>
            </a:endParaRPr>
          </a:p>
        </p:txBody>
      </p:sp>
      <p:pic>
        <p:nvPicPr>
          <p:cNvPr id="4" name="Picture 2" descr="Векторный контрольный список PNG HD Image - PNG All">
            <a:extLst>
              <a:ext uri="{FF2B5EF4-FFF2-40B4-BE49-F238E27FC236}">
                <a16:creationId xmlns:a16="http://schemas.microsoft.com/office/drawing/2014/main" id="{C42E0163-0708-FBA6-F793-7C3565436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068FFC-37FA-00E1-5530-89E0AFB18D6D}"/>
              </a:ext>
            </a:extLst>
          </p:cNvPr>
          <p:cNvSpPr txBox="1"/>
          <p:nvPr/>
        </p:nvSpPr>
        <p:spPr>
          <a:xfrm>
            <a:off x="354419" y="2567347"/>
            <a:ext cx="7239000" cy="32460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Câu 48. Căn cứ vào Atlat Địa lí Việt Nam trang Các hệ thống sông, cho biết sông nào sau đây đổ ra Biển Đông qua cửa Tùng?</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A. Sông Bến Hải.	B. Sông Thu Bồn.	</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C. Sông Ba.		D. Sông Gianh.</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0CCF2BB-851C-8D8B-E8BB-093234C519EB}"/>
              </a:ext>
            </a:extLst>
          </p:cNvPr>
          <p:cNvSpPr txBox="1"/>
          <p:nvPr/>
        </p:nvSpPr>
        <p:spPr>
          <a:xfrm>
            <a:off x="120974" y="1587669"/>
            <a:ext cx="7499026" cy="6589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sp>
        <p:nvSpPr>
          <p:cNvPr id="5" name="Minus Sign 4">
            <a:extLst>
              <a:ext uri="{FF2B5EF4-FFF2-40B4-BE49-F238E27FC236}">
                <a16:creationId xmlns:a16="http://schemas.microsoft.com/office/drawing/2014/main" id="{2667C4B6-09F4-9821-18D5-DEE922FEA935}"/>
              </a:ext>
            </a:extLst>
          </p:cNvPr>
          <p:cNvSpPr/>
          <p:nvPr/>
        </p:nvSpPr>
        <p:spPr>
          <a:xfrm>
            <a:off x="4267200" y="3766453"/>
            <a:ext cx="714246"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 name="Minus Sign 6">
            <a:extLst>
              <a:ext uri="{FF2B5EF4-FFF2-40B4-BE49-F238E27FC236}">
                <a16:creationId xmlns:a16="http://schemas.microsoft.com/office/drawing/2014/main" id="{1DE2B66E-6CC3-78A1-68BD-5FA1F92DC6CE}"/>
              </a:ext>
            </a:extLst>
          </p:cNvPr>
          <p:cNvSpPr/>
          <p:nvPr/>
        </p:nvSpPr>
        <p:spPr>
          <a:xfrm>
            <a:off x="2667000" y="4419600"/>
            <a:ext cx="17526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Minus Sign 9">
            <a:extLst>
              <a:ext uri="{FF2B5EF4-FFF2-40B4-BE49-F238E27FC236}">
                <a16:creationId xmlns:a16="http://schemas.microsoft.com/office/drawing/2014/main" id="{C30671DB-86AC-C193-9522-4E9117996853}"/>
              </a:ext>
            </a:extLst>
          </p:cNvPr>
          <p:cNvSpPr/>
          <p:nvPr/>
        </p:nvSpPr>
        <p:spPr>
          <a:xfrm flipV="1">
            <a:off x="243131" y="3766452"/>
            <a:ext cx="2937962" cy="5229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7" name="Group 16">
            <a:extLst>
              <a:ext uri="{FF2B5EF4-FFF2-40B4-BE49-F238E27FC236}">
                <a16:creationId xmlns:a16="http://schemas.microsoft.com/office/drawing/2014/main" id="{A8427E8B-712F-9EF1-4B0C-26A2627A134B}"/>
              </a:ext>
            </a:extLst>
          </p:cNvPr>
          <p:cNvGrpSpPr/>
          <p:nvPr/>
        </p:nvGrpSpPr>
        <p:grpSpPr>
          <a:xfrm>
            <a:off x="7655791" y="91642"/>
            <a:ext cx="4367324" cy="2992054"/>
            <a:chOff x="7912699" y="152400"/>
            <a:chExt cx="3974502" cy="2722933"/>
          </a:xfrm>
        </p:grpSpPr>
        <p:sp>
          <p:nvSpPr>
            <p:cNvPr id="16" name="Rectangle 15">
              <a:extLst>
                <a:ext uri="{FF2B5EF4-FFF2-40B4-BE49-F238E27FC236}">
                  <a16:creationId xmlns:a16="http://schemas.microsoft.com/office/drawing/2014/main" id="{AF711D87-6F9B-94C9-ED18-C74AD6A6130A}"/>
                </a:ext>
              </a:extLst>
            </p:cNvPr>
            <p:cNvSpPr/>
            <p:nvPr/>
          </p:nvSpPr>
          <p:spPr>
            <a:xfrm>
              <a:off x="7912699" y="152400"/>
              <a:ext cx="3974502" cy="27229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7B14488-F57C-D08C-22BC-5DB8A52CD82A}"/>
                </a:ext>
              </a:extLst>
            </p:cNvPr>
            <p:cNvPicPr>
              <a:picLocks noChangeAspect="1"/>
            </p:cNvPicPr>
            <p:nvPr/>
          </p:nvPicPr>
          <p:blipFill>
            <a:blip r:embed="rId3"/>
            <a:stretch>
              <a:fillRect/>
            </a:stretch>
          </p:blipFill>
          <p:spPr>
            <a:xfrm>
              <a:off x="8010653" y="201844"/>
              <a:ext cx="3810000" cy="2624044"/>
            </a:xfrm>
            <a:prstGeom prst="rect">
              <a:avLst/>
            </a:prstGeom>
          </p:spPr>
        </p:pic>
      </p:grpSp>
      <p:pic>
        <p:nvPicPr>
          <p:cNvPr id="18" name="Picture 17">
            <a:extLst>
              <a:ext uri="{FF2B5EF4-FFF2-40B4-BE49-F238E27FC236}">
                <a16:creationId xmlns:a16="http://schemas.microsoft.com/office/drawing/2014/main" id="{FD6394FC-29F8-A972-141B-AE0B14161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062" y="3199802"/>
            <a:ext cx="2570782" cy="3505798"/>
          </a:xfrm>
          <a:prstGeom prst="rect">
            <a:avLst/>
          </a:prstGeom>
        </p:spPr>
      </p:pic>
    </p:spTree>
    <p:extLst>
      <p:ext uri="{BB962C8B-B14F-4D97-AF65-F5344CB8AC3E}">
        <p14:creationId xmlns:p14="http://schemas.microsoft.com/office/powerpoint/2010/main" val="1778093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B0751-240E-EEEF-6046-DCC27BCB2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73" y="-3429000"/>
            <a:ext cx="9753454" cy="13300871"/>
          </a:xfrm>
          <a:prstGeom prst="rect">
            <a:avLst/>
          </a:prstGeom>
        </p:spPr>
      </p:pic>
      <p:sp>
        <p:nvSpPr>
          <p:cNvPr id="3" name="TextBox 2">
            <a:extLst>
              <a:ext uri="{FF2B5EF4-FFF2-40B4-BE49-F238E27FC236}">
                <a16:creationId xmlns:a16="http://schemas.microsoft.com/office/drawing/2014/main" id="{C3631736-03D4-47EE-D217-92F638B66FA0}"/>
              </a:ext>
            </a:extLst>
          </p:cNvPr>
          <p:cNvSpPr txBox="1"/>
          <p:nvPr/>
        </p:nvSpPr>
        <p:spPr>
          <a:xfrm>
            <a:off x="3181093" y="251291"/>
            <a:ext cx="1905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9Slide05 FS Blonde Script" panose="03000503000000000000" pitchFamily="65" charset="0"/>
                <a:ea typeface="+mn-ea"/>
                <a:cs typeface="+mn-cs"/>
              </a:rPr>
              <a:t>Ví dụ</a:t>
            </a:r>
            <a:endParaRPr kumimoji="0" lang="en-US" sz="6000" b="0" i="0" u="none" strike="noStrike" kern="1200" cap="none" spc="0" normalizeH="0" baseline="0" noProof="0">
              <a:ln>
                <a:noFill/>
              </a:ln>
              <a:solidFill>
                <a:prstClr val="black"/>
              </a:solidFill>
              <a:effectLst/>
              <a:uLnTx/>
              <a:uFillTx/>
              <a:latin typeface="#9Slide05 FS Blonde Script" panose="03000503000000000000" pitchFamily="65" charset="0"/>
              <a:ea typeface="+mn-ea"/>
              <a:cs typeface="+mn-cs"/>
            </a:endParaRPr>
          </a:p>
        </p:txBody>
      </p:sp>
      <p:pic>
        <p:nvPicPr>
          <p:cNvPr id="4" name="Picture 2" descr="Векторный контрольный список PNG HD Image - PNG All">
            <a:extLst>
              <a:ext uri="{FF2B5EF4-FFF2-40B4-BE49-F238E27FC236}">
                <a16:creationId xmlns:a16="http://schemas.microsoft.com/office/drawing/2014/main" id="{C42E0163-0708-FBA6-F793-7C3565436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CCF2BB-851C-8D8B-E8BB-093234C519EB}"/>
              </a:ext>
            </a:extLst>
          </p:cNvPr>
          <p:cNvSpPr txBox="1"/>
          <p:nvPr/>
        </p:nvSpPr>
        <p:spPr>
          <a:xfrm>
            <a:off x="120974" y="1587669"/>
            <a:ext cx="7499026" cy="6589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sp>
        <p:nvSpPr>
          <p:cNvPr id="2" name="TextBox 1">
            <a:extLst>
              <a:ext uri="{FF2B5EF4-FFF2-40B4-BE49-F238E27FC236}">
                <a16:creationId xmlns:a16="http://schemas.microsoft.com/office/drawing/2014/main" id="{E0990188-1E2C-A788-43CD-0D4FC40C8CD4}"/>
              </a:ext>
            </a:extLst>
          </p:cNvPr>
          <p:cNvSpPr txBox="1"/>
          <p:nvPr/>
        </p:nvSpPr>
        <p:spPr>
          <a:xfrm>
            <a:off x="352647" y="2567347"/>
            <a:ext cx="7239000" cy="32460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Câu 48. Căn cứ vào Atlat Địa lí Việt Nam trang Các hệ thống sông, cho biết sông nào sau đây đổ ra Biển Đông qua cửa Tùng?</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A. Sông Bến Hải.	B. Sông Thu Bồn.	</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C. Sông Ba.		D. Sông Gianh.</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Minus Sign 6">
            <a:extLst>
              <a:ext uri="{FF2B5EF4-FFF2-40B4-BE49-F238E27FC236}">
                <a16:creationId xmlns:a16="http://schemas.microsoft.com/office/drawing/2014/main" id="{8B81A5B7-F1E4-CE0D-69B9-C0C2035BA119}"/>
              </a:ext>
            </a:extLst>
          </p:cNvPr>
          <p:cNvSpPr/>
          <p:nvPr/>
        </p:nvSpPr>
        <p:spPr>
          <a:xfrm>
            <a:off x="4265428" y="3766453"/>
            <a:ext cx="714246"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Minus Sign 8">
            <a:extLst>
              <a:ext uri="{FF2B5EF4-FFF2-40B4-BE49-F238E27FC236}">
                <a16:creationId xmlns:a16="http://schemas.microsoft.com/office/drawing/2014/main" id="{E46138C1-0232-1E43-5A8A-C111600F4F29}"/>
              </a:ext>
            </a:extLst>
          </p:cNvPr>
          <p:cNvSpPr/>
          <p:nvPr/>
        </p:nvSpPr>
        <p:spPr>
          <a:xfrm>
            <a:off x="2638160" y="4419600"/>
            <a:ext cx="17526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Minus Sign 9">
            <a:extLst>
              <a:ext uri="{FF2B5EF4-FFF2-40B4-BE49-F238E27FC236}">
                <a16:creationId xmlns:a16="http://schemas.microsoft.com/office/drawing/2014/main" id="{7F922485-A14E-CD5F-CAA9-A0B7D690D66F}"/>
              </a:ext>
            </a:extLst>
          </p:cNvPr>
          <p:cNvSpPr/>
          <p:nvPr/>
        </p:nvSpPr>
        <p:spPr>
          <a:xfrm flipV="1">
            <a:off x="241359" y="3766452"/>
            <a:ext cx="2937962" cy="5229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id="{000DA71B-E598-4FB7-BB2F-4B64C4EB34E6}"/>
              </a:ext>
            </a:extLst>
          </p:cNvPr>
          <p:cNvGrpSpPr/>
          <p:nvPr/>
        </p:nvGrpSpPr>
        <p:grpSpPr>
          <a:xfrm rot="17948470">
            <a:off x="6632332" y="7935662"/>
            <a:ext cx="534908" cy="502760"/>
            <a:chOff x="6946319" y="766922"/>
            <a:chExt cx="3048000" cy="3197694"/>
          </a:xfrm>
        </p:grpSpPr>
        <p:pic>
          <p:nvPicPr>
            <p:cNvPr id="11" name="Picture 10">
              <a:extLst>
                <a:ext uri="{FF2B5EF4-FFF2-40B4-BE49-F238E27FC236}">
                  <a16:creationId xmlns:a16="http://schemas.microsoft.com/office/drawing/2014/main" id="{9F046DFC-4CAC-BB25-6094-BA59A9820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2344" y1="36250" x2="32969" y2="67813"/>
                          <a14:foregroundMark x1="56094" y1="35781" x2="41563" y2="50156"/>
                          <a14:foregroundMark x1="45625" y1="35625" x2="37656" y2="46875"/>
                          <a14:foregroundMark x1="29844" y1="35156" x2="29844" y2="65938"/>
                        </a14:backgroundRemoval>
                      </a14:imgEffect>
                    </a14:imgLayer>
                  </a14:imgProps>
                </a:ext>
              </a:extLst>
            </a:blip>
            <a:srcRect l="25000" t="27000" r="25000" b="20545"/>
            <a:stretch/>
          </p:blipFill>
          <p:spPr>
            <a:xfrm rot="20181874">
              <a:off x="6946319" y="766922"/>
              <a:ext cx="3048000" cy="3197694"/>
            </a:xfrm>
            <a:prstGeom prst="rect">
              <a:avLst/>
            </a:prstGeom>
          </p:spPr>
        </p:pic>
        <p:pic>
          <p:nvPicPr>
            <p:cNvPr id="12" name="Picture 11">
              <a:extLst>
                <a:ext uri="{FF2B5EF4-FFF2-40B4-BE49-F238E27FC236}">
                  <a16:creationId xmlns:a16="http://schemas.microsoft.com/office/drawing/2014/main" id="{10C1AB0C-0E4D-D910-5A4A-3548B5617065}"/>
                </a:ext>
              </a:extLst>
            </p:cNvPr>
            <p:cNvPicPr>
              <a:picLocks noChangeAspect="1"/>
            </p:cNvPicPr>
            <p:nvPr/>
          </p:nvPicPr>
          <p:blipFill rotWithShape="1">
            <a:blip r:embed="rId6">
              <a:extLst>
                <a:ext uri="{28A0092B-C50C-407E-A947-70E740481C1C}">
                  <a14:useLocalDpi xmlns:a14="http://schemas.microsoft.com/office/drawing/2010/main" val="0"/>
                </a:ext>
              </a:extLst>
            </a:blip>
            <a:srcRect l="24591"/>
            <a:stretch/>
          </p:blipFill>
          <p:spPr>
            <a:xfrm rot="20188744">
              <a:off x="7445826" y="1014213"/>
              <a:ext cx="2215101" cy="2490576"/>
            </a:xfrm>
            <a:prstGeom prst="rect">
              <a:avLst/>
            </a:prstGeom>
          </p:spPr>
        </p:pic>
      </p:grpSp>
      <p:grpSp>
        <p:nvGrpSpPr>
          <p:cNvPr id="13" name="Group 12">
            <a:extLst>
              <a:ext uri="{FF2B5EF4-FFF2-40B4-BE49-F238E27FC236}">
                <a16:creationId xmlns:a16="http://schemas.microsoft.com/office/drawing/2014/main" id="{53F19D3D-7057-C3D2-6B8A-D0273206708E}"/>
              </a:ext>
            </a:extLst>
          </p:cNvPr>
          <p:cNvGrpSpPr/>
          <p:nvPr/>
        </p:nvGrpSpPr>
        <p:grpSpPr>
          <a:xfrm rot="17948470">
            <a:off x="6698018" y="7953234"/>
            <a:ext cx="534908" cy="502760"/>
            <a:chOff x="6946319" y="766922"/>
            <a:chExt cx="3048000" cy="3197694"/>
          </a:xfrm>
        </p:grpSpPr>
        <p:pic>
          <p:nvPicPr>
            <p:cNvPr id="14" name="Picture 13">
              <a:extLst>
                <a:ext uri="{FF2B5EF4-FFF2-40B4-BE49-F238E27FC236}">
                  <a16:creationId xmlns:a16="http://schemas.microsoft.com/office/drawing/2014/main" id="{86DEE1E3-0759-4FC6-4E9B-6BCD1BFD3B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2344" y1="36250" x2="32969" y2="67813"/>
                          <a14:foregroundMark x1="56094" y1="35781" x2="41563" y2="50156"/>
                          <a14:foregroundMark x1="45625" y1="35625" x2="37656" y2="46875"/>
                          <a14:foregroundMark x1="29844" y1="35156" x2="29844" y2="65938"/>
                        </a14:backgroundRemoval>
                      </a14:imgEffect>
                    </a14:imgLayer>
                  </a14:imgProps>
                </a:ext>
              </a:extLst>
            </a:blip>
            <a:srcRect l="25000" t="27000" r="25000" b="20545"/>
            <a:stretch/>
          </p:blipFill>
          <p:spPr>
            <a:xfrm rot="20181874">
              <a:off x="6946319" y="766922"/>
              <a:ext cx="3048000" cy="3197694"/>
            </a:xfrm>
            <a:prstGeom prst="rect">
              <a:avLst/>
            </a:prstGeom>
          </p:spPr>
        </p:pic>
        <p:pic>
          <p:nvPicPr>
            <p:cNvPr id="15" name="Picture 14">
              <a:extLst>
                <a:ext uri="{FF2B5EF4-FFF2-40B4-BE49-F238E27FC236}">
                  <a16:creationId xmlns:a16="http://schemas.microsoft.com/office/drawing/2014/main" id="{107CDC40-C25E-1705-37C5-033694523F85}"/>
                </a:ext>
              </a:extLst>
            </p:cNvPr>
            <p:cNvPicPr>
              <a:picLocks noChangeAspect="1"/>
            </p:cNvPicPr>
            <p:nvPr/>
          </p:nvPicPr>
          <p:blipFill rotWithShape="1">
            <a:blip r:embed="rId6">
              <a:extLst>
                <a:ext uri="{28A0092B-C50C-407E-A947-70E740481C1C}">
                  <a14:useLocalDpi xmlns:a14="http://schemas.microsoft.com/office/drawing/2010/main" val="0"/>
                </a:ext>
              </a:extLst>
            </a:blip>
            <a:srcRect l="24591"/>
            <a:stretch/>
          </p:blipFill>
          <p:spPr>
            <a:xfrm rot="20188744">
              <a:off x="7445826" y="1014213"/>
              <a:ext cx="2215101" cy="2490576"/>
            </a:xfrm>
            <a:prstGeom prst="rect">
              <a:avLst/>
            </a:prstGeom>
          </p:spPr>
        </p:pic>
      </p:grpSp>
      <p:sp>
        <p:nvSpPr>
          <p:cNvPr id="16" name="Rectangle 15">
            <a:extLst>
              <a:ext uri="{FF2B5EF4-FFF2-40B4-BE49-F238E27FC236}">
                <a16:creationId xmlns:a16="http://schemas.microsoft.com/office/drawing/2014/main" id="{97FBDC5B-8A06-48E3-0385-B4A7F94BB4E6}"/>
              </a:ext>
            </a:extLst>
          </p:cNvPr>
          <p:cNvSpPr/>
          <p:nvPr/>
        </p:nvSpPr>
        <p:spPr>
          <a:xfrm>
            <a:off x="9144000" y="2362200"/>
            <a:ext cx="1295400" cy="457200"/>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50786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B0751-240E-EEEF-6046-DCC27BCB27EB}"/>
              </a:ext>
            </a:extLst>
          </p:cNvPr>
          <p:cNvPicPr>
            <a:picLocks noChangeAspect="1"/>
          </p:cNvPicPr>
          <p:nvPr/>
        </p:nvPicPr>
        <p:blipFill rotWithShape="1">
          <a:blip r:embed="rId3">
            <a:extLst>
              <a:ext uri="{28A0092B-C50C-407E-A947-70E740481C1C}">
                <a14:useLocalDpi xmlns:a14="http://schemas.microsoft.com/office/drawing/2010/main" val="0"/>
              </a:ext>
            </a:extLst>
          </a:blip>
          <a:srcRect l="46094"/>
          <a:stretch/>
        </p:blipFill>
        <p:spPr>
          <a:xfrm>
            <a:off x="8109210" y="-7557557"/>
            <a:ext cx="6800704" cy="17204257"/>
          </a:xfrm>
          <a:prstGeom prst="rect">
            <a:avLst/>
          </a:prstGeom>
        </p:spPr>
      </p:pic>
      <p:sp>
        <p:nvSpPr>
          <p:cNvPr id="3" name="TextBox 2">
            <a:extLst>
              <a:ext uri="{FF2B5EF4-FFF2-40B4-BE49-F238E27FC236}">
                <a16:creationId xmlns:a16="http://schemas.microsoft.com/office/drawing/2014/main" id="{C3631736-03D4-47EE-D217-92F638B66FA0}"/>
              </a:ext>
            </a:extLst>
          </p:cNvPr>
          <p:cNvSpPr txBox="1"/>
          <p:nvPr/>
        </p:nvSpPr>
        <p:spPr>
          <a:xfrm>
            <a:off x="3181093" y="251291"/>
            <a:ext cx="1905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9Slide05 FS Blonde Script" panose="03000503000000000000" pitchFamily="65" charset="0"/>
                <a:ea typeface="+mn-ea"/>
                <a:cs typeface="+mn-cs"/>
              </a:rPr>
              <a:t>Ví dụ</a:t>
            </a:r>
            <a:endParaRPr kumimoji="0" lang="en-US" sz="6000" b="0" i="0" u="none" strike="noStrike" kern="1200" cap="none" spc="0" normalizeH="0" baseline="0" noProof="0">
              <a:ln>
                <a:noFill/>
              </a:ln>
              <a:solidFill>
                <a:prstClr val="black"/>
              </a:solidFill>
              <a:effectLst/>
              <a:uLnTx/>
              <a:uFillTx/>
              <a:latin typeface="#9Slide05 FS Blonde Script" panose="03000503000000000000" pitchFamily="65" charset="0"/>
              <a:ea typeface="+mn-ea"/>
              <a:cs typeface="+mn-cs"/>
            </a:endParaRPr>
          </a:p>
        </p:txBody>
      </p:sp>
      <p:pic>
        <p:nvPicPr>
          <p:cNvPr id="4" name="Picture 2" descr="Векторный контрольный список PNG HD Image - PNG All">
            <a:extLst>
              <a:ext uri="{FF2B5EF4-FFF2-40B4-BE49-F238E27FC236}">
                <a16:creationId xmlns:a16="http://schemas.microsoft.com/office/drawing/2014/main" id="{C42E0163-0708-FBA6-F793-7C3565436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CCF2BB-851C-8D8B-E8BB-093234C519EB}"/>
              </a:ext>
            </a:extLst>
          </p:cNvPr>
          <p:cNvSpPr txBox="1"/>
          <p:nvPr/>
        </p:nvSpPr>
        <p:spPr>
          <a:xfrm>
            <a:off x="120974" y="1587669"/>
            <a:ext cx="7499026" cy="6589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sp>
        <p:nvSpPr>
          <p:cNvPr id="11" name="TextBox 10">
            <a:extLst>
              <a:ext uri="{FF2B5EF4-FFF2-40B4-BE49-F238E27FC236}">
                <a16:creationId xmlns:a16="http://schemas.microsoft.com/office/drawing/2014/main" id="{6C81BA9C-B0FC-20B0-F0ED-09569B27FDD5}"/>
              </a:ext>
            </a:extLst>
          </p:cNvPr>
          <p:cNvSpPr txBox="1"/>
          <p:nvPr/>
        </p:nvSpPr>
        <p:spPr>
          <a:xfrm>
            <a:off x="354419" y="2567347"/>
            <a:ext cx="7239000" cy="32460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Câu 48. Căn cứ vào Atlat Địa lí Việt Nam trang Các hệ thống sông, cho biết sông nào sau đây đổ ra Biển Đông qua cửa Tùng?</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A. Sông Bến Hải.	B. Sông Thu Bồn.	</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C. Sông Ba.		D. Sông Gianh.</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Minus Sign 11">
            <a:extLst>
              <a:ext uri="{FF2B5EF4-FFF2-40B4-BE49-F238E27FC236}">
                <a16:creationId xmlns:a16="http://schemas.microsoft.com/office/drawing/2014/main" id="{38ACE66F-93DD-B3FA-084E-9BC5E3E6FE49}"/>
              </a:ext>
            </a:extLst>
          </p:cNvPr>
          <p:cNvSpPr/>
          <p:nvPr/>
        </p:nvSpPr>
        <p:spPr>
          <a:xfrm>
            <a:off x="4267200" y="3766453"/>
            <a:ext cx="714246"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Minus Sign 12">
            <a:extLst>
              <a:ext uri="{FF2B5EF4-FFF2-40B4-BE49-F238E27FC236}">
                <a16:creationId xmlns:a16="http://schemas.microsoft.com/office/drawing/2014/main" id="{C77D12F1-7881-46F7-2ED1-F8357F2CB15E}"/>
              </a:ext>
            </a:extLst>
          </p:cNvPr>
          <p:cNvSpPr/>
          <p:nvPr/>
        </p:nvSpPr>
        <p:spPr>
          <a:xfrm>
            <a:off x="2667000" y="4419600"/>
            <a:ext cx="1752600" cy="5229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Minus Sign 13">
            <a:extLst>
              <a:ext uri="{FF2B5EF4-FFF2-40B4-BE49-F238E27FC236}">
                <a16:creationId xmlns:a16="http://schemas.microsoft.com/office/drawing/2014/main" id="{CE5A2397-C50E-EC04-1BC2-4E8CA1214806}"/>
              </a:ext>
            </a:extLst>
          </p:cNvPr>
          <p:cNvSpPr/>
          <p:nvPr/>
        </p:nvSpPr>
        <p:spPr>
          <a:xfrm flipV="1">
            <a:off x="243131" y="3766452"/>
            <a:ext cx="2937962" cy="5229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02445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BBBF95-AE02-62AE-8D46-299F270E0355}"/>
              </a:ext>
            </a:extLst>
          </p:cNvPr>
          <p:cNvSpPr txBox="1"/>
          <p:nvPr/>
        </p:nvSpPr>
        <p:spPr>
          <a:xfrm>
            <a:off x="354419" y="2567347"/>
            <a:ext cx="7239000" cy="32460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Câu 48. Căn cứ vào Atlat Địa lí Việt Nam trang Các hệ thống sông, cho biết sông nào sau đây đổ ra Biển Đông qua cửa Tùng?</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A. Sông Bến Hải.	B. Sông Thu Bồn.	</a:t>
            </a:r>
          </a:p>
          <a:p>
            <a:pPr marL="0" marR="0" lvl="0" indent="0" algn="l" defTabSz="914400" rtl="0" eaLnBrk="1" fontAlgn="auto" latinLnBrk="0" hangingPunct="1">
              <a:lnSpc>
                <a:spcPct val="150000"/>
              </a:lnSpc>
              <a:spcBef>
                <a:spcPts val="0"/>
              </a:spcBef>
              <a:spcAft>
                <a:spcPts val="0"/>
              </a:spcAft>
              <a:buClrTx/>
              <a:buSzTx/>
              <a:buFontTx/>
              <a:buNone/>
              <a:tabLst>
                <a:tab pos="179705" algn="l"/>
                <a:tab pos="1845310" algn="l"/>
                <a:tab pos="3510280" algn="l"/>
                <a:tab pos="5175250" algn="l"/>
              </a:tabLst>
              <a:defRPr/>
            </a:pPr>
            <a:r>
              <a:rPr kumimoji="0" lang="en-US" sz="2800" b="1" i="0" u="none" strike="noStrike" kern="1200" cap="none" spc="0" normalizeH="0" baseline="0" noProof="0">
                <a:ln>
                  <a:noFill/>
                </a:ln>
                <a:solidFill>
                  <a:srgbClr val="0070C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	C. Sông Ba.		D. Sông Gianh.</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16B0751-240E-EEEF-6046-DCC27BCB27EB}"/>
              </a:ext>
            </a:extLst>
          </p:cNvPr>
          <p:cNvPicPr>
            <a:picLocks noChangeAspect="1"/>
          </p:cNvPicPr>
          <p:nvPr/>
        </p:nvPicPr>
        <p:blipFill rotWithShape="1">
          <a:blip r:embed="rId2">
            <a:extLst>
              <a:ext uri="{28A0092B-C50C-407E-A947-70E740481C1C}">
                <a14:useLocalDpi xmlns:a14="http://schemas.microsoft.com/office/drawing/2010/main" val="0"/>
              </a:ext>
            </a:extLst>
          </a:blip>
          <a:srcRect l="33599" t="-19568" r="12495" b="19568"/>
          <a:stretch/>
        </p:blipFill>
        <p:spPr>
          <a:xfrm>
            <a:off x="8109210" y="-7557557"/>
            <a:ext cx="6800704" cy="17204257"/>
          </a:xfrm>
          <a:prstGeom prst="rect">
            <a:avLst/>
          </a:prstGeom>
        </p:spPr>
      </p:pic>
      <p:sp>
        <p:nvSpPr>
          <p:cNvPr id="3" name="TextBox 2">
            <a:extLst>
              <a:ext uri="{FF2B5EF4-FFF2-40B4-BE49-F238E27FC236}">
                <a16:creationId xmlns:a16="http://schemas.microsoft.com/office/drawing/2014/main" id="{C3631736-03D4-47EE-D217-92F638B66FA0}"/>
              </a:ext>
            </a:extLst>
          </p:cNvPr>
          <p:cNvSpPr txBox="1"/>
          <p:nvPr/>
        </p:nvSpPr>
        <p:spPr>
          <a:xfrm>
            <a:off x="3181093" y="251291"/>
            <a:ext cx="1905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9Slide05 FS Blonde Script" panose="03000503000000000000" pitchFamily="65" charset="0"/>
                <a:ea typeface="+mn-ea"/>
                <a:cs typeface="+mn-cs"/>
              </a:rPr>
              <a:t>Ví dụ</a:t>
            </a:r>
            <a:endParaRPr kumimoji="0" lang="en-US" sz="6000" b="0" i="0" u="none" strike="noStrike" kern="1200" cap="none" spc="0" normalizeH="0" baseline="0" noProof="0">
              <a:ln>
                <a:noFill/>
              </a:ln>
              <a:solidFill>
                <a:prstClr val="black"/>
              </a:solidFill>
              <a:effectLst/>
              <a:uLnTx/>
              <a:uFillTx/>
              <a:latin typeface="#9Slide05 FS Blonde Script" panose="03000503000000000000" pitchFamily="65" charset="0"/>
              <a:ea typeface="+mn-ea"/>
              <a:cs typeface="+mn-cs"/>
            </a:endParaRPr>
          </a:p>
        </p:txBody>
      </p:sp>
      <p:pic>
        <p:nvPicPr>
          <p:cNvPr id="4" name="Picture 2" descr="Векторный контрольный список PNG HD Image - PNG All">
            <a:hlinkClick r:id="rId3" action="ppaction://hlinksldjump"/>
            <a:extLst>
              <a:ext uri="{FF2B5EF4-FFF2-40B4-BE49-F238E27FC236}">
                <a16:creationId xmlns:a16="http://schemas.microsoft.com/office/drawing/2014/main" id="{C42E0163-0708-FBA6-F793-7C3565436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CCF2BB-851C-8D8B-E8BB-093234C519EB}"/>
              </a:ext>
            </a:extLst>
          </p:cNvPr>
          <p:cNvSpPr txBox="1"/>
          <p:nvPr/>
        </p:nvSpPr>
        <p:spPr>
          <a:xfrm>
            <a:off x="120974" y="1587669"/>
            <a:ext cx="7499026" cy="6589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pic>
        <p:nvPicPr>
          <p:cNvPr id="2" name="Picture 4" descr="icon-tick | Tối ưu giải pháp công nghiệp">
            <a:extLst>
              <a:ext uri="{FF2B5EF4-FFF2-40B4-BE49-F238E27FC236}">
                <a16:creationId xmlns:a16="http://schemas.microsoft.com/office/drawing/2014/main" id="{65285D93-0928-D754-CE9E-D3520DD1C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33065"/>
            <a:ext cx="679066" cy="606308"/>
          </a:xfrm>
          <a:prstGeom prst="rect">
            <a:avLst/>
          </a:prstGeom>
          <a:noFill/>
          <a:extLst>
            <a:ext uri="{909E8E84-426E-40DD-AFC4-6F175D3DCCD1}">
              <a14:hiddenFill xmlns:a14="http://schemas.microsoft.com/office/drawing/2010/main">
                <a:solidFill>
                  <a:srgbClr val="FFFFFF"/>
                </a:solidFill>
              </a14:hiddenFill>
            </a:ext>
          </a:extLst>
        </p:spPr>
      </p:pic>
      <p:sp>
        <p:nvSpPr>
          <p:cNvPr id="9" name="Minus Sign 8">
            <a:extLst>
              <a:ext uri="{FF2B5EF4-FFF2-40B4-BE49-F238E27FC236}">
                <a16:creationId xmlns:a16="http://schemas.microsoft.com/office/drawing/2014/main" id="{F8BECCE0-557A-037E-B86B-D00B2F4536CC}"/>
              </a:ext>
            </a:extLst>
          </p:cNvPr>
          <p:cNvSpPr/>
          <p:nvPr/>
        </p:nvSpPr>
        <p:spPr>
          <a:xfrm>
            <a:off x="4267200" y="3766453"/>
            <a:ext cx="714246"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Minus Sign 9">
            <a:extLst>
              <a:ext uri="{FF2B5EF4-FFF2-40B4-BE49-F238E27FC236}">
                <a16:creationId xmlns:a16="http://schemas.microsoft.com/office/drawing/2014/main" id="{FAC5D9C8-5838-09C0-34A8-5C104BD962A2}"/>
              </a:ext>
            </a:extLst>
          </p:cNvPr>
          <p:cNvSpPr/>
          <p:nvPr/>
        </p:nvSpPr>
        <p:spPr>
          <a:xfrm>
            <a:off x="2667000" y="4451904"/>
            <a:ext cx="1752600" cy="4571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Minus Sign 10">
            <a:extLst>
              <a:ext uri="{FF2B5EF4-FFF2-40B4-BE49-F238E27FC236}">
                <a16:creationId xmlns:a16="http://schemas.microsoft.com/office/drawing/2014/main" id="{6420A4F2-EF1C-F785-07D7-0BB6BA8DCE1F}"/>
              </a:ext>
            </a:extLst>
          </p:cNvPr>
          <p:cNvSpPr/>
          <p:nvPr/>
        </p:nvSpPr>
        <p:spPr>
          <a:xfrm flipV="1">
            <a:off x="243131" y="3766452"/>
            <a:ext cx="2937962" cy="52299"/>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id="{97935A1F-2186-C3A7-8AE5-33F3D8DD833E}"/>
              </a:ext>
            </a:extLst>
          </p:cNvPr>
          <p:cNvGrpSpPr/>
          <p:nvPr/>
        </p:nvGrpSpPr>
        <p:grpSpPr>
          <a:xfrm rot="17948470">
            <a:off x="6854761" y="-885966"/>
            <a:ext cx="534908" cy="502760"/>
            <a:chOff x="6946319" y="766922"/>
            <a:chExt cx="3048000" cy="3197694"/>
          </a:xfrm>
        </p:grpSpPr>
        <p:pic>
          <p:nvPicPr>
            <p:cNvPr id="12" name="Picture 11">
              <a:extLst>
                <a:ext uri="{FF2B5EF4-FFF2-40B4-BE49-F238E27FC236}">
                  <a16:creationId xmlns:a16="http://schemas.microsoft.com/office/drawing/2014/main" id="{A5FDAEB9-71B1-34D5-88EE-E50D6BB32B6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2344" y1="36250" x2="32969" y2="67813"/>
                          <a14:foregroundMark x1="56094" y1="35781" x2="41563" y2="50156"/>
                          <a14:foregroundMark x1="45625" y1="35625" x2="37656" y2="46875"/>
                          <a14:foregroundMark x1="29844" y1="35156" x2="29844" y2="65938"/>
                        </a14:backgroundRemoval>
                      </a14:imgEffect>
                    </a14:imgLayer>
                  </a14:imgProps>
                </a:ext>
              </a:extLst>
            </a:blip>
            <a:srcRect l="25000" t="27000" r="25000" b="20545"/>
            <a:stretch/>
          </p:blipFill>
          <p:spPr>
            <a:xfrm rot="20181874">
              <a:off x="6946319" y="766922"/>
              <a:ext cx="3048000" cy="3197694"/>
            </a:xfrm>
            <a:prstGeom prst="rect">
              <a:avLst/>
            </a:prstGeom>
          </p:spPr>
        </p:pic>
        <p:pic>
          <p:nvPicPr>
            <p:cNvPr id="13" name="Picture 12">
              <a:extLst>
                <a:ext uri="{FF2B5EF4-FFF2-40B4-BE49-F238E27FC236}">
                  <a16:creationId xmlns:a16="http://schemas.microsoft.com/office/drawing/2014/main" id="{084DDC37-255C-8EC2-C086-2D0BEE461AD9}"/>
                </a:ext>
              </a:extLst>
            </p:cNvPr>
            <p:cNvPicPr>
              <a:picLocks noChangeAspect="1"/>
            </p:cNvPicPr>
            <p:nvPr/>
          </p:nvPicPr>
          <p:blipFill rotWithShape="1">
            <a:blip r:embed="rId8">
              <a:extLst>
                <a:ext uri="{28A0092B-C50C-407E-A947-70E740481C1C}">
                  <a14:useLocalDpi xmlns:a14="http://schemas.microsoft.com/office/drawing/2010/main" val="0"/>
                </a:ext>
              </a:extLst>
            </a:blip>
            <a:srcRect l="24591"/>
            <a:stretch/>
          </p:blipFill>
          <p:spPr>
            <a:xfrm rot="20188744">
              <a:off x="7445826" y="1014213"/>
              <a:ext cx="2215101" cy="2490576"/>
            </a:xfrm>
            <a:prstGeom prst="rect">
              <a:avLst/>
            </a:prstGeom>
          </p:spPr>
        </p:pic>
      </p:grpSp>
      <p:sp>
        <p:nvSpPr>
          <p:cNvPr id="14" name="Rectangle 13">
            <a:extLst>
              <a:ext uri="{FF2B5EF4-FFF2-40B4-BE49-F238E27FC236}">
                <a16:creationId xmlns:a16="http://schemas.microsoft.com/office/drawing/2014/main" id="{D54B5FA4-8C64-4198-7F24-2508B5447951}"/>
              </a:ext>
            </a:extLst>
          </p:cNvPr>
          <p:cNvSpPr/>
          <p:nvPr/>
        </p:nvSpPr>
        <p:spPr>
          <a:xfrm>
            <a:off x="9321136" y="3124200"/>
            <a:ext cx="1295400" cy="457200"/>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29068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F2C609-904B-AC8F-703A-2A9FEA267348}"/>
              </a:ext>
            </a:extLst>
          </p:cNvPr>
          <p:cNvSpPr txBox="1"/>
          <p:nvPr/>
        </p:nvSpPr>
        <p:spPr>
          <a:xfrm>
            <a:off x="29602" y="2480368"/>
            <a:ext cx="7797981" cy="3300647"/>
          </a:xfrm>
          <a:prstGeom prst="rect">
            <a:avLst/>
          </a:prstGeom>
          <a:noFill/>
        </p:spPr>
        <p:txBody>
          <a:bodyPr wrap="square">
            <a:spAutoFit/>
          </a:bodyPr>
          <a:lstStyle/>
          <a:p>
            <a:pPr marL="0" marR="238760" algn="just">
              <a:lnSpc>
                <a:spcPct val="110000"/>
              </a:lnSpc>
              <a:spcBef>
                <a:spcPts val="0"/>
              </a:spcBef>
              <a:spcAft>
                <a:spcPts val="0"/>
              </a:spcAft>
            </a:pPr>
            <a:r>
              <a:rPr lang="en-US" sz="32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Câu </a:t>
            </a:r>
            <a:r>
              <a:rPr lang="en-US" sz="3200" b="1">
                <a:solidFill>
                  <a:srgbClr val="00B050"/>
                </a:solidFill>
                <a:latin typeface="#9Slide05 GeosansLight" panose="02000603020000020003" pitchFamily="2" charset="0"/>
                <a:ea typeface="Calibri" panose="020F0502020204030204" pitchFamily="34" charset="0"/>
                <a:cs typeface="Times New Roman" panose="02020603050405020304" pitchFamily="18" charset="0"/>
              </a:rPr>
              <a:t>43</a:t>
            </a:r>
            <a:r>
              <a:rPr lang="en-US" sz="32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 Căn cứ Atlat địa lí Việt Nam các ngành công nghiệp trọng điểm, cho biết nhà máy nhiệt điện nào có công suất lớn nhất trong các nhà máy sau? </a:t>
            </a:r>
          </a:p>
          <a:p>
            <a:pPr marL="0" marR="238760" indent="179705">
              <a:lnSpc>
                <a:spcPct val="110000"/>
              </a:lnSpc>
              <a:spcBef>
                <a:spcPts val="0"/>
              </a:spcBef>
              <a:spcAft>
                <a:spcPts val="0"/>
              </a:spcAft>
              <a:tabLst>
                <a:tab pos="1931035" algn="l"/>
                <a:tab pos="3686810" algn="l"/>
                <a:tab pos="5440045" algn="l"/>
              </a:tabLst>
            </a:pP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a:t>
            </a:r>
            <a:r>
              <a:rPr lang="en-US" sz="32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Ninh Bình</a:t>
            </a: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Na Dương.	</a:t>
            </a:r>
          </a:p>
          <a:p>
            <a:pPr marL="0" marR="238760" indent="179705">
              <a:lnSpc>
                <a:spcPct val="110000"/>
              </a:lnSpc>
              <a:spcBef>
                <a:spcPts val="0"/>
              </a:spcBef>
              <a:spcAft>
                <a:spcPts val="0"/>
              </a:spcAft>
              <a:tabLst>
                <a:tab pos="1931035" algn="l"/>
                <a:tab pos="3686810" algn="l"/>
                <a:tab pos="5440045" algn="l"/>
              </a:tabLst>
            </a:pP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Uông Bí.		D. Phả Lại.</a:t>
            </a:r>
          </a:p>
        </p:txBody>
      </p:sp>
      <p:sp>
        <p:nvSpPr>
          <p:cNvPr id="5" name="TextBox 4">
            <a:extLst>
              <a:ext uri="{FF2B5EF4-FFF2-40B4-BE49-F238E27FC236}">
                <a16:creationId xmlns:a16="http://schemas.microsoft.com/office/drawing/2014/main" id="{463ACCEE-30E3-405A-1637-6210C55B909D}"/>
              </a:ext>
            </a:extLst>
          </p:cNvPr>
          <p:cNvSpPr txBox="1"/>
          <p:nvPr/>
        </p:nvSpPr>
        <p:spPr>
          <a:xfrm>
            <a:off x="3181093" y="251291"/>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6" name="Picture 2" descr="Векторный контрольный список PNG HD Image - PNG All">
            <a:hlinkClick r:id="rId2" action="ppaction://hlinksldjump"/>
            <a:extLst>
              <a:ext uri="{FF2B5EF4-FFF2-40B4-BE49-F238E27FC236}">
                <a16:creationId xmlns:a16="http://schemas.microsoft.com/office/drawing/2014/main" id="{6351307A-7A4B-679E-5093-8BAE31F2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1C98AFB-8DE6-3A41-9F41-19AF39E25295}"/>
              </a:ext>
            </a:extLst>
          </p:cNvPr>
          <p:cNvCxnSpPr>
            <a:cxnSpLocks/>
          </p:cNvCxnSpPr>
          <p:nvPr/>
        </p:nvCxnSpPr>
        <p:spPr>
          <a:xfrm>
            <a:off x="1007060" y="4114800"/>
            <a:ext cx="16002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433E6E-4B35-7C24-70CF-C22A40122296}"/>
              </a:ext>
            </a:extLst>
          </p:cNvPr>
          <p:cNvCxnSpPr>
            <a:cxnSpLocks/>
          </p:cNvCxnSpPr>
          <p:nvPr/>
        </p:nvCxnSpPr>
        <p:spPr>
          <a:xfrm>
            <a:off x="3810000" y="4114800"/>
            <a:ext cx="28956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5B23EA-F822-5FC5-06E9-6D58D138BE5F}"/>
              </a:ext>
            </a:extLst>
          </p:cNvPr>
          <p:cNvCxnSpPr>
            <a:cxnSpLocks/>
          </p:cNvCxnSpPr>
          <p:nvPr/>
        </p:nvCxnSpPr>
        <p:spPr>
          <a:xfrm flipV="1">
            <a:off x="452884" y="3585691"/>
            <a:ext cx="4633209" cy="9527"/>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9709E1-5C6B-E68E-3FC2-3E659BC5FBF2}"/>
              </a:ext>
            </a:extLst>
          </p:cNvPr>
          <p:cNvSpPr txBox="1"/>
          <p:nvPr/>
        </p:nvSpPr>
        <p:spPr>
          <a:xfrm>
            <a:off x="-136405" y="1696795"/>
            <a:ext cx="8129997" cy="820866"/>
          </a:xfrm>
          <a:prstGeom prst="rect">
            <a:avLst/>
          </a:prstGeom>
          <a:noFill/>
        </p:spPr>
        <p:txBody>
          <a:bodyPr wrap="square">
            <a:spAutoFit/>
          </a:bodyPr>
          <a:lstStyle/>
          <a:p>
            <a:pPr marL="0" marR="0" algn="ctr">
              <a:lnSpc>
                <a:spcPct val="150000"/>
              </a:lnSpc>
              <a:spcBef>
                <a:spcPts val="0"/>
              </a:spcBef>
              <a:spcAft>
                <a:spcPts val="0"/>
              </a:spcAft>
            </a:pPr>
            <a:r>
              <a:rPr lang="en-US" sz="36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grpSp>
        <p:nvGrpSpPr>
          <p:cNvPr id="16" name="Group 15">
            <a:extLst>
              <a:ext uri="{FF2B5EF4-FFF2-40B4-BE49-F238E27FC236}">
                <a16:creationId xmlns:a16="http://schemas.microsoft.com/office/drawing/2014/main" id="{6440B771-5E98-9754-21AB-CAF572F391C9}"/>
              </a:ext>
            </a:extLst>
          </p:cNvPr>
          <p:cNvGrpSpPr/>
          <p:nvPr/>
        </p:nvGrpSpPr>
        <p:grpSpPr>
          <a:xfrm>
            <a:off x="7650822" y="83764"/>
            <a:ext cx="4367324" cy="2992054"/>
            <a:chOff x="7912699" y="152400"/>
            <a:chExt cx="3974502" cy="2722933"/>
          </a:xfrm>
        </p:grpSpPr>
        <p:sp>
          <p:nvSpPr>
            <p:cNvPr id="17" name="Rectangle 16">
              <a:extLst>
                <a:ext uri="{FF2B5EF4-FFF2-40B4-BE49-F238E27FC236}">
                  <a16:creationId xmlns:a16="http://schemas.microsoft.com/office/drawing/2014/main" id="{17141A81-6692-1B81-4299-B7B4FA79B640}"/>
                </a:ext>
              </a:extLst>
            </p:cNvPr>
            <p:cNvSpPr/>
            <p:nvPr/>
          </p:nvSpPr>
          <p:spPr>
            <a:xfrm>
              <a:off x="7912699" y="152400"/>
              <a:ext cx="3974502" cy="27229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83BBD60-FD38-420C-0394-2E3E6DF6B202}"/>
                </a:ext>
              </a:extLst>
            </p:cNvPr>
            <p:cNvPicPr>
              <a:picLocks noChangeAspect="1"/>
            </p:cNvPicPr>
            <p:nvPr/>
          </p:nvPicPr>
          <p:blipFill>
            <a:blip r:embed="rId4"/>
            <a:stretch>
              <a:fillRect/>
            </a:stretch>
          </p:blipFill>
          <p:spPr>
            <a:xfrm>
              <a:off x="8010653" y="201844"/>
              <a:ext cx="3810000" cy="2624044"/>
            </a:xfrm>
            <a:prstGeom prst="rect">
              <a:avLst/>
            </a:prstGeom>
          </p:spPr>
        </p:pic>
      </p:grpSp>
      <p:pic>
        <p:nvPicPr>
          <p:cNvPr id="20" name="Picture 19">
            <a:extLst>
              <a:ext uri="{FF2B5EF4-FFF2-40B4-BE49-F238E27FC236}">
                <a16:creationId xmlns:a16="http://schemas.microsoft.com/office/drawing/2014/main" id="{EAB3CE8B-DF15-E4C6-9124-1BA68E25DAFF}"/>
              </a:ext>
            </a:extLst>
          </p:cNvPr>
          <p:cNvPicPr>
            <a:picLocks noChangeAspect="1"/>
          </p:cNvPicPr>
          <p:nvPr/>
        </p:nvPicPr>
        <p:blipFill rotWithShape="1">
          <a:blip r:embed="rId5">
            <a:extLst>
              <a:ext uri="{28A0092B-C50C-407E-A947-70E740481C1C}">
                <a14:useLocalDpi xmlns:a14="http://schemas.microsoft.com/office/drawing/2010/main" val="0"/>
              </a:ext>
            </a:extLst>
          </a:blip>
          <a:srcRect l="1" r="77"/>
          <a:stretch/>
        </p:blipFill>
        <p:spPr>
          <a:xfrm>
            <a:off x="7702640" y="3288778"/>
            <a:ext cx="4440330" cy="3485458"/>
          </a:xfrm>
          <a:prstGeom prst="rect">
            <a:avLst/>
          </a:prstGeom>
        </p:spPr>
      </p:pic>
      <p:sp>
        <p:nvSpPr>
          <p:cNvPr id="4" name="Rectangle 3">
            <a:extLst>
              <a:ext uri="{FF2B5EF4-FFF2-40B4-BE49-F238E27FC236}">
                <a16:creationId xmlns:a16="http://schemas.microsoft.com/office/drawing/2014/main" id="{BC1FD595-E599-EFF9-69E4-2B5F0D88BD1E}"/>
              </a:ext>
            </a:extLst>
          </p:cNvPr>
          <p:cNvSpPr/>
          <p:nvPr/>
        </p:nvSpPr>
        <p:spPr>
          <a:xfrm>
            <a:off x="7758457" y="3429000"/>
            <a:ext cx="1442044" cy="3290905"/>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239840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F2C609-904B-AC8F-703A-2A9FEA267348}"/>
              </a:ext>
            </a:extLst>
          </p:cNvPr>
          <p:cNvSpPr txBox="1"/>
          <p:nvPr/>
        </p:nvSpPr>
        <p:spPr>
          <a:xfrm>
            <a:off x="74399" y="2503983"/>
            <a:ext cx="9145801" cy="4102726"/>
          </a:xfrm>
          <a:prstGeom prst="rect">
            <a:avLst/>
          </a:prstGeom>
          <a:noFill/>
        </p:spPr>
        <p:txBody>
          <a:bodyPr wrap="square">
            <a:spAutoFit/>
          </a:bodyPr>
          <a:lstStyle/>
          <a:p>
            <a:pPr marL="0" marR="238760" algn="just">
              <a:lnSpc>
                <a:spcPct val="110000"/>
              </a:lnSpc>
              <a:spcBef>
                <a:spcPts val="0"/>
              </a:spcBef>
              <a:spcAft>
                <a:spcPts val="0"/>
              </a:spcAft>
            </a:pPr>
            <a:r>
              <a:rPr lang="en-US" sz="40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Câu </a:t>
            </a:r>
            <a:r>
              <a:rPr lang="en-US" sz="4000" b="1">
                <a:solidFill>
                  <a:srgbClr val="00B050"/>
                </a:solidFill>
                <a:latin typeface="#9Slide05 GeosansLight" panose="02000603020000020003" pitchFamily="2" charset="0"/>
                <a:ea typeface="Calibri" panose="020F0502020204030204" pitchFamily="34" charset="0"/>
                <a:cs typeface="Times New Roman" panose="02020603050405020304" pitchFamily="18" charset="0"/>
              </a:rPr>
              <a:t>43</a:t>
            </a:r>
            <a:r>
              <a:rPr lang="en-US" sz="40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 Căn cứ Atlat địa lí Việt Nam các ngành công nghiệp trọng điểm, cho biết nhà máy nhiệt điện nào có công suất lớn nhất trong các nhà máy sau? </a:t>
            </a:r>
          </a:p>
          <a:p>
            <a:pPr marL="0" marR="238760" indent="179705">
              <a:lnSpc>
                <a:spcPct val="110000"/>
              </a:lnSpc>
              <a:spcBef>
                <a:spcPts val="0"/>
              </a:spcBef>
              <a:spcAft>
                <a:spcPts val="0"/>
              </a:spcAft>
              <a:tabLst>
                <a:tab pos="1931035" algn="l"/>
                <a:tab pos="3686810" algn="l"/>
                <a:tab pos="5440045" algn="l"/>
              </a:tabLst>
            </a:pPr>
            <a:r>
              <a:rPr lang="en-US" sz="4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a:t>
            </a:r>
            <a:r>
              <a:rPr lang="en-US" sz="40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Ninh Bình</a:t>
            </a:r>
            <a:r>
              <a:rPr lang="en-US" sz="4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Na Dương.	</a:t>
            </a:r>
          </a:p>
          <a:p>
            <a:pPr marL="0" marR="238760" indent="179705">
              <a:lnSpc>
                <a:spcPct val="110000"/>
              </a:lnSpc>
              <a:spcBef>
                <a:spcPts val="0"/>
              </a:spcBef>
              <a:spcAft>
                <a:spcPts val="0"/>
              </a:spcAft>
              <a:tabLst>
                <a:tab pos="1931035" algn="l"/>
                <a:tab pos="3686810" algn="l"/>
                <a:tab pos="5440045" algn="l"/>
              </a:tabLst>
            </a:pPr>
            <a:r>
              <a:rPr lang="en-US" sz="4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Uông Bí.		D. Phả Lại.</a:t>
            </a:r>
          </a:p>
        </p:txBody>
      </p:sp>
      <p:sp>
        <p:nvSpPr>
          <p:cNvPr id="5" name="TextBox 4">
            <a:extLst>
              <a:ext uri="{FF2B5EF4-FFF2-40B4-BE49-F238E27FC236}">
                <a16:creationId xmlns:a16="http://schemas.microsoft.com/office/drawing/2014/main" id="{463ACCEE-30E3-405A-1637-6210C55B909D}"/>
              </a:ext>
            </a:extLst>
          </p:cNvPr>
          <p:cNvSpPr txBox="1"/>
          <p:nvPr/>
        </p:nvSpPr>
        <p:spPr>
          <a:xfrm>
            <a:off x="3181093" y="251291"/>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6" name="Picture 2" descr="Векторный контрольный список PNG HD Image - PNG All">
            <a:hlinkClick r:id="rId2" action="ppaction://hlinksldjump"/>
            <a:extLst>
              <a:ext uri="{FF2B5EF4-FFF2-40B4-BE49-F238E27FC236}">
                <a16:creationId xmlns:a16="http://schemas.microsoft.com/office/drawing/2014/main" id="{6351307A-7A4B-679E-5093-8BAE31F2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1C98AFB-8DE6-3A41-9F41-19AF39E25295}"/>
              </a:ext>
            </a:extLst>
          </p:cNvPr>
          <p:cNvCxnSpPr>
            <a:cxnSpLocks/>
          </p:cNvCxnSpPr>
          <p:nvPr/>
        </p:nvCxnSpPr>
        <p:spPr>
          <a:xfrm>
            <a:off x="1523999" y="4557906"/>
            <a:ext cx="16002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433E6E-4B35-7C24-70CF-C22A40122296}"/>
              </a:ext>
            </a:extLst>
          </p:cNvPr>
          <p:cNvCxnSpPr>
            <a:cxnSpLocks/>
          </p:cNvCxnSpPr>
          <p:nvPr/>
        </p:nvCxnSpPr>
        <p:spPr>
          <a:xfrm>
            <a:off x="5181600" y="4557906"/>
            <a:ext cx="37338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5B23EA-F822-5FC5-06E9-6D58D138BE5F}"/>
              </a:ext>
            </a:extLst>
          </p:cNvPr>
          <p:cNvCxnSpPr>
            <a:cxnSpLocks/>
          </p:cNvCxnSpPr>
          <p:nvPr/>
        </p:nvCxnSpPr>
        <p:spPr>
          <a:xfrm>
            <a:off x="290655" y="3831757"/>
            <a:ext cx="6186345"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9709E1-5C6B-E68E-3FC2-3E659BC5FBF2}"/>
              </a:ext>
            </a:extLst>
          </p:cNvPr>
          <p:cNvSpPr txBox="1"/>
          <p:nvPr/>
        </p:nvSpPr>
        <p:spPr>
          <a:xfrm>
            <a:off x="-136405" y="1696795"/>
            <a:ext cx="8129997" cy="820866"/>
          </a:xfrm>
          <a:prstGeom prst="rect">
            <a:avLst/>
          </a:prstGeom>
          <a:noFill/>
        </p:spPr>
        <p:txBody>
          <a:bodyPr wrap="square">
            <a:spAutoFit/>
          </a:bodyPr>
          <a:lstStyle/>
          <a:p>
            <a:pPr marL="0" marR="0" algn="ctr">
              <a:lnSpc>
                <a:spcPct val="150000"/>
              </a:lnSpc>
              <a:spcBef>
                <a:spcPts val="0"/>
              </a:spcBef>
              <a:spcAft>
                <a:spcPts val="0"/>
              </a:spcAft>
            </a:pPr>
            <a:r>
              <a:rPr lang="en-US" sz="36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pic>
        <p:nvPicPr>
          <p:cNvPr id="7" name="Picture 6">
            <a:extLst>
              <a:ext uri="{FF2B5EF4-FFF2-40B4-BE49-F238E27FC236}">
                <a16:creationId xmlns:a16="http://schemas.microsoft.com/office/drawing/2014/main" id="{6C2353B8-A1C6-0B04-0D0D-A582FDE77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800" y="0"/>
            <a:ext cx="9145801" cy="6858000"/>
          </a:xfrm>
          <a:prstGeom prst="rect">
            <a:avLst/>
          </a:prstGeom>
        </p:spPr>
      </p:pic>
      <p:sp>
        <p:nvSpPr>
          <p:cNvPr id="4" name="Rectangle 3">
            <a:extLst>
              <a:ext uri="{FF2B5EF4-FFF2-40B4-BE49-F238E27FC236}">
                <a16:creationId xmlns:a16="http://schemas.microsoft.com/office/drawing/2014/main" id="{94FAE959-D8BF-D056-BD9F-06C2DAF2221B}"/>
              </a:ext>
            </a:extLst>
          </p:cNvPr>
          <p:cNvSpPr/>
          <p:nvPr/>
        </p:nvSpPr>
        <p:spPr>
          <a:xfrm>
            <a:off x="9220201" y="2041057"/>
            <a:ext cx="1364192" cy="3292944"/>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38E412-A68E-B012-53AF-CF456D8414B1}"/>
              </a:ext>
            </a:extLst>
          </p:cNvPr>
          <p:cNvSpPr/>
          <p:nvPr/>
        </p:nvSpPr>
        <p:spPr>
          <a:xfrm>
            <a:off x="11029693" y="228600"/>
            <a:ext cx="1071291" cy="2720509"/>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66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ACCEE-30E3-405A-1637-6210C55B909D}"/>
              </a:ext>
            </a:extLst>
          </p:cNvPr>
          <p:cNvSpPr txBox="1"/>
          <p:nvPr/>
        </p:nvSpPr>
        <p:spPr>
          <a:xfrm>
            <a:off x="3181093" y="251291"/>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6" name="Picture 2" descr="Векторный контрольный список PNG HD Image - PNG All">
            <a:hlinkClick r:id="rId2" action="ppaction://hlinksldjump"/>
            <a:extLst>
              <a:ext uri="{FF2B5EF4-FFF2-40B4-BE49-F238E27FC236}">
                <a16:creationId xmlns:a16="http://schemas.microsoft.com/office/drawing/2014/main" id="{6351307A-7A4B-679E-5093-8BAE31F2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C2353B8-A1C6-0B04-0D0D-A582FDE776EB}"/>
              </a:ext>
            </a:extLst>
          </p:cNvPr>
          <p:cNvPicPr>
            <a:picLocks noChangeAspect="1"/>
          </p:cNvPicPr>
          <p:nvPr/>
        </p:nvPicPr>
        <p:blipFill rotWithShape="1">
          <a:blip r:embed="rId4">
            <a:extLst>
              <a:ext uri="{28A0092B-C50C-407E-A947-70E740481C1C}">
                <a14:useLocalDpi xmlns:a14="http://schemas.microsoft.com/office/drawing/2010/main" val="0"/>
              </a:ext>
            </a:extLst>
          </a:blip>
          <a:srcRect l="19503" t="15010" r="67745" b="32966"/>
          <a:stretch/>
        </p:blipFill>
        <p:spPr>
          <a:xfrm>
            <a:off x="8204396" y="-69424"/>
            <a:ext cx="3886200" cy="11887211"/>
          </a:xfrm>
          <a:prstGeom prst="rect">
            <a:avLst/>
          </a:prstGeom>
        </p:spPr>
      </p:pic>
      <p:sp>
        <p:nvSpPr>
          <p:cNvPr id="4" name="Rectangle 3">
            <a:extLst>
              <a:ext uri="{FF2B5EF4-FFF2-40B4-BE49-F238E27FC236}">
                <a16:creationId xmlns:a16="http://schemas.microsoft.com/office/drawing/2014/main" id="{7E73BBD5-F2DB-D42C-8FB5-EF23269F1A92}"/>
              </a:ext>
            </a:extLst>
          </p:cNvPr>
          <p:cNvSpPr/>
          <p:nvPr/>
        </p:nvSpPr>
        <p:spPr>
          <a:xfrm>
            <a:off x="8534400" y="990599"/>
            <a:ext cx="3556196" cy="2438401"/>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04B9353-7EC1-E052-0753-577BE46A85DD}"/>
              </a:ext>
            </a:extLst>
          </p:cNvPr>
          <p:cNvSpPr txBox="1"/>
          <p:nvPr/>
        </p:nvSpPr>
        <p:spPr>
          <a:xfrm>
            <a:off x="203019" y="2522309"/>
            <a:ext cx="7797981" cy="3300647"/>
          </a:xfrm>
          <a:prstGeom prst="rect">
            <a:avLst/>
          </a:prstGeom>
          <a:noFill/>
        </p:spPr>
        <p:txBody>
          <a:bodyPr wrap="square">
            <a:spAutoFit/>
          </a:bodyPr>
          <a:lstStyle/>
          <a:p>
            <a:pPr marL="0" marR="238760" algn="just">
              <a:lnSpc>
                <a:spcPct val="110000"/>
              </a:lnSpc>
              <a:spcBef>
                <a:spcPts val="0"/>
              </a:spcBef>
              <a:spcAft>
                <a:spcPts val="0"/>
              </a:spcAft>
            </a:pPr>
            <a:r>
              <a:rPr lang="en-US" sz="32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Câu </a:t>
            </a:r>
            <a:r>
              <a:rPr lang="en-US" sz="3200" b="1">
                <a:solidFill>
                  <a:srgbClr val="00B050"/>
                </a:solidFill>
                <a:latin typeface="#9Slide05 GeosansLight" panose="02000603020000020003" pitchFamily="2" charset="0"/>
                <a:ea typeface="Calibri" panose="020F0502020204030204" pitchFamily="34" charset="0"/>
                <a:cs typeface="Times New Roman" panose="02020603050405020304" pitchFamily="18" charset="0"/>
              </a:rPr>
              <a:t>43</a:t>
            </a:r>
            <a:r>
              <a:rPr lang="en-US" sz="32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 Căn cứ Atlat địa lí Việt Nam các ngành công nghiệp trọng điểm, cho biết nhà máy nhiệt điện nào có công suất lớn nhất trong các nhà máy sau? </a:t>
            </a:r>
          </a:p>
          <a:p>
            <a:pPr marL="0" marR="238760" indent="179705">
              <a:lnSpc>
                <a:spcPct val="110000"/>
              </a:lnSpc>
              <a:spcBef>
                <a:spcPts val="0"/>
              </a:spcBef>
              <a:spcAft>
                <a:spcPts val="0"/>
              </a:spcAft>
              <a:tabLst>
                <a:tab pos="1931035" algn="l"/>
                <a:tab pos="3686810" algn="l"/>
                <a:tab pos="5440045" algn="l"/>
              </a:tabLst>
            </a:pP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a:t>
            </a:r>
            <a:r>
              <a:rPr lang="en-US" sz="32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Ninh Bình</a:t>
            </a: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Na Dương.	</a:t>
            </a:r>
          </a:p>
          <a:p>
            <a:pPr marL="0" marR="238760" indent="179705">
              <a:lnSpc>
                <a:spcPct val="110000"/>
              </a:lnSpc>
              <a:spcBef>
                <a:spcPts val="0"/>
              </a:spcBef>
              <a:spcAft>
                <a:spcPts val="0"/>
              </a:spcAft>
              <a:tabLst>
                <a:tab pos="1931035" algn="l"/>
                <a:tab pos="3686810" algn="l"/>
                <a:tab pos="5440045" algn="l"/>
              </a:tabLst>
            </a:pP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Uông Bí.		D. Phả Lại.</a:t>
            </a:r>
          </a:p>
        </p:txBody>
      </p:sp>
      <p:cxnSp>
        <p:nvCxnSpPr>
          <p:cNvPr id="17" name="Straight Connector 16">
            <a:extLst>
              <a:ext uri="{FF2B5EF4-FFF2-40B4-BE49-F238E27FC236}">
                <a16:creationId xmlns:a16="http://schemas.microsoft.com/office/drawing/2014/main" id="{5E0188E0-A1FA-95BD-9EB3-D6285A5E9A02}"/>
              </a:ext>
            </a:extLst>
          </p:cNvPr>
          <p:cNvCxnSpPr>
            <a:cxnSpLocks/>
          </p:cNvCxnSpPr>
          <p:nvPr/>
        </p:nvCxnSpPr>
        <p:spPr>
          <a:xfrm>
            <a:off x="1007060" y="4114800"/>
            <a:ext cx="16002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35C26F-3C73-6EAF-E4AF-A9FD2AB4FE09}"/>
              </a:ext>
            </a:extLst>
          </p:cNvPr>
          <p:cNvCxnSpPr>
            <a:cxnSpLocks/>
          </p:cNvCxnSpPr>
          <p:nvPr/>
        </p:nvCxnSpPr>
        <p:spPr>
          <a:xfrm>
            <a:off x="3810000" y="4114800"/>
            <a:ext cx="28956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65C704-1582-BC93-B161-5EB07DAF1DBC}"/>
              </a:ext>
            </a:extLst>
          </p:cNvPr>
          <p:cNvCxnSpPr>
            <a:cxnSpLocks/>
          </p:cNvCxnSpPr>
          <p:nvPr/>
        </p:nvCxnSpPr>
        <p:spPr>
          <a:xfrm flipV="1">
            <a:off x="452884" y="3585691"/>
            <a:ext cx="4633209" cy="9527"/>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F33FAB-0E4E-2481-C108-A5922F5D7232}"/>
              </a:ext>
            </a:extLst>
          </p:cNvPr>
          <p:cNvSpPr txBox="1"/>
          <p:nvPr/>
        </p:nvSpPr>
        <p:spPr>
          <a:xfrm>
            <a:off x="-136405" y="1696795"/>
            <a:ext cx="8129997" cy="820866"/>
          </a:xfrm>
          <a:prstGeom prst="rect">
            <a:avLst/>
          </a:prstGeom>
          <a:noFill/>
        </p:spPr>
        <p:txBody>
          <a:bodyPr wrap="square">
            <a:spAutoFit/>
          </a:bodyPr>
          <a:lstStyle/>
          <a:p>
            <a:pPr marL="0" marR="0" algn="ctr">
              <a:lnSpc>
                <a:spcPct val="150000"/>
              </a:lnSpc>
              <a:spcBef>
                <a:spcPts val="0"/>
              </a:spcBef>
              <a:spcAft>
                <a:spcPts val="0"/>
              </a:spcAft>
            </a:pPr>
            <a:r>
              <a:rPr lang="en-US" sz="36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spTree>
    <p:extLst>
      <p:ext uri="{BB962C8B-B14F-4D97-AF65-F5344CB8AC3E}">
        <p14:creationId xmlns:p14="http://schemas.microsoft.com/office/powerpoint/2010/main" val="399744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fused Person Clip Art">
            <a:extLst>
              <a:ext uri="{FF2B5EF4-FFF2-40B4-BE49-F238E27FC236}">
                <a16:creationId xmlns:a16="http://schemas.microsoft.com/office/drawing/2014/main" id="{65FCB712-BD93-14BC-B10E-4E623A1CD3F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353" b="94771" l="15523" r="83987">
                        <a14:foregroundMark x1="26961" y1="16667" x2="39216" y2="21405"/>
                        <a14:foregroundMark x1="39216" y1="21405" x2="45425" y2="26307"/>
                        <a14:foregroundMark x1="52614" y1="7516" x2="50327" y2="17484"/>
                        <a14:foregroundMark x1="50327" y1="17484" x2="56536" y2="21242"/>
                        <a14:foregroundMark x1="72549" y1="15850" x2="61928" y2="25817"/>
                        <a14:foregroundMark x1="84150" y1="34314" x2="72549" y2="36601"/>
                        <a14:foregroundMark x1="15523" y1="32353" x2="15523" y2="32353"/>
                        <a14:foregroundMark x1="15523" y1="32353" x2="33824" y2="40523"/>
                        <a14:foregroundMark x1="61765" y1="93137" x2="60784" y2="93137"/>
                        <a14:foregroundMark x1="40359" y1="94771" x2="45425" y2="92484"/>
                      </a14:backgroundRemoval>
                    </a14:imgEffect>
                  </a14:imgLayer>
                </a14:imgProps>
              </a:ext>
              <a:ext uri="{28A0092B-C50C-407E-A947-70E740481C1C}">
                <a14:useLocalDpi xmlns:a14="http://schemas.microsoft.com/office/drawing/2010/main" val="0"/>
              </a:ext>
            </a:extLst>
          </a:blip>
          <a:srcRect l="14379" r="13726"/>
          <a:stretch/>
        </p:blipFill>
        <p:spPr bwMode="auto">
          <a:xfrm>
            <a:off x="7848600" y="609600"/>
            <a:ext cx="4191000" cy="5829300"/>
          </a:xfrm>
          <a:custGeom>
            <a:avLst/>
            <a:gdLst>
              <a:gd name="connsiteX0" fmla="*/ 0 w 4191000"/>
              <a:gd name="connsiteY0" fmla="*/ 0 h 5829300"/>
              <a:gd name="connsiteX1" fmla="*/ 4191000 w 4191000"/>
              <a:gd name="connsiteY1" fmla="*/ 0 h 5829300"/>
              <a:gd name="connsiteX2" fmla="*/ 4191000 w 4191000"/>
              <a:gd name="connsiteY2" fmla="*/ 5829300 h 5829300"/>
              <a:gd name="connsiteX3" fmla="*/ 0 w 4191000"/>
              <a:gd name="connsiteY3" fmla="*/ 5829300 h 5829300"/>
              <a:gd name="connsiteX4" fmla="*/ 0 w 4191000"/>
              <a:gd name="connsiteY4" fmla="*/ 0 h 582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0" h="5829300">
                <a:moveTo>
                  <a:pt x="0" y="0"/>
                </a:moveTo>
                <a:lnTo>
                  <a:pt x="4191000" y="0"/>
                </a:lnTo>
                <a:lnTo>
                  <a:pt x="4191000" y="5829300"/>
                </a:lnTo>
                <a:lnTo>
                  <a:pt x="0" y="582930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DD723B-DC71-8D24-089F-4C30E6B0656B}"/>
              </a:ext>
            </a:extLst>
          </p:cNvPr>
          <p:cNvSpPr txBox="1"/>
          <p:nvPr/>
        </p:nvSpPr>
        <p:spPr>
          <a:xfrm>
            <a:off x="1752600" y="142101"/>
            <a:ext cx="9356949" cy="553998"/>
          </a:xfrm>
          <a:prstGeom prst="rect">
            <a:avLst/>
          </a:prstGeom>
          <a:noFill/>
        </p:spPr>
        <p:txBody>
          <a:bodyPr wrap="square" lIns="0" tIns="0" rIns="0" bIns="0" rtlCol="0">
            <a:spAutoFit/>
          </a:bodyPr>
          <a:lstStyle/>
          <a:p>
            <a:pPr algn="ctr"/>
            <a:r>
              <a:rPr lang="en-US" sz="3600">
                <a:solidFill>
                  <a:schemeClr val="accent1">
                    <a:lumMod val="75000"/>
                  </a:schemeClr>
                </a:solidFill>
                <a:latin typeface="#9Slide02 Tieu de rat dai 02" panose="020B0606020202050201" pitchFamily="34" charset="0"/>
              </a:rPr>
              <a:t>Hệ thống câu hỏi kĩ năng trong Đề minh họa THPT Môn Địa lí</a:t>
            </a:r>
          </a:p>
        </p:txBody>
      </p:sp>
      <p:pic>
        <p:nvPicPr>
          <p:cNvPr id="6" name="Picture 5" descr="Customer Service Data Analysis Person PNG Images | PSD Free Download -  Pikbest">
            <a:extLst>
              <a:ext uri="{FF2B5EF4-FFF2-40B4-BE49-F238E27FC236}">
                <a16:creationId xmlns:a16="http://schemas.microsoft.com/office/drawing/2014/main" id="{CD55DFE3-1608-1AA7-491D-1A101E2DBD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5143" l="10000" r="90000">
                        <a14:foregroundMark x1="54857" y1="11857" x2="54000" y2="31857"/>
                        <a14:foregroundMark x1="66571" y1="18857" x2="65571" y2="32429"/>
                        <a14:foregroundMark x1="74857" y1="13429" x2="74143" y2="30429"/>
                        <a14:foregroundMark x1="59714" y1="27429" x2="59286" y2="37857"/>
                        <a14:foregroundMark x1="39857" y1="20143" x2="40571" y2="52571"/>
                        <a14:foregroundMark x1="44000" y1="37000" x2="41286" y2="47286"/>
                        <a14:foregroundMark x1="34429" y1="92857" x2="34429" y2="92857"/>
                        <a14:foregroundMark x1="47143" y1="94571" x2="43000" y2="91714"/>
                        <a14:foregroundMark x1="36143" y1="92286" x2="30571" y2="95143"/>
                        <a14:foregroundMark x1="48714" y1="92857" x2="41286" y2="89143"/>
                        <a14:foregroundMark x1="41286" y1="89143" x2="41286" y2="89143"/>
                      </a14:backgroundRemoval>
                    </a14:imgEffect>
                  </a14:imgLayer>
                </a14:imgProps>
              </a:ext>
              <a:ext uri="{28A0092B-C50C-407E-A947-70E740481C1C}">
                <a14:useLocalDpi xmlns:a14="http://schemas.microsoft.com/office/drawing/2010/main" val="0"/>
              </a:ext>
            </a:extLst>
          </a:blip>
          <a:srcRect/>
          <a:stretch>
            <a:fillRect/>
          </a:stretch>
        </p:blipFill>
        <p:spPr bwMode="auto">
          <a:xfrm rot="18436704">
            <a:off x="-4748338" y="2256330"/>
            <a:ext cx="3050686" cy="3050686"/>
          </a:xfrm>
          <a:custGeom>
            <a:avLst/>
            <a:gdLst>
              <a:gd name="connsiteX0" fmla="*/ 0 w 6667500"/>
              <a:gd name="connsiteY0" fmla="*/ 0 h 6667500"/>
              <a:gd name="connsiteX1" fmla="*/ 6667500 w 6667500"/>
              <a:gd name="connsiteY1" fmla="*/ 0 h 6667500"/>
              <a:gd name="connsiteX2" fmla="*/ 6667500 w 6667500"/>
              <a:gd name="connsiteY2" fmla="*/ 6667500 h 6667500"/>
              <a:gd name="connsiteX3" fmla="*/ 0 w 6667500"/>
              <a:gd name="connsiteY3" fmla="*/ 6667500 h 6667500"/>
            </a:gdLst>
            <a:ahLst/>
            <a:cxnLst>
              <a:cxn ang="0">
                <a:pos x="connsiteX0" y="connsiteY0"/>
              </a:cxn>
              <a:cxn ang="0">
                <a:pos x="connsiteX1" y="connsiteY1"/>
              </a:cxn>
              <a:cxn ang="0">
                <a:pos x="connsiteX2" y="connsiteY2"/>
              </a:cxn>
              <a:cxn ang="0">
                <a:pos x="connsiteX3" y="connsiteY3"/>
              </a:cxn>
            </a:cxnLst>
            <a:rect l="l" t="t" r="r" b="b"/>
            <a:pathLst>
              <a:path w="6667500" h="6667500">
                <a:moveTo>
                  <a:pt x="0" y="0"/>
                </a:moveTo>
                <a:lnTo>
                  <a:pt x="6667500" y="0"/>
                </a:lnTo>
                <a:lnTo>
                  <a:pt x="6667500" y="6667500"/>
                </a:lnTo>
                <a:lnTo>
                  <a:pt x="0" y="6667500"/>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543D0E-4AAC-514E-B566-C317566B0BC3}"/>
              </a:ext>
            </a:extLst>
          </p:cNvPr>
          <p:cNvSpPr txBox="1"/>
          <p:nvPr/>
        </p:nvSpPr>
        <p:spPr>
          <a:xfrm>
            <a:off x="1167004" y="2583124"/>
            <a:ext cx="8296102" cy="1862048"/>
          </a:xfrm>
          <a:prstGeom prst="rect">
            <a:avLst/>
          </a:prstGeom>
          <a:noFill/>
        </p:spPr>
        <p:txBody>
          <a:bodyPr wrap="square">
            <a:spAutoFit/>
          </a:bodyPr>
          <a:lstStyle/>
          <a:p>
            <a:pPr algn="ctr"/>
            <a:r>
              <a:rPr lang="en-US" sz="11500">
                <a:solidFill>
                  <a:srgbClr val="FF0000"/>
                </a:solidFill>
                <a:latin typeface="#9Slide05 Dear Saturday" panose="02000505000000020004" pitchFamily="2" charset="0"/>
              </a:rPr>
              <a:t>19</a:t>
            </a:r>
            <a:r>
              <a:rPr lang="en-US" sz="11500">
                <a:solidFill>
                  <a:srgbClr val="0070C0"/>
                </a:solidFill>
                <a:latin typeface="#9Slide05 Dear Saturday" panose="02000505000000020004" pitchFamily="2" charset="0"/>
              </a:rPr>
              <a:t>/40</a:t>
            </a:r>
            <a:r>
              <a:rPr lang="en-US" sz="8800">
                <a:solidFill>
                  <a:srgbClr val="FF0000"/>
                </a:solidFill>
                <a:latin typeface="#9Slide05 Dear Saturday" panose="02000505000000020004" pitchFamily="2" charset="0"/>
              </a:rPr>
              <a:t> </a:t>
            </a:r>
            <a:endParaRPr lang="en-US"/>
          </a:p>
        </p:txBody>
      </p:sp>
      <p:grpSp>
        <p:nvGrpSpPr>
          <p:cNvPr id="8" name="Google Shape;27146;p53">
            <a:extLst>
              <a:ext uri="{FF2B5EF4-FFF2-40B4-BE49-F238E27FC236}">
                <a16:creationId xmlns:a16="http://schemas.microsoft.com/office/drawing/2014/main" id="{67F6E5AC-ABD3-36B8-FE32-362FC03D45B4}"/>
              </a:ext>
            </a:extLst>
          </p:cNvPr>
          <p:cNvGrpSpPr/>
          <p:nvPr/>
        </p:nvGrpSpPr>
        <p:grpSpPr>
          <a:xfrm flipH="1">
            <a:off x="-470345" y="0"/>
            <a:ext cx="2585788" cy="4830224"/>
            <a:chOff x="6328097" y="1662528"/>
            <a:chExt cx="1743616" cy="3257056"/>
          </a:xfrm>
        </p:grpSpPr>
        <p:sp>
          <p:nvSpPr>
            <p:cNvPr id="9" name="Google Shape;27147;p53">
              <a:extLst>
                <a:ext uri="{FF2B5EF4-FFF2-40B4-BE49-F238E27FC236}">
                  <a16:creationId xmlns:a16="http://schemas.microsoft.com/office/drawing/2014/main" id="{63A18062-D66D-335D-8768-7BB3281ACB11}"/>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48;p53">
              <a:extLst>
                <a:ext uri="{FF2B5EF4-FFF2-40B4-BE49-F238E27FC236}">
                  <a16:creationId xmlns:a16="http://schemas.microsoft.com/office/drawing/2014/main" id="{41536372-D349-7B48-DC0F-E30DC8EB5F9A}"/>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149;p53">
              <a:extLst>
                <a:ext uri="{FF2B5EF4-FFF2-40B4-BE49-F238E27FC236}">
                  <a16:creationId xmlns:a16="http://schemas.microsoft.com/office/drawing/2014/main" id="{DE5414A0-B59D-59AC-B40E-E9CBF30875E2}"/>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50;p53">
              <a:extLst>
                <a:ext uri="{FF2B5EF4-FFF2-40B4-BE49-F238E27FC236}">
                  <a16:creationId xmlns:a16="http://schemas.microsoft.com/office/drawing/2014/main" id="{DD343294-BB65-687B-6BCD-4BACF5906482}"/>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151;p53">
              <a:extLst>
                <a:ext uri="{FF2B5EF4-FFF2-40B4-BE49-F238E27FC236}">
                  <a16:creationId xmlns:a16="http://schemas.microsoft.com/office/drawing/2014/main" id="{E0DC1660-F5AE-B269-DB75-B5E613C2912D}"/>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152;p53">
              <a:extLst>
                <a:ext uri="{FF2B5EF4-FFF2-40B4-BE49-F238E27FC236}">
                  <a16:creationId xmlns:a16="http://schemas.microsoft.com/office/drawing/2014/main" id="{0C979C3D-E072-0F58-EC2C-3FE323122462}"/>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53;p53">
              <a:extLst>
                <a:ext uri="{FF2B5EF4-FFF2-40B4-BE49-F238E27FC236}">
                  <a16:creationId xmlns:a16="http://schemas.microsoft.com/office/drawing/2014/main" id="{1606E025-BD39-30A6-6264-DF5CD59AD49F}"/>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154;p53">
              <a:extLst>
                <a:ext uri="{FF2B5EF4-FFF2-40B4-BE49-F238E27FC236}">
                  <a16:creationId xmlns:a16="http://schemas.microsoft.com/office/drawing/2014/main" id="{13DBE2BA-F5CC-2576-8525-BF75EB49CFF9}"/>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155;p53">
              <a:extLst>
                <a:ext uri="{FF2B5EF4-FFF2-40B4-BE49-F238E27FC236}">
                  <a16:creationId xmlns:a16="http://schemas.microsoft.com/office/drawing/2014/main" id="{799D902D-0946-92EE-3C6F-3F67500355E4}"/>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156;p53">
              <a:extLst>
                <a:ext uri="{FF2B5EF4-FFF2-40B4-BE49-F238E27FC236}">
                  <a16:creationId xmlns:a16="http://schemas.microsoft.com/office/drawing/2014/main" id="{F5785EFD-01A0-6042-02AF-69144E69A81D}"/>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157;p53">
              <a:extLst>
                <a:ext uri="{FF2B5EF4-FFF2-40B4-BE49-F238E27FC236}">
                  <a16:creationId xmlns:a16="http://schemas.microsoft.com/office/drawing/2014/main" id="{4C5B205E-2527-BD13-F4B1-919DBB4DBC98}"/>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58;p53">
              <a:extLst>
                <a:ext uri="{FF2B5EF4-FFF2-40B4-BE49-F238E27FC236}">
                  <a16:creationId xmlns:a16="http://schemas.microsoft.com/office/drawing/2014/main" id="{6FF4EC22-8A68-7158-4039-DFA840D4CA88}"/>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159;p53">
              <a:extLst>
                <a:ext uri="{FF2B5EF4-FFF2-40B4-BE49-F238E27FC236}">
                  <a16:creationId xmlns:a16="http://schemas.microsoft.com/office/drawing/2014/main" id="{BDAA21E9-AEEE-9840-64ED-A52AF9319472}"/>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160;p53">
              <a:extLst>
                <a:ext uri="{FF2B5EF4-FFF2-40B4-BE49-F238E27FC236}">
                  <a16:creationId xmlns:a16="http://schemas.microsoft.com/office/drawing/2014/main" id="{ED9E955F-1B54-71FD-3A03-51E9A342CABB}"/>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161;p53">
              <a:extLst>
                <a:ext uri="{FF2B5EF4-FFF2-40B4-BE49-F238E27FC236}">
                  <a16:creationId xmlns:a16="http://schemas.microsoft.com/office/drawing/2014/main" id="{414B2604-4E23-47C2-7D8B-998BF44F00BA}"/>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162;p53">
              <a:extLst>
                <a:ext uri="{FF2B5EF4-FFF2-40B4-BE49-F238E27FC236}">
                  <a16:creationId xmlns:a16="http://schemas.microsoft.com/office/drawing/2014/main" id="{0D9836A3-3530-F01F-6763-E0FA9ED84B63}"/>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163;p53">
              <a:extLst>
                <a:ext uri="{FF2B5EF4-FFF2-40B4-BE49-F238E27FC236}">
                  <a16:creationId xmlns:a16="http://schemas.microsoft.com/office/drawing/2014/main" id="{ECC59CEA-0320-97FA-D52D-E5B197AF6C09}"/>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164;p53">
              <a:extLst>
                <a:ext uri="{FF2B5EF4-FFF2-40B4-BE49-F238E27FC236}">
                  <a16:creationId xmlns:a16="http://schemas.microsoft.com/office/drawing/2014/main" id="{046E07F2-5ABF-1605-3C83-F2EC3EF2B957}"/>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165;p53">
              <a:extLst>
                <a:ext uri="{FF2B5EF4-FFF2-40B4-BE49-F238E27FC236}">
                  <a16:creationId xmlns:a16="http://schemas.microsoft.com/office/drawing/2014/main" id="{49BF28C9-ADBA-3057-FABC-A1A712DBB2D0}"/>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66;p53">
              <a:extLst>
                <a:ext uri="{FF2B5EF4-FFF2-40B4-BE49-F238E27FC236}">
                  <a16:creationId xmlns:a16="http://schemas.microsoft.com/office/drawing/2014/main" id="{9A06325D-C4DF-C26B-677F-EF57A3A7DFCE}"/>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67;p53">
              <a:extLst>
                <a:ext uri="{FF2B5EF4-FFF2-40B4-BE49-F238E27FC236}">
                  <a16:creationId xmlns:a16="http://schemas.microsoft.com/office/drawing/2014/main" id="{083F6292-5F12-BE81-797A-A3BC62E49613}"/>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68;p53">
              <a:extLst>
                <a:ext uri="{FF2B5EF4-FFF2-40B4-BE49-F238E27FC236}">
                  <a16:creationId xmlns:a16="http://schemas.microsoft.com/office/drawing/2014/main" id="{F405E752-4299-6821-EED7-BF4872169F38}"/>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69;p53">
              <a:extLst>
                <a:ext uri="{FF2B5EF4-FFF2-40B4-BE49-F238E27FC236}">
                  <a16:creationId xmlns:a16="http://schemas.microsoft.com/office/drawing/2014/main" id="{CD44A540-8650-9BCD-0D15-E4175B563E42}"/>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170;p53">
              <a:extLst>
                <a:ext uri="{FF2B5EF4-FFF2-40B4-BE49-F238E27FC236}">
                  <a16:creationId xmlns:a16="http://schemas.microsoft.com/office/drawing/2014/main" id="{E262D68A-7AA9-2EDA-523F-A788ABEA6DEC}"/>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171;p53">
              <a:extLst>
                <a:ext uri="{FF2B5EF4-FFF2-40B4-BE49-F238E27FC236}">
                  <a16:creationId xmlns:a16="http://schemas.microsoft.com/office/drawing/2014/main" id="{8DFA423D-2CDC-5B27-E092-863A9320DCFF}"/>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172;p53">
              <a:extLst>
                <a:ext uri="{FF2B5EF4-FFF2-40B4-BE49-F238E27FC236}">
                  <a16:creationId xmlns:a16="http://schemas.microsoft.com/office/drawing/2014/main" id="{2B4F1D05-0194-1AB8-61B0-38E00B889AB1}"/>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173;p53">
              <a:extLst>
                <a:ext uri="{FF2B5EF4-FFF2-40B4-BE49-F238E27FC236}">
                  <a16:creationId xmlns:a16="http://schemas.microsoft.com/office/drawing/2014/main" id="{512240FB-5AA2-472F-C589-54E463E5142F}"/>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174;p53">
              <a:extLst>
                <a:ext uri="{FF2B5EF4-FFF2-40B4-BE49-F238E27FC236}">
                  <a16:creationId xmlns:a16="http://schemas.microsoft.com/office/drawing/2014/main" id="{8F40974C-886B-8DC3-9225-5D2CF9BC0C97}"/>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175;p53">
              <a:extLst>
                <a:ext uri="{FF2B5EF4-FFF2-40B4-BE49-F238E27FC236}">
                  <a16:creationId xmlns:a16="http://schemas.microsoft.com/office/drawing/2014/main" id="{900594B3-C33C-7AD1-ED56-034788874CA9}"/>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176;p53">
              <a:extLst>
                <a:ext uri="{FF2B5EF4-FFF2-40B4-BE49-F238E27FC236}">
                  <a16:creationId xmlns:a16="http://schemas.microsoft.com/office/drawing/2014/main" id="{669F58B4-619F-81CA-139C-CCB70B599225}"/>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177;p53">
              <a:extLst>
                <a:ext uri="{FF2B5EF4-FFF2-40B4-BE49-F238E27FC236}">
                  <a16:creationId xmlns:a16="http://schemas.microsoft.com/office/drawing/2014/main" id="{3904D010-1821-C9B3-7E37-83F00463082C}"/>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178;p53">
              <a:extLst>
                <a:ext uri="{FF2B5EF4-FFF2-40B4-BE49-F238E27FC236}">
                  <a16:creationId xmlns:a16="http://schemas.microsoft.com/office/drawing/2014/main" id="{A81A6C57-6553-FFA1-4D9B-73735EA18A54}"/>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179;p53">
              <a:extLst>
                <a:ext uri="{FF2B5EF4-FFF2-40B4-BE49-F238E27FC236}">
                  <a16:creationId xmlns:a16="http://schemas.microsoft.com/office/drawing/2014/main" id="{54878640-6DB3-5B24-BC67-8B3D9C9F83EF}"/>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180;p53">
              <a:extLst>
                <a:ext uri="{FF2B5EF4-FFF2-40B4-BE49-F238E27FC236}">
                  <a16:creationId xmlns:a16="http://schemas.microsoft.com/office/drawing/2014/main" id="{F9754086-6C5A-548D-763C-21BA886F2E0A}"/>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181;p53">
              <a:extLst>
                <a:ext uri="{FF2B5EF4-FFF2-40B4-BE49-F238E27FC236}">
                  <a16:creationId xmlns:a16="http://schemas.microsoft.com/office/drawing/2014/main" id="{BE5A7DDC-F15C-1C6B-970C-D00C5C6AD821}"/>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182;p53">
              <a:extLst>
                <a:ext uri="{FF2B5EF4-FFF2-40B4-BE49-F238E27FC236}">
                  <a16:creationId xmlns:a16="http://schemas.microsoft.com/office/drawing/2014/main" id="{33759880-6472-F4A8-8738-CE6772701DFF}"/>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83;p53">
              <a:extLst>
                <a:ext uri="{FF2B5EF4-FFF2-40B4-BE49-F238E27FC236}">
                  <a16:creationId xmlns:a16="http://schemas.microsoft.com/office/drawing/2014/main" id="{25D74047-C3C4-CCE0-B107-55323A743175}"/>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184;p53">
              <a:extLst>
                <a:ext uri="{FF2B5EF4-FFF2-40B4-BE49-F238E27FC236}">
                  <a16:creationId xmlns:a16="http://schemas.microsoft.com/office/drawing/2014/main" id="{7BD5C874-1497-8298-63C9-D93E3E1814FA}"/>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185;p53">
              <a:extLst>
                <a:ext uri="{FF2B5EF4-FFF2-40B4-BE49-F238E27FC236}">
                  <a16:creationId xmlns:a16="http://schemas.microsoft.com/office/drawing/2014/main" id="{1E22FBD6-3B20-0892-F219-001F4DC93F9F}"/>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1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F2C609-904B-AC8F-703A-2A9FEA267348}"/>
              </a:ext>
            </a:extLst>
          </p:cNvPr>
          <p:cNvSpPr txBox="1"/>
          <p:nvPr/>
        </p:nvSpPr>
        <p:spPr>
          <a:xfrm>
            <a:off x="203019" y="2517661"/>
            <a:ext cx="7569382" cy="2425600"/>
          </a:xfrm>
          <a:prstGeom prst="rect">
            <a:avLst/>
          </a:prstGeom>
          <a:noFill/>
        </p:spPr>
        <p:txBody>
          <a:bodyPr wrap="square">
            <a:spAutoFit/>
          </a:bodyPr>
          <a:lstStyle/>
          <a:p>
            <a:pPr marL="0" marR="238760" algn="just">
              <a:lnSpc>
                <a:spcPct val="110000"/>
              </a:lnSpc>
              <a:spcBef>
                <a:spcPts val="0"/>
              </a:spcBef>
              <a:spcAft>
                <a:spcPts val="0"/>
              </a:spcAft>
            </a:pP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Câu </a:t>
            </a:r>
            <a:r>
              <a:rPr lang="en-US" sz="2800" b="1">
                <a:solidFill>
                  <a:srgbClr val="00B050"/>
                </a:solidFill>
                <a:latin typeface="#9Slide05 GeosansLight" panose="02000603020000020003" pitchFamily="2" charset="0"/>
                <a:ea typeface="Calibri" panose="020F0502020204030204" pitchFamily="34" charset="0"/>
                <a:cs typeface="Times New Roman" panose="02020603050405020304" pitchFamily="18" charset="0"/>
              </a:rPr>
              <a:t>43</a:t>
            </a:r>
            <a:r>
              <a:rPr lang="en-US" sz="2800" b="1">
                <a:solidFill>
                  <a:srgbClr val="00B050"/>
                </a:solidFill>
                <a:effectLst/>
                <a:latin typeface="#9Slide05 GeosansLight" panose="02000603020000020003" pitchFamily="2" charset="0"/>
                <a:ea typeface="Calibri" panose="020F0502020204030204" pitchFamily="34" charset="0"/>
                <a:cs typeface="Times New Roman" panose="02020603050405020304" pitchFamily="18" charset="0"/>
              </a:rPr>
              <a:t>: Căn cứ Atlat địa lí Việt Nam các ngành công nghiệp trọng điểm, cho biết nhà máy nhiệt điện nào có công suất lớn nhất trong các nhà máy sau? </a:t>
            </a:r>
          </a:p>
          <a:p>
            <a:pPr marL="0" marR="238760" indent="179705">
              <a:lnSpc>
                <a:spcPct val="110000"/>
              </a:lnSpc>
              <a:spcBef>
                <a:spcPts val="0"/>
              </a:spcBef>
              <a:spcAft>
                <a:spcPts val="0"/>
              </a:spcAft>
              <a:tabLst>
                <a:tab pos="1931035" algn="l"/>
                <a:tab pos="3686810" algn="l"/>
                <a:tab pos="5440045"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a:t>
            </a:r>
            <a:r>
              <a:rPr lang="en-US" sz="28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Ninh Bình</a:t>
            </a: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Na Dương.	</a:t>
            </a:r>
          </a:p>
          <a:p>
            <a:pPr marL="0" marR="238760" indent="179705">
              <a:lnSpc>
                <a:spcPct val="110000"/>
              </a:lnSpc>
              <a:spcBef>
                <a:spcPts val="0"/>
              </a:spcBef>
              <a:spcAft>
                <a:spcPts val="0"/>
              </a:spcAft>
              <a:tabLst>
                <a:tab pos="1931035" algn="l"/>
                <a:tab pos="3686810" algn="l"/>
                <a:tab pos="5440045" algn="l"/>
              </a:tabLst>
            </a:pPr>
            <a:r>
              <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Uông Bí.		D. Phả Lại.</a:t>
            </a:r>
          </a:p>
        </p:txBody>
      </p:sp>
      <p:sp>
        <p:nvSpPr>
          <p:cNvPr id="5" name="TextBox 4">
            <a:extLst>
              <a:ext uri="{FF2B5EF4-FFF2-40B4-BE49-F238E27FC236}">
                <a16:creationId xmlns:a16="http://schemas.microsoft.com/office/drawing/2014/main" id="{463ACCEE-30E3-405A-1637-6210C55B909D}"/>
              </a:ext>
            </a:extLst>
          </p:cNvPr>
          <p:cNvSpPr txBox="1"/>
          <p:nvPr/>
        </p:nvSpPr>
        <p:spPr>
          <a:xfrm>
            <a:off x="3181093" y="251291"/>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6" name="Picture 2" descr="Векторный контрольный список PNG HD Image - PNG All">
            <a:hlinkClick r:id="rId2" action="ppaction://hlinksldjump"/>
            <a:extLst>
              <a:ext uri="{FF2B5EF4-FFF2-40B4-BE49-F238E27FC236}">
                <a16:creationId xmlns:a16="http://schemas.microsoft.com/office/drawing/2014/main" id="{6351307A-7A4B-679E-5093-8BAE31F2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1666746" y="73323"/>
            <a:ext cx="13716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1C98AFB-8DE6-3A41-9F41-19AF39E25295}"/>
              </a:ext>
            </a:extLst>
          </p:cNvPr>
          <p:cNvCxnSpPr>
            <a:cxnSpLocks/>
          </p:cNvCxnSpPr>
          <p:nvPr/>
        </p:nvCxnSpPr>
        <p:spPr>
          <a:xfrm>
            <a:off x="6248400" y="3460626"/>
            <a:ext cx="1219200"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433E6E-4B35-7C24-70CF-C22A40122296}"/>
              </a:ext>
            </a:extLst>
          </p:cNvPr>
          <p:cNvCxnSpPr>
            <a:cxnSpLocks/>
          </p:cNvCxnSpPr>
          <p:nvPr/>
        </p:nvCxnSpPr>
        <p:spPr>
          <a:xfrm>
            <a:off x="1116025" y="3962400"/>
            <a:ext cx="2541575"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5B23EA-F822-5FC5-06E9-6D58D138BE5F}"/>
              </a:ext>
            </a:extLst>
          </p:cNvPr>
          <p:cNvCxnSpPr>
            <a:cxnSpLocks/>
          </p:cNvCxnSpPr>
          <p:nvPr/>
        </p:nvCxnSpPr>
        <p:spPr>
          <a:xfrm>
            <a:off x="290655" y="3460626"/>
            <a:ext cx="3215144"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9709E1-5C6B-E68E-3FC2-3E659BC5FBF2}"/>
              </a:ext>
            </a:extLst>
          </p:cNvPr>
          <p:cNvSpPr txBox="1"/>
          <p:nvPr/>
        </p:nvSpPr>
        <p:spPr>
          <a:xfrm>
            <a:off x="-136405" y="1696795"/>
            <a:ext cx="8129997" cy="820866"/>
          </a:xfrm>
          <a:prstGeom prst="rect">
            <a:avLst/>
          </a:prstGeom>
          <a:noFill/>
        </p:spPr>
        <p:txBody>
          <a:bodyPr wrap="square">
            <a:spAutoFit/>
          </a:bodyPr>
          <a:lstStyle/>
          <a:p>
            <a:pPr marL="0" marR="0" algn="ctr">
              <a:lnSpc>
                <a:spcPct val="150000"/>
              </a:lnSpc>
              <a:spcBef>
                <a:spcPts val="0"/>
              </a:spcBef>
              <a:spcAft>
                <a:spcPts val="0"/>
              </a:spcAft>
            </a:pPr>
            <a:r>
              <a:rPr lang="en-US" sz="36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Đề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minh</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họa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Bộ</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GD- ĐT </a:t>
            </a:r>
            <a:r>
              <a:rPr lang="en-US" sz="3600" b="1" dirty="0" err="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lang="en-US" sz="3600" b="1" dirty="0">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2023</a:t>
            </a:r>
          </a:p>
        </p:txBody>
      </p:sp>
      <p:pic>
        <p:nvPicPr>
          <p:cNvPr id="7" name="Picture 6">
            <a:extLst>
              <a:ext uri="{FF2B5EF4-FFF2-40B4-BE49-F238E27FC236}">
                <a16:creationId xmlns:a16="http://schemas.microsoft.com/office/drawing/2014/main" id="{6C2353B8-A1C6-0B04-0D0D-A582FDE776EB}"/>
              </a:ext>
            </a:extLst>
          </p:cNvPr>
          <p:cNvPicPr>
            <a:picLocks noChangeAspect="1"/>
          </p:cNvPicPr>
          <p:nvPr/>
        </p:nvPicPr>
        <p:blipFill rotWithShape="1">
          <a:blip r:embed="rId4">
            <a:extLst>
              <a:ext uri="{28A0092B-C50C-407E-A947-70E740481C1C}">
                <a14:useLocalDpi xmlns:a14="http://schemas.microsoft.com/office/drawing/2010/main" val="0"/>
              </a:ext>
            </a:extLst>
          </a:blip>
          <a:srcRect l="1566" t="5699" r="7159" b="4660"/>
          <a:stretch/>
        </p:blipFill>
        <p:spPr>
          <a:xfrm>
            <a:off x="7556318" y="-69424"/>
            <a:ext cx="15316200" cy="11279151"/>
          </a:xfrm>
          <a:prstGeom prst="rect">
            <a:avLst/>
          </a:prstGeom>
        </p:spPr>
      </p:pic>
      <p:sp>
        <p:nvSpPr>
          <p:cNvPr id="4" name="Rectangle 3">
            <a:extLst>
              <a:ext uri="{FF2B5EF4-FFF2-40B4-BE49-F238E27FC236}">
                <a16:creationId xmlns:a16="http://schemas.microsoft.com/office/drawing/2014/main" id="{5E3A68FF-476A-7541-CD45-BF3208380CCD}"/>
              </a:ext>
            </a:extLst>
          </p:cNvPr>
          <p:cNvSpPr/>
          <p:nvPr/>
        </p:nvSpPr>
        <p:spPr>
          <a:xfrm>
            <a:off x="9541941" y="838200"/>
            <a:ext cx="1888060" cy="1524000"/>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icon-tick | Tối ưu giải pháp công nghiệp">
            <a:extLst>
              <a:ext uri="{FF2B5EF4-FFF2-40B4-BE49-F238E27FC236}">
                <a16:creationId xmlns:a16="http://schemas.microsoft.com/office/drawing/2014/main" id="{83077F2F-F965-CF43-C5D0-FD2AD56FB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83" y="4206323"/>
            <a:ext cx="825370" cy="73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6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FAA82F6E-9EEB-464C-7415-60F19AEA9E3C}"/>
              </a:ext>
            </a:extLst>
          </p:cNvPr>
          <p:cNvSpPr/>
          <p:nvPr/>
        </p:nvSpPr>
        <p:spPr>
          <a:xfrm>
            <a:off x="5882199" y="3632755"/>
            <a:ext cx="2188625" cy="1759879"/>
          </a:xfrm>
          <a:custGeom>
            <a:avLst/>
            <a:gdLst>
              <a:gd name="connsiteX0" fmla="*/ 0 w 2188625"/>
              <a:gd name="connsiteY0" fmla="*/ 1310118 h 1759879"/>
              <a:gd name="connsiteX1" fmla="*/ 529367 w 2188625"/>
              <a:gd name="connsiteY1" fmla="*/ 1231060 h 1759879"/>
              <a:gd name="connsiteX2" fmla="*/ 1222179 w 2188625"/>
              <a:gd name="connsiteY2" fmla="*/ 726235 h 1759879"/>
              <a:gd name="connsiteX3" fmla="*/ 986770 w 2188625"/>
              <a:gd name="connsiteY3" fmla="*/ 718615 h 1759879"/>
              <a:gd name="connsiteX4" fmla="*/ 957496 w 2188625"/>
              <a:gd name="connsiteY4" fmla="*/ 631938 h 1759879"/>
              <a:gd name="connsiteX5" fmla="*/ 1469787 w 2188625"/>
              <a:gd name="connsiteY5" fmla="*/ 42340 h 1759879"/>
              <a:gd name="connsiteX6" fmla="*/ 1599079 w 2188625"/>
              <a:gd name="connsiteY6" fmla="*/ 42340 h 1759879"/>
              <a:gd name="connsiteX7" fmla="*/ 2172356 w 2188625"/>
              <a:gd name="connsiteY7" fmla="*/ 645273 h 1759879"/>
              <a:gd name="connsiteX8" fmla="*/ 2144303 w 2188625"/>
              <a:gd name="connsiteY8" fmla="*/ 717663 h 1759879"/>
              <a:gd name="connsiteX9" fmla="*/ 1868641 w 2188625"/>
              <a:gd name="connsiteY9" fmla="*/ 729093 h 1759879"/>
              <a:gd name="connsiteX10" fmla="*/ 487896 w 2188625"/>
              <a:gd name="connsiteY10" fmla="*/ 1757793 h 1759879"/>
              <a:gd name="connsiteX11" fmla="*/ 0 w 2188625"/>
              <a:gd name="connsiteY11" fmla="*/ 1310118 h 17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8625" h="1759879">
                <a:moveTo>
                  <a:pt x="0" y="1310118"/>
                </a:moveTo>
                <a:cubicBezTo>
                  <a:pt x="35373" y="1207248"/>
                  <a:pt x="231751" y="1212010"/>
                  <a:pt x="529367" y="1231060"/>
                </a:cubicBezTo>
                <a:cubicBezTo>
                  <a:pt x="755019" y="1250110"/>
                  <a:pt x="1275848" y="1283448"/>
                  <a:pt x="1222179" y="726235"/>
                </a:cubicBezTo>
                <a:lnTo>
                  <a:pt x="986770" y="718615"/>
                </a:lnTo>
                <a:cubicBezTo>
                  <a:pt x="906267" y="718615"/>
                  <a:pt x="909926" y="683373"/>
                  <a:pt x="957496" y="631938"/>
                </a:cubicBezTo>
                <a:cubicBezTo>
                  <a:pt x="957496" y="631938"/>
                  <a:pt x="1310001" y="220458"/>
                  <a:pt x="1469787" y="42340"/>
                </a:cubicBezTo>
                <a:cubicBezTo>
                  <a:pt x="1513697" y="-6237"/>
                  <a:pt x="1545410" y="-21477"/>
                  <a:pt x="1599079" y="42340"/>
                </a:cubicBezTo>
                <a:cubicBezTo>
                  <a:pt x="1778381" y="210933"/>
                  <a:pt x="2049163" y="514780"/>
                  <a:pt x="2172356" y="645273"/>
                </a:cubicBezTo>
                <a:cubicBezTo>
                  <a:pt x="2179675" y="654798"/>
                  <a:pt x="2217487" y="710043"/>
                  <a:pt x="2144303" y="717663"/>
                </a:cubicBezTo>
                <a:cubicBezTo>
                  <a:pt x="2058921" y="725283"/>
                  <a:pt x="1868641" y="729093"/>
                  <a:pt x="1868641" y="729093"/>
                </a:cubicBezTo>
                <a:cubicBezTo>
                  <a:pt x="1934507" y="1762555"/>
                  <a:pt x="1148995" y="1762555"/>
                  <a:pt x="487896" y="1757793"/>
                </a:cubicBezTo>
                <a:cubicBezTo>
                  <a:pt x="368361" y="1777795"/>
                  <a:pt x="12197" y="1655875"/>
                  <a:pt x="0" y="1310118"/>
                </a:cubicBezTo>
                <a:close/>
              </a:path>
            </a:pathLst>
          </a:custGeom>
          <a:solidFill>
            <a:schemeClr val="accent1">
              <a:lumMod val="75000"/>
            </a:schemeClr>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603" name="Freeform: Shape 602">
            <a:extLst>
              <a:ext uri="{FF2B5EF4-FFF2-40B4-BE49-F238E27FC236}">
                <a16:creationId xmlns:a16="http://schemas.microsoft.com/office/drawing/2014/main" id="{0DEA770F-0937-405F-87DC-874FFEC54C9C}"/>
              </a:ext>
            </a:extLst>
          </p:cNvPr>
          <p:cNvSpPr/>
          <p:nvPr/>
        </p:nvSpPr>
        <p:spPr>
          <a:xfrm>
            <a:off x="4105801" y="500168"/>
            <a:ext cx="59683" cy="59331"/>
          </a:xfrm>
          <a:custGeom>
            <a:avLst/>
            <a:gdLst>
              <a:gd name="connsiteX0" fmla="*/ 276 w 41407"/>
              <a:gd name="connsiteY0" fmla="*/ 17408 h 41311"/>
              <a:gd name="connsiteX1" fmla="*/ 10485 w 41407"/>
              <a:gd name="connsiteY1" fmla="*/ 33014 h 41311"/>
              <a:gd name="connsiteX2" fmla="*/ 39652 w 41407"/>
              <a:gd name="connsiteY2" fmla="*/ 33014 h 41311"/>
              <a:gd name="connsiteX3" fmla="*/ 30902 w 41407"/>
              <a:gd name="connsiteY3" fmla="*/ 501 h 41311"/>
              <a:gd name="connsiteX4" fmla="*/ 276 w 41407"/>
              <a:gd name="connsiteY4" fmla="*/ 17408 h 41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7" h="41311">
                <a:moveTo>
                  <a:pt x="276" y="17408"/>
                </a:moveTo>
                <a:cubicBezTo>
                  <a:pt x="276" y="17408"/>
                  <a:pt x="-2640" y="22610"/>
                  <a:pt x="10485" y="33014"/>
                </a:cubicBezTo>
                <a:cubicBezTo>
                  <a:pt x="23610" y="43418"/>
                  <a:pt x="33819" y="44718"/>
                  <a:pt x="39652" y="33014"/>
                </a:cubicBezTo>
                <a:cubicBezTo>
                  <a:pt x="45485" y="20009"/>
                  <a:pt x="35277" y="3102"/>
                  <a:pt x="30902" y="501"/>
                </a:cubicBezTo>
                <a:cubicBezTo>
                  <a:pt x="26527" y="-2100"/>
                  <a:pt x="3193" y="5703"/>
                  <a:pt x="276" y="17408"/>
                </a:cubicBezTo>
              </a:path>
            </a:pathLst>
          </a:custGeom>
          <a:solidFill>
            <a:srgbClr val="D8C7B3"/>
          </a:solidFill>
          <a:ln w="145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30" name="Freeform: Shape 729">
            <a:extLst>
              <a:ext uri="{FF2B5EF4-FFF2-40B4-BE49-F238E27FC236}">
                <a16:creationId xmlns:a16="http://schemas.microsoft.com/office/drawing/2014/main" id="{E1773437-B483-4BFC-A900-CFB7E29691B6}"/>
              </a:ext>
            </a:extLst>
          </p:cNvPr>
          <p:cNvSpPr/>
          <p:nvPr/>
        </p:nvSpPr>
        <p:spPr>
          <a:xfrm>
            <a:off x="6200026" y="7652105"/>
            <a:ext cx="32084" cy="51437"/>
          </a:xfrm>
          <a:custGeom>
            <a:avLst/>
            <a:gdLst>
              <a:gd name="connsiteX0" fmla="*/ 32084 w 32084"/>
              <a:gd name="connsiteY0" fmla="*/ 36414 h 39014"/>
              <a:gd name="connsiteX1" fmla="*/ 23333 w 32084"/>
              <a:gd name="connsiteY1" fmla="*/ 0 h 39014"/>
              <a:gd name="connsiteX2" fmla="*/ 17500 w 32084"/>
              <a:gd name="connsiteY2" fmla="*/ 1300 h 39014"/>
              <a:gd name="connsiteX3" fmla="*/ 0 w 32084"/>
              <a:gd name="connsiteY3" fmla="*/ 37714 h 39014"/>
              <a:gd name="connsiteX4" fmla="*/ 13125 w 32084"/>
              <a:gd name="connsiteY4" fmla="*/ 39015 h 3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4" h="39014">
                <a:moveTo>
                  <a:pt x="32084" y="36414"/>
                </a:moveTo>
                <a:lnTo>
                  <a:pt x="23333" y="0"/>
                </a:lnTo>
                <a:lnTo>
                  <a:pt x="17500" y="1300"/>
                </a:lnTo>
                <a:lnTo>
                  <a:pt x="0" y="37714"/>
                </a:lnTo>
                <a:lnTo>
                  <a:pt x="13125" y="39015"/>
                </a:lnTo>
                <a:close/>
              </a:path>
            </a:pathLst>
          </a:custGeom>
          <a:solidFill>
            <a:srgbClr val="80ABA4"/>
          </a:solidFill>
          <a:ln w="145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034" name="Picture 10" descr="Bản Chất Nền Cắt Gốc Cây Biểu Tượng Màu Thiết Kế-vector Nền-miễn Phí Vector  Miễn Phí Tải Về">
            <a:extLst>
              <a:ext uri="{FF2B5EF4-FFF2-40B4-BE49-F238E27FC236}">
                <a16:creationId xmlns:a16="http://schemas.microsoft.com/office/drawing/2014/main" id="{97A25795-778F-4F7E-8CB1-B2EF774B96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25" b="95736" l="4102" r="97070">
                        <a14:foregroundMark x1="20313" y1="19829" x2="20313" y2="19829"/>
                        <a14:foregroundMark x1="12695" y1="10874" x2="11328" y2="10874"/>
                        <a14:foregroundMark x1="21680" y1="8102" x2="17969" y2="8102"/>
                        <a14:foregroundMark x1="15820" y1="3625" x2="15820" y2="3625"/>
                        <a14:foregroundMark x1="31836" y1="22388" x2="28906" y2="23241"/>
                        <a14:foregroundMark x1="24023" y1="27719" x2="23242" y2="25160"/>
                        <a14:foregroundMark x1="7422" y1="81663" x2="4102" y2="83369"/>
                        <a14:foregroundMark x1="46484" y1="95736" x2="46484" y2="95736"/>
                        <a14:foregroundMark x1="97070" y1="83369" x2="97070" y2="83369"/>
                      </a14:backgroundRemoval>
                    </a14:imgEffect>
                  </a14:imgLayer>
                </a14:imgProps>
              </a:ext>
              <a:ext uri="{28A0092B-C50C-407E-A947-70E740481C1C}">
                <a14:useLocalDpi xmlns:a14="http://schemas.microsoft.com/office/drawing/2010/main" val="0"/>
              </a:ext>
            </a:extLst>
          </a:blip>
          <a:srcRect/>
          <a:stretch>
            <a:fillRect/>
          </a:stretch>
        </p:blipFill>
        <p:spPr bwMode="auto">
          <a:xfrm rot="4300107">
            <a:off x="-1532982" y="11213439"/>
            <a:ext cx="697237" cy="638680"/>
          </a:xfrm>
          <a:prstGeom prst="rect">
            <a:avLst/>
          </a:prstGeom>
          <a:noFill/>
          <a:extLst>
            <a:ext uri="{909E8E84-426E-40DD-AFC4-6F175D3DCCD1}">
              <a14:hiddenFill xmlns:a14="http://schemas.microsoft.com/office/drawing/2010/main">
                <a:solidFill>
                  <a:srgbClr val="FFFFFF"/>
                </a:solidFill>
              </a14:hiddenFill>
            </a:ext>
          </a:extLst>
        </p:spPr>
      </p:pic>
      <p:sp>
        <p:nvSpPr>
          <p:cNvPr id="87" name="Freeform: Shape 86">
            <a:extLst>
              <a:ext uri="{FF2B5EF4-FFF2-40B4-BE49-F238E27FC236}">
                <a16:creationId xmlns:a16="http://schemas.microsoft.com/office/drawing/2014/main" id="{E247A9F6-47E7-427D-AF71-FD8D4413CE66}"/>
              </a:ext>
            </a:extLst>
          </p:cNvPr>
          <p:cNvSpPr/>
          <p:nvPr/>
        </p:nvSpPr>
        <p:spPr>
          <a:xfrm>
            <a:off x="3918868" y="5903735"/>
            <a:ext cx="1182224" cy="211503"/>
          </a:xfrm>
          <a:custGeom>
            <a:avLst/>
            <a:gdLst>
              <a:gd name="connsiteX0" fmla="*/ 0 w 710799"/>
              <a:gd name="connsiteY0" fmla="*/ 113728 h 127164"/>
              <a:gd name="connsiteX1" fmla="*/ 710800 w 710799"/>
              <a:gd name="connsiteY1" fmla="*/ 0 h 127164"/>
            </a:gdLst>
            <a:ahLst/>
            <a:cxnLst>
              <a:cxn ang="0">
                <a:pos x="connsiteX0" y="connsiteY0"/>
              </a:cxn>
              <a:cxn ang="0">
                <a:pos x="connsiteX1" y="connsiteY1"/>
              </a:cxn>
            </a:cxnLst>
            <a:rect l="l" t="t" r="r" b="b"/>
            <a:pathLst>
              <a:path w="710799" h="127164">
                <a:moveTo>
                  <a:pt x="0" y="113728"/>
                </a:moveTo>
                <a:cubicBezTo>
                  <a:pt x="0" y="113728"/>
                  <a:pt x="497560" y="184808"/>
                  <a:pt x="710800" y="0"/>
                </a:cubicBezTo>
              </a:path>
            </a:pathLst>
          </a:custGeom>
          <a:noFill/>
          <a:ln w="14214"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8" name="Freeform: Shape 87">
            <a:extLst>
              <a:ext uri="{FF2B5EF4-FFF2-40B4-BE49-F238E27FC236}">
                <a16:creationId xmlns:a16="http://schemas.microsoft.com/office/drawing/2014/main" id="{B6D3745F-CEBD-4453-8565-0F2DDBF35EB5}"/>
              </a:ext>
            </a:extLst>
          </p:cNvPr>
          <p:cNvSpPr/>
          <p:nvPr/>
        </p:nvSpPr>
        <p:spPr>
          <a:xfrm>
            <a:off x="5671696" y="5330940"/>
            <a:ext cx="68568" cy="283732"/>
          </a:xfrm>
          <a:custGeom>
            <a:avLst/>
            <a:gdLst>
              <a:gd name="connsiteX0" fmla="*/ 0 w 41226"/>
              <a:gd name="connsiteY0" fmla="*/ 170592 h 170591"/>
              <a:gd name="connsiteX1" fmla="*/ 41226 w 41226"/>
              <a:gd name="connsiteY1" fmla="*/ 0 h 170591"/>
            </a:gdLst>
            <a:ahLst/>
            <a:cxnLst>
              <a:cxn ang="0">
                <a:pos x="connsiteX0" y="connsiteY0"/>
              </a:cxn>
              <a:cxn ang="0">
                <a:pos x="connsiteX1" y="connsiteY1"/>
              </a:cxn>
            </a:cxnLst>
            <a:rect l="l" t="t" r="r" b="b"/>
            <a:pathLst>
              <a:path w="41226" h="170591">
                <a:moveTo>
                  <a:pt x="0" y="170592"/>
                </a:moveTo>
                <a:cubicBezTo>
                  <a:pt x="21324" y="117993"/>
                  <a:pt x="38383" y="59707"/>
                  <a:pt x="41226" y="0"/>
                </a:cubicBezTo>
              </a:path>
            </a:pathLst>
          </a:custGeom>
          <a:noFill/>
          <a:ln w="14214"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9" name="Freeform: Shape 88">
            <a:extLst>
              <a:ext uri="{FF2B5EF4-FFF2-40B4-BE49-F238E27FC236}">
                <a16:creationId xmlns:a16="http://schemas.microsoft.com/office/drawing/2014/main" id="{D2C49DC0-1226-45A4-94EC-FC7477DFC797}"/>
              </a:ext>
            </a:extLst>
          </p:cNvPr>
          <p:cNvSpPr/>
          <p:nvPr/>
        </p:nvSpPr>
        <p:spPr>
          <a:xfrm>
            <a:off x="5364317" y="5836931"/>
            <a:ext cx="186791" cy="224621"/>
          </a:xfrm>
          <a:custGeom>
            <a:avLst/>
            <a:gdLst>
              <a:gd name="connsiteX0" fmla="*/ 0 w 112306"/>
              <a:gd name="connsiteY0" fmla="*/ 135052 h 135051"/>
              <a:gd name="connsiteX1" fmla="*/ 112306 w 112306"/>
              <a:gd name="connsiteY1" fmla="*/ 0 h 135051"/>
            </a:gdLst>
            <a:ahLst/>
            <a:cxnLst>
              <a:cxn ang="0">
                <a:pos x="connsiteX0" y="connsiteY0"/>
              </a:cxn>
              <a:cxn ang="0">
                <a:pos x="connsiteX1" y="connsiteY1"/>
              </a:cxn>
            </a:cxnLst>
            <a:rect l="l" t="t" r="r" b="b"/>
            <a:pathLst>
              <a:path w="112306" h="135051">
                <a:moveTo>
                  <a:pt x="0" y="135052"/>
                </a:moveTo>
                <a:cubicBezTo>
                  <a:pt x="0" y="135052"/>
                  <a:pt x="55442" y="82453"/>
                  <a:pt x="112306" y="0"/>
                </a:cubicBezTo>
              </a:path>
            </a:pathLst>
          </a:custGeom>
          <a:noFill/>
          <a:ln w="14214"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Arc 3">
            <a:extLst>
              <a:ext uri="{FF2B5EF4-FFF2-40B4-BE49-F238E27FC236}">
                <a16:creationId xmlns:a16="http://schemas.microsoft.com/office/drawing/2014/main" id="{B50E6C30-7B1E-48E7-B0F4-A8A3F28FA13A}"/>
              </a:ext>
            </a:extLst>
          </p:cNvPr>
          <p:cNvSpPr/>
          <p:nvPr/>
        </p:nvSpPr>
        <p:spPr>
          <a:xfrm>
            <a:off x="3610923" y="3285645"/>
            <a:ext cx="2265814" cy="2428285"/>
          </a:xfrm>
          <a:prstGeom prst="arc">
            <a:avLst>
              <a:gd name="adj1" fmla="val 18414064"/>
              <a:gd name="adj2" fmla="val 168832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Freeform: Shape 6">
            <a:extLst>
              <a:ext uri="{FF2B5EF4-FFF2-40B4-BE49-F238E27FC236}">
                <a16:creationId xmlns:a16="http://schemas.microsoft.com/office/drawing/2014/main" id="{F3632657-F267-468A-9FE5-19D0F13ACE19}"/>
              </a:ext>
            </a:extLst>
          </p:cNvPr>
          <p:cNvSpPr/>
          <p:nvPr/>
        </p:nvSpPr>
        <p:spPr>
          <a:xfrm>
            <a:off x="5631163" y="1163523"/>
            <a:ext cx="2188625" cy="1759879"/>
          </a:xfrm>
          <a:custGeom>
            <a:avLst/>
            <a:gdLst>
              <a:gd name="connsiteX0" fmla="*/ 0 w 2188625"/>
              <a:gd name="connsiteY0" fmla="*/ 1310118 h 1759879"/>
              <a:gd name="connsiteX1" fmla="*/ 529367 w 2188625"/>
              <a:gd name="connsiteY1" fmla="*/ 1231060 h 1759879"/>
              <a:gd name="connsiteX2" fmla="*/ 1222179 w 2188625"/>
              <a:gd name="connsiteY2" fmla="*/ 726235 h 1759879"/>
              <a:gd name="connsiteX3" fmla="*/ 986770 w 2188625"/>
              <a:gd name="connsiteY3" fmla="*/ 718615 h 1759879"/>
              <a:gd name="connsiteX4" fmla="*/ 957496 w 2188625"/>
              <a:gd name="connsiteY4" fmla="*/ 631938 h 1759879"/>
              <a:gd name="connsiteX5" fmla="*/ 1469787 w 2188625"/>
              <a:gd name="connsiteY5" fmla="*/ 42340 h 1759879"/>
              <a:gd name="connsiteX6" fmla="*/ 1599079 w 2188625"/>
              <a:gd name="connsiteY6" fmla="*/ 42340 h 1759879"/>
              <a:gd name="connsiteX7" fmla="*/ 2172356 w 2188625"/>
              <a:gd name="connsiteY7" fmla="*/ 645273 h 1759879"/>
              <a:gd name="connsiteX8" fmla="*/ 2144303 w 2188625"/>
              <a:gd name="connsiteY8" fmla="*/ 717663 h 1759879"/>
              <a:gd name="connsiteX9" fmla="*/ 1868641 w 2188625"/>
              <a:gd name="connsiteY9" fmla="*/ 729093 h 1759879"/>
              <a:gd name="connsiteX10" fmla="*/ 487896 w 2188625"/>
              <a:gd name="connsiteY10" fmla="*/ 1757793 h 1759879"/>
              <a:gd name="connsiteX11" fmla="*/ 0 w 2188625"/>
              <a:gd name="connsiteY11" fmla="*/ 1310118 h 17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8625" h="1759879">
                <a:moveTo>
                  <a:pt x="0" y="1310118"/>
                </a:moveTo>
                <a:cubicBezTo>
                  <a:pt x="35373" y="1207248"/>
                  <a:pt x="231751" y="1212010"/>
                  <a:pt x="529367" y="1231060"/>
                </a:cubicBezTo>
                <a:cubicBezTo>
                  <a:pt x="755019" y="1250110"/>
                  <a:pt x="1275848" y="1283448"/>
                  <a:pt x="1222179" y="726235"/>
                </a:cubicBezTo>
                <a:lnTo>
                  <a:pt x="986770" y="718615"/>
                </a:lnTo>
                <a:cubicBezTo>
                  <a:pt x="906267" y="718615"/>
                  <a:pt x="909926" y="683373"/>
                  <a:pt x="957496" y="631938"/>
                </a:cubicBezTo>
                <a:cubicBezTo>
                  <a:pt x="957496" y="631938"/>
                  <a:pt x="1310001" y="220458"/>
                  <a:pt x="1469787" y="42340"/>
                </a:cubicBezTo>
                <a:cubicBezTo>
                  <a:pt x="1513697" y="-6237"/>
                  <a:pt x="1545410" y="-21477"/>
                  <a:pt x="1599079" y="42340"/>
                </a:cubicBezTo>
                <a:cubicBezTo>
                  <a:pt x="1778381" y="210933"/>
                  <a:pt x="2049163" y="514780"/>
                  <a:pt x="2172356" y="645273"/>
                </a:cubicBezTo>
                <a:cubicBezTo>
                  <a:pt x="2179675" y="654798"/>
                  <a:pt x="2217487" y="710043"/>
                  <a:pt x="2144303" y="717663"/>
                </a:cubicBezTo>
                <a:cubicBezTo>
                  <a:pt x="2058921" y="725283"/>
                  <a:pt x="1868641" y="729093"/>
                  <a:pt x="1868641" y="729093"/>
                </a:cubicBezTo>
                <a:cubicBezTo>
                  <a:pt x="1934507" y="1762555"/>
                  <a:pt x="1148995" y="1762555"/>
                  <a:pt x="487896" y="1757793"/>
                </a:cubicBezTo>
                <a:cubicBezTo>
                  <a:pt x="368361" y="1777795"/>
                  <a:pt x="12197" y="1655875"/>
                  <a:pt x="0" y="1310118"/>
                </a:cubicBezTo>
                <a:close/>
              </a:path>
            </a:pathLst>
          </a:custGeom>
          <a:solidFill>
            <a:srgbClr val="416666"/>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6" name="Freeform: Shape 5">
            <a:extLst>
              <a:ext uri="{FF2B5EF4-FFF2-40B4-BE49-F238E27FC236}">
                <a16:creationId xmlns:a16="http://schemas.microsoft.com/office/drawing/2014/main" id="{2234DEDF-4E5F-4D5E-9060-A81D0CB84D75}"/>
              </a:ext>
            </a:extLst>
          </p:cNvPr>
          <p:cNvSpPr/>
          <p:nvPr/>
        </p:nvSpPr>
        <p:spPr>
          <a:xfrm>
            <a:off x="4297692" y="2719933"/>
            <a:ext cx="2188625" cy="1759891"/>
          </a:xfrm>
          <a:custGeom>
            <a:avLst/>
            <a:gdLst>
              <a:gd name="connsiteX0" fmla="*/ 2188625 w 2188625"/>
              <a:gd name="connsiteY0" fmla="*/ 1310118 h 1759891"/>
              <a:gd name="connsiteX1" fmla="*/ 1659258 w 2188625"/>
              <a:gd name="connsiteY1" fmla="*/ 1231060 h 1759891"/>
              <a:gd name="connsiteX2" fmla="*/ 966446 w 2188625"/>
              <a:gd name="connsiteY2" fmla="*/ 726235 h 1759891"/>
              <a:gd name="connsiteX3" fmla="*/ 1201856 w 2188625"/>
              <a:gd name="connsiteY3" fmla="*/ 718615 h 1759891"/>
              <a:gd name="connsiteX4" fmla="*/ 1231130 w 2188625"/>
              <a:gd name="connsiteY4" fmla="*/ 631938 h 1759891"/>
              <a:gd name="connsiteX5" fmla="*/ 718839 w 2188625"/>
              <a:gd name="connsiteY5" fmla="*/ 42340 h 1759891"/>
              <a:gd name="connsiteX6" fmla="*/ 589546 w 2188625"/>
              <a:gd name="connsiteY6" fmla="*/ 42340 h 1759891"/>
              <a:gd name="connsiteX7" fmla="*/ 16269 w 2188625"/>
              <a:gd name="connsiteY7" fmla="*/ 645273 h 1759891"/>
              <a:gd name="connsiteX8" fmla="*/ 44323 w 2188625"/>
              <a:gd name="connsiteY8" fmla="*/ 717663 h 1759891"/>
              <a:gd name="connsiteX9" fmla="*/ 319984 w 2188625"/>
              <a:gd name="connsiteY9" fmla="*/ 729093 h 1759891"/>
              <a:gd name="connsiteX10" fmla="*/ 1700729 w 2188625"/>
              <a:gd name="connsiteY10" fmla="*/ 1757793 h 1759891"/>
              <a:gd name="connsiteX11" fmla="*/ 2188625 w 2188625"/>
              <a:gd name="connsiteY11" fmla="*/ 1310118 h 17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8625" h="1759891">
                <a:moveTo>
                  <a:pt x="2188625" y="1310118"/>
                </a:moveTo>
                <a:cubicBezTo>
                  <a:pt x="2153253" y="1207248"/>
                  <a:pt x="1956875" y="1212010"/>
                  <a:pt x="1659258" y="1231060"/>
                </a:cubicBezTo>
                <a:cubicBezTo>
                  <a:pt x="1433606" y="1250110"/>
                  <a:pt x="912777" y="1283448"/>
                  <a:pt x="966446" y="726235"/>
                </a:cubicBezTo>
                <a:lnTo>
                  <a:pt x="1201856" y="718615"/>
                </a:lnTo>
                <a:cubicBezTo>
                  <a:pt x="1282359" y="718615"/>
                  <a:pt x="1278699" y="683373"/>
                  <a:pt x="1231130" y="631938"/>
                </a:cubicBezTo>
                <a:cubicBezTo>
                  <a:pt x="1231130" y="631938"/>
                  <a:pt x="878625" y="220458"/>
                  <a:pt x="718839" y="42340"/>
                </a:cubicBezTo>
                <a:cubicBezTo>
                  <a:pt x="674928" y="-6237"/>
                  <a:pt x="643215" y="-21477"/>
                  <a:pt x="589546" y="42340"/>
                </a:cubicBezTo>
                <a:cubicBezTo>
                  <a:pt x="410245" y="210933"/>
                  <a:pt x="139463" y="514780"/>
                  <a:pt x="16269" y="645273"/>
                </a:cubicBezTo>
                <a:cubicBezTo>
                  <a:pt x="8950" y="654798"/>
                  <a:pt x="-28862" y="710043"/>
                  <a:pt x="44323" y="717663"/>
                </a:cubicBezTo>
                <a:cubicBezTo>
                  <a:pt x="129705" y="725283"/>
                  <a:pt x="319984" y="729093"/>
                  <a:pt x="319984" y="729093"/>
                </a:cubicBezTo>
                <a:cubicBezTo>
                  <a:pt x="254118" y="1762555"/>
                  <a:pt x="1039630" y="1762555"/>
                  <a:pt x="1700729" y="1757793"/>
                </a:cubicBezTo>
                <a:cubicBezTo>
                  <a:pt x="1819044" y="1777795"/>
                  <a:pt x="2176428" y="1656828"/>
                  <a:pt x="2188625" y="1310118"/>
                </a:cubicBezTo>
                <a:close/>
              </a:path>
            </a:pathLst>
          </a:custGeom>
          <a:solidFill>
            <a:srgbClr val="D35E5E"/>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14A846FB-6893-4876-BC38-DA2E376AB09F}"/>
              </a:ext>
            </a:extLst>
          </p:cNvPr>
          <p:cNvSpPr/>
          <p:nvPr/>
        </p:nvSpPr>
        <p:spPr>
          <a:xfrm>
            <a:off x="5805010" y="1170640"/>
            <a:ext cx="135390" cy="4560569"/>
          </a:xfrm>
          <a:custGeom>
            <a:avLst/>
            <a:gdLst>
              <a:gd name="connsiteX0" fmla="*/ 120754 w 135390"/>
              <a:gd name="connsiteY0" fmla="*/ 4560570 h 4560569"/>
              <a:gd name="connsiteX1" fmla="*/ 0 w 135390"/>
              <a:gd name="connsiteY1" fmla="*/ 4514850 h 4560569"/>
              <a:gd name="connsiteX2" fmla="*/ 15856 w 135390"/>
              <a:gd name="connsiteY2" fmla="*/ 0 h 4560569"/>
              <a:gd name="connsiteX3" fmla="*/ 135391 w 135390"/>
              <a:gd name="connsiteY3" fmla="*/ 0 h 4560569"/>
            </a:gdLst>
            <a:ahLst/>
            <a:cxnLst>
              <a:cxn ang="0">
                <a:pos x="connsiteX0" y="connsiteY0"/>
              </a:cxn>
              <a:cxn ang="0">
                <a:pos x="connsiteX1" y="connsiteY1"/>
              </a:cxn>
              <a:cxn ang="0">
                <a:pos x="connsiteX2" y="connsiteY2"/>
              </a:cxn>
              <a:cxn ang="0">
                <a:pos x="connsiteX3" y="connsiteY3"/>
              </a:cxn>
            </a:cxnLst>
            <a:rect l="l" t="t" r="r" b="b"/>
            <a:pathLst>
              <a:path w="135390" h="4560569">
                <a:moveTo>
                  <a:pt x="120754" y="4560570"/>
                </a:moveTo>
                <a:lnTo>
                  <a:pt x="0" y="4514850"/>
                </a:lnTo>
                <a:lnTo>
                  <a:pt x="15856" y="0"/>
                </a:lnTo>
                <a:lnTo>
                  <a:pt x="135391" y="0"/>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Freeform: Shape 11">
            <a:extLst>
              <a:ext uri="{FF2B5EF4-FFF2-40B4-BE49-F238E27FC236}">
                <a16:creationId xmlns:a16="http://schemas.microsoft.com/office/drawing/2014/main" id="{79A9CE02-2D54-4B9B-855A-357367607A7C}"/>
              </a:ext>
            </a:extLst>
          </p:cNvPr>
          <p:cNvSpPr/>
          <p:nvPr/>
        </p:nvSpPr>
        <p:spPr>
          <a:xfrm>
            <a:off x="6135559" y="1171592"/>
            <a:ext cx="135391" cy="4559617"/>
          </a:xfrm>
          <a:custGeom>
            <a:avLst/>
            <a:gdLst>
              <a:gd name="connsiteX0" fmla="*/ 114656 w 135391"/>
              <a:gd name="connsiteY0" fmla="*/ 4527233 h 4559617"/>
              <a:gd name="connsiteX1" fmla="*/ 0 w 135391"/>
              <a:gd name="connsiteY1" fmla="*/ 4559618 h 4559617"/>
              <a:gd name="connsiteX2" fmla="*/ 15857 w 135391"/>
              <a:gd name="connsiteY2" fmla="*/ 0 h 4559617"/>
              <a:gd name="connsiteX3" fmla="*/ 135391 w 135391"/>
              <a:gd name="connsiteY3" fmla="*/ 0 h 4559617"/>
            </a:gdLst>
            <a:ahLst/>
            <a:cxnLst>
              <a:cxn ang="0">
                <a:pos x="connsiteX0" y="connsiteY0"/>
              </a:cxn>
              <a:cxn ang="0">
                <a:pos x="connsiteX1" y="connsiteY1"/>
              </a:cxn>
              <a:cxn ang="0">
                <a:pos x="connsiteX2" y="connsiteY2"/>
              </a:cxn>
              <a:cxn ang="0">
                <a:pos x="connsiteX3" y="connsiteY3"/>
              </a:cxn>
            </a:cxnLst>
            <a:rect l="l" t="t" r="r" b="b"/>
            <a:pathLst>
              <a:path w="135391" h="4559617">
                <a:moveTo>
                  <a:pt x="114656" y="4527233"/>
                </a:moveTo>
                <a:lnTo>
                  <a:pt x="0" y="4559618"/>
                </a:lnTo>
                <a:lnTo>
                  <a:pt x="15857" y="0"/>
                </a:lnTo>
                <a:lnTo>
                  <a:pt x="135391" y="0"/>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Freeform: Shape 12">
            <a:extLst>
              <a:ext uri="{FF2B5EF4-FFF2-40B4-BE49-F238E27FC236}">
                <a16:creationId xmlns:a16="http://schemas.microsoft.com/office/drawing/2014/main" id="{780CB46E-192D-4C52-848F-2B01DE96A2E8}"/>
              </a:ext>
            </a:extLst>
          </p:cNvPr>
          <p:cNvSpPr/>
          <p:nvPr/>
        </p:nvSpPr>
        <p:spPr>
          <a:xfrm rot="9911">
            <a:off x="5926992" y="1171593"/>
            <a:ext cx="223213" cy="4560588"/>
          </a:xfrm>
          <a:custGeom>
            <a:avLst/>
            <a:gdLst>
              <a:gd name="connsiteX0" fmla="*/ 0 w 223213"/>
              <a:gd name="connsiteY0" fmla="*/ 0 h 4560588"/>
              <a:gd name="connsiteX1" fmla="*/ 223213 w 223213"/>
              <a:gd name="connsiteY1" fmla="*/ 0 h 4560588"/>
              <a:gd name="connsiteX2" fmla="*/ 223213 w 223213"/>
              <a:gd name="connsiteY2" fmla="*/ 4560589 h 4560588"/>
              <a:gd name="connsiteX3" fmla="*/ 0 w 223213"/>
              <a:gd name="connsiteY3" fmla="*/ 4560589 h 4560588"/>
            </a:gdLst>
            <a:ahLst/>
            <a:cxnLst>
              <a:cxn ang="0">
                <a:pos x="connsiteX0" y="connsiteY0"/>
              </a:cxn>
              <a:cxn ang="0">
                <a:pos x="connsiteX1" y="connsiteY1"/>
              </a:cxn>
              <a:cxn ang="0">
                <a:pos x="connsiteX2" y="connsiteY2"/>
              </a:cxn>
              <a:cxn ang="0">
                <a:pos x="connsiteX3" y="connsiteY3"/>
              </a:cxn>
            </a:cxnLst>
            <a:rect l="l" t="t" r="r" b="b"/>
            <a:pathLst>
              <a:path w="223213" h="4560588">
                <a:moveTo>
                  <a:pt x="0" y="0"/>
                </a:moveTo>
                <a:lnTo>
                  <a:pt x="223213" y="0"/>
                </a:lnTo>
                <a:lnTo>
                  <a:pt x="223213" y="4560589"/>
                </a:lnTo>
                <a:lnTo>
                  <a:pt x="0" y="4560589"/>
                </a:lnTo>
                <a:close/>
              </a:path>
            </a:pathLst>
          </a:custGeom>
          <a:solidFill>
            <a:srgbClr val="B3B3B3"/>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Freeform: Shape 13">
            <a:extLst>
              <a:ext uri="{FF2B5EF4-FFF2-40B4-BE49-F238E27FC236}">
                <a16:creationId xmlns:a16="http://schemas.microsoft.com/office/drawing/2014/main" id="{F76571F3-56AD-4232-8E54-29E132B9ABF1}"/>
              </a:ext>
            </a:extLst>
          </p:cNvPr>
          <p:cNvSpPr/>
          <p:nvPr/>
        </p:nvSpPr>
        <p:spPr>
          <a:xfrm>
            <a:off x="5803584" y="5740220"/>
            <a:ext cx="451303" cy="695886"/>
          </a:xfrm>
          <a:custGeom>
            <a:avLst/>
            <a:gdLst>
              <a:gd name="connsiteX0" fmla="*/ 113436 w 451303"/>
              <a:gd name="connsiteY0" fmla="*/ 84382 h 695886"/>
              <a:gd name="connsiteX1" fmla="*/ 213454 w 451303"/>
              <a:gd name="connsiteY1" fmla="*/ 562 h 695886"/>
              <a:gd name="connsiteX2" fmla="*/ 323231 w 451303"/>
              <a:gd name="connsiteY2" fmla="*/ 67237 h 695886"/>
              <a:gd name="connsiteX3" fmla="*/ 406173 w 451303"/>
              <a:gd name="connsiteY3" fmla="*/ 4372 h 695886"/>
              <a:gd name="connsiteX4" fmla="*/ 451304 w 451303"/>
              <a:gd name="connsiteY4" fmla="*/ 40567 h 695886"/>
              <a:gd name="connsiteX5" fmla="*/ 237849 w 451303"/>
              <a:gd name="connsiteY5" fmla="*/ 695887 h 695886"/>
              <a:gd name="connsiteX6" fmla="*/ 0 w 451303"/>
              <a:gd name="connsiteY6" fmla="*/ 38662 h 695886"/>
              <a:gd name="connsiteX7" fmla="*/ 113436 w 451303"/>
              <a:gd name="connsiteY7" fmla="*/ 84382 h 69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303" h="695886">
                <a:moveTo>
                  <a:pt x="113436" y="84382"/>
                </a:moveTo>
                <a:cubicBezTo>
                  <a:pt x="113436" y="84382"/>
                  <a:pt x="171983" y="-8011"/>
                  <a:pt x="213454" y="562"/>
                </a:cubicBezTo>
                <a:cubicBezTo>
                  <a:pt x="254926" y="9134"/>
                  <a:pt x="313473" y="-3248"/>
                  <a:pt x="323231" y="67237"/>
                </a:cubicBezTo>
                <a:cubicBezTo>
                  <a:pt x="337868" y="60569"/>
                  <a:pt x="372021" y="5324"/>
                  <a:pt x="406173" y="4372"/>
                </a:cubicBezTo>
                <a:cubicBezTo>
                  <a:pt x="440326" y="3419"/>
                  <a:pt x="451304" y="40567"/>
                  <a:pt x="451304" y="40567"/>
                </a:cubicBezTo>
                <a:lnTo>
                  <a:pt x="237849" y="695887"/>
                </a:lnTo>
                <a:lnTo>
                  <a:pt x="0" y="38662"/>
                </a:lnTo>
                <a:cubicBezTo>
                  <a:pt x="0" y="38662"/>
                  <a:pt x="70745" y="-41348"/>
                  <a:pt x="113436" y="84382"/>
                </a:cubicBezTo>
                <a:close/>
              </a:path>
            </a:pathLst>
          </a:custGeom>
          <a:solidFill>
            <a:srgbClr val="F3E1D1"/>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 name="Freeform: Shape 14">
            <a:extLst>
              <a:ext uri="{FF2B5EF4-FFF2-40B4-BE49-F238E27FC236}">
                <a16:creationId xmlns:a16="http://schemas.microsoft.com/office/drawing/2014/main" id="{5ED3B88E-7240-4127-8D4C-EA6F7A35EFE8}"/>
              </a:ext>
            </a:extLst>
          </p:cNvPr>
          <p:cNvSpPr/>
          <p:nvPr/>
        </p:nvSpPr>
        <p:spPr>
          <a:xfrm>
            <a:off x="5954832" y="6173887"/>
            <a:ext cx="164664" cy="262219"/>
          </a:xfrm>
          <a:custGeom>
            <a:avLst/>
            <a:gdLst>
              <a:gd name="connsiteX0" fmla="*/ 0 w 164664"/>
              <a:gd name="connsiteY0" fmla="*/ 24095 h 262219"/>
              <a:gd name="connsiteX1" fmla="*/ 86602 w 164664"/>
              <a:gd name="connsiteY1" fmla="*/ 262220 h 262219"/>
              <a:gd name="connsiteX2" fmla="*/ 164665 w 164664"/>
              <a:gd name="connsiteY2" fmla="*/ 25047 h 262219"/>
              <a:gd name="connsiteX3" fmla="*/ 0 w 164664"/>
              <a:gd name="connsiteY3" fmla="*/ 24095 h 262219"/>
            </a:gdLst>
            <a:ahLst/>
            <a:cxnLst>
              <a:cxn ang="0">
                <a:pos x="connsiteX0" y="connsiteY0"/>
              </a:cxn>
              <a:cxn ang="0">
                <a:pos x="connsiteX1" y="connsiteY1"/>
              </a:cxn>
              <a:cxn ang="0">
                <a:pos x="connsiteX2" y="connsiteY2"/>
              </a:cxn>
              <a:cxn ang="0">
                <a:pos x="connsiteX3" y="connsiteY3"/>
              </a:cxn>
            </a:cxnLst>
            <a:rect l="l" t="t" r="r" b="b"/>
            <a:pathLst>
              <a:path w="164664" h="262219">
                <a:moveTo>
                  <a:pt x="0" y="24095"/>
                </a:moveTo>
                <a:lnTo>
                  <a:pt x="86602" y="262220"/>
                </a:lnTo>
                <a:lnTo>
                  <a:pt x="164665" y="25047"/>
                </a:lnTo>
                <a:cubicBezTo>
                  <a:pt x="163445" y="24095"/>
                  <a:pt x="81723" y="-30198"/>
                  <a:pt x="0" y="24095"/>
                </a:cubicBezTo>
                <a:close/>
              </a:path>
            </a:pathLst>
          </a:custGeom>
          <a:solidFill>
            <a:srgbClr val="402B3C"/>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Freeform: Shape 15">
            <a:extLst>
              <a:ext uri="{FF2B5EF4-FFF2-40B4-BE49-F238E27FC236}">
                <a16:creationId xmlns:a16="http://schemas.microsoft.com/office/drawing/2014/main" id="{457E9646-DAB3-4F69-8532-BF3EABE8B150}"/>
              </a:ext>
            </a:extLst>
          </p:cNvPr>
          <p:cNvSpPr/>
          <p:nvPr/>
        </p:nvSpPr>
        <p:spPr>
          <a:xfrm>
            <a:off x="5819441" y="1264032"/>
            <a:ext cx="454962" cy="321945"/>
          </a:xfrm>
          <a:custGeom>
            <a:avLst/>
            <a:gdLst>
              <a:gd name="connsiteX0" fmla="*/ 0 w 454962"/>
              <a:gd name="connsiteY0" fmla="*/ 0 h 321945"/>
              <a:gd name="connsiteX1" fmla="*/ 454963 w 454962"/>
              <a:gd name="connsiteY1" fmla="*/ 0 h 321945"/>
              <a:gd name="connsiteX2" fmla="*/ 454963 w 454962"/>
              <a:gd name="connsiteY2" fmla="*/ 321945 h 321945"/>
              <a:gd name="connsiteX3" fmla="*/ 0 w 454962"/>
              <a:gd name="connsiteY3" fmla="*/ 321945 h 321945"/>
            </a:gdLst>
            <a:ahLst/>
            <a:cxnLst>
              <a:cxn ang="0">
                <a:pos x="connsiteX0" y="connsiteY0"/>
              </a:cxn>
              <a:cxn ang="0">
                <a:pos x="connsiteX1" y="connsiteY1"/>
              </a:cxn>
              <a:cxn ang="0">
                <a:pos x="connsiteX2" y="connsiteY2"/>
              </a:cxn>
              <a:cxn ang="0">
                <a:pos x="connsiteX3" y="connsiteY3"/>
              </a:cxn>
            </a:cxnLst>
            <a:rect l="l" t="t" r="r" b="b"/>
            <a:pathLst>
              <a:path w="454962" h="321945">
                <a:moveTo>
                  <a:pt x="0" y="0"/>
                </a:moveTo>
                <a:lnTo>
                  <a:pt x="454963" y="0"/>
                </a:lnTo>
                <a:lnTo>
                  <a:pt x="454963" y="321945"/>
                </a:lnTo>
                <a:lnTo>
                  <a:pt x="0" y="321945"/>
                </a:lnTo>
                <a:close/>
              </a:path>
            </a:pathLst>
          </a:custGeom>
          <a:solidFill>
            <a:srgbClr val="402B3C"/>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Freeform: Shape 16">
            <a:extLst>
              <a:ext uri="{FF2B5EF4-FFF2-40B4-BE49-F238E27FC236}">
                <a16:creationId xmlns:a16="http://schemas.microsoft.com/office/drawing/2014/main" id="{7645B025-ED5B-4CC1-B56E-F4B99C9DFDD1}"/>
              </a:ext>
            </a:extLst>
          </p:cNvPr>
          <p:cNvSpPr/>
          <p:nvPr/>
        </p:nvSpPr>
        <p:spPr>
          <a:xfrm>
            <a:off x="5638463" y="2485144"/>
            <a:ext cx="584255" cy="2341245"/>
          </a:xfrm>
          <a:custGeom>
            <a:avLst/>
            <a:gdLst>
              <a:gd name="connsiteX0" fmla="*/ 459842 w 584255"/>
              <a:gd name="connsiteY0" fmla="*/ 2341245 h 2341245"/>
              <a:gd name="connsiteX1" fmla="*/ 468380 w 584255"/>
              <a:gd name="connsiteY1" fmla="*/ 608648 h 2341245"/>
              <a:gd name="connsiteX2" fmla="*/ 0 w 584255"/>
              <a:gd name="connsiteY2" fmla="*/ 462915 h 2341245"/>
              <a:gd name="connsiteX3" fmla="*/ 6099 w 584255"/>
              <a:gd name="connsiteY3" fmla="*/ 0 h 2341245"/>
              <a:gd name="connsiteX4" fmla="*/ 584255 w 584255"/>
              <a:gd name="connsiteY4" fmla="*/ 558165 h 2341245"/>
              <a:gd name="connsiteX5" fmla="*/ 583036 w 584255"/>
              <a:gd name="connsiteY5" fmla="*/ 2304098 h 2341245"/>
              <a:gd name="connsiteX6" fmla="*/ 459842 w 584255"/>
              <a:gd name="connsiteY6" fmla="*/ 2341245 h 23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55" h="2341245">
                <a:moveTo>
                  <a:pt x="459842" y="2341245"/>
                </a:moveTo>
                <a:lnTo>
                  <a:pt x="468380" y="608648"/>
                </a:lnTo>
                <a:cubicBezTo>
                  <a:pt x="179302" y="540068"/>
                  <a:pt x="18296" y="525780"/>
                  <a:pt x="0" y="462915"/>
                </a:cubicBezTo>
                <a:lnTo>
                  <a:pt x="6099" y="0"/>
                </a:lnTo>
                <a:cubicBezTo>
                  <a:pt x="54888" y="228600"/>
                  <a:pt x="584255" y="456248"/>
                  <a:pt x="584255" y="558165"/>
                </a:cubicBezTo>
                <a:lnTo>
                  <a:pt x="583036" y="2304098"/>
                </a:lnTo>
                <a:cubicBezTo>
                  <a:pt x="565959" y="2248853"/>
                  <a:pt x="501313" y="2253615"/>
                  <a:pt x="459842" y="2341245"/>
                </a:cubicBezTo>
                <a:close/>
              </a:path>
            </a:pathLst>
          </a:custGeom>
          <a:solidFill>
            <a:srgbClr val="6AA6A6"/>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8" name="Freeform: Shape 17">
            <a:extLst>
              <a:ext uri="{FF2B5EF4-FFF2-40B4-BE49-F238E27FC236}">
                <a16:creationId xmlns:a16="http://schemas.microsoft.com/office/drawing/2014/main" id="{816BE3F3-6FA0-40D5-9675-A940A083E5E6}"/>
              </a:ext>
            </a:extLst>
          </p:cNvPr>
          <p:cNvSpPr/>
          <p:nvPr/>
        </p:nvSpPr>
        <p:spPr>
          <a:xfrm>
            <a:off x="5902780" y="4089061"/>
            <a:ext cx="590354" cy="1482090"/>
          </a:xfrm>
          <a:custGeom>
            <a:avLst/>
            <a:gdLst>
              <a:gd name="connsiteX0" fmla="*/ 213454 w 590354"/>
              <a:gd name="connsiteY0" fmla="*/ 1477328 h 1482090"/>
              <a:gd name="connsiteX1" fmla="*/ 223212 w 590354"/>
              <a:gd name="connsiteY1" fmla="*/ 586740 h 1482090"/>
              <a:gd name="connsiteX2" fmla="*/ 590354 w 590354"/>
              <a:gd name="connsiteY2" fmla="*/ 462915 h 1482090"/>
              <a:gd name="connsiteX3" fmla="*/ 584255 w 590354"/>
              <a:gd name="connsiteY3" fmla="*/ 0 h 1482090"/>
              <a:gd name="connsiteX4" fmla="*/ 0 w 590354"/>
              <a:gd name="connsiteY4" fmla="*/ 558165 h 1482090"/>
              <a:gd name="connsiteX5" fmla="*/ 1220 w 590354"/>
              <a:gd name="connsiteY5" fmla="*/ 1482090 h 1482090"/>
              <a:gd name="connsiteX6" fmla="*/ 213454 w 590354"/>
              <a:gd name="connsiteY6" fmla="*/ 1477328 h 14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354" h="1482090">
                <a:moveTo>
                  <a:pt x="213454" y="1477328"/>
                </a:moveTo>
                <a:lnTo>
                  <a:pt x="223212" y="586740"/>
                </a:lnTo>
                <a:cubicBezTo>
                  <a:pt x="514730" y="518160"/>
                  <a:pt x="572058" y="526732"/>
                  <a:pt x="590354" y="462915"/>
                </a:cubicBezTo>
                <a:lnTo>
                  <a:pt x="584255" y="0"/>
                </a:lnTo>
                <a:cubicBezTo>
                  <a:pt x="534246" y="228600"/>
                  <a:pt x="0" y="456247"/>
                  <a:pt x="0" y="558165"/>
                </a:cubicBezTo>
                <a:lnTo>
                  <a:pt x="1220" y="1482090"/>
                </a:lnTo>
                <a:cubicBezTo>
                  <a:pt x="60987" y="1387793"/>
                  <a:pt x="178082" y="1389698"/>
                  <a:pt x="213454" y="1477328"/>
                </a:cubicBezTo>
                <a:close/>
              </a:path>
            </a:pathLst>
          </a:custGeom>
          <a:solidFill>
            <a:srgbClr val="F06766"/>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3" name="Group 32">
            <a:extLst>
              <a:ext uri="{FF2B5EF4-FFF2-40B4-BE49-F238E27FC236}">
                <a16:creationId xmlns:a16="http://schemas.microsoft.com/office/drawing/2014/main" id="{EBE5B83C-637D-448F-B418-F3A23B34813A}"/>
              </a:ext>
            </a:extLst>
          </p:cNvPr>
          <p:cNvGrpSpPr/>
          <p:nvPr/>
        </p:nvGrpSpPr>
        <p:grpSpPr>
          <a:xfrm>
            <a:off x="5992644" y="1681226"/>
            <a:ext cx="118314" cy="791527"/>
            <a:chOff x="5918167" y="1773111"/>
            <a:chExt cx="118314" cy="791527"/>
          </a:xfrm>
        </p:grpSpPr>
        <p:sp>
          <p:nvSpPr>
            <p:cNvPr id="20" name="Freeform: Shape 19">
              <a:extLst>
                <a:ext uri="{FF2B5EF4-FFF2-40B4-BE49-F238E27FC236}">
                  <a16:creationId xmlns:a16="http://schemas.microsoft.com/office/drawing/2014/main" id="{CAA1C76C-69A0-462B-ABC9-D6B51E19338C}"/>
                </a:ext>
              </a:extLst>
            </p:cNvPr>
            <p:cNvSpPr/>
            <p:nvPr/>
          </p:nvSpPr>
          <p:spPr>
            <a:xfrm>
              <a:off x="5918167" y="2501774"/>
              <a:ext cx="118314" cy="62864"/>
            </a:xfrm>
            <a:custGeom>
              <a:avLst/>
              <a:gdLst>
                <a:gd name="connsiteX0" fmla="*/ 29274 w 118314"/>
                <a:gd name="connsiteY0" fmla="*/ 12382 h 62864"/>
                <a:gd name="connsiteX1" fmla="*/ 9758 w 118314"/>
                <a:gd name="connsiteY1" fmla="*/ 33338 h 62864"/>
                <a:gd name="connsiteX2" fmla="*/ 28054 w 118314"/>
                <a:gd name="connsiteY2" fmla="*/ 50482 h 62864"/>
                <a:gd name="connsiteX3" fmla="*/ 84162 w 118314"/>
                <a:gd name="connsiteY3" fmla="*/ 0 h 62864"/>
                <a:gd name="connsiteX4" fmla="*/ 118315 w 118314"/>
                <a:gd name="connsiteY4" fmla="*/ 30480 h 62864"/>
                <a:gd name="connsiteX5" fmla="*/ 87821 w 118314"/>
                <a:gd name="connsiteY5" fmla="*/ 62865 h 62864"/>
                <a:gd name="connsiteX6" fmla="*/ 84162 w 118314"/>
                <a:gd name="connsiteY6" fmla="*/ 53340 h 62864"/>
                <a:gd name="connsiteX7" fmla="*/ 107337 w 118314"/>
                <a:gd name="connsiteY7" fmla="*/ 29527 h 62864"/>
                <a:gd name="connsiteX8" fmla="*/ 86601 w 118314"/>
                <a:gd name="connsiteY8" fmla="*/ 9525 h 62864"/>
                <a:gd name="connsiteX9" fmla="*/ 29274 w 118314"/>
                <a:gd name="connsiteY9" fmla="*/ 60007 h 62864"/>
                <a:gd name="connsiteX10" fmla="*/ 0 w 118314"/>
                <a:gd name="connsiteY10" fmla="*/ 33338 h 62864"/>
                <a:gd name="connsiteX11" fmla="*/ 28054 w 118314"/>
                <a:gd name="connsiteY11" fmla="*/ 3810 h 62864"/>
                <a:gd name="connsiteX12" fmla="*/ 29274 w 118314"/>
                <a:gd name="connsiteY12" fmla="*/ 12382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314" h="62864">
                  <a:moveTo>
                    <a:pt x="29274" y="12382"/>
                  </a:moveTo>
                  <a:cubicBezTo>
                    <a:pt x="18296" y="14288"/>
                    <a:pt x="9758" y="21907"/>
                    <a:pt x="9758" y="33338"/>
                  </a:cubicBezTo>
                  <a:cubicBezTo>
                    <a:pt x="9758" y="43815"/>
                    <a:pt x="15856" y="50482"/>
                    <a:pt x="28054" y="50482"/>
                  </a:cubicBezTo>
                  <a:cubicBezTo>
                    <a:pt x="53668" y="50482"/>
                    <a:pt x="46350" y="0"/>
                    <a:pt x="84162" y="0"/>
                  </a:cubicBezTo>
                  <a:cubicBezTo>
                    <a:pt x="101238" y="0"/>
                    <a:pt x="118315" y="7620"/>
                    <a:pt x="118315" y="30480"/>
                  </a:cubicBezTo>
                  <a:cubicBezTo>
                    <a:pt x="118315" y="50482"/>
                    <a:pt x="102458" y="58102"/>
                    <a:pt x="87821" y="62865"/>
                  </a:cubicBezTo>
                  <a:lnTo>
                    <a:pt x="84162" y="53340"/>
                  </a:lnTo>
                  <a:cubicBezTo>
                    <a:pt x="96359" y="49530"/>
                    <a:pt x="107337" y="42863"/>
                    <a:pt x="107337" y="29527"/>
                  </a:cubicBezTo>
                  <a:cubicBezTo>
                    <a:pt x="107337" y="16192"/>
                    <a:pt x="98799" y="9525"/>
                    <a:pt x="86601" y="9525"/>
                  </a:cubicBezTo>
                  <a:cubicBezTo>
                    <a:pt x="57328" y="9525"/>
                    <a:pt x="65866" y="60007"/>
                    <a:pt x="29274" y="60007"/>
                  </a:cubicBezTo>
                  <a:cubicBezTo>
                    <a:pt x="12197" y="60007"/>
                    <a:pt x="0" y="49530"/>
                    <a:pt x="0" y="33338"/>
                  </a:cubicBezTo>
                  <a:cubicBezTo>
                    <a:pt x="0" y="19050"/>
                    <a:pt x="9758" y="8572"/>
                    <a:pt x="28054" y="3810"/>
                  </a:cubicBezTo>
                  <a:lnTo>
                    <a:pt x="29274" y="12382"/>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1" name="Freeform: Shape 20">
              <a:extLst>
                <a:ext uri="{FF2B5EF4-FFF2-40B4-BE49-F238E27FC236}">
                  <a16:creationId xmlns:a16="http://schemas.microsoft.com/office/drawing/2014/main" id="{13E6888D-33F1-45CC-851D-992015EFAF5D}"/>
                </a:ext>
              </a:extLst>
            </p:cNvPr>
            <p:cNvSpPr/>
            <p:nvPr/>
          </p:nvSpPr>
          <p:spPr>
            <a:xfrm>
              <a:off x="5918167" y="2420812"/>
              <a:ext cx="114655" cy="70484"/>
            </a:xfrm>
            <a:custGeom>
              <a:avLst/>
              <a:gdLst>
                <a:gd name="connsiteX0" fmla="*/ 114655 w 114655"/>
                <a:gd name="connsiteY0" fmla="*/ 70485 h 70484"/>
                <a:gd name="connsiteX1" fmla="*/ 0 w 114655"/>
                <a:gd name="connsiteY1" fmla="*/ 42863 h 70484"/>
                <a:gd name="connsiteX2" fmla="*/ 0 w 114655"/>
                <a:gd name="connsiteY2" fmla="*/ 27622 h 70484"/>
                <a:gd name="connsiteX3" fmla="*/ 114655 w 114655"/>
                <a:gd name="connsiteY3" fmla="*/ 0 h 70484"/>
                <a:gd name="connsiteX4" fmla="*/ 114655 w 114655"/>
                <a:gd name="connsiteY4" fmla="*/ 10477 h 70484"/>
                <a:gd name="connsiteX5" fmla="*/ 78063 w 114655"/>
                <a:gd name="connsiteY5" fmla="*/ 19050 h 70484"/>
                <a:gd name="connsiteX6" fmla="*/ 78063 w 114655"/>
                <a:gd name="connsiteY6" fmla="*/ 51435 h 70484"/>
                <a:gd name="connsiteX7" fmla="*/ 114655 w 114655"/>
                <a:gd name="connsiteY7" fmla="*/ 60007 h 70484"/>
                <a:gd name="connsiteX8" fmla="*/ 114655 w 114655"/>
                <a:gd name="connsiteY8" fmla="*/ 70485 h 70484"/>
                <a:gd name="connsiteX9" fmla="*/ 68305 w 114655"/>
                <a:gd name="connsiteY9" fmla="*/ 48577 h 70484"/>
                <a:gd name="connsiteX10" fmla="*/ 68305 w 114655"/>
                <a:gd name="connsiteY10" fmla="*/ 20955 h 70484"/>
                <a:gd name="connsiteX11" fmla="*/ 8538 w 114655"/>
                <a:gd name="connsiteY11" fmla="*/ 34290 h 70484"/>
                <a:gd name="connsiteX12" fmla="*/ 8538 w 114655"/>
                <a:gd name="connsiteY12" fmla="*/ 35242 h 70484"/>
                <a:gd name="connsiteX13" fmla="*/ 68305 w 114655"/>
                <a:gd name="connsiteY13" fmla="*/ 48577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55" h="70484">
                  <a:moveTo>
                    <a:pt x="114655" y="70485"/>
                  </a:moveTo>
                  <a:lnTo>
                    <a:pt x="0" y="42863"/>
                  </a:lnTo>
                  <a:lnTo>
                    <a:pt x="0" y="27622"/>
                  </a:lnTo>
                  <a:lnTo>
                    <a:pt x="114655" y="0"/>
                  </a:lnTo>
                  <a:lnTo>
                    <a:pt x="114655" y="10477"/>
                  </a:lnTo>
                  <a:lnTo>
                    <a:pt x="78063" y="19050"/>
                  </a:lnTo>
                  <a:lnTo>
                    <a:pt x="78063" y="51435"/>
                  </a:lnTo>
                  <a:lnTo>
                    <a:pt x="114655" y="60007"/>
                  </a:lnTo>
                  <a:lnTo>
                    <a:pt x="114655" y="70485"/>
                  </a:lnTo>
                  <a:close/>
                  <a:moveTo>
                    <a:pt x="68305" y="48577"/>
                  </a:moveTo>
                  <a:lnTo>
                    <a:pt x="68305" y="20955"/>
                  </a:lnTo>
                  <a:lnTo>
                    <a:pt x="8538" y="34290"/>
                  </a:lnTo>
                  <a:lnTo>
                    <a:pt x="8538" y="35242"/>
                  </a:lnTo>
                  <a:lnTo>
                    <a:pt x="68305" y="48577"/>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Freeform: Shape 21">
              <a:extLst>
                <a:ext uri="{FF2B5EF4-FFF2-40B4-BE49-F238E27FC236}">
                  <a16:creationId xmlns:a16="http://schemas.microsoft.com/office/drawing/2014/main" id="{B479BF3D-7F8A-4227-AFF3-B2F2CCF3A237}"/>
                </a:ext>
              </a:extLst>
            </p:cNvPr>
            <p:cNvSpPr/>
            <p:nvPr/>
          </p:nvSpPr>
          <p:spPr>
            <a:xfrm>
              <a:off x="5918167" y="2327467"/>
              <a:ext cx="114655" cy="76200"/>
            </a:xfrm>
            <a:custGeom>
              <a:avLst/>
              <a:gdLst>
                <a:gd name="connsiteX0" fmla="*/ 114655 w 114655"/>
                <a:gd name="connsiteY0" fmla="*/ 9525 h 76200"/>
                <a:gd name="connsiteX1" fmla="*/ 9758 w 114655"/>
                <a:gd name="connsiteY1" fmla="*/ 9525 h 76200"/>
                <a:gd name="connsiteX2" fmla="*/ 9758 w 114655"/>
                <a:gd name="connsiteY2" fmla="*/ 9525 h 76200"/>
                <a:gd name="connsiteX3" fmla="*/ 114655 w 114655"/>
                <a:gd name="connsiteY3" fmla="*/ 34290 h 76200"/>
                <a:gd name="connsiteX4" fmla="*/ 114655 w 114655"/>
                <a:gd name="connsiteY4" fmla="*/ 41910 h 76200"/>
                <a:gd name="connsiteX5" fmla="*/ 9758 w 114655"/>
                <a:gd name="connsiteY5" fmla="*/ 67627 h 76200"/>
                <a:gd name="connsiteX6" fmla="*/ 9758 w 114655"/>
                <a:gd name="connsiteY6" fmla="*/ 67627 h 76200"/>
                <a:gd name="connsiteX7" fmla="*/ 114655 w 114655"/>
                <a:gd name="connsiteY7" fmla="*/ 67627 h 76200"/>
                <a:gd name="connsiteX8" fmla="*/ 114655 w 114655"/>
                <a:gd name="connsiteY8" fmla="*/ 76200 h 76200"/>
                <a:gd name="connsiteX9" fmla="*/ 0 w 114655"/>
                <a:gd name="connsiteY9" fmla="*/ 76200 h 76200"/>
                <a:gd name="connsiteX10" fmla="*/ 0 w 114655"/>
                <a:gd name="connsiteY10" fmla="*/ 60960 h 76200"/>
                <a:gd name="connsiteX11" fmla="*/ 92700 w 114655"/>
                <a:gd name="connsiteY11" fmla="*/ 38100 h 76200"/>
                <a:gd name="connsiteX12" fmla="*/ 92700 w 114655"/>
                <a:gd name="connsiteY12" fmla="*/ 38100 h 76200"/>
                <a:gd name="connsiteX13" fmla="*/ 0 w 114655"/>
                <a:gd name="connsiteY13" fmla="*/ 15240 h 76200"/>
                <a:gd name="connsiteX14" fmla="*/ 0 w 114655"/>
                <a:gd name="connsiteY14" fmla="*/ 0 h 76200"/>
                <a:gd name="connsiteX15" fmla="*/ 114655 w 114655"/>
                <a:gd name="connsiteY15" fmla="*/ 0 h 76200"/>
                <a:gd name="connsiteX16" fmla="*/ 114655 w 114655"/>
                <a:gd name="connsiteY16" fmla="*/ 95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55" h="76200">
                  <a:moveTo>
                    <a:pt x="114655" y="9525"/>
                  </a:moveTo>
                  <a:lnTo>
                    <a:pt x="9758" y="9525"/>
                  </a:lnTo>
                  <a:lnTo>
                    <a:pt x="9758" y="9525"/>
                  </a:lnTo>
                  <a:lnTo>
                    <a:pt x="114655" y="34290"/>
                  </a:lnTo>
                  <a:lnTo>
                    <a:pt x="114655" y="41910"/>
                  </a:lnTo>
                  <a:lnTo>
                    <a:pt x="9758" y="67627"/>
                  </a:lnTo>
                  <a:lnTo>
                    <a:pt x="9758" y="67627"/>
                  </a:lnTo>
                  <a:lnTo>
                    <a:pt x="114655" y="67627"/>
                  </a:lnTo>
                  <a:lnTo>
                    <a:pt x="114655" y="76200"/>
                  </a:lnTo>
                  <a:lnTo>
                    <a:pt x="0" y="76200"/>
                  </a:lnTo>
                  <a:lnTo>
                    <a:pt x="0" y="60960"/>
                  </a:lnTo>
                  <a:lnTo>
                    <a:pt x="92700" y="38100"/>
                  </a:lnTo>
                  <a:lnTo>
                    <a:pt x="92700" y="38100"/>
                  </a:lnTo>
                  <a:lnTo>
                    <a:pt x="0" y="15240"/>
                  </a:lnTo>
                  <a:lnTo>
                    <a:pt x="0" y="0"/>
                  </a:lnTo>
                  <a:lnTo>
                    <a:pt x="114655" y="0"/>
                  </a:lnTo>
                  <a:lnTo>
                    <a:pt x="114655" y="9525"/>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Freeform: Shape 22">
              <a:extLst>
                <a:ext uri="{FF2B5EF4-FFF2-40B4-BE49-F238E27FC236}">
                  <a16:creationId xmlns:a16="http://schemas.microsoft.com/office/drawing/2014/main" id="{56340CEE-5649-4AB9-A821-C258286F1231}"/>
                </a:ext>
              </a:extLst>
            </p:cNvPr>
            <p:cNvSpPr/>
            <p:nvPr/>
          </p:nvSpPr>
          <p:spPr>
            <a:xfrm>
              <a:off x="5918167" y="2242694"/>
              <a:ext cx="114655" cy="59055"/>
            </a:xfrm>
            <a:custGeom>
              <a:avLst/>
              <a:gdLst>
                <a:gd name="connsiteX0" fmla="*/ 114655 w 114655"/>
                <a:gd name="connsiteY0" fmla="*/ 59055 h 59055"/>
                <a:gd name="connsiteX1" fmla="*/ 0 w 114655"/>
                <a:gd name="connsiteY1" fmla="*/ 59055 h 59055"/>
                <a:gd name="connsiteX2" fmla="*/ 0 w 114655"/>
                <a:gd name="connsiteY2" fmla="*/ 27623 h 59055"/>
                <a:gd name="connsiteX3" fmla="*/ 31713 w 114655"/>
                <a:gd name="connsiteY3" fmla="*/ 0 h 59055"/>
                <a:gd name="connsiteX4" fmla="*/ 63426 w 114655"/>
                <a:gd name="connsiteY4" fmla="*/ 33338 h 59055"/>
                <a:gd name="connsiteX5" fmla="*/ 63426 w 114655"/>
                <a:gd name="connsiteY5" fmla="*/ 49530 h 59055"/>
                <a:gd name="connsiteX6" fmla="*/ 114655 w 114655"/>
                <a:gd name="connsiteY6" fmla="*/ 49530 h 59055"/>
                <a:gd name="connsiteX7" fmla="*/ 114655 w 114655"/>
                <a:gd name="connsiteY7" fmla="*/ 59055 h 59055"/>
                <a:gd name="connsiteX8" fmla="*/ 52449 w 114655"/>
                <a:gd name="connsiteY8" fmla="*/ 48577 h 59055"/>
                <a:gd name="connsiteX9" fmla="*/ 52449 w 114655"/>
                <a:gd name="connsiteY9" fmla="*/ 31433 h 59055"/>
                <a:gd name="connsiteX10" fmla="*/ 31713 w 114655"/>
                <a:gd name="connsiteY10" fmla="*/ 9525 h 59055"/>
                <a:gd name="connsiteX11" fmla="*/ 10978 w 114655"/>
                <a:gd name="connsiteY11" fmla="*/ 29527 h 59055"/>
                <a:gd name="connsiteX12" fmla="*/ 10978 w 114655"/>
                <a:gd name="connsiteY12" fmla="*/ 48577 h 59055"/>
                <a:gd name="connsiteX13" fmla="*/ 52449 w 114655"/>
                <a:gd name="connsiteY13" fmla="*/ 48577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55" h="59055">
                  <a:moveTo>
                    <a:pt x="114655" y="59055"/>
                  </a:moveTo>
                  <a:lnTo>
                    <a:pt x="0" y="59055"/>
                  </a:lnTo>
                  <a:lnTo>
                    <a:pt x="0" y="27623"/>
                  </a:lnTo>
                  <a:cubicBezTo>
                    <a:pt x="0" y="8573"/>
                    <a:pt x="14637" y="0"/>
                    <a:pt x="31713" y="0"/>
                  </a:cubicBezTo>
                  <a:cubicBezTo>
                    <a:pt x="51229" y="0"/>
                    <a:pt x="63426" y="10477"/>
                    <a:pt x="63426" y="33338"/>
                  </a:cubicBezTo>
                  <a:lnTo>
                    <a:pt x="63426" y="49530"/>
                  </a:lnTo>
                  <a:lnTo>
                    <a:pt x="114655" y="49530"/>
                  </a:lnTo>
                  <a:lnTo>
                    <a:pt x="114655" y="59055"/>
                  </a:lnTo>
                  <a:close/>
                  <a:moveTo>
                    <a:pt x="52449" y="48577"/>
                  </a:moveTo>
                  <a:lnTo>
                    <a:pt x="52449" y="31433"/>
                  </a:lnTo>
                  <a:cubicBezTo>
                    <a:pt x="52449" y="15240"/>
                    <a:pt x="45130" y="9525"/>
                    <a:pt x="31713" y="9525"/>
                  </a:cubicBezTo>
                  <a:cubicBezTo>
                    <a:pt x="18296" y="9525"/>
                    <a:pt x="10978" y="16193"/>
                    <a:pt x="10978" y="29527"/>
                  </a:cubicBezTo>
                  <a:lnTo>
                    <a:pt x="10978" y="48577"/>
                  </a:lnTo>
                  <a:lnTo>
                    <a:pt x="52449" y="48577"/>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 name="Freeform: Shape 23">
              <a:extLst>
                <a:ext uri="{FF2B5EF4-FFF2-40B4-BE49-F238E27FC236}">
                  <a16:creationId xmlns:a16="http://schemas.microsoft.com/office/drawing/2014/main" id="{06C999D9-5295-4822-AD6B-1895779EE9DE}"/>
                </a:ext>
              </a:extLst>
            </p:cNvPr>
            <p:cNvSpPr/>
            <p:nvPr/>
          </p:nvSpPr>
          <p:spPr>
            <a:xfrm>
              <a:off x="5918167" y="2172209"/>
              <a:ext cx="114655" cy="52387"/>
            </a:xfrm>
            <a:custGeom>
              <a:avLst/>
              <a:gdLst>
                <a:gd name="connsiteX0" fmla="*/ 114655 w 114655"/>
                <a:gd name="connsiteY0" fmla="*/ 52388 h 52387"/>
                <a:gd name="connsiteX1" fmla="*/ 0 w 114655"/>
                <a:gd name="connsiteY1" fmla="*/ 52388 h 52387"/>
                <a:gd name="connsiteX2" fmla="*/ 0 w 114655"/>
                <a:gd name="connsiteY2" fmla="*/ 42863 h 52387"/>
                <a:gd name="connsiteX3" fmla="*/ 103678 w 114655"/>
                <a:gd name="connsiteY3" fmla="*/ 42863 h 52387"/>
                <a:gd name="connsiteX4" fmla="*/ 103678 w 114655"/>
                <a:gd name="connsiteY4" fmla="*/ 0 h 52387"/>
                <a:gd name="connsiteX5" fmla="*/ 114655 w 114655"/>
                <a:gd name="connsiteY5" fmla="*/ 0 h 52387"/>
                <a:gd name="connsiteX6" fmla="*/ 114655 w 114655"/>
                <a:gd name="connsiteY6"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5" h="52387">
                  <a:moveTo>
                    <a:pt x="114655" y="52388"/>
                  </a:moveTo>
                  <a:lnTo>
                    <a:pt x="0" y="52388"/>
                  </a:lnTo>
                  <a:lnTo>
                    <a:pt x="0" y="42863"/>
                  </a:lnTo>
                  <a:lnTo>
                    <a:pt x="103678" y="42863"/>
                  </a:lnTo>
                  <a:lnTo>
                    <a:pt x="103678" y="0"/>
                  </a:lnTo>
                  <a:lnTo>
                    <a:pt x="114655" y="0"/>
                  </a:lnTo>
                  <a:lnTo>
                    <a:pt x="114655" y="52388"/>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Shape 24">
              <a:extLst>
                <a:ext uri="{FF2B5EF4-FFF2-40B4-BE49-F238E27FC236}">
                  <a16:creationId xmlns:a16="http://schemas.microsoft.com/office/drawing/2014/main" id="{1E138BD1-730F-4F0A-BC0C-5B6E3074A269}"/>
                </a:ext>
              </a:extLst>
            </p:cNvPr>
            <p:cNvSpPr/>
            <p:nvPr/>
          </p:nvSpPr>
          <p:spPr>
            <a:xfrm>
              <a:off x="5918167" y="2098867"/>
              <a:ext cx="115875" cy="56197"/>
            </a:xfrm>
            <a:custGeom>
              <a:avLst/>
              <a:gdLst>
                <a:gd name="connsiteX0" fmla="*/ 0 w 115875"/>
                <a:gd name="connsiteY0" fmla="*/ 2858 h 56197"/>
                <a:gd name="connsiteX1" fmla="*/ 10978 w 115875"/>
                <a:gd name="connsiteY1" fmla="*/ 2858 h 56197"/>
                <a:gd name="connsiteX2" fmla="*/ 10978 w 115875"/>
                <a:gd name="connsiteY2" fmla="*/ 46673 h 56197"/>
                <a:gd name="connsiteX3" fmla="*/ 50009 w 115875"/>
                <a:gd name="connsiteY3" fmla="*/ 46673 h 56197"/>
                <a:gd name="connsiteX4" fmla="*/ 50009 w 115875"/>
                <a:gd name="connsiteY4" fmla="*/ 15240 h 56197"/>
                <a:gd name="connsiteX5" fmla="*/ 60987 w 115875"/>
                <a:gd name="connsiteY5" fmla="*/ 15240 h 56197"/>
                <a:gd name="connsiteX6" fmla="*/ 60987 w 115875"/>
                <a:gd name="connsiteY6" fmla="*/ 46673 h 56197"/>
                <a:gd name="connsiteX7" fmla="*/ 104898 w 115875"/>
                <a:gd name="connsiteY7" fmla="*/ 46673 h 56197"/>
                <a:gd name="connsiteX8" fmla="*/ 104898 w 115875"/>
                <a:gd name="connsiteY8" fmla="*/ 0 h 56197"/>
                <a:gd name="connsiteX9" fmla="*/ 115875 w 115875"/>
                <a:gd name="connsiteY9" fmla="*/ 0 h 56197"/>
                <a:gd name="connsiteX10" fmla="*/ 115875 w 115875"/>
                <a:gd name="connsiteY10" fmla="*/ 56198 h 56197"/>
                <a:gd name="connsiteX11" fmla="*/ 1220 w 115875"/>
                <a:gd name="connsiteY11" fmla="*/ 56198 h 56197"/>
                <a:gd name="connsiteX12" fmla="*/ 1220 w 115875"/>
                <a:gd name="connsiteY12" fmla="*/ 2858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75" h="56197">
                  <a:moveTo>
                    <a:pt x="0" y="2858"/>
                  </a:moveTo>
                  <a:lnTo>
                    <a:pt x="10978" y="2858"/>
                  </a:lnTo>
                  <a:lnTo>
                    <a:pt x="10978" y="46673"/>
                  </a:lnTo>
                  <a:lnTo>
                    <a:pt x="50009" y="46673"/>
                  </a:lnTo>
                  <a:lnTo>
                    <a:pt x="50009" y="15240"/>
                  </a:lnTo>
                  <a:lnTo>
                    <a:pt x="60987" y="15240"/>
                  </a:lnTo>
                  <a:lnTo>
                    <a:pt x="60987" y="46673"/>
                  </a:lnTo>
                  <a:lnTo>
                    <a:pt x="104898" y="46673"/>
                  </a:lnTo>
                  <a:lnTo>
                    <a:pt x="104898" y="0"/>
                  </a:lnTo>
                  <a:lnTo>
                    <a:pt x="115875" y="0"/>
                  </a:lnTo>
                  <a:lnTo>
                    <a:pt x="115875" y="56198"/>
                  </a:lnTo>
                  <a:lnTo>
                    <a:pt x="1220" y="56198"/>
                  </a:lnTo>
                  <a:lnTo>
                    <a:pt x="1220" y="2858"/>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Shape 25">
              <a:extLst>
                <a:ext uri="{FF2B5EF4-FFF2-40B4-BE49-F238E27FC236}">
                  <a16:creationId xmlns:a16="http://schemas.microsoft.com/office/drawing/2014/main" id="{BE083734-A885-44BB-B58F-C3F58777022A}"/>
                </a:ext>
              </a:extLst>
            </p:cNvPr>
            <p:cNvSpPr/>
            <p:nvPr/>
          </p:nvSpPr>
          <p:spPr>
            <a:xfrm>
              <a:off x="5918167" y="1987424"/>
              <a:ext cx="114655" cy="63817"/>
            </a:xfrm>
            <a:custGeom>
              <a:avLst/>
              <a:gdLst>
                <a:gd name="connsiteX0" fmla="*/ 10978 w 114655"/>
                <a:gd name="connsiteY0" fmla="*/ 27622 h 63817"/>
                <a:gd name="connsiteX1" fmla="*/ 114655 w 114655"/>
                <a:gd name="connsiteY1" fmla="*/ 27622 h 63817"/>
                <a:gd name="connsiteX2" fmla="*/ 114655 w 114655"/>
                <a:gd name="connsiteY2" fmla="*/ 37147 h 63817"/>
                <a:gd name="connsiteX3" fmla="*/ 10978 w 114655"/>
                <a:gd name="connsiteY3" fmla="*/ 37147 h 63817"/>
                <a:gd name="connsiteX4" fmla="*/ 10978 w 114655"/>
                <a:gd name="connsiteY4" fmla="*/ 63817 h 63817"/>
                <a:gd name="connsiteX5" fmla="*/ 0 w 114655"/>
                <a:gd name="connsiteY5" fmla="*/ 63817 h 63817"/>
                <a:gd name="connsiteX6" fmla="*/ 0 w 114655"/>
                <a:gd name="connsiteY6" fmla="*/ 0 h 63817"/>
                <a:gd name="connsiteX7" fmla="*/ 10978 w 114655"/>
                <a:gd name="connsiteY7" fmla="*/ 0 h 63817"/>
                <a:gd name="connsiteX8" fmla="*/ 10978 w 114655"/>
                <a:gd name="connsiteY8" fmla="*/ 27622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55" h="63817">
                  <a:moveTo>
                    <a:pt x="10978" y="27622"/>
                  </a:moveTo>
                  <a:lnTo>
                    <a:pt x="114655" y="27622"/>
                  </a:lnTo>
                  <a:lnTo>
                    <a:pt x="114655" y="37147"/>
                  </a:lnTo>
                  <a:lnTo>
                    <a:pt x="10978" y="37147"/>
                  </a:lnTo>
                  <a:lnTo>
                    <a:pt x="10978" y="63817"/>
                  </a:lnTo>
                  <a:lnTo>
                    <a:pt x="0" y="63817"/>
                  </a:lnTo>
                  <a:lnTo>
                    <a:pt x="0" y="0"/>
                  </a:lnTo>
                  <a:lnTo>
                    <a:pt x="10978" y="0"/>
                  </a:lnTo>
                  <a:lnTo>
                    <a:pt x="10978" y="27622"/>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7" name="Freeform: Shape 26">
              <a:extLst>
                <a:ext uri="{FF2B5EF4-FFF2-40B4-BE49-F238E27FC236}">
                  <a16:creationId xmlns:a16="http://schemas.microsoft.com/office/drawing/2014/main" id="{3C07B465-46F8-4C19-AABD-4A575CE232F9}"/>
                </a:ext>
              </a:extLst>
            </p:cNvPr>
            <p:cNvSpPr/>
            <p:nvPr/>
          </p:nvSpPr>
          <p:spPr>
            <a:xfrm>
              <a:off x="5918167" y="1915034"/>
              <a:ext cx="115875" cy="56197"/>
            </a:xfrm>
            <a:custGeom>
              <a:avLst/>
              <a:gdLst>
                <a:gd name="connsiteX0" fmla="*/ 0 w 115875"/>
                <a:gd name="connsiteY0" fmla="*/ 2857 h 56197"/>
                <a:gd name="connsiteX1" fmla="*/ 10978 w 115875"/>
                <a:gd name="connsiteY1" fmla="*/ 2857 h 56197"/>
                <a:gd name="connsiteX2" fmla="*/ 10978 w 115875"/>
                <a:gd name="connsiteY2" fmla="*/ 46672 h 56197"/>
                <a:gd name="connsiteX3" fmla="*/ 50009 w 115875"/>
                <a:gd name="connsiteY3" fmla="*/ 46672 h 56197"/>
                <a:gd name="connsiteX4" fmla="*/ 50009 w 115875"/>
                <a:gd name="connsiteY4" fmla="*/ 15240 h 56197"/>
                <a:gd name="connsiteX5" fmla="*/ 60987 w 115875"/>
                <a:gd name="connsiteY5" fmla="*/ 15240 h 56197"/>
                <a:gd name="connsiteX6" fmla="*/ 60987 w 115875"/>
                <a:gd name="connsiteY6" fmla="*/ 46672 h 56197"/>
                <a:gd name="connsiteX7" fmla="*/ 104898 w 115875"/>
                <a:gd name="connsiteY7" fmla="*/ 46672 h 56197"/>
                <a:gd name="connsiteX8" fmla="*/ 104898 w 115875"/>
                <a:gd name="connsiteY8" fmla="*/ 0 h 56197"/>
                <a:gd name="connsiteX9" fmla="*/ 115875 w 115875"/>
                <a:gd name="connsiteY9" fmla="*/ 0 h 56197"/>
                <a:gd name="connsiteX10" fmla="*/ 115875 w 115875"/>
                <a:gd name="connsiteY10" fmla="*/ 56197 h 56197"/>
                <a:gd name="connsiteX11" fmla="*/ 1220 w 115875"/>
                <a:gd name="connsiteY11" fmla="*/ 56197 h 56197"/>
                <a:gd name="connsiteX12" fmla="*/ 1220 w 115875"/>
                <a:gd name="connsiteY12" fmla="*/ 2857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75" h="56197">
                  <a:moveTo>
                    <a:pt x="0" y="2857"/>
                  </a:moveTo>
                  <a:lnTo>
                    <a:pt x="10978" y="2857"/>
                  </a:lnTo>
                  <a:lnTo>
                    <a:pt x="10978" y="46672"/>
                  </a:lnTo>
                  <a:lnTo>
                    <a:pt x="50009" y="46672"/>
                  </a:lnTo>
                  <a:lnTo>
                    <a:pt x="50009" y="15240"/>
                  </a:lnTo>
                  <a:lnTo>
                    <a:pt x="60987" y="15240"/>
                  </a:lnTo>
                  <a:lnTo>
                    <a:pt x="60987" y="46672"/>
                  </a:lnTo>
                  <a:lnTo>
                    <a:pt x="104898" y="46672"/>
                  </a:lnTo>
                  <a:lnTo>
                    <a:pt x="104898" y="0"/>
                  </a:lnTo>
                  <a:lnTo>
                    <a:pt x="115875" y="0"/>
                  </a:lnTo>
                  <a:lnTo>
                    <a:pt x="115875" y="56197"/>
                  </a:lnTo>
                  <a:lnTo>
                    <a:pt x="1220" y="56197"/>
                  </a:lnTo>
                  <a:lnTo>
                    <a:pt x="1220" y="2857"/>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8" name="Freeform: Shape 27">
              <a:extLst>
                <a:ext uri="{FF2B5EF4-FFF2-40B4-BE49-F238E27FC236}">
                  <a16:creationId xmlns:a16="http://schemas.microsoft.com/office/drawing/2014/main" id="{043D89D7-04FC-488B-B48F-CED20040C119}"/>
                </a:ext>
              </a:extLst>
            </p:cNvPr>
            <p:cNvSpPr/>
            <p:nvPr/>
          </p:nvSpPr>
          <p:spPr>
            <a:xfrm>
              <a:off x="5918167" y="1841692"/>
              <a:ext cx="114655" cy="65722"/>
            </a:xfrm>
            <a:custGeom>
              <a:avLst/>
              <a:gdLst>
                <a:gd name="connsiteX0" fmla="*/ 114655 w 114655"/>
                <a:gd name="connsiteY0" fmla="*/ 54293 h 65722"/>
                <a:gd name="connsiteX1" fmla="*/ 114655 w 114655"/>
                <a:gd name="connsiteY1" fmla="*/ 65723 h 65722"/>
                <a:gd name="connsiteX2" fmla="*/ 54888 w 114655"/>
                <a:gd name="connsiteY2" fmla="*/ 39052 h 65722"/>
                <a:gd name="connsiteX3" fmla="*/ 0 w 114655"/>
                <a:gd name="connsiteY3" fmla="*/ 63818 h 65722"/>
                <a:gd name="connsiteX4" fmla="*/ 0 w 114655"/>
                <a:gd name="connsiteY4" fmla="*/ 52388 h 65722"/>
                <a:gd name="connsiteX5" fmla="*/ 42691 w 114655"/>
                <a:gd name="connsiteY5" fmla="*/ 33338 h 65722"/>
                <a:gd name="connsiteX6" fmla="*/ 0 w 114655"/>
                <a:gd name="connsiteY6" fmla="*/ 14288 h 65722"/>
                <a:gd name="connsiteX7" fmla="*/ 0 w 114655"/>
                <a:gd name="connsiteY7" fmla="*/ 2857 h 65722"/>
                <a:gd name="connsiteX8" fmla="*/ 54888 w 114655"/>
                <a:gd name="connsiteY8" fmla="*/ 27623 h 65722"/>
                <a:gd name="connsiteX9" fmla="*/ 114655 w 114655"/>
                <a:gd name="connsiteY9" fmla="*/ 0 h 65722"/>
                <a:gd name="connsiteX10" fmla="*/ 114655 w 114655"/>
                <a:gd name="connsiteY10" fmla="*/ 11430 h 65722"/>
                <a:gd name="connsiteX11" fmla="*/ 67086 w 114655"/>
                <a:gd name="connsiteY11" fmla="*/ 33338 h 65722"/>
                <a:gd name="connsiteX12" fmla="*/ 114655 w 114655"/>
                <a:gd name="connsiteY12" fmla="*/ 54293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55" h="65722">
                  <a:moveTo>
                    <a:pt x="114655" y="54293"/>
                  </a:moveTo>
                  <a:lnTo>
                    <a:pt x="114655" y="65723"/>
                  </a:lnTo>
                  <a:lnTo>
                    <a:pt x="54888" y="39052"/>
                  </a:lnTo>
                  <a:lnTo>
                    <a:pt x="0" y="63818"/>
                  </a:lnTo>
                  <a:lnTo>
                    <a:pt x="0" y="52388"/>
                  </a:lnTo>
                  <a:lnTo>
                    <a:pt x="42691" y="33338"/>
                  </a:lnTo>
                  <a:lnTo>
                    <a:pt x="0" y="14288"/>
                  </a:lnTo>
                  <a:lnTo>
                    <a:pt x="0" y="2857"/>
                  </a:lnTo>
                  <a:lnTo>
                    <a:pt x="54888" y="27623"/>
                  </a:lnTo>
                  <a:lnTo>
                    <a:pt x="114655" y="0"/>
                  </a:lnTo>
                  <a:lnTo>
                    <a:pt x="114655" y="11430"/>
                  </a:lnTo>
                  <a:lnTo>
                    <a:pt x="67086" y="33338"/>
                  </a:lnTo>
                  <a:lnTo>
                    <a:pt x="114655" y="54293"/>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9" name="Freeform: Shape 28">
              <a:extLst>
                <a:ext uri="{FF2B5EF4-FFF2-40B4-BE49-F238E27FC236}">
                  <a16:creationId xmlns:a16="http://schemas.microsoft.com/office/drawing/2014/main" id="{9CC82FA7-7A13-484B-9B85-5ECBC4D7E9F4}"/>
                </a:ext>
              </a:extLst>
            </p:cNvPr>
            <p:cNvSpPr/>
            <p:nvPr/>
          </p:nvSpPr>
          <p:spPr>
            <a:xfrm>
              <a:off x="5918167" y="1773111"/>
              <a:ext cx="114655" cy="63817"/>
            </a:xfrm>
            <a:custGeom>
              <a:avLst/>
              <a:gdLst>
                <a:gd name="connsiteX0" fmla="*/ 10978 w 114655"/>
                <a:gd name="connsiteY0" fmla="*/ 27623 h 63817"/>
                <a:gd name="connsiteX1" fmla="*/ 114655 w 114655"/>
                <a:gd name="connsiteY1" fmla="*/ 27623 h 63817"/>
                <a:gd name="connsiteX2" fmla="*/ 114655 w 114655"/>
                <a:gd name="connsiteY2" fmla="*/ 37148 h 63817"/>
                <a:gd name="connsiteX3" fmla="*/ 10978 w 114655"/>
                <a:gd name="connsiteY3" fmla="*/ 37148 h 63817"/>
                <a:gd name="connsiteX4" fmla="*/ 10978 w 114655"/>
                <a:gd name="connsiteY4" fmla="*/ 63818 h 63817"/>
                <a:gd name="connsiteX5" fmla="*/ 0 w 114655"/>
                <a:gd name="connsiteY5" fmla="*/ 63818 h 63817"/>
                <a:gd name="connsiteX6" fmla="*/ 0 w 114655"/>
                <a:gd name="connsiteY6" fmla="*/ 0 h 63817"/>
                <a:gd name="connsiteX7" fmla="*/ 10978 w 114655"/>
                <a:gd name="connsiteY7" fmla="*/ 0 h 63817"/>
                <a:gd name="connsiteX8" fmla="*/ 10978 w 114655"/>
                <a:gd name="connsiteY8" fmla="*/ 27623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55" h="63817">
                  <a:moveTo>
                    <a:pt x="10978" y="27623"/>
                  </a:moveTo>
                  <a:lnTo>
                    <a:pt x="114655" y="27623"/>
                  </a:lnTo>
                  <a:lnTo>
                    <a:pt x="114655" y="37148"/>
                  </a:lnTo>
                  <a:lnTo>
                    <a:pt x="10978" y="37148"/>
                  </a:lnTo>
                  <a:lnTo>
                    <a:pt x="10978" y="63818"/>
                  </a:lnTo>
                  <a:lnTo>
                    <a:pt x="0" y="63818"/>
                  </a:lnTo>
                  <a:lnTo>
                    <a:pt x="0" y="0"/>
                  </a:lnTo>
                  <a:lnTo>
                    <a:pt x="10978" y="0"/>
                  </a:lnTo>
                  <a:lnTo>
                    <a:pt x="10978" y="27623"/>
                  </a:lnTo>
                  <a:close/>
                </a:path>
              </a:pathLst>
            </a:custGeom>
            <a:solidFill>
              <a:srgbClr val="878787"/>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0" name="Freeform: Shape 29">
            <a:extLst>
              <a:ext uri="{FF2B5EF4-FFF2-40B4-BE49-F238E27FC236}">
                <a16:creationId xmlns:a16="http://schemas.microsoft.com/office/drawing/2014/main" id="{24014957-6F70-40B7-BBA9-0C4522074D85}"/>
              </a:ext>
            </a:extLst>
          </p:cNvPr>
          <p:cNvSpPr/>
          <p:nvPr/>
        </p:nvSpPr>
        <p:spPr>
          <a:xfrm>
            <a:off x="3436427" y="6328964"/>
            <a:ext cx="5196091" cy="468630"/>
          </a:xfrm>
          <a:custGeom>
            <a:avLst/>
            <a:gdLst>
              <a:gd name="connsiteX0" fmla="*/ 5196091 w 5196091"/>
              <a:gd name="connsiteY0" fmla="*/ 234315 h 468630"/>
              <a:gd name="connsiteX1" fmla="*/ 2598046 w 5196091"/>
              <a:gd name="connsiteY1" fmla="*/ 468630 h 468630"/>
              <a:gd name="connsiteX2" fmla="*/ 0 w 5196091"/>
              <a:gd name="connsiteY2" fmla="*/ 234315 h 468630"/>
              <a:gd name="connsiteX3" fmla="*/ 2598046 w 5196091"/>
              <a:gd name="connsiteY3" fmla="*/ 0 h 468630"/>
              <a:gd name="connsiteX4" fmla="*/ 5196091 w 5196091"/>
              <a:gd name="connsiteY4" fmla="*/ 234315 h 46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6091" h="468630">
                <a:moveTo>
                  <a:pt x="5196091" y="234315"/>
                </a:moveTo>
                <a:cubicBezTo>
                  <a:pt x="5196091" y="363724"/>
                  <a:pt x="4032907" y="468630"/>
                  <a:pt x="2598046" y="468630"/>
                </a:cubicBezTo>
                <a:cubicBezTo>
                  <a:pt x="1163185" y="468630"/>
                  <a:pt x="0" y="363724"/>
                  <a:pt x="0" y="234315"/>
                </a:cubicBezTo>
                <a:cubicBezTo>
                  <a:pt x="0" y="104907"/>
                  <a:pt x="1163185" y="0"/>
                  <a:pt x="2598046" y="0"/>
                </a:cubicBezTo>
                <a:cubicBezTo>
                  <a:pt x="4032907" y="0"/>
                  <a:pt x="5196091" y="104907"/>
                  <a:pt x="5196091" y="234315"/>
                </a:cubicBezTo>
                <a:close/>
              </a:path>
            </a:pathLst>
          </a:custGeom>
          <a:solidFill>
            <a:srgbClr val="BDB191">
              <a:alpha val="60000"/>
            </a:srgbClr>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6" name="Freeform: Shape 85">
            <a:extLst>
              <a:ext uri="{FF2B5EF4-FFF2-40B4-BE49-F238E27FC236}">
                <a16:creationId xmlns:a16="http://schemas.microsoft.com/office/drawing/2014/main" id="{41B5CF3E-BB9A-45AA-9B1B-0D887C5CD8FA}"/>
              </a:ext>
            </a:extLst>
          </p:cNvPr>
          <p:cNvSpPr/>
          <p:nvPr/>
        </p:nvSpPr>
        <p:spPr>
          <a:xfrm>
            <a:off x="522545" y="198317"/>
            <a:ext cx="11158787" cy="890816"/>
          </a:xfrm>
          <a:custGeom>
            <a:avLst/>
            <a:gdLst>
              <a:gd name="connsiteX0" fmla="*/ 10526080 w 11158787"/>
              <a:gd name="connsiteY0" fmla="*/ 771720 h 890816"/>
              <a:gd name="connsiteX1" fmla="*/ 10868967 w 11158787"/>
              <a:gd name="connsiteY1" fmla="*/ 822278 h 890816"/>
              <a:gd name="connsiteX2" fmla="*/ 450379 w 11158787"/>
              <a:gd name="connsiteY2" fmla="*/ 835110 h 890816"/>
              <a:gd name="connsiteX3" fmla="*/ 374182 w 11158787"/>
              <a:gd name="connsiteY3" fmla="*/ 698834 h 890816"/>
              <a:gd name="connsiteX4" fmla="*/ 171443 w 11158787"/>
              <a:gd name="connsiteY4" fmla="*/ 679072 h 890816"/>
              <a:gd name="connsiteX5" fmla="*/ 402756 w 11158787"/>
              <a:gd name="connsiteY5" fmla="*/ 600283 h 890816"/>
              <a:gd name="connsiteX6" fmla="*/ 74836 w 11158787"/>
              <a:gd name="connsiteY6" fmla="*/ 544849 h 890816"/>
              <a:gd name="connsiteX7" fmla="*/ 457182 w 11158787"/>
              <a:gd name="connsiteY7" fmla="*/ 470166 h 890816"/>
              <a:gd name="connsiteX8" fmla="*/ 329280 w 11158787"/>
              <a:gd name="connsiteY8" fmla="*/ 262800 h 890816"/>
              <a:gd name="connsiteX9" fmla="*/ 200017 w 11158787"/>
              <a:gd name="connsiteY9" fmla="*/ 250482 h 890816"/>
              <a:gd name="connsiteX10" fmla="*/ 401395 w 11158787"/>
              <a:gd name="connsiteY10" fmla="*/ 194021 h 890816"/>
              <a:gd name="connsiteX11" fmla="*/ 0 w 11158787"/>
              <a:gd name="connsiteY11" fmla="*/ 143462 h 890816"/>
              <a:gd name="connsiteX12" fmla="*/ 268050 w 11158787"/>
              <a:gd name="connsiteY12" fmla="*/ 85718 h 890816"/>
              <a:gd name="connsiteX13" fmla="*/ 50344 w 11158787"/>
              <a:gd name="connsiteY13" fmla="*/ 20531 h 890816"/>
              <a:gd name="connsiteX14" fmla="*/ 10626769 w 11158787"/>
              <a:gd name="connsiteY14" fmla="*/ 0 h 890816"/>
              <a:gd name="connsiteX15" fmla="*/ 10238981 w 11158787"/>
              <a:gd name="connsiteY15" fmla="*/ 90851 h 890816"/>
              <a:gd name="connsiteX16" fmla="*/ 10881213 w 11158787"/>
              <a:gd name="connsiteY16" fmla="*/ 149365 h 890816"/>
              <a:gd name="connsiteX17" fmla="*/ 10238981 w 11158787"/>
              <a:gd name="connsiteY17" fmla="*/ 169896 h 890816"/>
              <a:gd name="connsiteX18" fmla="*/ 10607720 w 11158787"/>
              <a:gd name="connsiteY18" fmla="*/ 212755 h 890816"/>
              <a:gd name="connsiteX19" fmla="*/ 10643098 w 11158787"/>
              <a:gd name="connsiteY19" fmla="*/ 557681 h 890816"/>
              <a:gd name="connsiteX20" fmla="*/ 10871689 w 11158787"/>
              <a:gd name="connsiteY20" fmla="*/ 600797 h 890816"/>
              <a:gd name="connsiteX21" fmla="*/ 10648540 w 11158787"/>
              <a:gd name="connsiteY21" fmla="*/ 633903 h 890816"/>
              <a:gd name="connsiteX22" fmla="*/ 11158788 w 11158787"/>
              <a:gd name="connsiteY22" fmla="*/ 698577 h 890816"/>
              <a:gd name="connsiteX23" fmla="*/ 10526080 w 11158787"/>
              <a:gd name="connsiteY23" fmla="*/ 771720 h 89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58787" h="890816">
                <a:moveTo>
                  <a:pt x="10526080" y="771720"/>
                </a:moveTo>
                <a:cubicBezTo>
                  <a:pt x="10645819" y="791994"/>
                  <a:pt x="10749229" y="802003"/>
                  <a:pt x="10868967" y="822278"/>
                </a:cubicBezTo>
                <a:cubicBezTo>
                  <a:pt x="7410165" y="909793"/>
                  <a:pt x="3915985" y="912872"/>
                  <a:pt x="450379" y="835110"/>
                </a:cubicBezTo>
                <a:cubicBezTo>
                  <a:pt x="439494" y="790198"/>
                  <a:pt x="436772" y="742206"/>
                  <a:pt x="374182" y="698834"/>
                </a:cubicBezTo>
                <a:cubicBezTo>
                  <a:pt x="299346" y="691904"/>
                  <a:pt x="246280" y="686002"/>
                  <a:pt x="171443" y="679072"/>
                </a:cubicBezTo>
                <a:cubicBezTo>
                  <a:pt x="254444" y="652125"/>
                  <a:pt x="319756" y="627231"/>
                  <a:pt x="402756" y="600283"/>
                </a:cubicBezTo>
                <a:cubicBezTo>
                  <a:pt x="303428" y="584628"/>
                  <a:pt x="174165" y="560761"/>
                  <a:pt x="74836" y="544849"/>
                </a:cubicBezTo>
                <a:cubicBezTo>
                  <a:pt x="193214" y="524318"/>
                  <a:pt x="338805" y="490698"/>
                  <a:pt x="457182" y="470166"/>
                </a:cubicBezTo>
                <a:cubicBezTo>
                  <a:pt x="409559" y="398820"/>
                  <a:pt x="376903" y="333890"/>
                  <a:pt x="329280" y="262800"/>
                </a:cubicBezTo>
                <a:cubicBezTo>
                  <a:pt x="285739" y="257924"/>
                  <a:pt x="244919" y="255358"/>
                  <a:pt x="200017" y="250482"/>
                </a:cubicBezTo>
                <a:cubicBezTo>
                  <a:pt x="268050" y="234057"/>
                  <a:pt x="332002" y="210702"/>
                  <a:pt x="401395" y="194021"/>
                </a:cubicBezTo>
                <a:cubicBezTo>
                  <a:pt x="268050" y="181189"/>
                  <a:pt x="130624" y="156038"/>
                  <a:pt x="0" y="143462"/>
                </a:cubicBezTo>
                <a:cubicBezTo>
                  <a:pt x="88443" y="127037"/>
                  <a:pt x="179607" y="102143"/>
                  <a:pt x="268050" y="85718"/>
                </a:cubicBezTo>
                <a:cubicBezTo>
                  <a:pt x="178247" y="65700"/>
                  <a:pt x="138788" y="40549"/>
                  <a:pt x="50344" y="20531"/>
                </a:cubicBezTo>
                <a:cubicBezTo>
                  <a:pt x="3573098" y="59027"/>
                  <a:pt x="7109459" y="52355"/>
                  <a:pt x="10626769" y="0"/>
                </a:cubicBezTo>
                <a:cubicBezTo>
                  <a:pt x="10474375" y="28744"/>
                  <a:pt x="10392735" y="62107"/>
                  <a:pt x="10238981" y="90851"/>
                </a:cubicBezTo>
                <a:cubicBezTo>
                  <a:pt x="10456687" y="109586"/>
                  <a:pt x="10663507" y="130374"/>
                  <a:pt x="10881213" y="149365"/>
                </a:cubicBezTo>
                <a:cubicBezTo>
                  <a:pt x="10674393" y="154755"/>
                  <a:pt x="10445802" y="164507"/>
                  <a:pt x="10238981" y="169896"/>
                </a:cubicBezTo>
                <a:cubicBezTo>
                  <a:pt x="10392735" y="179392"/>
                  <a:pt x="10453965" y="203260"/>
                  <a:pt x="10607720" y="212755"/>
                </a:cubicBezTo>
                <a:cubicBezTo>
                  <a:pt x="10619966" y="325421"/>
                  <a:pt x="10630851" y="445016"/>
                  <a:pt x="10643098" y="557681"/>
                </a:cubicBezTo>
                <a:cubicBezTo>
                  <a:pt x="10723376" y="570513"/>
                  <a:pt x="10791409" y="587965"/>
                  <a:pt x="10871689" y="600797"/>
                </a:cubicBezTo>
                <a:cubicBezTo>
                  <a:pt x="10795492" y="613629"/>
                  <a:pt x="10726098" y="620815"/>
                  <a:pt x="10648540" y="633903"/>
                </a:cubicBezTo>
                <a:cubicBezTo>
                  <a:pt x="10794131" y="664187"/>
                  <a:pt x="10957410" y="683435"/>
                  <a:pt x="11158788" y="698577"/>
                </a:cubicBezTo>
                <a:cubicBezTo>
                  <a:pt x="10951968" y="718852"/>
                  <a:pt x="10734262" y="751445"/>
                  <a:pt x="10526080" y="771720"/>
                </a:cubicBezTo>
                <a:close/>
              </a:path>
            </a:pathLst>
          </a:custGeom>
          <a:solidFill>
            <a:srgbClr val="CCCCCC"/>
          </a:solidFill>
          <a:ln w="13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0" name="Freeform: Shape 89">
            <a:extLst>
              <a:ext uri="{FF2B5EF4-FFF2-40B4-BE49-F238E27FC236}">
                <a16:creationId xmlns:a16="http://schemas.microsoft.com/office/drawing/2014/main" id="{544B21EC-2533-4E20-99F7-F7A2B7DB63A9}"/>
              </a:ext>
            </a:extLst>
          </p:cNvPr>
          <p:cNvSpPr/>
          <p:nvPr/>
        </p:nvSpPr>
        <p:spPr>
          <a:xfrm>
            <a:off x="375961" y="113882"/>
            <a:ext cx="11440077" cy="890559"/>
          </a:xfrm>
          <a:custGeom>
            <a:avLst/>
            <a:gdLst>
              <a:gd name="connsiteX0" fmla="*/ 10523359 w 11158788"/>
              <a:gd name="connsiteY0" fmla="*/ 771463 h 890559"/>
              <a:gd name="connsiteX1" fmla="*/ 10866246 w 11158788"/>
              <a:gd name="connsiteY1" fmla="*/ 822021 h 890559"/>
              <a:gd name="connsiteX2" fmla="*/ 447658 w 11158788"/>
              <a:gd name="connsiteY2" fmla="*/ 834853 h 890559"/>
              <a:gd name="connsiteX3" fmla="*/ 371461 w 11158788"/>
              <a:gd name="connsiteY3" fmla="*/ 698577 h 890559"/>
              <a:gd name="connsiteX4" fmla="*/ 168722 w 11158788"/>
              <a:gd name="connsiteY4" fmla="*/ 678816 h 890559"/>
              <a:gd name="connsiteX5" fmla="*/ 400035 w 11158788"/>
              <a:gd name="connsiteY5" fmla="*/ 600027 h 890559"/>
              <a:gd name="connsiteX6" fmla="*/ 72115 w 11158788"/>
              <a:gd name="connsiteY6" fmla="*/ 544592 h 890559"/>
              <a:gd name="connsiteX7" fmla="*/ 454461 w 11158788"/>
              <a:gd name="connsiteY7" fmla="*/ 469910 h 890559"/>
              <a:gd name="connsiteX8" fmla="*/ 326559 w 11158788"/>
              <a:gd name="connsiteY8" fmla="*/ 262544 h 890559"/>
              <a:gd name="connsiteX9" fmla="*/ 197296 w 11158788"/>
              <a:gd name="connsiteY9" fmla="*/ 250225 h 890559"/>
              <a:gd name="connsiteX10" fmla="*/ 398674 w 11158788"/>
              <a:gd name="connsiteY10" fmla="*/ 193764 h 890559"/>
              <a:gd name="connsiteX11" fmla="*/ 0 w 11158788"/>
              <a:gd name="connsiteY11" fmla="*/ 143462 h 890559"/>
              <a:gd name="connsiteX12" fmla="*/ 268050 w 11158788"/>
              <a:gd name="connsiteY12" fmla="*/ 85718 h 890559"/>
              <a:gd name="connsiteX13" fmla="*/ 50345 w 11158788"/>
              <a:gd name="connsiteY13" fmla="*/ 20531 h 890559"/>
              <a:gd name="connsiteX14" fmla="*/ 10626770 w 11158788"/>
              <a:gd name="connsiteY14" fmla="*/ 0 h 890559"/>
              <a:gd name="connsiteX15" fmla="*/ 10238981 w 11158788"/>
              <a:gd name="connsiteY15" fmla="*/ 90851 h 890559"/>
              <a:gd name="connsiteX16" fmla="*/ 10881213 w 11158788"/>
              <a:gd name="connsiteY16" fmla="*/ 149365 h 890559"/>
              <a:gd name="connsiteX17" fmla="*/ 10238981 w 11158788"/>
              <a:gd name="connsiteY17" fmla="*/ 169896 h 890559"/>
              <a:gd name="connsiteX18" fmla="*/ 10607720 w 11158788"/>
              <a:gd name="connsiteY18" fmla="*/ 212755 h 890559"/>
              <a:gd name="connsiteX19" fmla="*/ 10643097 w 11158788"/>
              <a:gd name="connsiteY19" fmla="*/ 557681 h 890559"/>
              <a:gd name="connsiteX20" fmla="*/ 10871689 w 11158788"/>
              <a:gd name="connsiteY20" fmla="*/ 600797 h 890559"/>
              <a:gd name="connsiteX21" fmla="*/ 10648540 w 11158788"/>
              <a:gd name="connsiteY21" fmla="*/ 633903 h 890559"/>
              <a:gd name="connsiteX22" fmla="*/ 11158788 w 11158788"/>
              <a:gd name="connsiteY22" fmla="*/ 698577 h 890559"/>
              <a:gd name="connsiteX23" fmla="*/ 10523359 w 11158788"/>
              <a:gd name="connsiteY23" fmla="*/ 771463 h 89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58788" h="890559">
                <a:moveTo>
                  <a:pt x="10523359" y="771463"/>
                </a:moveTo>
                <a:cubicBezTo>
                  <a:pt x="10643097" y="791738"/>
                  <a:pt x="10746508" y="801747"/>
                  <a:pt x="10866246" y="822021"/>
                </a:cubicBezTo>
                <a:cubicBezTo>
                  <a:pt x="7407443" y="909536"/>
                  <a:pt x="3913264" y="912616"/>
                  <a:pt x="447658" y="834853"/>
                </a:cubicBezTo>
                <a:cubicBezTo>
                  <a:pt x="436772" y="789941"/>
                  <a:pt x="434051" y="741949"/>
                  <a:pt x="371461" y="698577"/>
                </a:cubicBezTo>
                <a:cubicBezTo>
                  <a:pt x="296624" y="691648"/>
                  <a:pt x="243558" y="685745"/>
                  <a:pt x="168722" y="678816"/>
                </a:cubicBezTo>
                <a:cubicBezTo>
                  <a:pt x="251722" y="651868"/>
                  <a:pt x="317034" y="626974"/>
                  <a:pt x="400035" y="600027"/>
                </a:cubicBezTo>
                <a:cubicBezTo>
                  <a:pt x="300706" y="584372"/>
                  <a:pt x="171443" y="560504"/>
                  <a:pt x="72115" y="544592"/>
                </a:cubicBezTo>
                <a:cubicBezTo>
                  <a:pt x="190493" y="524061"/>
                  <a:pt x="336083" y="490441"/>
                  <a:pt x="454461" y="469910"/>
                </a:cubicBezTo>
                <a:cubicBezTo>
                  <a:pt x="406838" y="398564"/>
                  <a:pt x="374182" y="333633"/>
                  <a:pt x="326559" y="262544"/>
                </a:cubicBezTo>
                <a:cubicBezTo>
                  <a:pt x="283018" y="257668"/>
                  <a:pt x="242198" y="255101"/>
                  <a:pt x="197296" y="250225"/>
                </a:cubicBezTo>
                <a:cubicBezTo>
                  <a:pt x="265329" y="233800"/>
                  <a:pt x="329280" y="210446"/>
                  <a:pt x="398674" y="193764"/>
                </a:cubicBezTo>
                <a:cubicBezTo>
                  <a:pt x="268050" y="181189"/>
                  <a:pt x="130624" y="156038"/>
                  <a:pt x="0" y="143462"/>
                </a:cubicBezTo>
                <a:cubicBezTo>
                  <a:pt x="88443" y="127037"/>
                  <a:pt x="179607" y="102143"/>
                  <a:pt x="268050" y="85718"/>
                </a:cubicBezTo>
                <a:cubicBezTo>
                  <a:pt x="178247" y="65700"/>
                  <a:pt x="138788" y="40549"/>
                  <a:pt x="50345" y="20531"/>
                </a:cubicBezTo>
                <a:cubicBezTo>
                  <a:pt x="3573098" y="59027"/>
                  <a:pt x="7109459" y="52355"/>
                  <a:pt x="10626770" y="0"/>
                </a:cubicBezTo>
                <a:cubicBezTo>
                  <a:pt x="10474375" y="28744"/>
                  <a:pt x="10392736" y="62107"/>
                  <a:pt x="10238981" y="90851"/>
                </a:cubicBezTo>
                <a:cubicBezTo>
                  <a:pt x="10456687" y="109586"/>
                  <a:pt x="10663507" y="130374"/>
                  <a:pt x="10881213" y="149365"/>
                </a:cubicBezTo>
                <a:cubicBezTo>
                  <a:pt x="10674393" y="154755"/>
                  <a:pt x="10445801" y="164507"/>
                  <a:pt x="10238981" y="169896"/>
                </a:cubicBezTo>
                <a:cubicBezTo>
                  <a:pt x="10392736" y="179392"/>
                  <a:pt x="10453966" y="203260"/>
                  <a:pt x="10607720" y="212755"/>
                </a:cubicBezTo>
                <a:cubicBezTo>
                  <a:pt x="10619966" y="325421"/>
                  <a:pt x="10630852" y="445016"/>
                  <a:pt x="10643097" y="557681"/>
                </a:cubicBezTo>
                <a:cubicBezTo>
                  <a:pt x="10723376" y="570513"/>
                  <a:pt x="10791410" y="587965"/>
                  <a:pt x="10871689" y="600797"/>
                </a:cubicBezTo>
                <a:cubicBezTo>
                  <a:pt x="10795491" y="613629"/>
                  <a:pt x="10726098" y="620815"/>
                  <a:pt x="10648540" y="633903"/>
                </a:cubicBezTo>
                <a:cubicBezTo>
                  <a:pt x="10794131" y="664187"/>
                  <a:pt x="10957410" y="683435"/>
                  <a:pt x="11158788" y="698577"/>
                </a:cubicBezTo>
                <a:cubicBezTo>
                  <a:pt x="10949246" y="718595"/>
                  <a:pt x="10731540" y="751188"/>
                  <a:pt x="10523359" y="771463"/>
                </a:cubicBezTo>
                <a:close/>
              </a:path>
            </a:pathLst>
          </a:custGeom>
          <a:solidFill>
            <a:srgbClr val="E0F0FF"/>
          </a:solidFill>
          <a:ln w="13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1" name="Freeform: Shape 90">
            <a:extLst>
              <a:ext uri="{FF2B5EF4-FFF2-40B4-BE49-F238E27FC236}">
                <a16:creationId xmlns:a16="http://schemas.microsoft.com/office/drawing/2014/main" id="{FAC084A2-1B21-4B33-9B09-9D64ECAEE047}"/>
              </a:ext>
            </a:extLst>
          </p:cNvPr>
          <p:cNvSpPr/>
          <p:nvPr/>
        </p:nvSpPr>
        <p:spPr>
          <a:xfrm>
            <a:off x="522545" y="107694"/>
            <a:ext cx="11330231" cy="902891"/>
          </a:xfrm>
          <a:custGeom>
            <a:avLst/>
            <a:gdLst>
              <a:gd name="connsiteX0" fmla="*/ 5441621 w 11228516"/>
              <a:gd name="connsiteY0" fmla="*/ 902891 h 902891"/>
              <a:gd name="connsiteX1" fmla="*/ 476566 w 11228516"/>
              <a:gd name="connsiteY1" fmla="*/ 847200 h 902891"/>
              <a:gd name="connsiteX2" fmla="*/ 447992 w 11228516"/>
              <a:gd name="connsiteY2" fmla="*/ 841297 h 902891"/>
              <a:gd name="connsiteX3" fmla="*/ 443910 w 11228516"/>
              <a:gd name="connsiteY3" fmla="*/ 824616 h 902891"/>
              <a:gd name="connsiteX4" fmla="*/ 375877 w 11228516"/>
              <a:gd name="connsiteY4" fmla="*/ 709127 h 902891"/>
              <a:gd name="connsiteX5" fmla="*/ 287434 w 11228516"/>
              <a:gd name="connsiteY5" fmla="*/ 700401 h 902891"/>
              <a:gd name="connsiteX6" fmla="*/ 186745 w 11228516"/>
              <a:gd name="connsiteY6" fmla="*/ 690392 h 902891"/>
              <a:gd name="connsiteX7" fmla="*/ 169056 w 11228516"/>
              <a:gd name="connsiteY7" fmla="*/ 686543 h 902891"/>
              <a:gd name="connsiteX8" fmla="*/ 171778 w 11228516"/>
              <a:gd name="connsiteY8" fmla="*/ 681667 h 902891"/>
              <a:gd name="connsiteX9" fmla="*/ 287434 w 11228516"/>
              <a:gd name="connsiteY9" fmla="*/ 642401 h 902891"/>
              <a:gd name="connsiteX10" fmla="*/ 389483 w 11228516"/>
              <a:gd name="connsiteY10" fmla="*/ 607497 h 902891"/>
              <a:gd name="connsiteX11" fmla="*/ 246614 w 11228516"/>
              <a:gd name="connsiteY11" fmla="*/ 583116 h 902891"/>
              <a:gd name="connsiteX12" fmla="*/ 83334 w 11228516"/>
              <a:gd name="connsiteY12" fmla="*/ 555399 h 902891"/>
              <a:gd name="connsiteX13" fmla="*/ 71089 w 11228516"/>
              <a:gd name="connsiteY13" fmla="*/ 550780 h 902891"/>
              <a:gd name="connsiteX14" fmla="*/ 81974 w 11228516"/>
              <a:gd name="connsiteY14" fmla="*/ 546160 h 902891"/>
              <a:gd name="connsiteX15" fmla="*/ 271106 w 11228516"/>
              <a:gd name="connsiteY15" fmla="*/ 509204 h 902891"/>
              <a:gd name="connsiteX16" fmla="*/ 452074 w 11228516"/>
              <a:gd name="connsiteY16" fmla="*/ 473531 h 902891"/>
              <a:gd name="connsiteX17" fmla="*/ 390844 w 11228516"/>
              <a:gd name="connsiteY17" fmla="*/ 372927 h 902891"/>
              <a:gd name="connsiteX18" fmla="*/ 329614 w 11228516"/>
              <a:gd name="connsiteY18" fmla="*/ 272324 h 902891"/>
              <a:gd name="connsiteX19" fmla="*/ 281991 w 11228516"/>
              <a:gd name="connsiteY19" fmla="*/ 267961 h 902891"/>
              <a:gd name="connsiteX20" fmla="*/ 213958 w 11228516"/>
              <a:gd name="connsiteY20" fmla="*/ 261545 h 902891"/>
              <a:gd name="connsiteX21" fmla="*/ 198991 w 11228516"/>
              <a:gd name="connsiteY21" fmla="*/ 257439 h 902891"/>
              <a:gd name="connsiteX22" fmla="*/ 205794 w 11228516"/>
              <a:gd name="connsiteY22" fmla="*/ 252563 h 902891"/>
              <a:gd name="connsiteX23" fmla="*/ 303762 w 11228516"/>
              <a:gd name="connsiteY23" fmla="*/ 224845 h 902891"/>
              <a:gd name="connsiteX24" fmla="*/ 382680 w 11228516"/>
              <a:gd name="connsiteY24" fmla="*/ 202004 h 902891"/>
              <a:gd name="connsiteX25" fmla="*/ 212597 w 11228516"/>
              <a:gd name="connsiteY25" fmla="*/ 179933 h 902891"/>
              <a:gd name="connsiteX26" fmla="*/ 18023 w 11228516"/>
              <a:gd name="connsiteY26" fmla="*/ 155296 h 902891"/>
              <a:gd name="connsiteX27" fmla="*/ 334 w 11228516"/>
              <a:gd name="connsiteY27" fmla="*/ 150676 h 902891"/>
              <a:gd name="connsiteX28" fmla="*/ 9859 w 11228516"/>
              <a:gd name="connsiteY28" fmla="*/ 145287 h 902891"/>
              <a:gd name="connsiteX29" fmla="*/ 141843 w 11228516"/>
              <a:gd name="connsiteY29" fmla="*/ 116800 h 902891"/>
              <a:gd name="connsiteX30" fmla="*/ 257499 w 11228516"/>
              <a:gd name="connsiteY30" fmla="*/ 91392 h 902891"/>
              <a:gd name="connsiteX31" fmla="*/ 163614 w 11228516"/>
              <a:gd name="connsiteY31" fmla="*/ 62135 h 902891"/>
              <a:gd name="connsiteX32" fmla="*/ 58843 w 11228516"/>
              <a:gd name="connsiteY32" fmla="*/ 30568 h 902891"/>
              <a:gd name="connsiteX33" fmla="*/ 54761 w 11228516"/>
              <a:gd name="connsiteY33" fmla="*/ 23896 h 902891"/>
              <a:gd name="connsiteX34" fmla="*/ 86056 w 11228516"/>
              <a:gd name="connsiteY34" fmla="*/ 20559 h 902891"/>
              <a:gd name="connsiteX35" fmla="*/ 10658399 w 11228516"/>
              <a:gd name="connsiteY35" fmla="*/ 28 h 902891"/>
              <a:gd name="connsiteX36" fmla="*/ 10691055 w 11228516"/>
              <a:gd name="connsiteY36" fmla="*/ 3621 h 902891"/>
              <a:gd name="connsiteX37" fmla="*/ 10684252 w 11228516"/>
              <a:gd name="connsiteY37" fmla="*/ 10550 h 902891"/>
              <a:gd name="connsiteX38" fmla="*/ 10493759 w 11228516"/>
              <a:gd name="connsiteY38" fmla="*/ 55206 h 902891"/>
              <a:gd name="connsiteX39" fmla="*/ 10329118 w 11228516"/>
              <a:gd name="connsiteY39" fmla="*/ 94985 h 902891"/>
              <a:gd name="connsiteX40" fmla="*/ 10608054 w 11228516"/>
              <a:gd name="connsiteY40" fmla="*/ 120649 h 902891"/>
              <a:gd name="connsiteX41" fmla="*/ 10929171 w 11228516"/>
              <a:gd name="connsiteY41" fmla="*/ 149906 h 902891"/>
              <a:gd name="connsiteX42" fmla="*/ 10948219 w 11228516"/>
              <a:gd name="connsiteY42" fmla="*/ 156579 h 902891"/>
              <a:gd name="connsiteX43" fmla="*/ 10919646 w 11228516"/>
              <a:gd name="connsiteY43" fmla="*/ 161712 h 902891"/>
              <a:gd name="connsiteX44" fmla="*/ 10601251 w 11228516"/>
              <a:gd name="connsiteY44" fmla="*/ 171977 h 902891"/>
              <a:gd name="connsiteX45" fmla="*/ 10383545 w 11228516"/>
              <a:gd name="connsiteY45" fmla="*/ 179163 h 902891"/>
              <a:gd name="connsiteX46" fmla="*/ 10478791 w 11228516"/>
              <a:gd name="connsiteY46" fmla="*/ 192509 h 902891"/>
              <a:gd name="connsiteX47" fmla="*/ 10652956 w 11228516"/>
              <a:gd name="connsiteY47" fmla="*/ 212783 h 902891"/>
              <a:gd name="connsiteX48" fmla="*/ 10676087 w 11228516"/>
              <a:gd name="connsiteY48" fmla="*/ 218686 h 902891"/>
              <a:gd name="connsiteX49" fmla="*/ 10692415 w 11228516"/>
              <a:gd name="connsiteY49" fmla="*/ 386273 h 902891"/>
              <a:gd name="connsiteX50" fmla="*/ 10710104 w 11228516"/>
              <a:gd name="connsiteY50" fmla="*/ 560789 h 902891"/>
              <a:gd name="connsiteX51" fmla="*/ 10816236 w 11228516"/>
              <a:gd name="connsiteY51" fmla="*/ 581063 h 902891"/>
              <a:gd name="connsiteX52" fmla="*/ 10927809 w 11228516"/>
              <a:gd name="connsiteY52" fmla="*/ 602108 h 902891"/>
              <a:gd name="connsiteX53" fmla="*/ 10940056 w 11228516"/>
              <a:gd name="connsiteY53" fmla="*/ 606727 h 902891"/>
              <a:gd name="connsiteX54" fmla="*/ 10929171 w 11228516"/>
              <a:gd name="connsiteY54" fmla="*/ 611347 h 902891"/>
              <a:gd name="connsiteX55" fmla="*/ 10814875 w 11228516"/>
              <a:gd name="connsiteY55" fmla="*/ 628285 h 902891"/>
              <a:gd name="connsiteX56" fmla="*/ 10731875 w 11228516"/>
              <a:gd name="connsiteY56" fmla="*/ 640347 h 902891"/>
              <a:gd name="connsiteX57" fmla="*/ 11208106 w 11228516"/>
              <a:gd name="connsiteY57" fmla="*/ 698862 h 902891"/>
              <a:gd name="connsiteX58" fmla="*/ 11228516 w 11228516"/>
              <a:gd name="connsiteY58" fmla="*/ 704251 h 902891"/>
              <a:gd name="connsiteX59" fmla="*/ 11210828 w 11228516"/>
              <a:gd name="connsiteY59" fmla="*/ 710154 h 902891"/>
              <a:gd name="connsiteX60" fmla="*/ 10896514 w 11228516"/>
              <a:gd name="connsiteY60" fmla="*/ 746340 h 902891"/>
              <a:gd name="connsiteX61" fmla="*/ 10618940 w 11228516"/>
              <a:gd name="connsiteY61" fmla="*/ 778934 h 902891"/>
              <a:gd name="connsiteX62" fmla="*/ 10750923 w 11228516"/>
              <a:gd name="connsiteY62" fmla="*/ 797925 h 902891"/>
              <a:gd name="connsiteX63" fmla="*/ 10925089 w 11228516"/>
              <a:gd name="connsiteY63" fmla="*/ 823589 h 902891"/>
              <a:gd name="connsiteX64" fmla="*/ 10934613 w 11228516"/>
              <a:gd name="connsiteY64" fmla="*/ 830005 h 902891"/>
              <a:gd name="connsiteX65" fmla="*/ 10907400 w 11228516"/>
              <a:gd name="connsiteY65" fmla="*/ 834368 h 902891"/>
              <a:gd name="connsiteX66" fmla="*/ 5441621 w 11228516"/>
              <a:gd name="connsiteY66" fmla="*/ 902891 h 902891"/>
              <a:gd name="connsiteX67" fmla="*/ 511943 w 11228516"/>
              <a:gd name="connsiteY67" fmla="*/ 835395 h 902891"/>
              <a:gd name="connsiteX68" fmla="*/ 5441621 w 11228516"/>
              <a:gd name="connsiteY68" fmla="*/ 890316 h 902891"/>
              <a:gd name="connsiteX69" fmla="*/ 10821678 w 11228516"/>
              <a:gd name="connsiteY69" fmla="*/ 823846 h 902891"/>
              <a:gd name="connsiteX70" fmla="*/ 10708743 w 11228516"/>
              <a:gd name="connsiteY70" fmla="*/ 807934 h 902891"/>
              <a:gd name="connsiteX71" fmla="*/ 10534579 w 11228516"/>
              <a:gd name="connsiteY71" fmla="*/ 782270 h 902891"/>
              <a:gd name="connsiteX72" fmla="*/ 10523694 w 11228516"/>
              <a:gd name="connsiteY72" fmla="*/ 776880 h 902891"/>
              <a:gd name="connsiteX73" fmla="*/ 10541382 w 11228516"/>
              <a:gd name="connsiteY73" fmla="*/ 772261 h 902891"/>
              <a:gd name="connsiteX74" fmla="*/ 10855695 w 11228516"/>
              <a:gd name="connsiteY74" fmla="*/ 736075 h 902891"/>
              <a:gd name="connsiteX75" fmla="*/ 11114220 w 11228516"/>
              <a:gd name="connsiteY75" fmla="*/ 705534 h 902891"/>
              <a:gd name="connsiteX76" fmla="*/ 10654317 w 11228516"/>
              <a:gd name="connsiteY76" fmla="*/ 644197 h 902891"/>
              <a:gd name="connsiteX77" fmla="*/ 10646153 w 11228516"/>
              <a:gd name="connsiteY77" fmla="*/ 639577 h 902891"/>
              <a:gd name="connsiteX78" fmla="*/ 10657038 w 11228516"/>
              <a:gd name="connsiteY78" fmla="*/ 635215 h 902891"/>
              <a:gd name="connsiteX79" fmla="*/ 10771333 w 11228516"/>
              <a:gd name="connsiteY79" fmla="*/ 618276 h 902891"/>
              <a:gd name="connsiteX80" fmla="*/ 10851613 w 11228516"/>
              <a:gd name="connsiteY80" fmla="*/ 606727 h 902891"/>
              <a:gd name="connsiteX81" fmla="*/ 10763170 w 11228516"/>
              <a:gd name="connsiteY81" fmla="*/ 589532 h 902891"/>
              <a:gd name="connsiteX82" fmla="*/ 10651595 w 11228516"/>
              <a:gd name="connsiteY82" fmla="*/ 568488 h 902891"/>
              <a:gd name="connsiteX83" fmla="*/ 10640710 w 11228516"/>
              <a:gd name="connsiteY83" fmla="*/ 563868 h 902891"/>
              <a:gd name="connsiteX84" fmla="*/ 10623022 w 11228516"/>
              <a:gd name="connsiteY84" fmla="*/ 386529 h 902891"/>
              <a:gd name="connsiteX85" fmla="*/ 10606694 w 11228516"/>
              <a:gd name="connsiteY85" fmla="*/ 223306 h 902891"/>
              <a:gd name="connsiteX86" fmla="*/ 10433889 w 11228516"/>
              <a:gd name="connsiteY86" fmla="*/ 202261 h 902891"/>
              <a:gd name="connsiteX87" fmla="*/ 10259725 w 11228516"/>
              <a:gd name="connsiteY87" fmla="*/ 181986 h 902891"/>
              <a:gd name="connsiteX88" fmla="*/ 10236593 w 11228516"/>
              <a:gd name="connsiteY88" fmla="*/ 175570 h 902891"/>
              <a:gd name="connsiteX89" fmla="*/ 10265168 w 11228516"/>
              <a:gd name="connsiteY89" fmla="*/ 169924 h 902891"/>
              <a:gd name="connsiteX90" fmla="*/ 10584923 w 11228516"/>
              <a:gd name="connsiteY90" fmla="*/ 159659 h 902891"/>
              <a:gd name="connsiteX91" fmla="*/ 10798547 w 11228516"/>
              <a:gd name="connsiteY91" fmla="*/ 152473 h 902891"/>
              <a:gd name="connsiteX92" fmla="*/ 10574037 w 11228516"/>
              <a:gd name="connsiteY92" fmla="*/ 131941 h 902891"/>
              <a:gd name="connsiteX93" fmla="*/ 10254282 w 11228516"/>
              <a:gd name="connsiteY93" fmla="*/ 102941 h 902891"/>
              <a:gd name="connsiteX94" fmla="*/ 10235233 w 11228516"/>
              <a:gd name="connsiteY94" fmla="*/ 98321 h 902891"/>
              <a:gd name="connsiteX95" fmla="*/ 10244758 w 11228516"/>
              <a:gd name="connsiteY95" fmla="*/ 92932 h 902891"/>
              <a:gd name="connsiteX96" fmla="*/ 10435251 w 11228516"/>
              <a:gd name="connsiteY96" fmla="*/ 48276 h 902891"/>
              <a:gd name="connsiteX97" fmla="*/ 10574037 w 11228516"/>
              <a:gd name="connsiteY97" fmla="*/ 13887 h 902891"/>
              <a:gd name="connsiteX98" fmla="*/ 148646 w 11228516"/>
              <a:gd name="connsiteY98" fmla="*/ 33391 h 902891"/>
              <a:gd name="connsiteX99" fmla="*/ 218040 w 11228516"/>
              <a:gd name="connsiteY99" fmla="*/ 55976 h 902891"/>
              <a:gd name="connsiteX100" fmla="*/ 322811 w 11228516"/>
              <a:gd name="connsiteY100" fmla="*/ 87542 h 902891"/>
              <a:gd name="connsiteX101" fmla="*/ 320090 w 11228516"/>
              <a:gd name="connsiteY101" fmla="*/ 96012 h 902891"/>
              <a:gd name="connsiteX102" fmla="*/ 188105 w 11228516"/>
              <a:gd name="connsiteY102" fmla="*/ 124499 h 902891"/>
              <a:gd name="connsiteX103" fmla="*/ 81974 w 11228516"/>
              <a:gd name="connsiteY103" fmla="*/ 147853 h 902891"/>
              <a:gd name="connsiteX104" fmla="*/ 247975 w 11228516"/>
              <a:gd name="connsiteY104" fmla="*/ 169668 h 902891"/>
              <a:gd name="connsiteX105" fmla="*/ 442549 w 11228516"/>
              <a:gd name="connsiteY105" fmla="*/ 194305 h 902891"/>
              <a:gd name="connsiteX106" fmla="*/ 460238 w 11228516"/>
              <a:gd name="connsiteY106" fmla="*/ 198411 h 902891"/>
              <a:gd name="connsiteX107" fmla="*/ 453435 w 11228516"/>
              <a:gd name="connsiteY107" fmla="*/ 203544 h 902891"/>
              <a:gd name="connsiteX108" fmla="*/ 355467 w 11228516"/>
              <a:gd name="connsiteY108" fmla="*/ 231261 h 902891"/>
              <a:gd name="connsiteX109" fmla="*/ 276548 w 11228516"/>
              <a:gd name="connsiteY109" fmla="*/ 254103 h 902891"/>
              <a:gd name="connsiteX110" fmla="*/ 305122 w 11228516"/>
              <a:gd name="connsiteY110" fmla="*/ 256669 h 902891"/>
              <a:gd name="connsiteX111" fmla="*/ 373156 w 11228516"/>
              <a:gd name="connsiteY111" fmla="*/ 263085 h 902891"/>
              <a:gd name="connsiteX112" fmla="*/ 389483 w 11228516"/>
              <a:gd name="connsiteY112" fmla="*/ 267705 h 902891"/>
              <a:gd name="connsiteX113" fmla="*/ 453435 w 11228516"/>
              <a:gd name="connsiteY113" fmla="*/ 371388 h 902891"/>
              <a:gd name="connsiteX114" fmla="*/ 517386 w 11228516"/>
              <a:gd name="connsiteY114" fmla="*/ 475071 h 902891"/>
              <a:gd name="connsiteX115" fmla="*/ 506500 w 11228516"/>
              <a:gd name="connsiteY115" fmla="*/ 480460 h 902891"/>
              <a:gd name="connsiteX116" fmla="*/ 317368 w 11228516"/>
              <a:gd name="connsiteY116" fmla="*/ 517416 h 902891"/>
              <a:gd name="connsiteX117" fmla="*/ 151368 w 11228516"/>
              <a:gd name="connsiteY117" fmla="*/ 550266 h 902891"/>
              <a:gd name="connsiteX118" fmla="*/ 288794 w 11228516"/>
              <a:gd name="connsiteY118" fmla="*/ 573621 h 902891"/>
              <a:gd name="connsiteX119" fmla="*/ 450713 w 11228516"/>
              <a:gd name="connsiteY119" fmla="*/ 601081 h 902891"/>
              <a:gd name="connsiteX120" fmla="*/ 457517 w 11228516"/>
              <a:gd name="connsiteY120" fmla="*/ 609037 h 902891"/>
              <a:gd name="connsiteX121" fmla="*/ 343221 w 11228516"/>
              <a:gd name="connsiteY121" fmla="*/ 648047 h 902891"/>
              <a:gd name="connsiteX122" fmla="*/ 243893 w 11228516"/>
              <a:gd name="connsiteY122" fmla="*/ 681923 h 902891"/>
              <a:gd name="connsiteX123" fmla="*/ 316008 w 11228516"/>
              <a:gd name="connsiteY123" fmla="*/ 689109 h 902891"/>
              <a:gd name="connsiteX124" fmla="*/ 416697 w 11228516"/>
              <a:gd name="connsiteY124" fmla="*/ 698862 h 902891"/>
              <a:gd name="connsiteX125" fmla="*/ 434385 w 11228516"/>
              <a:gd name="connsiteY125" fmla="*/ 702711 h 902891"/>
              <a:gd name="connsiteX126" fmla="*/ 509222 w 11228516"/>
              <a:gd name="connsiteY126" fmla="*/ 823589 h 902891"/>
              <a:gd name="connsiteX127" fmla="*/ 511943 w 11228516"/>
              <a:gd name="connsiteY127" fmla="*/ 835395 h 9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1228516" h="902891">
                <a:moveTo>
                  <a:pt x="5441621" y="902891"/>
                </a:moveTo>
                <a:cubicBezTo>
                  <a:pt x="3788417" y="902891"/>
                  <a:pt x="2131131" y="884413"/>
                  <a:pt x="476566" y="847200"/>
                </a:cubicBezTo>
                <a:cubicBezTo>
                  <a:pt x="460238" y="846943"/>
                  <a:pt x="447992" y="844377"/>
                  <a:pt x="447992" y="841297"/>
                </a:cubicBezTo>
                <a:cubicBezTo>
                  <a:pt x="446631" y="835651"/>
                  <a:pt x="445271" y="830262"/>
                  <a:pt x="443910" y="824616"/>
                </a:cubicBezTo>
                <a:cubicBezTo>
                  <a:pt x="435746" y="785863"/>
                  <a:pt x="427582" y="745570"/>
                  <a:pt x="375877" y="709127"/>
                </a:cubicBezTo>
                <a:cubicBezTo>
                  <a:pt x="343221" y="706047"/>
                  <a:pt x="314647" y="703224"/>
                  <a:pt x="287434" y="700401"/>
                </a:cubicBezTo>
                <a:cubicBezTo>
                  <a:pt x="256139" y="697322"/>
                  <a:pt x="223483" y="693985"/>
                  <a:pt x="186745" y="690392"/>
                </a:cubicBezTo>
                <a:cubicBezTo>
                  <a:pt x="178581" y="689622"/>
                  <a:pt x="171778" y="688339"/>
                  <a:pt x="169056" y="686543"/>
                </a:cubicBezTo>
                <a:cubicBezTo>
                  <a:pt x="166335" y="685003"/>
                  <a:pt x="167696" y="683206"/>
                  <a:pt x="171778" y="681667"/>
                </a:cubicBezTo>
                <a:cubicBezTo>
                  <a:pt x="212597" y="668321"/>
                  <a:pt x="250696" y="654976"/>
                  <a:pt x="287434" y="642401"/>
                </a:cubicBezTo>
                <a:cubicBezTo>
                  <a:pt x="320090" y="631108"/>
                  <a:pt x="352746" y="619303"/>
                  <a:pt x="389483" y="607497"/>
                </a:cubicBezTo>
                <a:cubicBezTo>
                  <a:pt x="344582" y="600311"/>
                  <a:pt x="294237" y="591586"/>
                  <a:pt x="246614" y="583116"/>
                </a:cubicBezTo>
                <a:cubicBezTo>
                  <a:pt x="190827" y="573364"/>
                  <a:pt x="132318" y="563355"/>
                  <a:pt x="83334" y="555399"/>
                </a:cubicBezTo>
                <a:cubicBezTo>
                  <a:pt x="76531" y="554373"/>
                  <a:pt x="71089" y="552576"/>
                  <a:pt x="71089" y="550780"/>
                </a:cubicBezTo>
                <a:cubicBezTo>
                  <a:pt x="71089" y="548983"/>
                  <a:pt x="75171" y="547187"/>
                  <a:pt x="81974" y="546160"/>
                </a:cubicBezTo>
                <a:cubicBezTo>
                  <a:pt x="140482" y="536151"/>
                  <a:pt x="207155" y="522292"/>
                  <a:pt x="271106" y="509204"/>
                </a:cubicBezTo>
                <a:cubicBezTo>
                  <a:pt x="332336" y="496628"/>
                  <a:pt x="394926" y="483796"/>
                  <a:pt x="452074" y="473531"/>
                </a:cubicBezTo>
                <a:cubicBezTo>
                  <a:pt x="428943" y="438884"/>
                  <a:pt x="409893" y="405264"/>
                  <a:pt x="390844" y="372927"/>
                </a:cubicBezTo>
                <a:cubicBezTo>
                  <a:pt x="371795" y="340334"/>
                  <a:pt x="351385" y="306971"/>
                  <a:pt x="329614" y="272324"/>
                </a:cubicBezTo>
                <a:cubicBezTo>
                  <a:pt x="313286" y="270784"/>
                  <a:pt x="298319" y="269244"/>
                  <a:pt x="281991" y="267961"/>
                </a:cubicBezTo>
                <a:cubicBezTo>
                  <a:pt x="260221" y="266165"/>
                  <a:pt x="238450" y="264112"/>
                  <a:pt x="213958" y="261545"/>
                </a:cubicBezTo>
                <a:cubicBezTo>
                  <a:pt x="205794" y="260519"/>
                  <a:pt x="200351" y="258979"/>
                  <a:pt x="198991" y="257439"/>
                </a:cubicBezTo>
                <a:cubicBezTo>
                  <a:pt x="197630" y="255642"/>
                  <a:pt x="198991" y="253846"/>
                  <a:pt x="205794" y="252563"/>
                </a:cubicBezTo>
                <a:cubicBezTo>
                  <a:pt x="238450" y="244607"/>
                  <a:pt x="272467" y="234598"/>
                  <a:pt x="303762" y="224845"/>
                </a:cubicBezTo>
                <a:cubicBezTo>
                  <a:pt x="329614" y="217146"/>
                  <a:pt x="355467" y="209190"/>
                  <a:pt x="382680" y="202004"/>
                </a:cubicBezTo>
                <a:cubicBezTo>
                  <a:pt x="325532" y="195845"/>
                  <a:pt x="268385" y="187633"/>
                  <a:pt x="212597" y="179933"/>
                </a:cubicBezTo>
                <a:cubicBezTo>
                  <a:pt x="147286" y="170694"/>
                  <a:pt x="80613" y="161455"/>
                  <a:pt x="18023" y="155296"/>
                </a:cubicBezTo>
                <a:cubicBezTo>
                  <a:pt x="8498" y="154269"/>
                  <a:pt x="1695" y="152729"/>
                  <a:pt x="334" y="150676"/>
                </a:cubicBezTo>
                <a:cubicBezTo>
                  <a:pt x="-1027" y="148623"/>
                  <a:pt x="1695" y="146827"/>
                  <a:pt x="9859" y="145287"/>
                </a:cubicBezTo>
                <a:cubicBezTo>
                  <a:pt x="53400" y="137331"/>
                  <a:pt x="98302" y="126809"/>
                  <a:pt x="141843" y="116800"/>
                </a:cubicBezTo>
                <a:cubicBezTo>
                  <a:pt x="179942" y="108074"/>
                  <a:pt x="218040" y="99091"/>
                  <a:pt x="257499" y="91392"/>
                </a:cubicBezTo>
                <a:cubicBezTo>
                  <a:pt x="219401" y="81896"/>
                  <a:pt x="190827" y="71887"/>
                  <a:pt x="163614" y="62135"/>
                </a:cubicBezTo>
                <a:cubicBezTo>
                  <a:pt x="130958" y="50843"/>
                  <a:pt x="101023" y="40064"/>
                  <a:pt x="58843" y="30568"/>
                </a:cubicBezTo>
                <a:cubicBezTo>
                  <a:pt x="50679" y="28772"/>
                  <a:pt x="49318" y="25949"/>
                  <a:pt x="54761" y="23896"/>
                </a:cubicBezTo>
                <a:cubicBezTo>
                  <a:pt x="60203" y="21586"/>
                  <a:pt x="73810" y="20303"/>
                  <a:pt x="86056" y="20559"/>
                </a:cubicBezTo>
                <a:cubicBezTo>
                  <a:pt x="3596563" y="59055"/>
                  <a:pt x="7153334" y="52126"/>
                  <a:pt x="10658399" y="28"/>
                </a:cubicBezTo>
                <a:cubicBezTo>
                  <a:pt x="10672005" y="-229"/>
                  <a:pt x="10685612" y="1311"/>
                  <a:pt x="10691055" y="3621"/>
                </a:cubicBezTo>
                <a:cubicBezTo>
                  <a:pt x="10696497" y="5931"/>
                  <a:pt x="10693776" y="8754"/>
                  <a:pt x="10684252" y="10550"/>
                </a:cubicBezTo>
                <a:cubicBezTo>
                  <a:pt x="10609415" y="24665"/>
                  <a:pt x="10550907" y="40064"/>
                  <a:pt x="10493759" y="55206"/>
                </a:cubicBezTo>
                <a:cubicBezTo>
                  <a:pt x="10443414" y="68551"/>
                  <a:pt x="10391709" y="82153"/>
                  <a:pt x="10329118" y="94985"/>
                </a:cubicBezTo>
                <a:cubicBezTo>
                  <a:pt x="10424365" y="103454"/>
                  <a:pt x="10516890" y="112180"/>
                  <a:pt x="10608054" y="120649"/>
                </a:cubicBezTo>
                <a:cubicBezTo>
                  <a:pt x="10712825" y="130402"/>
                  <a:pt x="10820318" y="140411"/>
                  <a:pt x="10929171" y="149906"/>
                </a:cubicBezTo>
                <a:cubicBezTo>
                  <a:pt x="10942777" y="150933"/>
                  <a:pt x="10949581" y="153756"/>
                  <a:pt x="10948219" y="156579"/>
                </a:cubicBezTo>
                <a:cubicBezTo>
                  <a:pt x="10945499" y="159402"/>
                  <a:pt x="10934613" y="161455"/>
                  <a:pt x="10919646" y="161712"/>
                </a:cubicBezTo>
                <a:cubicBezTo>
                  <a:pt x="10817596" y="164278"/>
                  <a:pt x="10707383" y="168128"/>
                  <a:pt x="10601251" y="171977"/>
                </a:cubicBezTo>
                <a:cubicBezTo>
                  <a:pt x="10529136" y="174544"/>
                  <a:pt x="10455660" y="177110"/>
                  <a:pt x="10383545" y="179163"/>
                </a:cubicBezTo>
                <a:cubicBezTo>
                  <a:pt x="10418922" y="183270"/>
                  <a:pt x="10448857" y="188146"/>
                  <a:pt x="10478791" y="192509"/>
                </a:cubicBezTo>
                <a:cubicBezTo>
                  <a:pt x="10531857" y="200721"/>
                  <a:pt x="10582202" y="208420"/>
                  <a:pt x="10652956" y="212783"/>
                </a:cubicBezTo>
                <a:cubicBezTo>
                  <a:pt x="10666563" y="213553"/>
                  <a:pt x="10674727" y="215863"/>
                  <a:pt x="10676087" y="218686"/>
                </a:cubicBezTo>
                <a:cubicBezTo>
                  <a:pt x="10681530" y="273607"/>
                  <a:pt x="10686973" y="329812"/>
                  <a:pt x="10692415" y="386273"/>
                </a:cubicBezTo>
                <a:cubicBezTo>
                  <a:pt x="10697858" y="444017"/>
                  <a:pt x="10703300" y="503814"/>
                  <a:pt x="10710104" y="560789"/>
                </a:cubicBezTo>
                <a:cubicBezTo>
                  <a:pt x="10746842" y="566948"/>
                  <a:pt x="10782219" y="574134"/>
                  <a:pt x="10816236" y="581063"/>
                </a:cubicBezTo>
                <a:cubicBezTo>
                  <a:pt x="10851613" y="588506"/>
                  <a:pt x="10889711" y="595948"/>
                  <a:pt x="10927809" y="602108"/>
                </a:cubicBezTo>
                <a:cubicBezTo>
                  <a:pt x="10934613" y="603391"/>
                  <a:pt x="10938695" y="604931"/>
                  <a:pt x="10940056" y="606727"/>
                </a:cubicBezTo>
                <a:cubicBezTo>
                  <a:pt x="10940056" y="608524"/>
                  <a:pt x="10935974" y="610320"/>
                  <a:pt x="10929171" y="611347"/>
                </a:cubicBezTo>
                <a:cubicBezTo>
                  <a:pt x="10889711" y="618020"/>
                  <a:pt x="10851613" y="623152"/>
                  <a:pt x="10814875" y="628285"/>
                </a:cubicBezTo>
                <a:cubicBezTo>
                  <a:pt x="10786301" y="632135"/>
                  <a:pt x="10759088" y="635984"/>
                  <a:pt x="10731875" y="640347"/>
                </a:cubicBezTo>
                <a:cubicBezTo>
                  <a:pt x="10858416" y="665242"/>
                  <a:pt x="11006729" y="683463"/>
                  <a:pt x="11208106" y="698862"/>
                </a:cubicBezTo>
                <a:cubicBezTo>
                  <a:pt x="11220352" y="699888"/>
                  <a:pt x="11228516" y="701941"/>
                  <a:pt x="11228516" y="704251"/>
                </a:cubicBezTo>
                <a:cubicBezTo>
                  <a:pt x="11228516" y="706561"/>
                  <a:pt x="11221713" y="708871"/>
                  <a:pt x="11210828" y="710154"/>
                </a:cubicBezTo>
                <a:cubicBezTo>
                  <a:pt x="11108778" y="720163"/>
                  <a:pt x="11001286" y="733508"/>
                  <a:pt x="10896514" y="746340"/>
                </a:cubicBezTo>
                <a:cubicBezTo>
                  <a:pt x="10805350" y="757632"/>
                  <a:pt x="10711465" y="769438"/>
                  <a:pt x="10618940" y="778934"/>
                </a:cubicBezTo>
                <a:cubicBezTo>
                  <a:pt x="10665202" y="786120"/>
                  <a:pt x="10708743" y="792022"/>
                  <a:pt x="10750923" y="797925"/>
                </a:cubicBezTo>
                <a:cubicBezTo>
                  <a:pt x="10806711" y="805368"/>
                  <a:pt x="10863859" y="813323"/>
                  <a:pt x="10925089" y="823589"/>
                </a:cubicBezTo>
                <a:cubicBezTo>
                  <a:pt x="10934613" y="825129"/>
                  <a:pt x="10938695" y="827695"/>
                  <a:pt x="10934613" y="830005"/>
                </a:cubicBezTo>
                <a:cubicBezTo>
                  <a:pt x="10930531" y="832315"/>
                  <a:pt x="10919646" y="834111"/>
                  <a:pt x="10907400" y="834368"/>
                </a:cubicBezTo>
                <a:cubicBezTo>
                  <a:pt x="9099080" y="880050"/>
                  <a:pt x="7273072" y="902891"/>
                  <a:pt x="5441621" y="902891"/>
                </a:cubicBezTo>
                <a:close/>
                <a:moveTo>
                  <a:pt x="511943" y="835395"/>
                </a:moveTo>
                <a:cubicBezTo>
                  <a:pt x="2154262" y="872094"/>
                  <a:pt x="3800663" y="890316"/>
                  <a:pt x="5441621" y="890316"/>
                </a:cubicBezTo>
                <a:cubicBezTo>
                  <a:pt x="7247219" y="890316"/>
                  <a:pt x="9043293" y="868245"/>
                  <a:pt x="10821678" y="823846"/>
                </a:cubicBezTo>
                <a:cubicBezTo>
                  <a:pt x="10783580" y="818200"/>
                  <a:pt x="10746842" y="813067"/>
                  <a:pt x="10708743" y="807934"/>
                </a:cubicBezTo>
                <a:cubicBezTo>
                  <a:pt x="10652956" y="800491"/>
                  <a:pt x="10595808" y="792536"/>
                  <a:pt x="10534579" y="782270"/>
                </a:cubicBezTo>
                <a:cubicBezTo>
                  <a:pt x="10526414" y="780987"/>
                  <a:pt x="10522332" y="778934"/>
                  <a:pt x="10523694" y="776880"/>
                </a:cubicBezTo>
                <a:cubicBezTo>
                  <a:pt x="10525054" y="774827"/>
                  <a:pt x="10531857" y="773031"/>
                  <a:pt x="10541382" y="772261"/>
                </a:cubicBezTo>
                <a:cubicBezTo>
                  <a:pt x="10644792" y="762252"/>
                  <a:pt x="10752285" y="748907"/>
                  <a:pt x="10855695" y="736075"/>
                </a:cubicBezTo>
                <a:cubicBezTo>
                  <a:pt x="10941416" y="725552"/>
                  <a:pt x="11028499" y="714773"/>
                  <a:pt x="11114220" y="705534"/>
                </a:cubicBezTo>
                <a:cubicBezTo>
                  <a:pt x="10923728" y="689622"/>
                  <a:pt x="10779498" y="670374"/>
                  <a:pt x="10654317" y="644197"/>
                </a:cubicBezTo>
                <a:cubicBezTo>
                  <a:pt x="10648874" y="642914"/>
                  <a:pt x="10644792" y="641374"/>
                  <a:pt x="10646153" y="639577"/>
                </a:cubicBezTo>
                <a:cubicBezTo>
                  <a:pt x="10646153" y="638038"/>
                  <a:pt x="10650235" y="636498"/>
                  <a:pt x="10657038" y="635215"/>
                </a:cubicBezTo>
                <a:cubicBezTo>
                  <a:pt x="10696497" y="628542"/>
                  <a:pt x="10734596" y="623409"/>
                  <a:pt x="10771333" y="618276"/>
                </a:cubicBezTo>
                <a:cubicBezTo>
                  <a:pt x="10798547" y="614427"/>
                  <a:pt x="10824400" y="610834"/>
                  <a:pt x="10851613" y="606727"/>
                </a:cubicBezTo>
                <a:cubicBezTo>
                  <a:pt x="10820318" y="601338"/>
                  <a:pt x="10791743" y="595179"/>
                  <a:pt x="10763170" y="589532"/>
                </a:cubicBezTo>
                <a:cubicBezTo>
                  <a:pt x="10727793" y="582347"/>
                  <a:pt x="10689694" y="574647"/>
                  <a:pt x="10651595" y="568488"/>
                </a:cubicBezTo>
                <a:cubicBezTo>
                  <a:pt x="10644792" y="567461"/>
                  <a:pt x="10640710" y="565665"/>
                  <a:pt x="10640710" y="563868"/>
                </a:cubicBezTo>
                <a:cubicBezTo>
                  <a:pt x="10633907" y="505867"/>
                  <a:pt x="10628464" y="445300"/>
                  <a:pt x="10623022" y="386529"/>
                </a:cubicBezTo>
                <a:cubicBezTo>
                  <a:pt x="10617579" y="331608"/>
                  <a:pt x="10612137" y="276687"/>
                  <a:pt x="10606694" y="223306"/>
                </a:cubicBezTo>
                <a:cubicBezTo>
                  <a:pt x="10535939" y="217916"/>
                  <a:pt x="10484234" y="209960"/>
                  <a:pt x="10433889" y="202261"/>
                </a:cubicBezTo>
                <a:cubicBezTo>
                  <a:pt x="10380824" y="194049"/>
                  <a:pt x="10330479" y="186349"/>
                  <a:pt x="10259725" y="181986"/>
                </a:cubicBezTo>
                <a:cubicBezTo>
                  <a:pt x="10244758" y="180960"/>
                  <a:pt x="10235233" y="178393"/>
                  <a:pt x="10236593" y="175570"/>
                </a:cubicBezTo>
                <a:cubicBezTo>
                  <a:pt x="10237955" y="172747"/>
                  <a:pt x="10250200" y="170438"/>
                  <a:pt x="10265168" y="169924"/>
                </a:cubicBezTo>
                <a:cubicBezTo>
                  <a:pt x="10368578" y="167358"/>
                  <a:pt x="10478791" y="163508"/>
                  <a:pt x="10584923" y="159659"/>
                </a:cubicBezTo>
                <a:cubicBezTo>
                  <a:pt x="10655677" y="157092"/>
                  <a:pt x="10727793" y="154782"/>
                  <a:pt x="10798547" y="152473"/>
                </a:cubicBezTo>
                <a:cubicBezTo>
                  <a:pt x="10722350" y="145543"/>
                  <a:pt x="10647513" y="138614"/>
                  <a:pt x="10574037" y="131941"/>
                </a:cubicBezTo>
                <a:cubicBezTo>
                  <a:pt x="10470627" y="122189"/>
                  <a:pt x="10363135" y="112180"/>
                  <a:pt x="10254282" y="102941"/>
                </a:cubicBezTo>
                <a:cubicBezTo>
                  <a:pt x="10244758" y="102171"/>
                  <a:pt x="10237955" y="100375"/>
                  <a:pt x="10235233" y="98321"/>
                </a:cubicBezTo>
                <a:cubicBezTo>
                  <a:pt x="10233872" y="96268"/>
                  <a:pt x="10236593" y="94215"/>
                  <a:pt x="10244758" y="92932"/>
                </a:cubicBezTo>
                <a:cubicBezTo>
                  <a:pt x="10319594" y="78817"/>
                  <a:pt x="10378103" y="63418"/>
                  <a:pt x="10435251" y="48276"/>
                </a:cubicBezTo>
                <a:cubicBezTo>
                  <a:pt x="10478791" y="36728"/>
                  <a:pt x="10522332" y="25179"/>
                  <a:pt x="10574037" y="13887"/>
                </a:cubicBezTo>
                <a:cubicBezTo>
                  <a:pt x="7117956" y="63932"/>
                  <a:pt x="3610170" y="70604"/>
                  <a:pt x="148646" y="33391"/>
                </a:cubicBezTo>
                <a:cubicBezTo>
                  <a:pt x="174499" y="40834"/>
                  <a:pt x="196269" y="48533"/>
                  <a:pt x="218040" y="55976"/>
                </a:cubicBezTo>
                <a:cubicBezTo>
                  <a:pt x="250696" y="67268"/>
                  <a:pt x="280630" y="78047"/>
                  <a:pt x="322811" y="87542"/>
                </a:cubicBezTo>
                <a:cubicBezTo>
                  <a:pt x="333696" y="90109"/>
                  <a:pt x="332336" y="93702"/>
                  <a:pt x="320090" y="96012"/>
                </a:cubicBezTo>
                <a:cubicBezTo>
                  <a:pt x="276548" y="103968"/>
                  <a:pt x="231647" y="114490"/>
                  <a:pt x="188105" y="124499"/>
                </a:cubicBezTo>
                <a:cubicBezTo>
                  <a:pt x="154089" y="132455"/>
                  <a:pt x="117351" y="140667"/>
                  <a:pt x="81974" y="147853"/>
                </a:cubicBezTo>
                <a:cubicBezTo>
                  <a:pt x="137761" y="154013"/>
                  <a:pt x="193548" y="161968"/>
                  <a:pt x="247975" y="169668"/>
                </a:cubicBezTo>
                <a:cubicBezTo>
                  <a:pt x="313286" y="178650"/>
                  <a:pt x="379959" y="188146"/>
                  <a:pt x="442549" y="194305"/>
                </a:cubicBezTo>
                <a:cubicBezTo>
                  <a:pt x="450713" y="195075"/>
                  <a:pt x="457517" y="196615"/>
                  <a:pt x="460238" y="198411"/>
                </a:cubicBezTo>
                <a:cubicBezTo>
                  <a:pt x="462959" y="200208"/>
                  <a:pt x="460238" y="202004"/>
                  <a:pt x="453435" y="203544"/>
                </a:cubicBezTo>
                <a:cubicBezTo>
                  <a:pt x="420779" y="211500"/>
                  <a:pt x="386762" y="221509"/>
                  <a:pt x="355467" y="231261"/>
                </a:cubicBezTo>
                <a:cubicBezTo>
                  <a:pt x="329614" y="238961"/>
                  <a:pt x="303762" y="246917"/>
                  <a:pt x="276548" y="254103"/>
                </a:cubicBezTo>
                <a:cubicBezTo>
                  <a:pt x="286073" y="254872"/>
                  <a:pt x="295598" y="255899"/>
                  <a:pt x="305122" y="256669"/>
                </a:cubicBezTo>
                <a:cubicBezTo>
                  <a:pt x="326893" y="258465"/>
                  <a:pt x="350024" y="260519"/>
                  <a:pt x="373156" y="263085"/>
                </a:cubicBezTo>
                <a:cubicBezTo>
                  <a:pt x="381319" y="264112"/>
                  <a:pt x="388123" y="265651"/>
                  <a:pt x="389483" y="267705"/>
                </a:cubicBezTo>
                <a:cubicBezTo>
                  <a:pt x="412615" y="303378"/>
                  <a:pt x="433025" y="338024"/>
                  <a:pt x="453435" y="371388"/>
                </a:cubicBezTo>
                <a:cubicBezTo>
                  <a:pt x="473844" y="404751"/>
                  <a:pt x="494254" y="439397"/>
                  <a:pt x="517386" y="475071"/>
                </a:cubicBezTo>
                <a:cubicBezTo>
                  <a:pt x="518746" y="477124"/>
                  <a:pt x="514664" y="479177"/>
                  <a:pt x="506500" y="480460"/>
                </a:cubicBezTo>
                <a:cubicBezTo>
                  <a:pt x="447992" y="490469"/>
                  <a:pt x="381319" y="504328"/>
                  <a:pt x="317368" y="517416"/>
                </a:cubicBezTo>
                <a:cubicBezTo>
                  <a:pt x="261581" y="528965"/>
                  <a:pt x="204433" y="540771"/>
                  <a:pt x="151368" y="550266"/>
                </a:cubicBezTo>
                <a:cubicBezTo>
                  <a:pt x="194909" y="557452"/>
                  <a:pt x="242532" y="565665"/>
                  <a:pt x="288794" y="573621"/>
                </a:cubicBezTo>
                <a:cubicBezTo>
                  <a:pt x="344582" y="583373"/>
                  <a:pt x="401729" y="593125"/>
                  <a:pt x="450713" y="601081"/>
                </a:cubicBezTo>
                <a:cubicBezTo>
                  <a:pt x="462959" y="603134"/>
                  <a:pt x="465681" y="606471"/>
                  <a:pt x="457517" y="609037"/>
                </a:cubicBezTo>
                <a:cubicBezTo>
                  <a:pt x="416697" y="622382"/>
                  <a:pt x="378598" y="635471"/>
                  <a:pt x="343221" y="648047"/>
                </a:cubicBezTo>
                <a:cubicBezTo>
                  <a:pt x="311926" y="659082"/>
                  <a:pt x="279270" y="670374"/>
                  <a:pt x="243893" y="681923"/>
                </a:cubicBezTo>
                <a:cubicBezTo>
                  <a:pt x="269745" y="684490"/>
                  <a:pt x="292876" y="686799"/>
                  <a:pt x="316008" y="689109"/>
                </a:cubicBezTo>
                <a:cubicBezTo>
                  <a:pt x="347303" y="692189"/>
                  <a:pt x="378598" y="695525"/>
                  <a:pt x="416697" y="698862"/>
                </a:cubicBezTo>
                <a:cubicBezTo>
                  <a:pt x="424861" y="699631"/>
                  <a:pt x="431664" y="701171"/>
                  <a:pt x="434385" y="702711"/>
                </a:cubicBezTo>
                <a:cubicBezTo>
                  <a:pt x="491533" y="741207"/>
                  <a:pt x="499697" y="783296"/>
                  <a:pt x="509222" y="823589"/>
                </a:cubicBezTo>
                <a:cubicBezTo>
                  <a:pt x="509222" y="827695"/>
                  <a:pt x="510582" y="831545"/>
                  <a:pt x="511943" y="835395"/>
                </a:cubicBezTo>
                <a:close/>
              </a:path>
            </a:pathLst>
          </a:custGeom>
          <a:solidFill>
            <a:srgbClr val="454E5F"/>
          </a:solidFill>
          <a:ln w="13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2" name="Graphic 7">
            <a:extLst>
              <a:ext uri="{FF2B5EF4-FFF2-40B4-BE49-F238E27FC236}">
                <a16:creationId xmlns:a16="http://schemas.microsoft.com/office/drawing/2014/main" id="{0345DAC0-E541-42DE-88C1-69CF7381EA57}"/>
              </a:ext>
            </a:extLst>
          </p:cNvPr>
          <p:cNvGrpSpPr/>
          <p:nvPr/>
        </p:nvGrpSpPr>
        <p:grpSpPr>
          <a:xfrm>
            <a:off x="5295495" y="-122679"/>
            <a:ext cx="1697984" cy="615132"/>
            <a:chOff x="5563309" y="16217"/>
            <a:chExt cx="1697984" cy="275901"/>
          </a:xfrm>
        </p:grpSpPr>
        <p:sp>
          <p:nvSpPr>
            <p:cNvPr id="93" name="Freeform: Shape 92">
              <a:extLst>
                <a:ext uri="{FF2B5EF4-FFF2-40B4-BE49-F238E27FC236}">
                  <a16:creationId xmlns:a16="http://schemas.microsoft.com/office/drawing/2014/main" id="{6DDB3B58-4986-4401-ACC3-27E32AC81984}"/>
                </a:ext>
              </a:extLst>
            </p:cNvPr>
            <p:cNvSpPr/>
            <p:nvPr/>
          </p:nvSpPr>
          <p:spPr>
            <a:xfrm>
              <a:off x="5564670" y="141150"/>
              <a:ext cx="1696623" cy="150969"/>
            </a:xfrm>
            <a:custGeom>
              <a:avLst/>
              <a:gdLst>
                <a:gd name="connsiteX0" fmla="*/ 1681874 w 1696623"/>
                <a:gd name="connsiteY0" fmla="*/ 9239 h 150969"/>
                <a:gd name="connsiteX1" fmla="*/ 1558054 w 1696623"/>
                <a:gd name="connsiteY1" fmla="*/ 5133 h 150969"/>
                <a:gd name="connsiteX2" fmla="*/ 1392053 w 1696623"/>
                <a:gd name="connsiteY2" fmla="*/ 2823 h 150969"/>
                <a:gd name="connsiteX3" fmla="*/ 1332184 w 1696623"/>
                <a:gd name="connsiteY3" fmla="*/ 2053 h 150969"/>
                <a:gd name="connsiteX4" fmla="*/ 221884 w 1696623"/>
                <a:gd name="connsiteY4" fmla="*/ 2053 h 150969"/>
                <a:gd name="connsiteX5" fmla="*/ 221884 w 1696623"/>
                <a:gd name="connsiteY5" fmla="*/ 0 h 150969"/>
                <a:gd name="connsiteX6" fmla="*/ 68129 w 1696623"/>
                <a:gd name="connsiteY6" fmla="*/ 1796 h 150969"/>
                <a:gd name="connsiteX7" fmla="*/ 15063 w 1696623"/>
                <a:gd name="connsiteY7" fmla="*/ 6159 h 150969"/>
                <a:gd name="connsiteX8" fmla="*/ 5539 w 1696623"/>
                <a:gd name="connsiteY8" fmla="*/ 31054 h 150969"/>
                <a:gd name="connsiteX9" fmla="*/ 12342 w 1696623"/>
                <a:gd name="connsiteY9" fmla="*/ 62364 h 150969"/>
                <a:gd name="connsiteX10" fmla="*/ 25949 w 1696623"/>
                <a:gd name="connsiteY10" fmla="*/ 126524 h 150969"/>
                <a:gd name="connsiteX11" fmla="*/ 40916 w 1696623"/>
                <a:gd name="connsiteY11" fmla="*/ 139869 h 150969"/>
                <a:gd name="connsiteX12" fmla="*/ 121195 w 1696623"/>
                <a:gd name="connsiteY12" fmla="*/ 145772 h 150969"/>
                <a:gd name="connsiteX13" fmla="*/ 1602956 w 1696623"/>
                <a:gd name="connsiteY13" fmla="*/ 145772 h 150969"/>
                <a:gd name="connsiteX14" fmla="*/ 1666907 w 1696623"/>
                <a:gd name="connsiteY14" fmla="*/ 141666 h 150969"/>
                <a:gd name="connsiteX15" fmla="*/ 1681874 w 1696623"/>
                <a:gd name="connsiteY15" fmla="*/ 128064 h 150969"/>
                <a:gd name="connsiteX16" fmla="*/ 1691399 w 1696623"/>
                <a:gd name="connsiteY16" fmla="*/ 37213 h 150969"/>
                <a:gd name="connsiteX17" fmla="*/ 1695481 w 1696623"/>
                <a:gd name="connsiteY17" fmla="*/ 15398 h 150969"/>
                <a:gd name="connsiteX18" fmla="*/ 1681874 w 1696623"/>
                <a:gd name="connsiteY18" fmla="*/ 9239 h 15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6623" h="150969">
                  <a:moveTo>
                    <a:pt x="1681874" y="9239"/>
                  </a:moveTo>
                  <a:cubicBezTo>
                    <a:pt x="1660103" y="4106"/>
                    <a:pt x="1589349" y="5389"/>
                    <a:pt x="1558054" y="5133"/>
                  </a:cubicBezTo>
                  <a:cubicBezTo>
                    <a:pt x="1502267" y="4363"/>
                    <a:pt x="1447841" y="3593"/>
                    <a:pt x="1392053" y="2823"/>
                  </a:cubicBezTo>
                  <a:cubicBezTo>
                    <a:pt x="1371643" y="2566"/>
                    <a:pt x="1352594" y="2310"/>
                    <a:pt x="1332184" y="2053"/>
                  </a:cubicBezTo>
                  <a:lnTo>
                    <a:pt x="221884" y="2053"/>
                  </a:lnTo>
                  <a:lnTo>
                    <a:pt x="221884" y="0"/>
                  </a:lnTo>
                  <a:cubicBezTo>
                    <a:pt x="170179" y="513"/>
                    <a:pt x="119834" y="1283"/>
                    <a:pt x="68129" y="1796"/>
                  </a:cubicBezTo>
                  <a:cubicBezTo>
                    <a:pt x="47719" y="2053"/>
                    <a:pt x="27309" y="3080"/>
                    <a:pt x="15063" y="6159"/>
                  </a:cubicBezTo>
                  <a:cubicBezTo>
                    <a:pt x="-10789" y="12319"/>
                    <a:pt x="4178" y="23868"/>
                    <a:pt x="5539" y="31054"/>
                  </a:cubicBezTo>
                  <a:cubicBezTo>
                    <a:pt x="8260" y="41576"/>
                    <a:pt x="9621" y="52098"/>
                    <a:pt x="12342" y="62364"/>
                  </a:cubicBezTo>
                  <a:cubicBezTo>
                    <a:pt x="16424" y="83922"/>
                    <a:pt x="20506" y="105223"/>
                    <a:pt x="25949" y="126524"/>
                  </a:cubicBezTo>
                  <a:cubicBezTo>
                    <a:pt x="27309" y="131144"/>
                    <a:pt x="28670" y="136020"/>
                    <a:pt x="40916" y="139869"/>
                  </a:cubicBezTo>
                  <a:cubicBezTo>
                    <a:pt x="57244" y="145002"/>
                    <a:pt x="92621" y="145515"/>
                    <a:pt x="121195" y="145772"/>
                  </a:cubicBezTo>
                  <a:cubicBezTo>
                    <a:pt x="613755" y="152701"/>
                    <a:pt x="1109035" y="152701"/>
                    <a:pt x="1602956" y="145772"/>
                  </a:cubicBezTo>
                  <a:cubicBezTo>
                    <a:pt x="1623366" y="145515"/>
                    <a:pt x="1651940" y="145002"/>
                    <a:pt x="1666907" y="141666"/>
                  </a:cubicBezTo>
                  <a:cubicBezTo>
                    <a:pt x="1683235" y="138330"/>
                    <a:pt x="1680513" y="132427"/>
                    <a:pt x="1681874" y="128064"/>
                  </a:cubicBezTo>
                  <a:cubicBezTo>
                    <a:pt x="1685956" y="97780"/>
                    <a:pt x="1691399" y="67497"/>
                    <a:pt x="1691399" y="37213"/>
                  </a:cubicBezTo>
                  <a:cubicBezTo>
                    <a:pt x="1691399" y="32337"/>
                    <a:pt x="1699563" y="22584"/>
                    <a:pt x="1695481" y="15398"/>
                  </a:cubicBezTo>
                  <a:cubicBezTo>
                    <a:pt x="1692760" y="13089"/>
                    <a:pt x="1688677" y="10779"/>
                    <a:pt x="1681874" y="9239"/>
                  </a:cubicBezTo>
                  <a:close/>
                </a:path>
              </a:pathLst>
            </a:custGeom>
            <a:solidFill>
              <a:srgbClr val="F89192"/>
            </a:solidFill>
            <a:ln w="13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2F877BA-9D9E-49D5-844A-3CF6A696976E}"/>
                </a:ext>
              </a:extLst>
            </p:cNvPr>
            <p:cNvSpPr/>
            <p:nvPr/>
          </p:nvSpPr>
          <p:spPr>
            <a:xfrm>
              <a:off x="5563309" y="16217"/>
              <a:ext cx="1696623" cy="275901"/>
            </a:xfrm>
            <a:custGeom>
              <a:avLst/>
              <a:gdLst>
                <a:gd name="connsiteX0" fmla="*/ 1695481 w 1696623"/>
                <a:gd name="connsiteY0" fmla="*/ 140588 h 275901"/>
                <a:gd name="connsiteX1" fmla="*/ 1684596 w 1696623"/>
                <a:gd name="connsiteY1" fmla="*/ 133915 h 275901"/>
                <a:gd name="connsiteX2" fmla="*/ 1560775 w 1696623"/>
                <a:gd name="connsiteY2" fmla="*/ 129809 h 275901"/>
                <a:gd name="connsiteX3" fmla="*/ 1394775 w 1696623"/>
                <a:gd name="connsiteY3" fmla="*/ 127499 h 275901"/>
                <a:gd name="connsiteX4" fmla="*/ 1087265 w 1696623"/>
                <a:gd name="connsiteY4" fmla="*/ 124163 h 275901"/>
                <a:gd name="connsiteX5" fmla="*/ 1065494 w 1696623"/>
                <a:gd name="connsiteY5" fmla="*/ 90286 h 275901"/>
                <a:gd name="connsiteX6" fmla="*/ 1145773 w 1696623"/>
                <a:gd name="connsiteY6" fmla="*/ 45630 h 275901"/>
                <a:gd name="connsiteX7" fmla="*/ 1072298 w 1696623"/>
                <a:gd name="connsiteY7" fmla="*/ 9444 h 275901"/>
                <a:gd name="connsiteX8" fmla="*/ 864117 w 1696623"/>
                <a:gd name="connsiteY8" fmla="*/ 3285 h 275901"/>
                <a:gd name="connsiteX9" fmla="*/ 858674 w 1696623"/>
                <a:gd name="connsiteY9" fmla="*/ 3798 h 275901"/>
                <a:gd name="connsiteX10" fmla="*/ 694034 w 1696623"/>
                <a:gd name="connsiteY10" fmla="*/ 3285 h 275901"/>
                <a:gd name="connsiteX11" fmla="*/ 556607 w 1696623"/>
                <a:gd name="connsiteY11" fmla="*/ 36135 h 275901"/>
                <a:gd name="connsiteX12" fmla="*/ 587902 w 1696623"/>
                <a:gd name="connsiteY12" fmla="*/ 88489 h 275901"/>
                <a:gd name="connsiteX13" fmla="*/ 587902 w 1696623"/>
                <a:gd name="connsiteY13" fmla="*/ 88489 h 275901"/>
                <a:gd name="connsiteX14" fmla="*/ 544361 w 1696623"/>
                <a:gd name="connsiteY14" fmla="*/ 122366 h 275901"/>
                <a:gd name="connsiteX15" fmla="*/ 404213 w 1696623"/>
                <a:gd name="connsiteY15" fmla="*/ 123136 h 275901"/>
                <a:gd name="connsiteX16" fmla="*/ 68129 w 1696623"/>
                <a:gd name="connsiteY16" fmla="*/ 126729 h 275901"/>
                <a:gd name="connsiteX17" fmla="*/ 15063 w 1696623"/>
                <a:gd name="connsiteY17" fmla="*/ 131092 h 275901"/>
                <a:gd name="connsiteX18" fmla="*/ 5539 w 1696623"/>
                <a:gd name="connsiteY18" fmla="*/ 155986 h 275901"/>
                <a:gd name="connsiteX19" fmla="*/ 12342 w 1696623"/>
                <a:gd name="connsiteY19" fmla="*/ 187296 h 275901"/>
                <a:gd name="connsiteX20" fmla="*/ 25949 w 1696623"/>
                <a:gd name="connsiteY20" fmla="*/ 251457 h 275901"/>
                <a:gd name="connsiteX21" fmla="*/ 40916 w 1696623"/>
                <a:gd name="connsiteY21" fmla="*/ 264802 h 275901"/>
                <a:gd name="connsiteX22" fmla="*/ 121195 w 1696623"/>
                <a:gd name="connsiteY22" fmla="*/ 270705 h 275901"/>
                <a:gd name="connsiteX23" fmla="*/ 1602956 w 1696623"/>
                <a:gd name="connsiteY23" fmla="*/ 270705 h 275901"/>
                <a:gd name="connsiteX24" fmla="*/ 1666907 w 1696623"/>
                <a:gd name="connsiteY24" fmla="*/ 266598 h 275901"/>
                <a:gd name="connsiteX25" fmla="*/ 1681874 w 1696623"/>
                <a:gd name="connsiteY25" fmla="*/ 252996 h 275901"/>
                <a:gd name="connsiteX26" fmla="*/ 1691399 w 1696623"/>
                <a:gd name="connsiteY26" fmla="*/ 162145 h 275901"/>
                <a:gd name="connsiteX27" fmla="*/ 1695481 w 1696623"/>
                <a:gd name="connsiteY27" fmla="*/ 140588 h 275901"/>
                <a:gd name="connsiteX28" fmla="*/ 933510 w 1696623"/>
                <a:gd name="connsiteY28" fmla="*/ 16117 h 275901"/>
                <a:gd name="connsiteX29" fmla="*/ 1006986 w 1696623"/>
                <a:gd name="connsiteY29" fmla="*/ 19710 h 275901"/>
                <a:gd name="connsiteX30" fmla="*/ 1062773 w 1696623"/>
                <a:gd name="connsiteY30" fmla="*/ 43834 h 275901"/>
                <a:gd name="connsiteX31" fmla="*/ 989297 w 1696623"/>
                <a:gd name="connsiteY31" fmla="*/ 83870 h 275901"/>
                <a:gd name="connsiteX32" fmla="*/ 983855 w 1696623"/>
                <a:gd name="connsiteY32" fmla="*/ 87720 h 275901"/>
                <a:gd name="connsiteX33" fmla="*/ 982494 w 1696623"/>
                <a:gd name="connsiteY33" fmla="*/ 90029 h 275901"/>
                <a:gd name="connsiteX34" fmla="*/ 1002904 w 1696623"/>
                <a:gd name="connsiteY34" fmla="*/ 123393 h 275901"/>
                <a:gd name="connsiteX35" fmla="*/ 1002904 w 1696623"/>
                <a:gd name="connsiteY35" fmla="*/ 123393 h 275901"/>
                <a:gd name="connsiteX36" fmla="*/ 918543 w 1696623"/>
                <a:gd name="connsiteY36" fmla="*/ 122879 h 275901"/>
                <a:gd name="connsiteX37" fmla="*/ 898133 w 1696623"/>
                <a:gd name="connsiteY37" fmla="*/ 90286 h 275901"/>
                <a:gd name="connsiteX38" fmla="*/ 978412 w 1696623"/>
                <a:gd name="connsiteY38" fmla="*/ 45630 h 275901"/>
                <a:gd name="connsiteX39" fmla="*/ 933510 w 1696623"/>
                <a:gd name="connsiteY39" fmla="*/ 16117 h 275901"/>
                <a:gd name="connsiteX40" fmla="*/ 804247 w 1696623"/>
                <a:gd name="connsiteY40" fmla="*/ 47940 h 275901"/>
                <a:gd name="connsiteX41" fmla="*/ 857313 w 1696623"/>
                <a:gd name="connsiteY41" fmla="*/ 23303 h 275901"/>
                <a:gd name="connsiteX42" fmla="*/ 894051 w 1696623"/>
                <a:gd name="connsiteY42" fmla="*/ 44091 h 275901"/>
                <a:gd name="connsiteX43" fmla="*/ 832821 w 1696623"/>
                <a:gd name="connsiteY43" fmla="*/ 79507 h 275901"/>
                <a:gd name="connsiteX44" fmla="*/ 804247 w 1696623"/>
                <a:gd name="connsiteY44" fmla="*/ 47940 h 275901"/>
                <a:gd name="connsiteX45" fmla="*/ 823297 w 1696623"/>
                <a:gd name="connsiteY45" fmla="*/ 106968 h 275901"/>
                <a:gd name="connsiteX46" fmla="*/ 832821 w 1696623"/>
                <a:gd name="connsiteY46" fmla="*/ 122623 h 275901"/>
                <a:gd name="connsiteX47" fmla="*/ 804247 w 1696623"/>
                <a:gd name="connsiteY47" fmla="*/ 122623 h 275901"/>
                <a:gd name="connsiteX48" fmla="*/ 804247 w 1696623"/>
                <a:gd name="connsiteY48" fmla="*/ 122623 h 275901"/>
                <a:gd name="connsiteX49" fmla="*/ 823297 w 1696623"/>
                <a:gd name="connsiteY49" fmla="*/ 106968 h 275901"/>
                <a:gd name="connsiteX50" fmla="*/ 676345 w 1696623"/>
                <a:gd name="connsiteY50" fmla="*/ 86436 h 275901"/>
                <a:gd name="connsiteX51" fmla="*/ 634164 w 1696623"/>
                <a:gd name="connsiteY51" fmla="*/ 47940 h 275901"/>
                <a:gd name="connsiteX52" fmla="*/ 703558 w 1696623"/>
                <a:gd name="connsiteY52" fmla="*/ 20480 h 275901"/>
                <a:gd name="connsiteX53" fmla="*/ 778395 w 1696623"/>
                <a:gd name="connsiteY53" fmla="*/ 15860 h 275901"/>
                <a:gd name="connsiteX54" fmla="*/ 778395 w 1696623"/>
                <a:gd name="connsiteY54" fmla="*/ 15860 h 275901"/>
                <a:gd name="connsiteX55" fmla="*/ 726690 w 1696623"/>
                <a:gd name="connsiteY55" fmla="*/ 36135 h 275901"/>
                <a:gd name="connsiteX56" fmla="*/ 757985 w 1696623"/>
                <a:gd name="connsiteY56" fmla="*/ 88489 h 275901"/>
                <a:gd name="connsiteX57" fmla="*/ 757985 w 1696623"/>
                <a:gd name="connsiteY57" fmla="*/ 88489 h 275901"/>
                <a:gd name="connsiteX58" fmla="*/ 714444 w 1696623"/>
                <a:gd name="connsiteY58" fmla="*/ 122366 h 275901"/>
                <a:gd name="connsiteX59" fmla="*/ 632804 w 1696623"/>
                <a:gd name="connsiteY59" fmla="*/ 122366 h 275901"/>
                <a:gd name="connsiteX60" fmla="*/ 669542 w 1696623"/>
                <a:gd name="connsiteY60" fmla="*/ 92852 h 275901"/>
                <a:gd name="connsiteX61" fmla="*/ 669542 w 1696623"/>
                <a:gd name="connsiteY61" fmla="*/ 92596 h 275901"/>
                <a:gd name="connsiteX62" fmla="*/ 676345 w 1696623"/>
                <a:gd name="connsiteY62" fmla="*/ 86436 h 275901"/>
                <a:gd name="connsiteX63" fmla="*/ 458639 w 1696623"/>
                <a:gd name="connsiteY63" fmla="*/ 260952 h 275901"/>
                <a:gd name="connsiteX64" fmla="*/ 421902 w 1696623"/>
                <a:gd name="connsiteY64" fmla="*/ 260696 h 275901"/>
                <a:gd name="connsiteX65" fmla="*/ 371557 w 1696623"/>
                <a:gd name="connsiteY65" fmla="*/ 260182 h 275901"/>
                <a:gd name="connsiteX66" fmla="*/ 100785 w 1696623"/>
                <a:gd name="connsiteY66" fmla="*/ 256589 h 275901"/>
                <a:gd name="connsiteX67" fmla="*/ 77654 w 1696623"/>
                <a:gd name="connsiteY67" fmla="*/ 140074 h 275901"/>
                <a:gd name="connsiteX68" fmla="*/ 528033 w 1696623"/>
                <a:gd name="connsiteY68" fmla="*/ 135968 h 275901"/>
                <a:gd name="connsiteX69" fmla="*/ 615115 w 1696623"/>
                <a:gd name="connsiteY69" fmla="*/ 135711 h 275901"/>
                <a:gd name="connsiteX70" fmla="*/ 696755 w 1696623"/>
                <a:gd name="connsiteY70" fmla="*/ 135711 h 275901"/>
                <a:gd name="connsiteX71" fmla="*/ 537558 w 1696623"/>
                <a:gd name="connsiteY71" fmla="*/ 261209 h 275901"/>
                <a:gd name="connsiteX72" fmla="*/ 458639 w 1696623"/>
                <a:gd name="connsiteY72" fmla="*/ 260952 h 275901"/>
                <a:gd name="connsiteX73" fmla="*/ 1031478 w 1696623"/>
                <a:gd name="connsiteY73" fmla="*/ 261466 h 275901"/>
                <a:gd name="connsiteX74" fmla="*/ 1019232 w 1696623"/>
                <a:gd name="connsiteY74" fmla="*/ 261466 h 275901"/>
                <a:gd name="connsiteX75" fmla="*/ 934871 w 1696623"/>
                <a:gd name="connsiteY75" fmla="*/ 261466 h 275901"/>
                <a:gd name="connsiteX76" fmla="*/ 627361 w 1696623"/>
                <a:gd name="connsiteY76" fmla="*/ 261466 h 275901"/>
                <a:gd name="connsiteX77" fmla="*/ 786559 w 1696623"/>
                <a:gd name="connsiteY77" fmla="*/ 135968 h 275901"/>
                <a:gd name="connsiteX78" fmla="*/ 840985 w 1696623"/>
                <a:gd name="connsiteY78" fmla="*/ 135968 h 275901"/>
                <a:gd name="connsiteX79" fmla="*/ 925346 w 1696623"/>
                <a:gd name="connsiteY79" fmla="*/ 136481 h 275901"/>
                <a:gd name="connsiteX80" fmla="*/ 1009707 w 1696623"/>
                <a:gd name="connsiteY80" fmla="*/ 136995 h 275901"/>
                <a:gd name="connsiteX81" fmla="*/ 1009707 w 1696623"/>
                <a:gd name="connsiteY81" fmla="*/ 136995 h 275901"/>
                <a:gd name="connsiteX82" fmla="*/ 1102233 w 1696623"/>
                <a:gd name="connsiteY82" fmla="*/ 261466 h 275901"/>
                <a:gd name="connsiteX83" fmla="*/ 1031478 w 1696623"/>
                <a:gd name="connsiteY83" fmla="*/ 261466 h 275901"/>
                <a:gd name="connsiteX84" fmla="*/ 1611120 w 1696623"/>
                <a:gd name="connsiteY84" fmla="*/ 255819 h 275901"/>
                <a:gd name="connsiteX85" fmla="*/ 1338988 w 1696623"/>
                <a:gd name="connsiteY85" fmla="*/ 260182 h 275901"/>
                <a:gd name="connsiteX86" fmla="*/ 1187954 w 1696623"/>
                <a:gd name="connsiteY86" fmla="*/ 260952 h 275901"/>
                <a:gd name="connsiteX87" fmla="*/ 1096790 w 1696623"/>
                <a:gd name="connsiteY87" fmla="*/ 137508 h 275901"/>
                <a:gd name="connsiteX88" fmla="*/ 1302250 w 1696623"/>
                <a:gd name="connsiteY88" fmla="*/ 139561 h 275901"/>
                <a:gd name="connsiteX89" fmla="*/ 1620644 w 1696623"/>
                <a:gd name="connsiteY89" fmla="*/ 144181 h 275901"/>
                <a:gd name="connsiteX90" fmla="*/ 1611120 w 1696623"/>
                <a:gd name="connsiteY90" fmla="*/ 255819 h 27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96623" h="275901">
                  <a:moveTo>
                    <a:pt x="1695481" y="140588"/>
                  </a:moveTo>
                  <a:cubicBezTo>
                    <a:pt x="1694120" y="137765"/>
                    <a:pt x="1690038" y="135455"/>
                    <a:pt x="1684596" y="133915"/>
                  </a:cubicBezTo>
                  <a:cubicBezTo>
                    <a:pt x="1662825" y="128782"/>
                    <a:pt x="1592071" y="130065"/>
                    <a:pt x="1560775" y="129809"/>
                  </a:cubicBezTo>
                  <a:cubicBezTo>
                    <a:pt x="1504988" y="129039"/>
                    <a:pt x="1450562" y="128269"/>
                    <a:pt x="1394775" y="127499"/>
                  </a:cubicBezTo>
                  <a:cubicBezTo>
                    <a:pt x="1292725" y="126216"/>
                    <a:pt x="1189315" y="124932"/>
                    <a:pt x="1087265" y="124163"/>
                  </a:cubicBezTo>
                  <a:cubicBezTo>
                    <a:pt x="1080462" y="112870"/>
                    <a:pt x="1072298" y="101578"/>
                    <a:pt x="1065494" y="90286"/>
                  </a:cubicBezTo>
                  <a:cubicBezTo>
                    <a:pt x="1104954" y="76427"/>
                    <a:pt x="1141692" y="61799"/>
                    <a:pt x="1145773" y="45630"/>
                  </a:cubicBezTo>
                  <a:cubicBezTo>
                    <a:pt x="1148495" y="32542"/>
                    <a:pt x="1122642" y="18426"/>
                    <a:pt x="1072298" y="9444"/>
                  </a:cubicBezTo>
                  <a:cubicBezTo>
                    <a:pt x="1015150" y="-565"/>
                    <a:pt x="934871" y="-2618"/>
                    <a:pt x="864117" y="3285"/>
                  </a:cubicBezTo>
                  <a:cubicBezTo>
                    <a:pt x="862756" y="3285"/>
                    <a:pt x="861395" y="3541"/>
                    <a:pt x="858674" y="3798"/>
                  </a:cubicBezTo>
                  <a:cubicBezTo>
                    <a:pt x="808329" y="-1078"/>
                    <a:pt x="748460" y="-1078"/>
                    <a:pt x="694034" y="3285"/>
                  </a:cubicBezTo>
                  <a:cubicBezTo>
                    <a:pt x="621919" y="9187"/>
                    <a:pt x="574295" y="22019"/>
                    <a:pt x="556607" y="36135"/>
                  </a:cubicBezTo>
                  <a:cubicBezTo>
                    <a:pt x="534836" y="53843"/>
                    <a:pt x="557968" y="71551"/>
                    <a:pt x="587902" y="88489"/>
                  </a:cubicBezTo>
                  <a:cubicBezTo>
                    <a:pt x="587902" y="88489"/>
                    <a:pt x="587902" y="88489"/>
                    <a:pt x="587902" y="88489"/>
                  </a:cubicBezTo>
                  <a:cubicBezTo>
                    <a:pt x="572935" y="99782"/>
                    <a:pt x="559328" y="111074"/>
                    <a:pt x="544361" y="122366"/>
                  </a:cubicBezTo>
                  <a:cubicBezTo>
                    <a:pt x="498098" y="122623"/>
                    <a:pt x="450475" y="122623"/>
                    <a:pt x="404213" y="123136"/>
                  </a:cubicBezTo>
                  <a:cubicBezTo>
                    <a:pt x="292639" y="123906"/>
                    <a:pt x="179703" y="125446"/>
                    <a:pt x="68129" y="126729"/>
                  </a:cubicBezTo>
                  <a:cubicBezTo>
                    <a:pt x="47719" y="126986"/>
                    <a:pt x="27310" y="128012"/>
                    <a:pt x="15063" y="131092"/>
                  </a:cubicBezTo>
                  <a:cubicBezTo>
                    <a:pt x="-10789" y="137251"/>
                    <a:pt x="4178" y="148800"/>
                    <a:pt x="5539" y="155986"/>
                  </a:cubicBezTo>
                  <a:cubicBezTo>
                    <a:pt x="8260" y="166508"/>
                    <a:pt x="9621" y="177031"/>
                    <a:pt x="12342" y="187296"/>
                  </a:cubicBezTo>
                  <a:cubicBezTo>
                    <a:pt x="16424" y="208854"/>
                    <a:pt x="20506" y="230155"/>
                    <a:pt x="25949" y="251457"/>
                  </a:cubicBezTo>
                  <a:cubicBezTo>
                    <a:pt x="27310" y="256076"/>
                    <a:pt x="28670" y="260952"/>
                    <a:pt x="40916" y="264802"/>
                  </a:cubicBezTo>
                  <a:cubicBezTo>
                    <a:pt x="57244" y="269935"/>
                    <a:pt x="92621" y="270448"/>
                    <a:pt x="121195" y="270705"/>
                  </a:cubicBezTo>
                  <a:cubicBezTo>
                    <a:pt x="613755" y="277634"/>
                    <a:pt x="1109036" y="277634"/>
                    <a:pt x="1602956" y="270705"/>
                  </a:cubicBezTo>
                  <a:cubicBezTo>
                    <a:pt x="1623366" y="270448"/>
                    <a:pt x="1651940" y="269935"/>
                    <a:pt x="1666907" y="266598"/>
                  </a:cubicBezTo>
                  <a:cubicBezTo>
                    <a:pt x="1683235" y="263262"/>
                    <a:pt x="1680514" y="257359"/>
                    <a:pt x="1681874" y="252996"/>
                  </a:cubicBezTo>
                  <a:cubicBezTo>
                    <a:pt x="1685956" y="222713"/>
                    <a:pt x="1691399" y="192429"/>
                    <a:pt x="1691399" y="162145"/>
                  </a:cubicBezTo>
                  <a:cubicBezTo>
                    <a:pt x="1691399" y="157783"/>
                    <a:pt x="1699563" y="147774"/>
                    <a:pt x="1695481" y="140588"/>
                  </a:cubicBezTo>
                  <a:close/>
                  <a:moveTo>
                    <a:pt x="933510" y="16117"/>
                  </a:moveTo>
                  <a:cubicBezTo>
                    <a:pt x="959363" y="15603"/>
                    <a:pt x="985215" y="16630"/>
                    <a:pt x="1006986" y="19710"/>
                  </a:cubicBezTo>
                  <a:cubicBezTo>
                    <a:pt x="1045085" y="25356"/>
                    <a:pt x="1062773" y="35108"/>
                    <a:pt x="1062773" y="43834"/>
                  </a:cubicBezTo>
                  <a:cubicBezTo>
                    <a:pt x="1062773" y="58206"/>
                    <a:pt x="1024675" y="71551"/>
                    <a:pt x="989297" y="83870"/>
                  </a:cubicBezTo>
                  <a:cubicBezTo>
                    <a:pt x="985215" y="85153"/>
                    <a:pt x="983855" y="86436"/>
                    <a:pt x="983855" y="87720"/>
                  </a:cubicBezTo>
                  <a:cubicBezTo>
                    <a:pt x="982494" y="88489"/>
                    <a:pt x="982494" y="89259"/>
                    <a:pt x="982494" y="90029"/>
                  </a:cubicBezTo>
                  <a:cubicBezTo>
                    <a:pt x="989297" y="101065"/>
                    <a:pt x="996101" y="112100"/>
                    <a:pt x="1002904" y="123393"/>
                  </a:cubicBezTo>
                  <a:cubicBezTo>
                    <a:pt x="1002904" y="123393"/>
                    <a:pt x="1002904" y="123393"/>
                    <a:pt x="1002904" y="123393"/>
                  </a:cubicBezTo>
                  <a:cubicBezTo>
                    <a:pt x="974330" y="123136"/>
                    <a:pt x="947117" y="122879"/>
                    <a:pt x="918543" y="122879"/>
                  </a:cubicBezTo>
                  <a:cubicBezTo>
                    <a:pt x="911740" y="112100"/>
                    <a:pt x="904937" y="101065"/>
                    <a:pt x="898133" y="90286"/>
                  </a:cubicBezTo>
                  <a:cubicBezTo>
                    <a:pt x="937592" y="76427"/>
                    <a:pt x="974330" y="61799"/>
                    <a:pt x="978412" y="45630"/>
                  </a:cubicBezTo>
                  <a:cubicBezTo>
                    <a:pt x="979773" y="35365"/>
                    <a:pt x="964806" y="24586"/>
                    <a:pt x="933510" y="16117"/>
                  </a:cubicBezTo>
                  <a:close/>
                  <a:moveTo>
                    <a:pt x="804247" y="47940"/>
                  </a:moveTo>
                  <a:cubicBezTo>
                    <a:pt x="806969" y="38958"/>
                    <a:pt x="823297" y="29462"/>
                    <a:pt x="857313" y="23303"/>
                  </a:cubicBezTo>
                  <a:cubicBezTo>
                    <a:pt x="881805" y="28949"/>
                    <a:pt x="894051" y="36905"/>
                    <a:pt x="894051" y="44091"/>
                  </a:cubicBezTo>
                  <a:cubicBezTo>
                    <a:pt x="894051" y="56666"/>
                    <a:pt x="864117" y="68471"/>
                    <a:pt x="832821" y="79507"/>
                  </a:cubicBezTo>
                  <a:cubicBezTo>
                    <a:pt x="815133" y="69241"/>
                    <a:pt x="800165" y="58719"/>
                    <a:pt x="804247" y="47940"/>
                  </a:cubicBezTo>
                  <a:close/>
                  <a:moveTo>
                    <a:pt x="823297" y="106968"/>
                  </a:moveTo>
                  <a:cubicBezTo>
                    <a:pt x="826018" y="112100"/>
                    <a:pt x="830100" y="117233"/>
                    <a:pt x="832821" y="122623"/>
                  </a:cubicBezTo>
                  <a:cubicBezTo>
                    <a:pt x="823297" y="122623"/>
                    <a:pt x="813772" y="122623"/>
                    <a:pt x="804247" y="122623"/>
                  </a:cubicBezTo>
                  <a:lnTo>
                    <a:pt x="804247" y="122623"/>
                  </a:lnTo>
                  <a:cubicBezTo>
                    <a:pt x="809690" y="117233"/>
                    <a:pt x="816493" y="112100"/>
                    <a:pt x="823297" y="106968"/>
                  </a:cubicBezTo>
                  <a:close/>
                  <a:moveTo>
                    <a:pt x="676345" y="86436"/>
                  </a:moveTo>
                  <a:cubicBezTo>
                    <a:pt x="653214" y="74118"/>
                    <a:pt x="631443" y="61029"/>
                    <a:pt x="634164" y="47940"/>
                  </a:cubicBezTo>
                  <a:cubicBezTo>
                    <a:pt x="636886" y="37674"/>
                    <a:pt x="657296" y="26639"/>
                    <a:pt x="703558" y="20480"/>
                  </a:cubicBezTo>
                  <a:cubicBezTo>
                    <a:pt x="725329" y="17656"/>
                    <a:pt x="752542" y="15860"/>
                    <a:pt x="778395" y="15860"/>
                  </a:cubicBezTo>
                  <a:cubicBezTo>
                    <a:pt x="778395" y="15860"/>
                    <a:pt x="778395" y="15860"/>
                    <a:pt x="778395" y="15860"/>
                  </a:cubicBezTo>
                  <a:cubicBezTo>
                    <a:pt x="753903" y="21763"/>
                    <a:pt x="736214" y="28692"/>
                    <a:pt x="726690" y="36135"/>
                  </a:cubicBezTo>
                  <a:cubicBezTo>
                    <a:pt x="704919" y="53843"/>
                    <a:pt x="728050" y="71551"/>
                    <a:pt x="757985" y="88489"/>
                  </a:cubicBezTo>
                  <a:cubicBezTo>
                    <a:pt x="757985" y="88489"/>
                    <a:pt x="757985" y="88489"/>
                    <a:pt x="757985" y="88489"/>
                  </a:cubicBezTo>
                  <a:cubicBezTo>
                    <a:pt x="743017" y="99782"/>
                    <a:pt x="729411" y="111074"/>
                    <a:pt x="714444" y="122366"/>
                  </a:cubicBezTo>
                  <a:cubicBezTo>
                    <a:pt x="687231" y="122366"/>
                    <a:pt x="660017" y="122366"/>
                    <a:pt x="632804" y="122366"/>
                  </a:cubicBezTo>
                  <a:cubicBezTo>
                    <a:pt x="645050" y="112614"/>
                    <a:pt x="657296" y="102605"/>
                    <a:pt x="669542" y="92852"/>
                  </a:cubicBezTo>
                  <a:cubicBezTo>
                    <a:pt x="669542" y="92852"/>
                    <a:pt x="669542" y="92852"/>
                    <a:pt x="669542" y="92596"/>
                  </a:cubicBezTo>
                  <a:cubicBezTo>
                    <a:pt x="677706" y="90799"/>
                    <a:pt x="680427" y="88489"/>
                    <a:pt x="676345" y="86436"/>
                  </a:cubicBezTo>
                  <a:close/>
                  <a:moveTo>
                    <a:pt x="458639" y="260952"/>
                  </a:moveTo>
                  <a:cubicBezTo>
                    <a:pt x="446393" y="260952"/>
                    <a:pt x="434147" y="260952"/>
                    <a:pt x="421902" y="260696"/>
                  </a:cubicBezTo>
                  <a:cubicBezTo>
                    <a:pt x="405573" y="260696"/>
                    <a:pt x="389245" y="260439"/>
                    <a:pt x="371557" y="260182"/>
                  </a:cubicBezTo>
                  <a:cubicBezTo>
                    <a:pt x="281753" y="259412"/>
                    <a:pt x="190589" y="258129"/>
                    <a:pt x="100785" y="256589"/>
                  </a:cubicBezTo>
                  <a:cubicBezTo>
                    <a:pt x="91260" y="217837"/>
                    <a:pt x="83096" y="179084"/>
                    <a:pt x="77654" y="140074"/>
                  </a:cubicBezTo>
                  <a:cubicBezTo>
                    <a:pt x="227327" y="137765"/>
                    <a:pt x="378360" y="136481"/>
                    <a:pt x="528033" y="135968"/>
                  </a:cubicBezTo>
                  <a:cubicBezTo>
                    <a:pt x="556607" y="135968"/>
                    <a:pt x="586541" y="135711"/>
                    <a:pt x="615115" y="135711"/>
                  </a:cubicBezTo>
                  <a:cubicBezTo>
                    <a:pt x="642329" y="135711"/>
                    <a:pt x="669542" y="135711"/>
                    <a:pt x="696755" y="135711"/>
                  </a:cubicBezTo>
                  <a:cubicBezTo>
                    <a:pt x="643689" y="177544"/>
                    <a:pt x="590624" y="219376"/>
                    <a:pt x="537558" y="261209"/>
                  </a:cubicBezTo>
                  <a:cubicBezTo>
                    <a:pt x="513066" y="261209"/>
                    <a:pt x="485852" y="261209"/>
                    <a:pt x="458639" y="260952"/>
                  </a:cubicBezTo>
                  <a:close/>
                  <a:moveTo>
                    <a:pt x="1031478" y="261466"/>
                  </a:moveTo>
                  <a:cubicBezTo>
                    <a:pt x="1027396" y="261466"/>
                    <a:pt x="1023314" y="261466"/>
                    <a:pt x="1019232" y="261466"/>
                  </a:cubicBezTo>
                  <a:cubicBezTo>
                    <a:pt x="990658" y="261466"/>
                    <a:pt x="962084" y="261466"/>
                    <a:pt x="934871" y="261466"/>
                  </a:cubicBezTo>
                  <a:cubicBezTo>
                    <a:pt x="832821" y="261722"/>
                    <a:pt x="730772" y="261722"/>
                    <a:pt x="627361" y="261466"/>
                  </a:cubicBezTo>
                  <a:cubicBezTo>
                    <a:pt x="680427" y="219633"/>
                    <a:pt x="733493" y="177801"/>
                    <a:pt x="786559" y="135968"/>
                  </a:cubicBezTo>
                  <a:cubicBezTo>
                    <a:pt x="804247" y="135968"/>
                    <a:pt x="823297" y="135968"/>
                    <a:pt x="840985" y="135968"/>
                  </a:cubicBezTo>
                  <a:cubicBezTo>
                    <a:pt x="869559" y="135968"/>
                    <a:pt x="898133" y="136225"/>
                    <a:pt x="925346" y="136481"/>
                  </a:cubicBezTo>
                  <a:cubicBezTo>
                    <a:pt x="953920" y="136738"/>
                    <a:pt x="981133" y="136738"/>
                    <a:pt x="1009707" y="136995"/>
                  </a:cubicBezTo>
                  <a:lnTo>
                    <a:pt x="1009707" y="136995"/>
                  </a:lnTo>
                  <a:cubicBezTo>
                    <a:pt x="1036920" y="178570"/>
                    <a:pt x="1068216" y="219890"/>
                    <a:pt x="1102233" y="261466"/>
                  </a:cubicBezTo>
                  <a:cubicBezTo>
                    <a:pt x="1079101" y="261466"/>
                    <a:pt x="1055970" y="261466"/>
                    <a:pt x="1031478" y="261466"/>
                  </a:cubicBezTo>
                  <a:close/>
                  <a:moveTo>
                    <a:pt x="1611120" y="255819"/>
                  </a:moveTo>
                  <a:cubicBezTo>
                    <a:pt x="1521316" y="258642"/>
                    <a:pt x="1430152" y="259669"/>
                    <a:pt x="1338988" y="260182"/>
                  </a:cubicBezTo>
                  <a:cubicBezTo>
                    <a:pt x="1288643" y="260696"/>
                    <a:pt x="1238299" y="260696"/>
                    <a:pt x="1187954" y="260952"/>
                  </a:cubicBezTo>
                  <a:cubicBezTo>
                    <a:pt x="1153938" y="219890"/>
                    <a:pt x="1124003" y="178827"/>
                    <a:pt x="1096790" y="137508"/>
                  </a:cubicBezTo>
                  <a:cubicBezTo>
                    <a:pt x="1164823" y="138021"/>
                    <a:pt x="1232856" y="138791"/>
                    <a:pt x="1302250" y="139561"/>
                  </a:cubicBezTo>
                  <a:cubicBezTo>
                    <a:pt x="1408381" y="140844"/>
                    <a:pt x="1514513" y="142384"/>
                    <a:pt x="1620644" y="144181"/>
                  </a:cubicBezTo>
                  <a:cubicBezTo>
                    <a:pt x="1620644" y="181650"/>
                    <a:pt x="1617923" y="218863"/>
                    <a:pt x="1611120" y="255819"/>
                  </a:cubicBezTo>
                  <a:close/>
                </a:path>
              </a:pathLst>
            </a:custGeom>
            <a:solidFill>
              <a:srgbClr val="454E5F"/>
            </a:solidFill>
            <a:ln w="136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5" name="TextBox 94">
            <a:extLst>
              <a:ext uri="{FF2B5EF4-FFF2-40B4-BE49-F238E27FC236}">
                <a16:creationId xmlns:a16="http://schemas.microsoft.com/office/drawing/2014/main" id="{30B500EB-FC8C-4B0E-9261-F1CB121151FE}"/>
              </a:ext>
            </a:extLst>
          </p:cNvPr>
          <p:cNvSpPr txBox="1"/>
          <p:nvPr/>
        </p:nvSpPr>
        <p:spPr>
          <a:xfrm>
            <a:off x="982026" y="464473"/>
            <a:ext cx="10214335" cy="492443"/>
          </a:xfrm>
          <a:prstGeom prst="rect">
            <a:avLst/>
          </a:prstGeom>
          <a:noFill/>
        </p:spPr>
        <p:txBody>
          <a:bodyPr wrap="none" lIns="0" tIns="0" rIns="0" bIns="0" rtlCol="0">
            <a:spAutoFit/>
          </a:bodyPr>
          <a:lstStyle>
            <a:defPPr>
              <a:defRPr lang="en-US"/>
            </a:defPPr>
            <a:lvl1pPr algn="ctr">
              <a:defRPr sz="4000" b="1">
                <a:solidFill>
                  <a:schemeClr val="bg1"/>
                </a:solidFill>
                <a:latin typeface="#9Slide05 Dear Saturday" panose="02000505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Kĩ</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thuật</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trả</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lời</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các</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câu</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hỏi</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liên</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quan</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BSL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và</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Biểu</a:t>
            </a:r>
            <a:r>
              <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rPr>
              <a:t> </a:t>
            </a:r>
            <a:r>
              <a:rPr kumimoji="0" lang="en-US" sz="3200" b="1" i="0" u="none" strike="noStrike" kern="1200" cap="none" spc="0" normalizeH="0" baseline="0" noProof="0" dirty="0" err="1">
                <a:ln>
                  <a:noFill/>
                </a:ln>
                <a:solidFill>
                  <a:srgbClr val="243C39"/>
                </a:solidFill>
                <a:effectLst/>
                <a:uLnTx/>
                <a:uFillTx/>
                <a:latin typeface="Josefin Sans Bold" pitchFamily="2" charset="0"/>
                <a:ea typeface="+mn-ea"/>
                <a:cs typeface="+mn-cs"/>
                <a:sym typeface="Sofia"/>
              </a:rPr>
              <a:t>đồ</a:t>
            </a:r>
            <a:endParaRPr kumimoji="0" lang="en-US" sz="3200" b="1" i="0" u="none" strike="noStrike" kern="1200" cap="none" spc="0" normalizeH="0" baseline="0" noProof="0" dirty="0">
              <a:ln>
                <a:noFill/>
              </a:ln>
              <a:solidFill>
                <a:srgbClr val="243C39"/>
              </a:solidFill>
              <a:effectLst/>
              <a:uLnTx/>
              <a:uFillTx/>
              <a:latin typeface="Josefin Sans Bold" pitchFamily="2" charset="0"/>
              <a:ea typeface="+mn-ea"/>
              <a:cs typeface="+mn-cs"/>
              <a:sym typeface="Sofia"/>
            </a:endParaRPr>
          </a:p>
        </p:txBody>
      </p:sp>
      <p:sp>
        <p:nvSpPr>
          <p:cNvPr id="5" name="TextBox 4">
            <a:extLst>
              <a:ext uri="{FF2B5EF4-FFF2-40B4-BE49-F238E27FC236}">
                <a16:creationId xmlns:a16="http://schemas.microsoft.com/office/drawing/2014/main" id="{E9728260-3C73-2005-B2FA-40A5BAE49E53}"/>
              </a:ext>
            </a:extLst>
          </p:cNvPr>
          <p:cNvSpPr txBox="1"/>
          <p:nvPr/>
        </p:nvSpPr>
        <p:spPr>
          <a:xfrm>
            <a:off x="1061338" y="3449490"/>
            <a:ext cx="4419600" cy="615553"/>
          </a:xfrm>
          <a:prstGeom prst="rect">
            <a:avLst/>
          </a:prstGeom>
          <a:noFill/>
        </p:spPr>
        <p:txBody>
          <a:bodyPr wrap="square" lIns="0" tIns="0" rIns="0" bIns="0" rtlCol="0">
            <a:spAutoFit/>
          </a:bodyPr>
          <a:lstStyle/>
          <a:p>
            <a:pPr algn="l"/>
            <a:r>
              <a:rPr lang="en-US" sz="4000" b="1" dirty="0" err="1">
                <a:solidFill>
                  <a:srgbClr val="0070C0"/>
                </a:solidFill>
                <a:latin typeface="#9Slide05 GeosansLight" panose="02000603020000020003" pitchFamily="2" charset="0"/>
              </a:rPr>
              <a:t>Câu</a:t>
            </a:r>
            <a:r>
              <a:rPr lang="en-US" sz="4000" b="1" dirty="0">
                <a:solidFill>
                  <a:srgbClr val="0070C0"/>
                </a:solidFill>
                <a:latin typeface="#9Slide05 GeosansLight" panose="02000603020000020003" pitchFamily="2" charset="0"/>
              </a:rPr>
              <a:t> </a:t>
            </a:r>
            <a:r>
              <a:rPr lang="en-US" sz="4000" b="1" dirty="0" err="1">
                <a:solidFill>
                  <a:srgbClr val="FF0000"/>
                </a:solidFill>
                <a:latin typeface="#9Slide05 GeosansLight" panose="02000603020000020003" pitchFamily="2" charset="0"/>
              </a:rPr>
              <a:t>Thông</a:t>
            </a:r>
            <a:r>
              <a:rPr lang="en-US" sz="4000" b="1" dirty="0">
                <a:solidFill>
                  <a:srgbClr val="FF0000"/>
                </a:solidFill>
                <a:latin typeface="#9Slide05 GeosansLight" panose="02000603020000020003" pitchFamily="2" charset="0"/>
              </a:rPr>
              <a:t> </a:t>
            </a:r>
            <a:r>
              <a:rPr lang="en-US" sz="4000" b="1" dirty="0" err="1">
                <a:solidFill>
                  <a:srgbClr val="FF0000"/>
                </a:solidFill>
                <a:latin typeface="#9Slide05 GeosansLight" panose="02000603020000020003" pitchFamily="2" charset="0"/>
              </a:rPr>
              <a:t>hiểu</a:t>
            </a:r>
            <a:endParaRPr lang="en-US" sz="4000" b="1" dirty="0">
              <a:solidFill>
                <a:srgbClr val="FF0000"/>
              </a:solidFill>
              <a:latin typeface="#9Slide05 GeosansLight" panose="02000603020000020003" pitchFamily="2" charset="0"/>
            </a:endParaRPr>
          </a:p>
        </p:txBody>
      </p:sp>
      <p:sp>
        <p:nvSpPr>
          <p:cNvPr id="8" name="TextBox 7">
            <a:extLst>
              <a:ext uri="{FF2B5EF4-FFF2-40B4-BE49-F238E27FC236}">
                <a16:creationId xmlns:a16="http://schemas.microsoft.com/office/drawing/2014/main" id="{676978AA-4BF2-4143-5C5B-83179EA55B0F}"/>
              </a:ext>
            </a:extLst>
          </p:cNvPr>
          <p:cNvSpPr txBox="1"/>
          <p:nvPr/>
        </p:nvSpPr>
        <p:spPr>
          <a:xfrm>
            <a:off x="7788257" y="1556384"/>
            <a:ext cx="4419600" cy="615553"/>
          </a:xfrm>
          <a:prstGeom prst="rect">
            <a:avLst/>
          </a:prstGeom>
          <a:noFill/>
        </p:spPr>
        <p:txBody>
          <a:bodyPr wrap="square" lIns="0" tIns="0" rIns="0" bIns="0" rtlCol="0">
            <a:spAutoFit/>
          </a:bodyPr>
          <a:lstStyle/>
          <a:p>
            <a:pPr algn="l"/>
            <a:r>
              <a:rPr lang="en-US" sz="4000" b="1" dirty="0">
                <a:solidFill>
                  <a:srgbClr val="FF0000"/>
                </a:solidFill>
                <a:latin typeface="#9Slide05 GeosansLight" panose="02000603020000020003" pitchFamily="2" charset="0"/>
              </a:rPr>
              <a:t> </a:t>
            </a:r>
            <a:r>
              <a:rPr lang="en-US" sz="4000" b="1" dirty="0" err="1">
                <a:solidFill>
                  <a:srgbClr val="0070C0"/>
                </a:solidFill>
                <a:latin typeface="#9Slide05 GeosansLight" panose="02000603020000020003" pitchFamily="2" charset="0"/>
              </a:rPr>
              <a:t>Câu</a:t>
            </a:r>
            <a:r>
              <a:rPr lang="en-US" sz="4000" b="1" dirty="0">
                <a:solidFill>
                  <a:srgbClr val="0070C0"/>
                </a:solidFill>
                <a:latin typeface="#9Slide05 GeosansLight" panose="02000603020000020003" pitchFamily="2" charset="0"/>
              </a:rPr>
              <a:t> </a:t>
            </a:r>
            <a:r>
              <a:rPr lang="en-US" sz="4000" b="1" dirty="0" err="1">
                <a:solidFill>
                  <a:srgbClr val="FF0000"/>
                </a:solidFill>
                <a:latin typeface="#9Slide05 GeosansLight" panose="02000603020000020003" pitchFamily="2" charset="0"/>
              </a:rPr>
              <a:t>vận</a:t>
            </a:r>
            <a:r>
              <a:rPr lang="en-US" sz="4000" b="1" dirty="0">
                <a:solidFill>
                  <a:srgbClr val="FF0000"/>
                </a:solidFill>
                <a:latin typeface="#9Slide05 GeosansLight" panose="02000603020000020003" pitchFamily="2" charset="0"/>
              </a:rPr>
              <a:t> </a:t>
            </a:r>
            <a:r>
              <a:rPr lang="en-US" sz="4000" b="1" dirty="0" err="1">
                <a:solidFill>
                  <a:srgbClr val="FF0000"/>
                </a:solidFill>
                <a:latin typeface="#9Slide05 GeosansLight" panose="02000603020000020003" pitchFamily="2" charset="0"/>
              </a:rPr>
              <a:t>dụng</a:t>
            </a:r>
            <a:r>
              <a:rPr lang="en-US" sz="4000" b="1" dirty="0">
                <a:solidFill>
                  <a:srgbClr val="FF0000"/>
                </a:solidFill>
                <a:latin typeface="#9Slide05 GeosansLight" panose="02000603020000020003" pitchFamily="2" charset="0"/>
              </a:rPr>
              <a:t> </a:t>
            </a:r>
            <a:r>
              <a:rPr lang="en-US" sz="4000" b="1" dirty="0" err="1">
                <a:solidFill>
                  <a:srgbClr val="FF0000"/>
                </a:solidFill>
                <a:latin typeface="#9Slide05 GeosansLight" panose="02000603020000020003" pitchFamily="2" charset="0"/>
              </a:rPr>
              <a:t>cao</a:t>
            </a:r>
            <a:endParaRPr lang="en-US" sz="4000" b="1" dirty="0">
              <a:solidFill>
                <a:srgbClr val="FF0000"/>
              </a:solidFill>
              <a:latin typeface="#9Slide05 GeosansLight" panose="02000603020000020003" pitchFamily="2" charset="0"/>
            </a:endParaRPr>
          </a:p>
        </p:txBody>
      </p:sp>
      <p:sp>
        <p:nvSpPr>
          <p:cNvPr id="9" name="TextBox 8">
            <a:extLst>
              <a:ext uri="{FF2B5EF4-FFF2-40B4-BE49-F238E27FC236}">
                <a16:creationId xmlns:a16="http://schemas.microsoft.com/office/drawing/2014/main" id="{2A0D3B6E-9737-FD09-2AE5-FF8BA0DCDA6A}"/>
              </a:ext>
            </a:extLst>
          </p:cNvPr>
          <p:cNvSpPr txBox="1"/>
          <p:nvPr/>
        </p:nvSpPr>
        <p:spPr>
          <a:xfrm>
            <a:off x="5138477" y="6177241"/>
            <a:ext cx="1828800" cy="738664"/>
          </a:xfrm>
          <a:prstGeom prst="rect">
            <a:avLst/>
          </a:prstGeom>
          <a:noFill/>
        </p:spPr>
        <p:txBody>
          <a:bodyPr wrap="square" lIns="0" tIns="0" rIns="0" bIns="0" rtlCol="0">
            <a:spAutoFit/>
          </a:bodyPr>
          <a:lstStyle/>
          <a:p>
            <a:pPr algn="l"/>
            <a:r>
              <a:rPr lang="en-US" sz="4800" dirty="0" err="1">
                <a:solidFill>
                  <a:srgbClr val="7030A0"/>
                </a:solidFill>
                <a:latin typeface="#9Slide05 FS Blonde Script" panose="03000503000000000000" pitchFamily="65" charset="0"/>
              </a:rPr>
              <a:t>Cấu</a:t>
            </a:r>
            <a:r>
              <a:rPr lang="en-US" sz="4800" dirty="0">
                <a:solidFill>
                  <a:srgbClr val="7030A0"/>
                </a:solidFill>
                <a:latin typeface="#9Slide05 FS Blonde Script" panose="03000503000000000000" pitchFamily="65" charset="0"/>
              </a:rPr>
              <a:t> </a:t>
            </a:r>
            <a:r>
              <a:rPr lang="en-US" sz="4800" dirty="0" err="1">
                <a:solidFill>
                  <a:srgbClr val="7030A0"/>
                </a:solidFill>
                <a:latin typeface="#9Slide05 FS Blonde Script" panose="03000503000000000000" pitchFamily="65" charset="0"/>
              </a:rPr>
              <a:t>trúc</a:t>
            </a:r>
            <a:endParaRPr lang="en-US" sz="4800" dirty="0">
              <a:solidFill>
                <a:srgbClr val="7030A0"/>
              </a:solidFill>
              <a:latin typeface="#9Slide05 FS Blonde Script" panose="03000503000000000000" pitchFamily="65" charset="0"/>
            </a:endParaRPr>
          </a:p>
        </p:txBody>
      </p:sp>
      <p:sp>
        <p:nvSpPr>
          <p:cNvPr id="10" name="Freeform: Shape 31">
            <a:extLst>
              <a:ext uri="{FF2B5EF4-FFF2-40B4-BE49-F238E27FC236}">
                <a16:creationId xmlns:a16="http://schemas.microsoft.com/office/drawing/2014/main" id="{922E8740-CD25-0A74-399E-6B61591B15DE}"/>
              </a:ext>
            </a:extLst>
          </p:cNvPr>
          <p:cNvSpPr/>
          <p:nvPr/>
        </p:nvSpPr>
        <p:spPr>
          <a:xfrm>
            <a:off x="4778654" y="3150524"/>
            <a:ext cx="359823" cy="437197"/>
          </a:xfrm>
          <a:custGeom>
            <a:avLst/>
            <a:gdLst>
              <a:gd name="connsiteX0" fmla="*/ 357384 w 359823"/>
              <a:gd name="connsiteY0" fmla="*/ 437197 h 437197"/>
              <a:gd name="connsiteX1" fmla="*/ 0 w 359823"/>
              <a:gd name="connsiteY1" fmla="*/ 437197 h 437197"/>
              <a:gd name="connsiteX2" fmla="*/ 0 w 359823"/>
              <a:gd name="connsiteY2" fmla="*/ 391478 h 437197"/>
              <a:gd name="connsiteX3" fmla="*/ 300056 w 359823"/>
              <a:gd name="connsiteY3" fmla="*/ 116205 h 437197"/>
              <a:gd name="connsiteX4" fmla="*/ 189060 w 359823"/>
              <a:gd name="connsiteY4" fmla="*/ 37147 h 437197"/>
              <a:gd name="connsiteX5" fmla="*/ 59767 w 359823"/>
              <a:gd name="connsiteY5" fmla="*/ 130492 h 437197"/>
              <a:gd name="connsiteX6" fmla="*/ 6099 w 359823"/>
              <a:gd name="connsiteY6" fmla="*/ 120967 h 437197"/>
              <a:gd name="connsiteX7" fmla="*/ 191499 w 359823"/>
              <a:gd name="connsiteY7" fmla="*/ 0 h 437197"/>
              <a:gd name="connsiteX8" fmla="*/ 359823 w 359823"/>
              <a:gd name="connsiteY8" fmla="*/ 114300 h 437197"/>
              <a:gd name="connsiteX9" fmla="*/ 58547 w 359823"/>
              <a:gd name="connsiteY9" fmla="*/ 399097 h 437197"/>
              <a:gd name="connsiteX10" fmla="*/ 358603 w 359823"/>
              <a:gd name="connsiteY10" fmla="*/ 399097 h 437197"/>
              <a:gd name="connsiteX11" fmla="*/ 358603 w 359823"/>
              <a:gd name="connsiteY11" fmla="*/ 437197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823" h="437197">
                <a:moveTo>
                  <a:pt x="357384" y="437197"/>
                </a:moveTo>
                <a:lnTo>
                  <a:pt x="0" y="437197"/>
                </a:lnTo>
                <a:lnTo>
                  <a:pt x="0" y="391478"/>
                </a:lnTo>
                <a:cubicBezTo>
                  <a:pt x="95140" y="240983"/>
                  <a:pt x="300056" y="231458"/>
                  <a:pt x="300056" y="116205"/>
                </a:cubicBezTo>
                <a:cubicBezTo>
                  <a:pt x="300056" y="65722"/>
                  <a:pt x="258585" y="37147"/>
                  <a:pt x="189060" y="37147"/>
                </a:cubicBezTo>
                <a:cubicBezTo>
                  <a:pt x="109777" y="37147"/>
                  <a:pt x="68305" y="87630"/>
                  <a:pt x="59767" y="130492"/>
                </a:cubicBezTo>
                <a:lnTo>
                  <a:pt x="6099" y="120967"/>
                </a:lnTo>
                <a:cubicBezTo>
                  <a:pt x="23175" y="60960"/>
                  <a:pt x="68305" y="0"/>
                  <a:pt x="191499" y="0"/>
                </a:cubicBezTo>
                <a:cubicBezTo>
                  <a:pt x="281760" y="0"/>
                  <a:pt x="359823" y="40958"/>
                  <a:pt x="359823" y="114300"/>
                </a:cubicBezTo>
                <a:cubicBezTo>
                  <a:pt x="359823" y="245745"/>
                  <a:pt x="118315" y="280988"/>
                  <a:pt x="58547" y="399097"/>
                </a:cubicBezTo>
                <a:lnTo>
                  <a:pt x="358603" y="399097"/>
                </a:lnTo>
                <a:lnTo>
                  <a:pt x="358603" y="437197"/>
                </a:lnTo>
                <a:close/>
              </a:path>
            </a:pathLst>
          </a:custGeom>
          <a:solidFill>
            <a:schemeClr val="bg1"/>
          </a:solidFill>
          <a:ln w="121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9Slide07 IcielStormtrooper" panose="020B0500000000000000" pitchFamily="34" charset="0"/>
              <a:ea typeface="+mn-ea"/>
              <a:cs typeface="+mn-cs"/>
            </a:endParaRPr>
          </a:p>
        </p:txBody>
      </p:sp>
      <p:sp>
        <p:nvSpPr>
          <p:cNvPr id="37" name="TextBox 36">
            <a:extLst>
              <a:ext uri="{FF2B5EF4-FFF2-40B4-BE49-F238E27FC236}">
                <a16:creationId xmlns:a16="http://schemas.microsoft.com/office/drawing/2014/main" id="{C5901739-6FD8-75E0-8D8F-E084A1D90DC0}"/>
              </a:ext>
            </a:extLst>
          </p:cNvPr>
          <p:cNvSpPr txBox="1"/>
          <p:nvPr/>
        </p:nvSpPr>
        <p:spPr>
          <a:xfrm>
            <a:off x="7131478" y="3983793"/>
            <a:ext cx="664288" cy="738664"/>
          </a:xfrm>
          <a:prstGeom prst="rect">
            <a:avLst/>
          </a:prstGeom>
          <a:noFill/>
        </p:spPr>
        <p:txBody>
          <a:bodyPr wrap="square" lIns="0" tIns="0" rIns="0" bIns="0" rtlCol="0">
            <a:spAutoFit/>
          </a:bodyPr>
          <a:lstStyle/>
          <a:p>
            <a:pPr algn="ctr"/>
            <a:r>
              <a:rPr lang="en-US" sz="4800">
                <a:solidFill>
                  <a:schemeClr val="bg1"/>
                </a:solidFill>
                <a:latin typeface="#9Slide02 Tieu de rat dai 01" panose="02000000000000000000" pitchFamily="2" charset="0"/>
                <a:ea typeface="#9Slide02 Tieu de rat dai 01" panose="02000000000000000000" pitchFamily="2" charset="0"/>
              </a:rPr>
              <a:t>1</a:t>
            </a:r>
          </a:p>
        </p:txBody>
      </p:sp>
      <p:sp>
        <p:nvSpPr>
          <p:cNvPr id="38" name="TextBox 37">
            <a:extLst>
              <a:ext uri="{FF2B5EF4-FFF2-40B4-BE49-F238E27FC236}">
                <a16:creationId xmlns:a16="http://schemas.microsoft.com/office/drawing/2014/main" id="{41E01726-89B0-26A8-77BB-8AC91F11243B}"/>
              </a:ext>
            </a:extLst>
          </p:cNvPr>
          <p:cNvSpPr txBox="1"/>
          <p:nvPr/>
        </p:nvSpPr>
        <p:spPr>
          <a:xfrm>
            <a:off x="6880533" y="1455269"/>
            <a:ext cx="664288" cy="738664"/>
          </a:xfrm>
          <a:prstGeom prst="rect">
            <a:avLst/>
          </a:prstGeom>
          <a:noFill/>
        </p:spPr>
        <p:txBody>
          <a:bodyPr wrap="square" lIns="0" tIns="0" rIns="0" bIns="0" rtlCol="0">
            <a:spAutoFit/>
          </a:bodyPr>
          <a:lstStyle/>
          <a:p>
            <a:pPr algn="ctr"/>
            <a:r>
              <a:rPr lang="en-US" sz="4800">
                <a:solidFill>
                  <a:schemeClr val="bg1"/>
                </a:solidFill>
                <a:latin typeface="#9Slide02 Tieu de rat dai 01" panose="02000000000000000000" pitchFamily="2" charset="0"/>
                <a:ea typeface="#9Slide02 Tieu de rat dai 01" panose="02000000000000000000" pitchFamily="2" charset="0"/>
              </a:rPr>
              <a:t>1</a:t>
            </a:r>
          </a:p>
        </p:txBody>
      </p:sp>
      <p:sp>
        <p:nvSpPr>
          <p:cNvPr id="39" name="TextBox 38">
            <a:extLst>
              <a:ext uri="{FF2B5EF4-FFF2-40B4-BE49-F238E27FC236}">
                <a16:creationId xmlns:a16="http://schemas.microsoft.com/office/drawing/2014/main" id="{FEBCFAC3-BF91-5C8B-9F1A-0EE62C9A3B81}"/>
              </a:ext>
            </a:extLst>
          </p:cNvPr>
          <p:cNvSpPr txBox="1"/>
          <p:nvPr/>
        </p:nvSpPr>
        <p:spPr>
          <a:xfrm>
            <a:off x="7819788" y="4624646"/>
            <a:ext cx="4419600" cy="615553"/>
          </a:xfrm>
          <a:prstGeom prst="rect">
            <a:avLst/>
          </a:prstGeom>
          <a:noFill/>
        </p:spPr>
        <p:txBody>
          <a:bodyPr wrap="square" lIns="0" tIns="0" rIns="0" bIns="0" rtlCol="0">
            <a:spAutoFit/>
          </a:bodyPr>
          <a:lstStyle/>
          <a:p>
            <a:pPr algn="l"/>
            <a:r>
              <a:rPr lang="en-US" sz="4000" b="1" dirty="0">
                <a:solidFill>
                  <a:srgbClr val="FF0000"/>
                </a:solidFill>
                <a:latin typeface="#9Slide05 GeosansLight" panose="02000603020000020003" pitchFamily="2" charset="0"/>
              </a:rPr>
              <a:t> </a:t>
            </a:r>
            <a:r>
              <a:rPr lang="en-US" sz="4000" b="1" dirty="0" err="1">
                <a:solidFill>
                  <a:srgbClr val="0070C0"/>
                </a:solidFill>
                <a:latin typeface="#9Slide05 GeosansLight" panose="02000603020000020003" pitchFamily="2" charset="0"/>
              </a:rPr>
              <a:t>Câu</a:t>
            </a:r>
            <a:r>
              <a:rPr lang="en-US" sz="4000" b="1" dirty="0">
                <a:solidFill>
                  <a:srgbClr val="0070C0"/>
                </a:solidFill>
                <a:latin typeface="#9Slide05 GeosansLight" panose="02000603020000020003" pitchFamily="2" charset="0"/>
              </a:rPr>
              <a:t> </a:t>
            </a:r>
            <a:r>
              <a:rPr lang="en-US" sz="4000" b="1" err="1">
                <a:solidFill>
                  <a:srgbClr val="FF0000"/>
                </a:solidFill>
                <a:latin typeface="#9Slide05 GeosansLight" panose="02000603020000020003" pitchFamily="2" charset="0"/>
              </a:rPr>
              <a:t>vận</a:t>
            </a:r>
            <a:r>
              <a:rPr lang="en-US" sz="4000" b="1">
                <a:solidFill>
                  <a:srgbClr val="FF0000"/>
                </a:solidFill>
                <a:latin typeface="#9Slide05 GeosansLight" panose="02000603020000020003" pitchFamily="2" charset="0"/>
              </a:rPr>
              <a:t> dụng</a:t>
            </a:r>
            <a:endParaRPr lang="en-US" sz="4000" b="1" dirty="0">
              <a:solidFill>
                <a:srgbClr val="FF0000"/>
              </a:solidFill>
              <a:latin typeface="#9Slide05 GeosansLight" panose="02000603020000020003" pitchFamily="2" charset="0"/>
            </a:endParaRPr>
          </a:p>
        </p:txBody>
      </p:sp>
    </p:spTree>
    <p:extLst>
      <p:ext uri="{BB962C8B-B14F-4D97-AF65-F5344CB8AC3E}">
        <p14:creationId xmlns:p14="http://schemas.microsoft.com/office/powerpoint/2010/main" val="817065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arn(inVertical)">
                                      <p:cBhvr>
                                        <p:cTn id="59" dur="500"/>
                                        <p:tgtEl>
                                          <p:spTgt spid="3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barn(inVertical)">
                                      <p:cBhvr>
                                        <p:cTn id="70" dur="500"/>
                                        <p:tgtEl>
                                          <p:spTgt spid="3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barn(inVertical)">
                                      <p:cBhvr>
                                        <p:cTn id="73" dur="500"/>
                                        <p:tgtEl>
                                          <p:spTgt spid="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88" grpId="0" animBg="1"/>
      <p:bldP spid="89" grpId="0" animBg="1"/>
      <p:bldP spid="7" grpId="0" animBg="1"/>
      <p:bldP spid="6" grpId="0" animBg="1"/>
      <p:bldP spid="11" grpId="0" animBg="1"/>
      <p:bldP spid="12" grpId="0" animBg="1"/>
      <p:bldP spid="13" grpId="0" animBg="1"/>
      <p:bldP spid="14" grpId="0" animBg="1"/>
      <p:bldP spid="15" grpId="0" animBg="1"/>
      <p:bldP spid="16" grpId="0" animBg="1"/>
      <p:bldP spid="17" grpId="0" animBg="1"/>
      <p:bldP spid="18" grpId="0" animBg="1"/>
      <p:bldP spid="30" grpId="0" animBg="1"/>
      <p:bldP spid="5" grpId="0"/>
      <p:bldP spid="8" grpId="0"/>
      <p:bldP spid="9" grpId="0"/>
      <p:bldP spid="10" grpId="0" animBg="1"/>
      <p:bldP spid="37"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2 - Two - Christmas Stencil stencil, pattern, template, clipart,  design, printable alphabet l… | Christmas fonts, Christmas lettering,  Christmas fonts alphabet">
            <a:extLst>
              <a:ext uri="{FF2B5EF4-FFF2-40B4-BE49-F238E27FC236}">
                <a16:creationId xmlns:a16="http://schemas.microsoft.com/office/drawing/2014/main" id="{5A4471E3-AE5B-D1F5-8080-8DB71126F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4396"/>
            <a:ext cx="1357374" cy="2212520"/>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3">
            <a:extLst>
              <a:ext uri="{FF2B5EF4-FFF2-40B4-BE49-F238E27FC236}">
                <a16:creationId xmlns:a16="http://schemas.microsoft.com/office/drawing/2014/main" id="{290C426A-DC7C-49C8-92F2-E7B3FA007970}"/>
              </a:ext>
            </a:extLst>
          </p:cNvPr>
          <p:cNvSpPr>
            <a:spLocks noChangeArrowheads="1"/>
          </p:cNvSpPr>
          <p:nvPr/>
        </p:nvSpPr>
        <p:spPr bwMode="auto">
          <a:xfrm>
            <a:off x="3344569" y="4024071"/>
            <a:ext cx="6109900" cy="65340"/>
          </a:xfrm>
          <a:custGeom>
            <a:avLst/>
            <a:gdLst>
              <a:gd name="T0" fmla="*/ 12294 w 12295"/>
              <a:gd name="T1" fmla="*/ 31 h 32"/>
              <a:gd name="T2" fmla="*/ 0 w 12295"/>
              <a:gd name="T3" fmla="*/ 31 h 32"/>
              <a:gd name="T4" fmla="*/ 0 w 12295"/>
              <a:gd name="T5" fmla="*/ 0 h 32"/>
              <a:gd name="T6" fmla="*/ 12294 w 12295"/>
              <a:gd name="T7" fmla="*/ 0 h 32"/>
              <a:gd name="T8" fmla="*/ 12294 w 12295"/>
              <a:gd name="T9" fmla="*/ 31 h 32"/>
            </a:gdLst>
            <a:ahLst/>
            <a:cxnLst>
              <a:cxn ang="0">
                <a:pos x="T0" y="T1"/>
              </a:cxn>
              <a:cxn ang="0">
                <a:pos x="T2" y="T3"/>
              </a:cxn>
              <a:cxn ang="0">
                <a:pos x="T4" y="T5"/>
              </a:cxn>
              <a:cxn ang="0">
                <a:pos x="T6" y="T7"/>
              </a:cxn>
              <a:cxn ang="0">
                <a:pos x="T8" y="T9"/>
              </a:cxn>
            </a:cxnLst>
            <a:rect l="0" t="0" r="r" b="b"/>
            <a:pathLst>
              <a:path w="12295" h="32">
                <a:moveTo>
                  <a:pt x="12294" y="31"/>
                </a:moveTo>
                <a:lnTo>
                  <a:pt x="0" y="31"/>
                </a:lnTo>
                <a:lnTo>
                  <a:pt x="0" y="0"/>
                </a:lnTo>
                <a:lnTo>
                  <a:pt x="12294" y="0"/>
                </a:lnTo>
                <a:lnTo>
                  <a:pt x="12294" y="31"/>
                </a:lnTo>
              </a:path>
            </a:pathLst>
          </a:custGeom>
          <a:solidFill>
            <a:srgbClr val="52321D"/>
          </a:solidFill>
          <a:ln>
            <a:noFill/>
          </a:ln>
          <a:effec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AAAAAA"/>
                </a:solidFill>
                <a:effectLst/>
                <a:uLnTx/>
                <a:uFillTx/>
                <a:latin typeface="#9Slide05 FS Blonde Script" panose="03000503000000000000" pitchFamily="65" charset="0"/>
                <a:ea typeface="#9Slide03 Roboto Medium" panose="02000000000000000000" pitchFamily="2" charset="0"/>
              </a:rPr>
              <a:t>,,,,,,</a:t>
            </a:r>
          </a:p>
        </p:txBody>
      </p:sp>
      <p:sp>
        <p:nvSpPr>
          <p:cNvPr id="22" name="Freeform 4">
            <a:extLst>
              <a:ext uri="{FF2B5EF4-FFF2-40B4-BE49-F238E27FC236}">
                <a16:creationId xmlns:a16="http://schemas.microsoft.com/office/drawing/2014/main" id="{A1485B34-0488-4C37-810C-A76E51462911}"/>
              </a:ext>
            </a:extLst>
          </p:cNvPr>
          <p:cNvSpPr>
            <a:spLocks noChangeArrowheads="1"/>
          </p:cNvSpPr>
          <p:nvPr/>
        </p:nvSpPr>
        <p:spPr bwMode="auto">
          <a:xfrm>
            <a:off x="2037175" y="2894644"/>
            <a:ext cx="1840135" cy="1840135"/>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FAAA17"/>
          </a:solidFill>
          <a:ln>
            <a:noFill/>
          </a:ln>
          <a:effec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srgbClr val="AAAAAA"/>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Freeform 5">
            <a:extLst>
              <a:ext uri="{FF2B5EF4-FFF2-40B4-BE49-F238E27FC236}">
                <a16:creationId xmlns:a16="http://schemas.microsoft.com/office/drawing/2014/main" id="{FFCAA39E-02EA-4711-BB86-84ABC7DE3329}"/>
              </a:ext>
            </a:extLst>
          </p:cNvPr>
          <p:cNvSpPr>
            <a:spLocks noChangeArrowheads="1"/>
          </p:cNvSpPr>
          <p:nvPr/>
        </p:nvSpPr>
        <p:spPr bwMode="auto">
          <a:xfrm>
            <a:off x="1839431" y="2694151"/>
            <a:ext cx="2235625" cy="1117815"/>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FAAA17"/>
          </a:solidFill>
          <a:ln>
            <a:noFill/>
          </a:ln>
          <a:effec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srgbClr val="AAAAAA"/>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Freeform 6">
            <a:extLst>
              <a:ext uri="{FF2B5EF4-FFF2-40B4-BE49-F238E27FC236}">
                <a16:creationId xmlns:a16="http://schemas.microsoft.com/office/drawing/2014/main" id="{0A4BAB5E-FCA4-4DCD-9F92-53A4639DFBC9}"/>
              </a:ext>
            </a:extLst>
          </p:cNvPr>
          <p:cNvSpPr>
            <a:spLocks noChangeArrowheads="1"/>
          </p:cNvSpPr>
          <p:nvPr/>
        </p:nvSpPr>
        <p:spPr bwMode="auto">
          <a:xfrm>
            <a:off x="8443336" y="2870996"/>
            <a:ext cx="1842881" cy="1840135"/>
          </a:xfrm>
          <a:custGeom>
            <a:avLst/>
            <a:gdLst>
              <a:gd name="T0" fmla="*/ 2956 w 2957"/>
              <a:gd name="T1" fmla="*/ 1477 h 2956"/>
              <a:gd name="T2" fmla="*/ 1478 w 2957"/>
              <a:gd name="T3" fmla="*/ 2955 h 2956"/>
              <a:gd name="T4" fmla="*/ 0 w 2957"/>
              <a:gd name="T5" fmla="*/ 1477 h 2956"/>
              <a:gd name="T6" fmla="*/ 1478 w 2957"/>
              <a:gd name="T7" fmla="*/ 0 h 2956"/>
              <a:gd name="T8" fmla="*/ 2956 w 2957"/>
              <a:gd name="T9" fmla="*/ 1477 h 2956"/>
            </a:gdLst>
            <a:ahLst/>
            <a:cxnLst>
              <a:cxn ang="0">
                <a:pos x="T0" y="T1"/>
              </a:cxn>
              <a:cxn ang="0">
                <a:pos x="T2" y="T3"/>
              </a:cxn>
              <a:cxn ang="0">
                <a:pos x="T4" y="T5"/>
              </a:cxn>
              <a:cxn ang="0">
                <a:pos x="T6" y="T7"/>
              </a:cxn>
              <a:cxn ang="0">
                <a:pos x="T8" y="T9"/>
              </a:cxn>
            </a:cxnLst>
            <a:rect l="0" t="0" r="r" b="b"/>
            <a:pathLst>
              <a:path w="2957" h="2956">
                <a:moveTo>
                  <a:pt x="2956" y="1477"/>
                </a:moveTo>
                <a:cubicBezTo>
                  <a:pt x="2956" y="2294"/>
                  <a:pt x="2294" y="2955"/>
                  <a:pt x="1478" y="2955"/>
                </a:cubicBezTo>
                <a:cubicBezTo>
                  <a:pt x="662" y="2955"/>
                  <a:pt x="0" y="2294"/>
                  <a:pt x="0" y="1477"/>
                </a:cubicBezTo>
                <a:cubicBezTo>
                  <a:pt x="0" y="662"/>
                  <a:pt x="662" y="0"/>
                  <a:pt x="1478" y="0"/>
                </a:cubicBezTo>
                <a:cubicBezTo>
                  <a:pt x="2294" y="0"/>
                  <a:pt x="2956" y="662"/>
                  <a:pt x="2956" y="1477"/>
                </a:cubicBezTo>
              </a:path>
            </a:pathLst>
          </a:custGeom>
          <a:solidFill>
            <a:srgbClr val="84B100"/>
          </a:solidFill>
          <a:ln>
            <a:noFill/>
          </a:ln>
          <a:effec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srgbClr val="AAAAAA"/>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Freeform 7">
            <a:extLst>
              <a:ext uri="{FF2B5EF4-FFF2-40B4-BE49-F238E27FC236}">
                <a16:creationId xmlns:a16="http://schemas.microsoft.com/office/drawing/2014/main" id="{376B626D-9B4D-427D-95D3-5E64FAC64550}"/>
              </a:ext>
            </a:extLst>
          </p:cNvPr>
          <p:cNvSpPr>
            <a:spLocks noChangeArrowheads="1"/>
          </p:cNvSpPr>
          <p:nvPr/>
        </p:nvSpPr>
        <p:spPr bwMode="auto">
          <a:xfrm>
            <a:off x="8248339" y="2670503"/>
            <a:ext cx="2235625" cy="1117815"/>
          </a:xfrm>
          <a:custGeom>
            <a:avLst/>
            <a:gdLst>
              <a:gd name="T0" fmla="*/ 3587 w 3588"/>
              <a:gd name="T1" fmla="*/ 1794 h 1795"/>
              <a:gd name="T2" fmla="*/ 3485 w 3588"/>
              <a:gd name="T3" fmla="*/ 1794 h 1795"/>
              <a:gd name="T4" fmla="*/ 1793 w 3588"/>
              <a:gd name="T5" fmla="*/ 103 h 1795"/>
              <a:gd name="T6" fmla="*/ 101 w 3588"/>
              <a:gd name="T7" fmla="*/ 1794 h 1795"/>
              <a:gd name="T8" fmla="*/ 0 w 3588"/>
              <a:gd name="T9" fmla="*/ 1794 h 1795"/>
              <a:gd name="T10" fmla="*/ 1793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3" y="103"/>
                </a:cubicBezTo>
                <a:cubicBezTo>
                  <a:pt x="860" y="103"/>
                  <a:pt x="101" y="862"/>
                  <a:pt x="101" y="1794"/>
                </a:cubicBezTo>
                <a:lnTo>
                  <a:pt x="0" y="1794"/>
                </a:lnTo>
                <a:cubicBezTo>
                  <a:pt x="0" y="805"/>
                  <a:pt x="804" y="0"/>
                  <a:pt x="1793" y="0"/>
                </a:cubicBezTo>
                <a:cubicBezTo>
                  <a:pt x="2782" y="0"/>
                  <a:pt x="3587" y="805"/>
                  <a:pt x="3587" y="1794"/>
                </a:cubicBezTo>
              </a:path>
            </a:pathLst>
          </a:custGeom>
          <a:solidFill>
            <a:srgbClr val="84B100"/>
          </a:solidFill>
          <a:ln>
            <a:noFill/>
          </a:ln>
          <a:effec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000" i="0" u="none" strike="noStrike" kern="0" cap="none" spc="0" normalizeH="0" baseline="0" noProof="0">
              <a:ln>
                <a:noFill/>
              </a:ln>
              <a:solidFill>
                <a:srgbClr val="AAAAAA"/>
              </a:solidFill>
              <a:effectLst/>
              <a:uLnTx/>
              <a:uFillTx/>
              <a:latin typeface="#9Slide05 FS Blonde Script" panose="03000503000000000000" pitchFamily="65" charset="0"/>
              <a:ea typeface="#9Slide03 Roboto Medium" panose="02000000000000000000" pitchFamily="2" charset="0"/>
            </a:endParaRPr>
          </a:p>
        </p:txBody>
      </p:sp>
      <p:sp>
        <p:nvSpPr>
          <p:cNvPr id="31" name="Google Shape;536;p20">
            <a:extLst>
              <a:ext uri="{FF2B5EF4-FFF2-40B4-BE49-F238E27FC236}">
                <a16:creationId xmlns:a16="http://schemas.microsoft.com/office/drawing/2014/main" id="{E6C7C369-6CFC-4452-B657-E49219C7A506}"/>
              </a:ext>
            </a:extLst>
          </p:cNvPr>
          <p:cNvSpPr/>
          <p:nvPr/>
        </p:nvSpPr>
        <p:spPr>
          <a:xfrm>
            <a:off x="1944665" y="3484770"/>
            <a:ext cx="2199377" cy="494417"/>
          </a:xfrm>
          <a:prstGeom prst="rect">
            <a:avLst/>
          </a:prstGeom>
          <a:noFill/>
          <a:ln>
            <a:noFill/>
          </a:ln>
        </p:spPr>
        <p:txBody>
          <a:bodyPr spcFirstLastPara="1" wrap="square" lIns="120000"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altLang="en-US" sz="4400" i="0" u="none" strike="noStrike" kern="1200" cap="none" spc="0" normalizeH="0" baseline="0" noProof="0">
                <a:ln>
                  <a:noFill/>
                </a:ln>
                <a:solidFill>
                  <a:srgbClr val="FFFFFF"/>
                </a:solidFill>
                <a:effectLst/>
                <a:uLnTx/>
                <a:uFillTx/>
                <a:latin typeface="#9Slide05 FS Blonde Script" panose="03000503000000000000" pitchFamily="65" charset="0"/>
                <a:ea typeface="#9Slide03 Roboto Medium" panose="02000000000000000000" pitchFamily="2" charset="0"/>
                <a:cs typeface="Segoe UI" panose="020B0502040204020203" pitchFamily="34" charset="0"/>
              </a:rPr>
              <a:t>Dạng</a:t>
            </a:r>
            <a:r>
              <a:rPr kumimoji="0" lang="en-US" altLang="en-US" sz="4400" i="0" u="none" strike="noStrike" kern="1200" cap="none" spc="0" normalizeH="0" noProof="0">
                <a:ln>
                  <a:noFill/>
                </a:ln>
                <a:solidFill>
                  <a:srgbClr val="FFFFFF"/>
                </a:solidFill>
                <a:effectLst/>
                <a:uLnTx/>
                <a:uFillTx/>
                <a:latin typeface="#9Slide05 FS Blonde Script" panose="03000503000000000000" pitchFamily="65" charset="0"/>
                <a:ea typeface="#9Slide03 Roboto Medium" panose="02000000000000000000" pitchFamily="2" charset="0"/>
                <a:cs typeface="Segoe UI" panose="020B0502040204020203" pitchFamily="34" charset="0"/>
              </a:rPr>
              <a:t> 1</a:t>
            </a:r>
            <a:endParaRPr kumimoji="0" sz="4400" i="0" u="none" strike="noStrike" kern="0" cap="none" spc="0" normalizeH="0" baseline="0" noProof="0" dirty="0">
              <a:ln>
                <a:noFill/>
              </a:ln>
              <a:solidFill>
                <a:srgbClr val="FFFFFF"/>
              </a:solidFill>
              <a:effectLst/>
              <a:uLnTx/>
              <a:uFillTx/>
              <a:latin typeface="#9Slide05 FS Blonde Script" panose="03000503000000000000" pitchFamily="65" charset="0"/>
              <a:ea typeface="#9Slide03 Roboto Medium" panose="02000000000000000000" pitchFamily="2" charset="0"/>
              <a:cs typeface="Barlow"/>
              <a:sym typeface="Barlow"/>
            </a:endParaRPr>
          </a:p>
        </p:txBody>
      </p:sp>
      <p:sp>
        <p:nvSpPr>
          <p:cNvPr id="32" name="Google Shape;536;p20">
            <a:extLst>
              <a:ext uri="{FF2B5EF4-FFF2-40B4-BE49-F238E27FC236}">
                <a16:creationId xmlns:a16="http://schemas.microsoft.com/office/drawing/2014/main" id="{AFD5C73B-B3F5-4FDA-918A-A17D09EFAFED}"/>
              </a:ext>
            </a:extLst>
          </p:cNvPr>
          <p:cNvSpPr/>
          <p:nvPr/>
        </p:nvSpPr>
        <p:spPr>
          <a:xfrm>
            <a:off x="8313915" y="3461122"/>
            <a:ext cx="2199377" cy="494417"/>
          </a:xfrm>
          <a:prstGeom prst="rect">
            <a:avLst/>
          </a:prstGeom>
          <a:noFill/>
          <a:ln>
            <a:noFill/>
          </a:ln>
        </p:spPr>
        <p:txBody>
          <a:bodyPr spcFirstLastPara="1" wrap="square" lIns="120000"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altLang="en-US" sz="4400" i="0" u="none" strike="noStrike" kern="1200" cap="none" spc="0" normalizeH="0" baseline="0" noProof="0">
                <a:ln>
                  <a:noFill/>
                </a:ln>
                <a:solidFill>
                  <a:srgbClr val="FFFFFF"/>
                </a:solidFill>
                <a:effectLst/>
                <a:uLnTx/>
                <a:uFillTx/>
                <a:latin typeface="#9Slide05 FS Blonde Script" panose="03000503000000000000" pitchFamily="65" charset="0"/>
                <a:ea typeface="#9Slide03 Roboto Medium" panose="02000000000000000000" pitchFamily="2" charset="0"/>
                <a:cs typeface="Segoe UI" panose="020B0502040204020203" pitchFamily="34" charset="0"/>
              </a:rPr>
              <a:t>Dạng</a:t>
            </a:r>
            <a:r>
              <a:rPr kumimoji="0" lang="en-US" altLang="en-US" sz="4400" i="0" u="none" strike="noStrike" kern="1200" cap="none" spc="0" normalizeH="0" noProof="0">
                <a:ln>
                  <a:noFill/>
                </a:ln>
                <a:solidFill>
                  <a:srgbClr val="FFFFFF"/>
                </a:solidFill>
                <a:effectLst/>
                <a:uLnTx/>
                <a:uFillTx/>
                <a:latin typeface="#9Slide05 FS Blonde Script" panose="03000503000000000000" pitchFamily="65" charset="0"/>
                <a:ea typeface="#9Slide03 Roboto Medium" panose="02000000000000000000" pitchFamily="2" charset="0"/>
                <a:cs typeface="Segoe UI" panose="020B0502040204020203" pitchFamily="34" charset="0"/>
              </a:rPr>
              <a:t> 2</a:t>
            </a:r>
            <a:endParaRPr kumimoji="0" sz="4400" i="0" u="none" strike="noStrike" kern="0" cap="none" spc="0" normalizeH="0" baseline="0" noProof="0" dirty="0">
              <a:ln>
                <a:noFill/>
              </a:ln>
              <a:solidFill>
                <a:srgbClr val="FFFFFF"/>
              </a:solidFill>
              <a:effectLst/>
              <a:uLnTx/>
              <a:uFillTx/>
              <a:latin typeface="#9Slide05 FS Blonde Script" panose="03000503000000000000" pitchFamily="65" charset="0"/>
              <a:ea typeface="#9Slide03 Roboto Medium" panose="02000000000000000000" pitchFamily="2" charset="0"/>
              <a:cs typeface="Barlow"/>
              <a:sym typeface="Barlow"/>
            </a:endParaRPr>
          </a:p>
        </p:txBody>
      </p:sp>
      <p:sp>
        <p:nvSpPr>
          <p:cNvPr id="5" name="TextBox 4">
            <a:extLst>
              <a:ext uri="{FF2B5EF4-FFF2-40B4-BE49-F238E27FC236}">
                <a16:creationId xmlns:a16="http://schemas.microsoft.com/office/drawing/2014/main" id="{89D92F57-4645-41E0-6B48-419AEDE59D9E}"/>
              </a:ext>
            </a:extLst>
          </p:cNvPr>
          <p:cNvSpPr txBox="1"/>
          <p:nvPr/>
        </p:nvSpPr>
        <p:spPr>
          <a:xfrm>
            <a:off x="5698471" y="1741006"/>
            <a:ext cx="4131327" cy="615553"/>
          </a:xfrm>
          <a:prstGeom prst="rect">
            <a:avLst/>
          </a:prstGeom>
          <a:noFill/>
        </p:spPr>
        <p:txBody>
          <a:bodyPr wrap="square" lIns="0" tIns="0" rIns="0" bIns="0" rtlCol="0">
            <a:spAutoFit/>
          </a:bodyPr>
          <a:lstStyle/>
          <a:p>
            <a:pPr algn="l"/>
            <a:r>
              <a:rPr lang="en-US" sz="4000" dirty="0" err="1">
                <a:solidFill>
                  <a:srgbClr val="FF0000"/>
                </a:solidFill>
                <a:latin typeface="#9Slide05 FS Blonde Script" panose="03000503000000000000" pitchFamily="65" charset="0"/>
              </a:rPr>
              <a:t>Dạng</a:t>
            </a:r>
            <a:r>
              <a:rPr lang="en-US" sz="4000" dirty="0">
                <a:solidFill>
                  <a:srgbClr val="FF0000"/>
                </a:solidFill>
                <a:latin typeface="#9Slide05 FS Blonde Script" panose="03000503000000000000" pitchFamily="65" charset="0"/>
              </a:rPr>
              <a:t> </a:t>
            </a:r>
            <a:r>
              <a:rPr lang="en-US" sz="4000" dirty="0" err="1">
                <a:solidFill>
                  <a:srgbClr val="FF0000"/>
                </a:solidFill>
                <a:latin typeface="#9Slide05 FS Blonde Script" panose="03000503000000000000" pitchFamily="65" charset="0"/>
              </a:rPr>
              <a:t>câu</a:t>
            </a:r>
            <a:r>
              <a:rPr lang="en-US" sz="4000" dirty="0">
                <a:solidFill>
                  <a:srgbClr val="FF0000"/>
                </a:solidFill>
                <a:latin typeface="#9Slide05 FS Blonde Script" panose="03000503000000000000" pitchFamily="65" charset="0"/>
              </a:rPr>
              <a:t> </a:t>
            </a:r>
            <a:r>
              <a:rPr lang="en-US" sz="4000" dirty="0" err="1">
                <a:solidFill>
                  <a:srgbClr val="FF0000"/>
                </a:solidFill>
                <a:latin typeface="#9Slide05 FS Blonde Script" panose="03000503000000000000" pitchFamily="65" charset="0"/>
              </a:rPr>
              <a:t>hỏi</a:t>
            </a:r>
            <a:endParaRPr lang="en-US" sz="4000" dirty="0">
              <a:solidFill>
                <a:srgbClr val="FF0000"/>
              </a:solidFill>
              <a:latin typeface="#9Slide05 FS Blonde Script" panose="03000503000000000000" pitchFamily="65" charset="0"/>
            </a:endParaRPr>
          </a:p>
        </p:txBody>
      </p:sp>
      <p:sp>
        <p:nvSpPr>
          <p:cNvPr id="7" name="TextBox 6">
            <a:extLst>
              <a:ext uri="{FF2B5EF4-FFF2-40B4-BE49-F238E27FC236}">
                <a16:creationId xmlns:a16="http://schemas.microsoft.com/office/drawing/2014/main" id="{C4CEE555-239F-533D-EBFF-FBA46A80C93C}"/>
              </a:ext>
            </a:extLst>
          </p:cNvPr>
          <p:cNvSpPr txBox="1"/>
          <p:nvPr/>
        </p:nvSpPr>
        <p:spPr>
          <a:xfrm>
            <a:off x="486179" y="5008869"/>
            <a:ext cx="5116348" cy="584775"/>
          </a:xfrm>
          <a:prstGeom prst="rect">
            <a:avLst/>
          </a:prstGeom>
          <a:noFill/>
        </p:spPr>
        <p:txBody>
          <a:bodyPr wrap="square">
            <a:spAutoFit/>
          </a:bodyPr>
          <a:lstStyle/>
          <a:p>
            <a:pPr algn="ctr"/>
            <a:r>
              <a:rPr lang="en-US" sz="3200" b="1" dirty="0">
                <a:solidFill>
                  <a:srgbClr val="0070C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Nhận</a:t>
            </a:r>
            <a:r>
              <a:rPr lang="en-US" sz="3200" b="1" dirty="0">
                <a:solidFill>
                  <a:srgbClr val="FF000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xét</a:t>
            </a:r>
            <a:r>
              <a:rPr lang="en-US" sz="3200" b="1" dirty="0">
                <a:solidFill>
                  <a:srgbClr val="FF000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biểu</a:t>
            </a:r>
            <a:r>
              <a:rPr lang="en-US" sz="3200" b="1" dirty="0">
                <a:solidFill>
                  <a:srgbClr val="0070C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đồ</a:t>
            </a:r>
            <a:r>
              <a:rPr lang="en-US" sz="3200" b="1" dirty="0">
                <a:solidFill>
                  <a:srgbClr val="0070C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bảng</a:t>
            </a:r>
            <a:r>
              <a:rPr lang="en-US" sz="3200" b="1" dirty="0">
                <a:solidFill>
                  <a:srgbClr val="0070C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số</a:t>
            </a:r>
            <a:r>
              <a:rPr lang="en-US" sz="3200" b="1" dirty="0">
                <a:solidFill>
                  <a:srgbClr val="0070C0"/>
                </a:solidFill>
                <a:latin typeface="#9Slide05 GeosansLight" panose="02000603020000020003" pitchFamily="2" charset="0"/>
              </a:rPr>
              <a:t> </a:t>
            </a:r>
            <a:r>
              <a:rPr lang="en-US" sz="3200" b="1" err="1">
                <a:solidFill>
                  <a:srgbClr val="0070C0"/>
                </a:solidFill>
                <a:latin typeface="#9Slide05 GeosansLight" panose="02000603020000020003" pitchFamily="2" charset="0"/>
              </a:rPr>
              <a:t>liệu</a:t>
            </a:r>
            <a:r>
              <a:rPr lang="en-US" sz="3200" b="1">
                <a:solidFill>
                  <a:srgbClr val="0070C0"/>
                </a:solidFill>
                <a:latin typeface="#9Slide05 GeosansLight" panose="02000603020000020003" pitchFamily="2" charset="0"/>
              </a:rPr>
              <a:t> </a:t>
            </a:r>
            <a:endParaRPr lang="en-US" sz="3200" b="1" dirty="0">
              <a:solidFill>
                <a:srgbClr val="0070C0"/>
              </a:solidFill>
              <a:latin typeface="#9Slide05 GeosansLight" panose="02000603020000020003" pitchFamily="2" charset="0"/>
            </a:endParaRPr>
          </a:p>
        </p:txBody>
      </p:sp>
      <p:sp>
        <p:nvSpPr>
          <p:cNvPr id="9" name="TextBox 8">
            <a:extLst>
              <a:ext uri="{FF2B5EF4-FFF2-40B4-BE49-F238E27FC236}">
                <a16:creationId xmlns:a16="http://schemas.microsoft.com/office/drawing/2014/main" id="{871FE812-9B4A-832C-9652-66D4A2384F65}"/>
              </a:ext>
            </a:extLst>
          </p:cNvPr>
          <p:cNvSpPr txBox="1"/>
          <p:nvPr/>
        </p:nvSpPr>
        <p:spPr>
          <a:xfrm>
            <a:off x="6589475" y="5008869"/>
            <a:ext cx="5415868" cy="584775"/>
          </a:xfrm>
          <a:prstGeom prst="rect">
            <a:avLst/>
          </a:prstGeom>
          <a:noFill/>
        </p:spPr>
        <p:txBody>
          <a:bodyPr wrap="square">
            <a:spAutoFit/>
          </a:bodyPr>
          <a:lstStyle/>
          <a:p>
            <a:pPr algn="ctr"/>
            <a:r>
              <a:rPr lang="en-US" sz="3200" b="1" dirty="0" err="1">
                <a:solidFill>
                  <a:srgbClr val="FF0000"/>
                </a:solidFill>
                <a:latin typeface="#9Slide05 GeosansLight" panose="02000603020000020003" pitchFamily="2" charset="0"/>
              </a:rPr>
              <a:t>Gọi</a:t>
            </a:r>
            <a:r>
              <a:rPr lang="en-US" sz="3200" b="1" dirty="0">
                <a:solidFill>
                  <a:srgbClr val="FF000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tên</a:t>
            </a:r>
            <a:r>
              <a:rPr lang="en-US" sz="3200" b="1" dirty="0">
                <a:solidFill>
                  <a:srgbClr val="0070C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chọn</a:t>
            </a:r>
            <a:r>
              <a:rPr lang="en-US" sz="3200" b="1" dirty="0">
                <a:solidFill>
                  <a:srgbClr val="FF000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biểu</a:t>
            </a:r>
            <a:r>
              <a:rPr lang="en-US" sz="3200" b="1" dirty="0">
                <a:solidFill>
                  <a:srgbClr val="FF0000"/>
                </a:solidFill>
                <a:latin typeface="#9Slide05 GeosansLight" panose="02000603020000020003" pitchFamily="2" charset="0"/>
              </a:rPr>
              <a:t> </a:t>
            </a:r>
            <a:r>
              <a:rPr lang="en-US" sz="3200" b="1" dirty="0" err="1">
                <a:solidFill>
                  <a:srgbClr val="FF0000"/>
                </a:solidFill>
                <a:latin typeface="#9Slide05 GeosansLight" panose="02000603020000020003" pitchFamily="2" charset="0"/>
              </a:rPr>
              <a:t>đồ</a:t>
            </a:r>
            <a:r>
              <a:rPr lang="en-US" sz="3200" b="1" dirty="0">
                <a:solidFill>
                  <a:srgbClr val="FF000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phù</a:t>
            </a:r>
            <a:r>
              <a:rPr lang="en-US" sz="3200" b="1" dirty="0">
                <a:solidFill>
                  <a:srgbClr val="0070C0"/>
                </a:solidFill>
                <a:latin typeface="#9Slide05 GeosansLight" panose="02000603020000020003" pitchFamily="2" charset="0"/>
              </a:rPr>
              <a:t> </a:t>
            </a:r>
            <a:r>
              <a:rPr lang="en-US" sz="3200" b="1" dirty="0" err="1">
                <a:solidFill>
                  <a:srgbClr val="0070C0"/>
                </a:solidFill>
                <a:latin typeface="#9Slide05 GeosansLight" panose="02000603020000020003" pitchFamily="2" charset="0"/>
              </a:rPr>
              <a:t>hợp</a:t>
            </a:r>
            <a:endParaRPr lang="en-US" sz="3200" b="1" dirty="0">
              <a:solidFill>
                <a:srgbClr val="0070C0"/>
              </a:solidFill>
              <a:latin typeface="#9Slide05 GeosansLight" panose="02000603020000020003" pitchFamily="2" charset="0"/>
            </a:endParaRPr>
          </a:p>
        </p:txBody>
      </p:sp>
      <p:sp>
        <p:nvSpPr>
          <p:cNvPr id="12" name="TextBox 11">
            <a:extLst>
              <a:ext uri="{FF2B5EF4-FFF2-40B4-BE49-F238E27FC236}">
                <a16:creationId xmlns:a16="http://schemas.microsoft.com/office/drawing/2014/main" id="{41AB9F0F-91A6-4106-5E6D-0B0295FCC9DC}"/>
              </a:ext>
            </a:extLst>
          </p:cNvPr>
          <p:cNvSpPr txBox="1"/>
          <p:nvPr/>
        </p:nvSpPr>
        <p:spPr>
          <a:xfrm>
            <a:off x="1219200" y="190398"/>
            <a:ext cx="9982200" cy="553998"/>
          </a:xfrm>
          <a:prstGeom prst="rect">
            <a:avLst/>
          </a:prstGeom>
          <a:noFill/>
        </p:spPr>
        <p:txBody>
          <a:bodyPr wrap="square" lIns="0" tIns="0" rIns="0" bIns="0" rtlCol="0">
            <a:spAutoFit/>
          </a:bodyPr>
          <a:lstStyle/>
          <a:p>
            <a:pPr algn="ctr"/>
            <a:r>
              <a:rPr lang="en-US" sz="3600" dirty="0">
                <a:solidFill>
                  <a:srgbClr val="0070C0"/>
                </a:solidFill>
                <a:latin typeface="#9Slide02 Tieu de rat dai 02" panose="020B0606020202050201" pitchFamily="34" charset="0"/>
              </a:rPr>
              <a:t>II. </a:t>
            </a:r>
            <a:r>
              <a:rPr lang="en-US" sz="3600" dirty="0" err="1">
                <a:solidFill>
                  <a:srgbClr val="0070C0"/>
                </a:solidFill>
                <a:latin typeface="#9Slide02 Tieu de rat dai 02" panose="020B0606020202050201" pitchFamily="34" charset="0"/>
              </a:rPr>
              <a:t>kĩ</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thuật</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Trả</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lời</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các</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câu</a:t>
            </a:r>
            <a:r>
              <a:rPr lang="en-US" sz="3600" dirty="0">
                <a:solidFill>
                  <a:srgbClr val="0070C0"/>
                </a:solidFill>
                <a:latin typeface="#9Slide02 Tieu de rat dai 02" panose="020B0606020202050201" pitchFamily="34" charset="0"/>
              </a:rPr>
              <a:t> </a:t>
            </a:r>
            <a:r>
              <a:rPr lang="en-US" sz="3600" dirty="0" err="1">
                <a:solidFill>
                  <a:srgbClr val="0070C0"/>
                </a:solidFill>
                <a:latin typeface="#9Slide02 Tieu de rat dai 02" panose="020B0606020202050201" pitchFamily="34" charset="0"/>
              </a:rPr>
              <a:t>hỏi</a:t>
            </a:r>
            <a:r>
              <a:rPr lang="en-US" sz="3600" dirty="0">
                <a:solidFill>
                  <a:srgbClr val="0070C0"/>
                </a:solidFill>
                <a:latin typeface="#9Slide02 Tieu de rat dai 02" panose="020B0606020202050201" pitchFamily="34" charset="0"/>
              </a:rPr>
              <a:t> LIÊN QUAN ĐẾN </a:t>
            </a:r>
            <a:r>
              <a:rPr lang="en-US" sz="3600" dirty="0">
                <a:solidFill>
                  <a:srgbClr val="C00000"/>
                </a:solidFill>
                <a:latin typeface="#9Slide02 Tieu de rat dai 02" panose="020B0606020202050201" pitchFamily="34" charset="0"/>
              </a:rPr>
              <a:t>BẢNG SỐ LIỆU, BIỂU ĐỒ</a:t>
            </a:r>
          </a:p>
        </p:txBody>
      </p:sp>
    </p:spTree>
    <p:extLst>
      <p:ext uri="{BB962C8B-B14F-4D97-AF65-F5344CB8AC3E}">
        <p14:creationId xmlns:p14="http://schemas.microsoft.com/office/powerpoint/2010/main" val="4291186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1" grpId="0"/>
      <p:bldP spid="32" grpId="0"/>
      <p:bldP spid="5"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6 bí quyết giúp bạn làm việc hiệu quả - không ngại deadline - TMA TECH GROUP">
            <a:extLst>
              <a:ext uri="{FF2B5EF4-FFF2-40B4-BE49-F238E27FC236}">
                <a16:creationId xmlns:a16="http://schemas.microsoft.com/office/drawing/2014/main" id="{14326F4B-04FD-2855-36CE-4015083B0A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02" b="99250" l="9125" r="96625">
                        <a14:foregroundMark x1="81750" y1="60788" x2="80500" y2="91182"/>
                        <a14:foregroundMark x1="73875" y1="25891" x2="72250" y2="74109"/>
                        <a14:foregroundMark x1="79625" y1="36773" x2="68625" y2="19512"/>
                        <a14:foregroundMark x1="68625" y1="19512" x2="54375" y2="12008"/>
                        <a14:foregroundMark x1="54375" y1="12008" x2="31875" y2="13133"/>
                        <a14:foregroundMark x1="58125" y1="6379" x2="28750" y2="35272"/>
                        <a14:foregroundMark x1="28750" y1="35272" x2="9125" y2="81801"/>
                        <a14:foregroundMark x1="36000" y1="17261" x2="26875" y2="32083"/>
                        <a14:foregroundMark x1="26875" y1="32083" x2="19125" y2="67167"/>
                        <a14:foregroundMark x1="19125" y1="67167" x2="24250" y2="90432"/>
                        <a14:foregroundMark x1="24250" y1="90432" x2="25500" y2="92120"/>
                        <a14:foregroundMark x1="56750" y1="5066" x2="43000" y2="3377"/>
                        <a14:foregroundMark x1="43000" y1="3377" x2="19375" y2="13508"/>
                        <a14:foregroundMark x1="19375" y1="13508" x2="14625" y2="30769"/>
                        <a14:foregroundMark x1="14625" y1="30769" x2="19500" y2="39962"/>
                        <a14:foregroundMark x1="19500" y1="39962" x2="20250" y2="40150"/>
                        <a14:foregroundMark x1="55875" y1="5066" x2="65625" y2="13508"/>
                        <a14:foregroundMark x1="65625" y1="13508" x2="75375" y2="33021"/>
                        <a14:foregroundMark x1="75375" y1="33021" x2="77000" y2="39587"/>
                        <a14:foregroundMark x1="65375" y1="6942" x2="83625" y2="54409"/>
                        <a14:foregroundMark x1="83625" y1="54409" x2="83625" y2="55159"/>
                        <a14:foregroundMark x1="83625" y1="57223" x2="81000" y2="33208"/>
                        <a14:foregroundMark x1="81000" y1="33208" x2="74000" y2="15947"/>
                        <a14:foregroundMark x1="74000" y1="15947" x2="63750" y2="12946"/>
                        <a14:foregroundMark x1="68875" y1="93058" x2="26250" y2="92308"/>
                        <a14:foregroundMark x1="86125" y1="88368" x2="50750" y2="99250"/>
                        <a14:foregroundMark x1="50750" y1="99250" x2="17625" y2="92495"/>
                        <a14:foregroundMark x1="17625" y1="92495" x2="25000" y2="89869"/>
                        <a14:foregroundMark x1="25000" y1="89869" x2="25250" y2="89869"/>
                        <a14:foregroundMark x1="91875" y1="96435" x2="73250" y2="80863"/>
                        <a14:foregroundMark x1="96625" y1="89869" x2="72375" y2="83302"/>
                        <a14:foregroundMark x1="20750" y1="26829" x2="12000" y2="70919"/>
                        <a14:foregroundMark x1="12000" y1="70919" x2="12000" y2="724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39000" y="2944963"/>
            <a:ext cx="5873225" cy="391303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con là gì? Ý nghĩa, cách sử dụng icon trong thiết kế web">
            <a:hlinkClick r:id="rId4" action="ppaction://hlinksldjump"/>
            <a:extLst>
              <a:ext uri="{FF2B5EF4-FFF2-40B4-BE49-F238E27FC236}">
                <a16:creationId xmlns:a16="http://schemas.microsoft.com/office/drawing/2014/main" id="{F48139A9-A635-49B7-20D3-7B51F9180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7" t="36967" r="69333" b="35533"/>
          <a:stretch/>
        </p:blipFill>
        <p:spPr bwMode="auto">
          <a:xfrm>
            <a:off x="3302258" y="37464"/>
            <a:ext cx="1409074" cy="1300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DCE15B-3004-9E5A-ADD4-6C02368F1625}"/>
              </a:ext>
            </a:extLst>
          </p:cNvPr>
          <p:cNvSpPr txBox="1"/>
          <p:nvPr/>
        </p:nvSpPr>
        <p:spPr>
          <a:xfrm>
            <a:off x="4267200" y="172073"/>
            <a:ext cx="365760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30A0"/>
                </a:solidFill>
                <a:effectLst/>
                <a:uLnTx/>
                <a:uFillTx/>
                <a:latin typeface="#9Slide02 Tieu de rat dai 02" panose="020B0606020202050201" pitchFamily="34" charset="0"/>
                <a:ea typeface="+mn-ea"/>
                <a:cs typeface="+mn-cs"/>
              </a:rPr>
              <a:t>Quy tắc chung</a:t>
            </a:r>
          </a:p>
        </p:txBody>
      </p:sp>
      <p:sp>
        <p:nvSpPr>
          <p:cNvPr id="9" name="TextBox 8">
            <a:extLst>
              <a:ext uri="{FF2B5EF4-FFF2-40B4-BE49-F238E27FC236}">
                <a16:creationId xmlns:a16="http://schemas.microsoft.com/office/drawing/2014/main" id="{4C3FBBAB-F6B9-2533-F324-DC81ECE0A397}"/>
              </a:ext>
            </a:extLst>
          </p:cNvPr>
          <p:cNvSpPr txBox="1"/>
          <p:nvPr/>
        </p:nvSpPr>
        <p:spPr>
          <a:xfrm>
            <a:off x="235352" y="4291743"/>
            <a:ext cx="6629400" cy="492443"/>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1" i="0" u="none" strike="noStrike" kern="1200" cap="none" spc="0" normalizeH="0" baseline="0" noProof="0" dirty="0" err="1">
                <a:ln>
                  <a:noFill/>
                </a:ln>
                <a:solidFill>
                  <a:srgbClr val="0070C0"/>
                </a:solidFill>
                <a:effectLst/>
                <a:uLnTx/>
                <a:uFillTx/>
                <a:latin typeface="#9Slide05 GeosansLight" panose="02000603020000020003" pitchFamily="2" charset="0"/>
                <a:ea typeface="+mn-ea"/>
                <a:cs typeface="+mn-cs"/>
              </a:rPr>
              <a:t>Đọc</a:t>
            </a:r>
            <a:r>
              <a:rPr kumimoji="0" lang="en-US" sz="32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tất cả các đáp án, </a:t>
            </a:r>
            <a:r>
              <a:rPr kumimoji="0" lang="en-US" sz="3200" b="1" i="0" u="none" strike="noStrike" kern="1200" cap="none" spc="0" normalizeH="0" baseline="0" noProof="0">
                <a:ln>
                  <a:noFill/>
                </a:ln>
                <a:solidFill>
                  <a:srgbClr val="FF0000"/>
                </a:solidFill>
                <a:effectLst/>
                <a:uLnTx/>
                <a:uFillTx/>
                <a:latin typeface="#9Slide05 GeosansLight" panose="02000603020000020003" pitchFamily="2" charset="0"/>
                <a:ea typeface="+mn-ea"/>
                <a:cs typeface="+mn-cs"/>
              </a:rPr>
              <a:t>không </a:t>
            </a:r>
            <a:r>
              <a:rPr kumimoji="0" lang="en-US" sz="32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bỏ xót.</a:t>
            </a:r>
          </a:p>
        </p:txBody>
      </p:sp>
      <p:sp>
        <p:nvSpPr>
          <p:cNvPr id="10" name="TextBox 9">
            <a:extLst>
              <a:ext uri="{FF2B5EF4-FFF2-40B4-BE49-F238E27FC236}">
                <a16:creationId xmlns:a16="http://schemas.microsoft.com/office/drawing/2014/main" id="{A4C5B963-7611-85F9-AD8A-E2F39F57AF23}"/>
              </a:ext>
            </a:extLst>
          </p:cNvPr>
          <p:cNvSpPr txBox="1"/>
          <p:nvPr/>
        </p:nvSpPr>
        <p:spPr>
          <a:xfrm>
            <a:off x="235352" y="3399675"/>
            <a:ext cx="11277599" cy="492443"/>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Làm phương án </a:t>
            </a:r>
            <a:r>
              <a:rPr kumimoji="0" lang="en-US" sz="3200" b="1" i="0" u="none" strike="noStrike" kern="1200" cap="none" spc="0" normalizeH="0" baseline="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loại trừ</a:t>
            </a:r>
            <a:endParaRPr kumimoji="0" lang="en-US" sz="32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endParaRPr>
          </a:p>
        </p:txBody>
      </p:sp>
      <p:sp>
        <p:nvSpPr>
          <p:cNvPr id="17" name="TextBox 16">
            <a:extLst>
              <a:ext uri="{FF2B5EF4-FFF2-40B4-BE49-F238E27FC236}">
                <a16:creationId xmlns:a16="http://schemas.microsoft.com/office/drawing/2014/main" id="{5AC04935-A97A-9602-81E5-EBE99914B42C}"/>
              </a:ext>
            </a:extLst>
          </p:cNvPr>
          <p:cNvSpPr txBox="1"/>
          <p:nvPr/>
        </p:nvSpPr>
        <p:spPr>
          <a:xfrm>
            <a:off x="152400" y="1369119"/>
            <a:ext cx="8299048"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Xác định </a:t>
            </a:r>
            <a:r>
              <a:rPr kumimoji="0" lang="en-US" sz="3200" b="1" i="0" u="none" strike="noStrike" kern="1200" cap="none" spc="0" normalizeH="0" baseline="0" noProof="0">
                <a:ln>
                  <a:noFill/>
                </a:ln>
                <a:solidFill>
                  <a:schemeClr val="accent5">
                    <a:lumMod val="75000"/>
                  </a:schemeClr>
                </a:solidFill>
                <a:effectLst/>
                <a:uLnTx/>
                <a:uFillTx/>
                <a:latin typeface="#9Slide05 GeosansLight" panose="02000603020000020003" pitchFamily="2" charset="0"/>
                <a:ea typeface="+mn-ea"/>
                <a:cs typeface="+mn-cs"/>
              </a:rPr>
              <a:t>đúng</a:t>
            </a:r>
            <a:r>
              <a:rPr kumimoji="0" lang="en-US" sz="3200" b="1" i="0" u="none" strike="noStrike" kern="1200" cap="none" spc="0" normalizeH="0" noProof="0">
                <a:ln>
                  <a:noFill/>
                </a:ln>
                <a:solidFill>
                  <a:schemeClr val="accent5">
                    <a:lumMod val="75000"/>
                  </a:schemeClr>
                </a:solidFill>
                <a:effectLst/>
                <a:uLnTx/>
                <a:uFillTx/>
                <a:latin typeface="#9Slide05 GeosansLight" panose="02000603020000020003" pitchFamily="2" charset="0"/>
                <a:ea typeface="+mn-ea"/>
                <a:cs typeface="+mn-cs"/>
              </a:rPr>
              <a:t> nội dung</a:t>
            </a:r>
            <a:r>
              <a:rPr kumimoji="0" lang="en-US" sz="3200" b="1" i="0" u="none" strike="noStrike" kern="1200" cap="none" spc="0" normalizeH="0" noProof="0">
                <a:ln>
                  <a:noFill/>
                </a:ln>
                <a:solidFill>
                  <a:srgbClr val="0070C0"/>
                </a:solidFill>
                <a:effectLst/>
                <a:uLnTx/>
                <a:uFillTx/>
                <a:latin typeface="#9Slide05 GeosansLight" panose="02000603020000020003" pitchFamily="2" charset="0"/>
                <a:ea typeface="+mn-ea"/>
                <a:cs typeface="+mn-cs"/>
              </a:rPr>
              <a:t> câu hỏi</a:t>
            </a:r>
          </a:p>
        </p:txBody>
      </p:sp>
      <p:sp>
        <p:nvSpPr>
          <p:cNvPr id="2" name="TextBox 1">
            <a:extLst>
              <a:ext uri="{FF2B5EF4-FFF2-40B4-BE49-F238E27FC236}">
                <a16:creationId xmlns:a16="http://schemas.microsoft.com/office/drawing/2014/main" id="{7A92E88F-DADF-8271-F06D-D5611E1DC2F6}"/>
              </a:ext>
            </a:extLst>
          </p:cNvPr>
          <p:cNvSpPr txBox="1"/>
          <p:nvPr/>
        </p:nvSpPr>
        <p:spPr>
          <a:xfrm>
            <a:off x="152399" y="2424135"/>
            <a:ext cx="11360551"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Xác định </a:t>
            </a:r>
            <a:r>
              <a:rPr lang="en-US" sz="3200" b="1">
                <a:solidFill>
                  <a:srgbClr val="0070C0"/>
                </a:solidFill>
                <a:latin typeface="#9Slide05 GeosansLight" panose="02000603020000020003" pitchFamily="2" charset="0"/>
              </a:rPr>
              <a:t>các kĩ năng cần vận dụng (tính toán, nhận dạng biểu đồ,...)</a:t>
            </a:r>
            <a:endParaRPr kumimoji="0" lang="en-US" sz="3200" b="1" i="0" u="none" strike="noStrike" kern="1200" cap="none" spc="0" normalizeH="0" noProof="0">
              <a:ln>
                <a:noFill/>
              </a:ln>
              <a:solidFill>
                <a:srgbClr val="0070C0"/>
              </a:solidFill>
              <a:effectLst/>
              <a:uLnTx/>
              <a:uFillTx/>
              <a:latin typeface="#9Slide05 GeosansLight" panose="02000603020000020003" pitchFamily="2" charset="0"/>
              <a:ea typeface="+mn-ea"/>
              <a:cs typeface="+mn-cs"/>
            </a:endParaRPr>
          </a:p>
        </p:txBody>
      </p:sp>
    </p:spTree>
    <p:extLst>
      <p:ext uri="{BB962C8B-B14F-4D97-AF65-F5344CB8AC3E}">
        <p14:creationId xmlns:p14="http://schemas.microsoft.com/office/powerpoint/2010/main" val="360171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or: Elbow 6">
            <a:extLst>
              <a:ext uri="{FF2B5EF4-FFF2-40B4-BE49-F238E27FC236}">
                <a16:creationId xmlns:a16="http://schemas.microsoft.com/office/drawing/2014/main" id="{2753DDB0-032C-C83D-67AE-B9F519ED9634}"/>
              </a:ext>
            </a:extLst>
          </p:cNvPr>
          <p:cNvCxnSpPr>
            <a:cxnSpLocks/>
            <a:endCxn id="5" idx="1"/>
          </p:cNvCxnSpPr>
          <p:nvPr/>
        </p:nvCxnSpPr>
        <p:spPr>
          <a:xfrm flipV="1">
            <a:off x="2667000" y="1972228"/>
            <a:ext cx="1023892" cy="339881"/>
          </a:xfrm>
          <a:prstGeom prst="bentConnector3">
            <a:avLst>
              <a:gd name="adj1" fmla="val 50000"/>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F081518-3A4E-EFDD-A209-1524E0DEC593}"/>
              </a:ext>
            </a:extLst>
          </p:cNvPr>
          <p:cNvSpPr txBox="1"/>
          <p:nvPr/>
        </p:nvSpPr>
        <p:spPr>
          <a:xfrm>
            <a:off x="3863488" y="2668457"/>
            <a:ext cx="7390008" cy="492443"/>
          </a:xfrm>
          <a:prstGeom prst="rect">
            <a:avLst/>
          </a:prstGeom>
          <a:noFill/>
        </p:spPr>
        <p:txBody>
          <a:bodyPr wrap="square" lIns="0" tIns="0" rIns="0" bIns="0" rtlCol="0">
            <a:spAutoFit/>
          </a:bodyPr>
          <a:lstStyle/>
          <a:p>
            <a:pPr algn="r"/>
            <a:r>
              <a:rPr lang="en-US" sz="3200" b="1">
                <a:solidFill>
                  <a:srgbClr val="0070C0"/>
                </a:solidFill>
                <a:latin typeface="#9Slide05 GeosansLight" panose="02000603020000020003" pitchFamily="2" charset="0"/>
              </a:rPr>
              <a:t>Nhận xét BSL/ Biểu đồ</a:t>
            </a:r>
            <a:r>
              <a:rPr lang="en-US" sz="3200" b="1">
                <a:solidFill>
                  <a:schemeClr val="accent6">
                    <a:lumMod val="75000"/>
                  </a:schemeClr>
                </a:solidFill>
                <a:latin typeface="#9Slide05 GeosansLight" panose="02000603020000020003" pitchFamily="2" charset="0"/>
              </a:rPr>
              <a:t> cần phải xử lí số liệu</a:t>
            </a:r>
          </a:p>
        </p:txBody>
      </p:sp>
      <p:pic>
        <p:nvPicPr>
          <p:cNvPr id="2" name="Picture 8" descr="Number 2 Icon PNG Transparent Background, Free Download #8115 - FreeIconsPNG">
            <a:hlinkClick r:id="rId2" action="ppaction://hlinksldjump"/>
            <a:extLst>
              <a:ext uri="{FF2B5EF4-FFF2-40B4-BE49-F238E27FC236}">
                <a16:creationId xmlns:a16="http://schemas.microsoft.com/office/drawing/2014/main" id="{3ED511BA-8462-24BE-BF21-F9BB1200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012" y="2689060"/>
            <a:ext cx="588504" cy="54577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or: Elbow 10">
            <a:extLst>
              <a:ext uri="{FF2B5EF4-FFF2-40B4-BE49-F238E27FC236}">
                <a16:creationId xmlns:a16="http://schemas.microsoft.com/office/drawing/2014/main" id="{148AFAA4-1832-6015-38D5-77D12B15606E}"/>
              </a:ext>
            </a:extLst>
          </p:cNvPr>
          <p:cNvCxnSpPr/>
          <p:nvPr/>
        </p:nvCxnSpPr>
        <p:spPr>
          <a:xfrm>
            <a:off x="2667000" y="2660558"/>
            <a:ext cx="1023892" cy="340043"/>
          </a:xfrm>
          <a:prstGeom prst="bentConnector3">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314" name="Picture 2" descr="Icon là gì? Ý nghĩa, cách sử dụng icon trong thiết kế web">
            <a:hlinkClick r:id="rId4" action="ppaction://hlinksldjump"/>
            <a:extLst>
              <a:ext uri="{FF2B5EF4-FFF2-40B4-BE49-F238E27FC236}">
                <a16:creationId xmlns:a16="http://schemas.microsoft.com/office/drawing/2014/main" id="{F48139A9-A635-49B7-20D3-7B51F9180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7" t="36967" r="69333" b="35533"/>
          <a:stretch/>
        </p:blipFill>
        <p:spPr bwMode="auto">
          <a:xfrm>
            <a:off x="1524000" y="128544"/>
            <a:ext cx="1066800" cy="984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DCE15B-3004-9E5A-ADD4-6C02368F1625}"/>
              </a:ext>
            </a:extLst>
          </p:cNvPr>
          <p:cNvSpPr txBox="1"/>
          <p:nvPr/>
        </p:nvSpPr>
        <p:spPr>
          <a:xfrm>
            <a:off x="1952468" y="202866"/>
            <a:ext cx="8287063" cy="677108"/>
          </a:xfrm>
          <a:prstGeom prst="rect">
            <a:avLst/>
          </a:prstGeom>
          <a:noFill/>
        </p:spPr>
        <p:txBody>
          <a:bodyPr wrap="square" lIns="0" tIns="0" rIns="0" bIns="0" rtlCol="0">
            <a:spAutoFit/>
          </a:bodyPr>
          <a:lstStyle/>
          <a:p>
            <a:pPr algn="ctr"/>
            <a:r>
              <a:rPr lang="en-US" sz="4400">
                <a:solidFill>
                  <a:srgbClr val="7030A0"/>
                </a:solidFill>
                <a:latin typeface="#9Slide02 Tieu de rat dai 02" panose="020B0606020202050201" pitchFamily="34" charset="0"/>
              </a:rPr>
              <a:t>Quy tắc Nhận xét Bảng số liệu, biểu đồ</a:t>
            </a:r>
          </a:p>
        </p:txBody>
      </p:sp>
      <p:sp>
        <p:nvSpPr>
          <p:cNvPr id="4" name="TextBox 3">
            <a:extLst>
              <a:ext uri="{FF2B5EF4-FFF2-40B4-BE49-F238E27FC236}">
                <a16:creationId xmlns:a16="http://schemas.microsoft.com/office/drawing/2014/main" id="{20C7C061-460D-37D4-F821-F2B28F3723D7}"/>
              </a:ext>
            </a:extLst>
          </p:cNvPr>
          <p:cNvSpPr txBox="1"/>
          <p:nvPr/>
        </p:nvSpPr>
        <p:spPr>
          <a:xfrm>
            <a:off x="3426375" y="4895067"/>
            <a:ext cx="7827121" cy="430887"/>
          </a:xfrm>
          <a:prstGeom prst="rect">
            <a:avLst/>
          </a:prstGeom>
          <a:noFill/>
        </p:spPr>
        <p:txBody>
          <a:bodyPr wrap="square" lIns="0" tIns="0" rIns="0" bIns="0" rtlCol="0">
            <a:spAutoFit/>
          </a:bodyPr>
          <a:lstStyle/>
          <a:p>
            <a:pPr algn="l"/>
            <a:r>
              <a:rPr lang="en-US" sz="2800" b="1" i="1">
                <a:solidFill>
                  <a:srgbClr val="0070C0"/>
                </a:solidFill>
                <a:latin typeface="#9Slide05 GeosansLight" panose="02000603020000020003" pitchFamily="2" charset="0"/>
              </a:rPr>
              <a:t>- Nắm </a:t>
            </a:r>
            <a:r>
              <a:rPr lang="en-US" sz="2800" b="1" i="1" dirty="0" err="1">
                <a:solidFill>
                  <a:srgbClr val="0070C0"/>
                </a:solidFill>
                <a:latin typeface="#9Slide05 GeosansLight" panose="02000603020000020003" pitchFamily="2" charset="0"/>
              </a:rPr>
              <a:t>vững</a:t>
            </a:r>
            <a:r>
              <a:rPr lang="en-US" sz="2800" b="1" i="1" dirty="0">
                <a:solidFill>
                  <a:srgbClr val="0070C0"/>
                </a:solidFill>
                <a:latin typeface="#9Slide05 GeosansLight" panose="02000603020000020003" pitchFamily="2" charset="0"/>
              </a:rPr>
              <a:t> </a:t>
            </a:r>
            <a:r>
              <a:rPr lang="en-US" sz="2800" b="1" i="1" dirty="0" err="1">
                <a:solidFill>
                  <a:srgbClr val="0070C0"/>
                </a:solidFill>
                <a:latin typeface="#9Slide05 GeosansLight" panose="02000603020000020003" pitchFamily="2" charset="0"/>
              </a:rPr>
              <a:t>các</a:t>
            </a:r>
            <a:r>
              <a:rPr lang="en-US" sz="2800" b="1" i="1" dirty="0">
                <a:solidFill>
                  <a:srgbClr val="0070C0"/>
                </a:solidFill>
                <a:latin typeface="#9Slide05 GeosansLight" panose="02000603020000020003" pitchFamily="2" charset="0"/>
              </a:rPr>
              <a:t> </a:t>
            </a:r>
            <a:r>
              <a:rPr lang="en-US" sz="2800" b="1" i="1" dirty="0" err="1">
                <a:solidFill>
                  <a:srgbClr val="FF0000"/>
                </a:solidFill>
                <a:latin typeface="#9Slide05 GeosansLight" panose="02000603020000020003" pitchFamily="2" charset="0"/>
              </a:rPr>
              <a:t>công</a:t>
            </a:r>
            <a:r>
              <a:rPr lang="en-US" sz="2800" b="1" i="1" dirty="0">
                <a:solidFill>
                  <a:srgbClr val="FF0000"/>
                </a:solidFill>
                <a:latin typeface="#9Slide05 GeosansLight" panose="02000603020000020003" pitchFamily="2" charset="0"/>
              </a:rPr>
              <a:t> </a:t>
            </a:r>
            <a:r>
              <a:rPr lang="en-US" sz="2800" b="1" i="1" dirty="0" err="1">
                <a:solidFill>
                  <a:srgbClr val="FF0000"/>
                </a:solidFill>
                <a:latin typeface="#9Slide05 GeosansLight" panose="02000603020000020003" pitchFamily="2" charset="0"/>
              </a:rPr>
              <a:t>thức</a:t>
            </a:r>
            <a:r>
              <a:rPr lang="en-US" sz="2800" b="1" i="1" dirty="0">
                <a:solidFill>
                  <a:srgbClr val="FF0000"/>
                </a:solidFill>
                <a:latin typeface="#9Slide05 GeosansLight" panose="02000603020000020003" pitchFamily="2" charset="0"/>
              </a:rPr>
              <a:t> </a:t>
            </a:r>
            <a:r>
              <a:rPr lang="en-US" sz="2800" b="1" i="1" dirty="0" err="1">
                <a:solidFill>
                  <a:srgbClr val="FF0000"/>
                </a:solidFill>
                <a:latin typeface="#9Slide05 GeosansLight" panose="02000603020000020003" pitchFamily="2" charset="0"/>
              </a:rPr>
              <a:t>tính</a:t>
            </a:r>
            <a:r>
              <a:rPr lang="en-US" sz="2800" b="1" i="1" dirty="0">
                <a:solidFill>
                  <a:srgbClr val="FF0000"/>
                </a:solidFill>
                <a:latin typeface="#9Slide05 GeosansLight" panose="02000603020000020003" pitchFamily="2" charset="0"/>
              </a:rPr>
              <a:t> </a:t>
            </a:r>
            <a:r>
              <a:rPr lang="en-US" sz="2800" b="1" i="1" dirty="0" err="1">
                <a:solidFill>
                  <a:srgbClr val="FF0000"/>
                </a:solidFill>
                <a:latin typeface="#9Slide05 GeosansLight" panose="02000603020000020003" pitchFamily="2" charset="0"/>
              </a:rPr>
              <a:t>toán</a:t>
            </a:r>
            <a:r>
              <a:rPr lang="en-US" sz="2800" b="1" i="1" dirty="0">
                <a:solidFill>
                  <a:srgbClr val="FF0000"/>
                </a:solidFill>
                <a:latin typeface="#9Slide05 GeosansLight" panose="02000603020000020003" pitchFamily="2" charset="0"/>
              </a:rPr>
              <a:t> </a:t>
            </a:r>
            <a:r>
              <a:rPr lang="en-US" sz="2800" b="1" i="1" dirty="0" err="1">
                <a:solidFill>
                  <a:srgbClr val="0070C0"/>
                </a:solidFill>
                <a:latin typeface="#9Slide05 GeosansLight" panose="02000603020000020003" pitchFamily="2" charset="0"/>
              </a:rPr>
              <a:t>địa</a:t>
            </a:r>
            <a:r>
              <a:rPr lang="en-US" sz="2800" b="1" i="1" dirty="0">
                <a:solidFill>
                  <a:srgbClr val="0070C0"/>
                </a:solidFill>
                <a:latin typeface="#9Slide05 GeosansLight" panose="02000603020000020003" pitchFamily="2" charset="0"/>
              </a:rPr>
              <a:t> </a:t>
            </a:r>
            <a:r>
              <a:rPr lang="en-US" sz="2800" b="1" i="1" dirty="0" err="1">
                <a:solidFill>
                  <a:srgbClr val="0070C0"/>
                </a:solidFill>
                <a:latin typeface="#9Slide05 GeosansLight" panose="02000603020000020003" pitchFamily="2" charset="0"/>
              </a:rPr>
              <a:t>lí</a:t>
            </a:r>
            <a:r>
              <a:rPr lang="en-US" sz="2800" b="1" i="1" dirty="0">
                <a:solidFill>
                  <a:srgbClr val="0070C0"/>
                </a:solidFill>
                <a:latin typeface="#9Slide05 GeosansLight" panose="02000603020000020003" pitchFamily="2" charset="0"/>
              </a:rPr>
              <a:t> </a:t>
            </a:r>
            <a:r>
              <a:rPr lang="en-US" sz="2800" b="1" i="1" err="1">
                <a:solidFill>
                  <a:srgbClr val="0070C0"/>
                </a:solidFill>
                <a:latin typeface="#9Slide05 GeosansLight" panose="02000603020000020003" pitchFamily="2" charset="0"/>
              </a:rPr>
              <a:t>cơ</a:t>
            </a:r>
            <a:r>
              <a:rPr lang="en-US" sz="2800" b="1" i="1">
                <a:solidFill>
                  <a:srgbClr val="0070C0"/>
                </a:solidFill>
                <a:latin typeface="#9Slide05 GeosansLight" panose="02000603020000020003" pitchFamily="2" charset="0"/>
              </a:rPr>
              <a:t> bản</a:t>
            </a:r>
            <a:endParaRPr lang="en-US" sz="2800" b="1" i="1" dirty="0">
              <a:solidFill>
                <a:srgbClr val="0070C0"/>
              </a:solidFill>
              <a:latin typeface="#9Slide05 GeosansLight" panose="02000603020000020003" pitchFamily="2" charset="0"/>
            </a:endParaRPr>
          </a:p>
        </p:txBody>
      </p:sp>
      <p:sp>
        <p:nvSpPr>
          <p:cNvPr id="8" name="TextBox 7">
            <a:extLst>
              <a:ext uri="{FF2B5EF4-FFF2-40B4-BE49-F238E27FC236}">
                <a16:creationId xmlns:a16="http://schemas.microsoft.com/office/drawing/2014/main" id="{1AE813D9-0800-766D-A652-55FC4C26CD1A}"/>
              </a:ext>
            </a:extLst>
          </p:cNvPr>
          <p:cNvSpPr txBox="1"/>
          <p:nvPr/>
        </p:nvSpPr>
        <p:spPr>
          <a:xfrm>
            <a:off x="4519054" y="1723362"/>
            <a:ext cx="7165591" cy="492443"/>
          </a:xfrm>
          <a:prstGeom prst="rect">
            <a:avLst/>
          </a:prstGeom>
          <a:noFill/>
        </p:spPr>
        <p:txBody>
          <a:bodyPr wrap="square" lIns="0" tIns="0" rIns="0" bIns="0" rtlCol="0">
            <a:spAutoFit/>
          </a:bodyPr>
          <a:lstStyle/>
          <a:p>
            <a:pPr algn="l"/>
            <a:r>
              <a:rPr lang="en-US" sz="3200" b="1">
                <a:solidFill>
                  <a:srgbClr val="0070C0"/>
                </a:solidFill>
                <a:latin typeface="#9Slide05 GeosansLight" panose="02000603020000020003" pitchFamily="2" charset="0"/>
              </a:rPr>
              <a:t>Nhận xét BSL/ Biểu đồ</a:t>
            </a:r>
            <a:r>
              <a:rPr lang="en-US" sz="3200" b="1">
                <a:solidFill>
                  <a:schemeClr val="accent6">
                    <a:lumMod val="75000"/>
                  </a:schemeClr>
                </a:solidFill>
                <a:latin typeface="#9Slide05 GeosansLight" panose="02000603020000020003" pitchFamily="2" charset="0"/>
              </a:rPr>
              <a:t> không phải xử lí số liệu</a:t>
            </a:r>
          </a:p>
        </p:txBody>
      </p:sp>
      <p:pic>
        <p:nvPicPr>
          <p:cNvPr id="15" name="Picture 14">
            <a:hlinkClick r:id="rId6" action="ppaction://hlinksldjump"/>
            <a:extLst>
              <a:ext uri="{FF2B5EF4-FFF2-40B4-BE49-F238E27FC236}">
                <a16:creationId xmlns:a16="http://schemas.microsoft.com/office/drawing/2014/main" id="{A6B02780-0F93-21DD-DAA1-D61B0723D9EF}"/>
              </a:ext>
            </a:extLst>
          </p:cNvPr>
          <p:cNvPicPr>
            <a:picLocks noChangeAspect="1"/>
          </p:cNvPicPr>
          <p:nvPr/>
        </p:nvPicPr>
        <p:blipFill>
          <a:blip r:embed="rId7"/>
          <a:stretch>
            <a:fillRect/>
          </a:stretch>
        </p:blipFill>
        <p:spPr>
          <a:xfrm>
            <a:off x="1182104" y="1516341"/>
            <a:ext cx="2039705" cy="2039705"/>
          </a:xfrm>
          <a:prstGeom prst="rect">
            <a:avLst/>
          </a:prstGeom>
        </p:spPr>
      </p:pic>
      <p:sp>
        <p:nvSpPr>
          <p:cNvPr id="18" name="Rectangle 17">
            <a:extLst>
              <a:ext uri="{FF2B5EF4-FFF2-40B4-BE49-F238E27FC236}">
                <a16:creationId xmlns:a16="http://schemas.microsoft.com/office/drawing/2014/main" id="{FD1B1029-4AE5-1541-CB19-0A381C2FB763}"/>
              </a:ext>
            </a:extLst>
          </p:cNvPr>
          <p:cNvSpPr/>
          <p:nvPr/>
        </p:nvSpPr>
        <p:spPr>
          <a:xfrm>
            <a:off x="507352" y="4800600"/>
            <a:ext cx="11177293" cy="1627735"/>
          </a:xfrm>
          <a:custGeom>
            <a:avLst/>
            <a:gdLst>
              <a:gd name="connsiteX0" fmla="*/ 0 w 11177293"/>
              <a:gd name="connsiteY0" fmla="*/ 0 h 1627735"/>
              <a:gd name="connsiteX1" fmla="*/ 700052 w 11177293"/>
              <a:gd name="connsiteY1" fmla="*/ 0 h 1627735"/>
              <a:gd name="connsiteX2" fmla="*/ 1288330 w 11177293"/>
              <a:gd name="connsiteY2" fmla="*/ 0 h 1627735"/>
              <a:gd name="connsiteX3" fmla="*/ 1541290 w 11177293"/>
              <a:gd name="connsiteY3" fmla="*/ 0 h 1627735"/>
              <a:gd name="connsiteX4" fmla="*/ 1906023 w 11177293"/>
              <a:gd name="connsiteY4" fmla="*/ 0 h 1627735"/>
              <a:gd name="connsiteX5" fmla="*/ 2494301 w 11177293"/>
              <a:gd name="connsiteY5" fmla="*/ 0 h 1627735"/>
              <a:gd name="connsiteX6" fmla="*/ 2970807 w 11177293"/>
              <a:gd name="connsiteY6" fmla="*/ 0 h 1627735"/>
              <a:gd name="connsiteX7" fmla="*/ 3335540 w 11177293"/>
              <a:gd name="connsiteY7" fmla="*/ 0 h 1627735"/>
              <a:gd name="connsiteX8" fmla="*/ 4147364 w 11177293"/>
              <a:gd name="connsiteY8" fmla="*/ 0 h 1627735"/>
              <a:gd name="connsiteX9" fmla="*/ 4847415 w 11177293"/>
              <a:gd name="connsiteY9" fmla="*/ 0 h 1627735"/>
              <a:gd name="connsiteX10" fmla="*/ 5100375 w 11177293"/>
              <a:gd name="connsiteY10" fmla="*/ 0 h 1627735"/>
              <a:gd name="connsiteX11" fmla="*/ 5353335 w 11177293"/>
              <a:gd name="connsiteY11" fmla="*/ 0 h 1627735"/>
              <a:gd name="connsiteX12" fmla="*/ 6053387 w 11177293"/>
              <a:gd name="connsiteY12" fmla="*/ 0 h 1627735"/>
              <a:gd name="connsiteX13" fmla="*/ 6418119 w 11177293"/>
              <a:gd name="connsiteY13" fmla="*/ 0 h 1627735"/>
              <a:gd name="connsiteX14" fmla="*/ 7118171 w 11177293"/>
              <a:gd name="connsiteY14" fmla="*/ 0 h 1627735"/>
              <a:gd name="connsiteX15" fmla="*/ 7818222 w 11177293"/>
              <a:gd name="connsiteY15" fmla="*/ 0 h 1627735"/>
              <a:gd name="connsiteX16" fmla="*/ 8071182 w 11177293"/>
              <a:gd name="connsiteY16" fmla="*/ 0 h 1627735"/>
              <a:gd name="connsiteX17" fmla="*/ 8883007 w 11177293"/>
              <a:gd name="connsiteY17" fmla="*/ 0 h 1627735"/>
              <a:gd name="connsiteX18" fmla="*/ 9359512 w 11177293"/>
              <a:gd name="connsiteY18" fmla="*/ 0 h 1627735"/>
              <a:gd name="connsiteX19" fmla="*/ 10059564 w 11177293"/>
              <a:gd name="connsiteY19" fmla="*/ 0 h 1627735"/>
              <a:gd name="connsiteX20" fmla="*/ 11177293 w 11177293"/>
              <a:gd name="connsiteY20" fmla="*/ 0 h 1627735"/>
              <a:gd name="connsiteX21" fmla="*/ 11177293 w 11177293"/>
              <a:gd name="connsiteY21" fmla="*/ 493746 h 1627735"/>
              <a:gd name="connsiteX22" fmla="*/ 11177293 w 11177293"/>
              <a:gd name="connsiteY22" fmla="*/ 1068879 h 1627735"/>
              <a:gd name="connsiteX23" fmla="*/ 11177293 w 11177293"/>
              <a:gd name="connsiteY23" fmla="*/ 1627735 h 1627735"/>
              <a:gd name="connsiteX24" fmla="*/ 10365469 w 11177293"/>
              <a:gd name="connsiteY24" fmla="*/ 1627735 h 1627735"/>
              <a:gd name="connsiteX25" fmla="*/ 10112509 w 11177293"/>
              <a:gd name="connsiteY25" fmla="*/ 1627735 h 1627735"/>
              <a:gd name="connsiteX26" fmla="*/ 9747776 w 11177293"/>
              <a:gd name="connsiteY26" fmla="*/ 1627735 h 1627735"/>
              <a:gd name="connsiteX27" fmla="*/ 9271270 w 11177293"/>
              <a:gd name="connsiteY27" fmla="*/ 1627735 h 1627735"/>
              <a:gd name="connsiteX28" fmla="*/ 8571219 w 11177293"/>
              <a:gd name="connsiteY28" fmla="*/ 1627735 h 1627735"/>
              <a:gd name="connsiteX29" fmla="*/ 7871167 w 11177293"/>
              <a:gd name="connsiteY29" fmla="*/ 1627735 h 1627735"/>
              <a:gd name="connsiteX30" fmla="*/ 7394662 w 11177293"/>
              <a:gd name="connsiteY30" fmla="*/ 1627735 h 1627735"/>
              <a:gd name="connsiteX31" fmla="*/ 6582837 w 11177293"/>
              <a:gd name="connsiteY31" fmla="*/ 1627735 h 1627735"/>
              <a:gd name="connsiteX32" fmla="*/ 5882786 w 11177293"/>
              <a:gd name="connsiteY32" fmla="*/ 1627735 h 1627735"/>
              <a:gd name="connsiteX33" fmla="*/ 5406280 w 11177293"/>
              <a:gd name="connsiteY33" fmla="*/ 1627735 h 1627735"/>
              <a:gd name="connsiteX34" fmla="*/ 4594456 w 11177293"/>
              <a:gd name="connsiteY34" fmla="*/ 1627735 h 1627735"/>
              <a:gd name="connsiteX35" fmla="*/ 4117950 w 11177293"/>
              <a:gd name="connsiteY35" fmla="*/ 1627735 h 1627735"/>
              <a:gd name="connsiteX36" fmla="*/ 3864990 w 11177293"/>
              <a:gd name="connsiteY36" fmla="*/ 1627735 h 1627735"/>
              <a:gd name="connsiteX37" fmla="*/ 3500258 w 11177293"/>
              <a:gd name="connsiteY37" fmla="*/ 1627735 h 1627735"/>
              <a:gd name="connsiteX38" fmla="*/ 2688433 w 11177293"/>
              <a:gd name="connsiteY38" fmla="*/ 1627735 h 1627735"/>
              <a:gd name="connsiteX39" fmla="*/ 2100155 w 11177293"/>
              <a:gd name="connsiteY39" fmla="*/ 1627735 h 1627735"/>
              <a:gd name="connsiteX40" fmla="*/ 1400103 w 11177293"/>
              <a:gd name="connsiteY40" fmla="*/ 1627735 h 1627735"/>
              <a:gd name="connsiteX41" fmla="*/ 923597 w 11177293"/>
              <a:gd name="connsiteY41" fmla="*/ 1627735 h 1627735"/>
              <a:gd name="connsiteX42" fmla="*/ 0 w 11177293"/>
              <a:gd name="connsiteY42" fmla="*/ 1627735 h 1627735"/>
              <a:gd name="connsiteX43" fmla="*/ 0 w 11177293"/>
              <a:gd name="connsiteY43" fmla="*/ 1101434 h 1627735"/>
              <a:gd name="connsiteX44" fmla="*/ 0 w 11177293"/>
              <a:gd name="connsiteY44" fmla="*/ 526301 h 1627735"/>
              <a:gd name="connsiteX45" fmla="*/ 0 w 11177293"/>
              <a:gd name="connsiteY45" fmla="*/ 0 h 162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77293" h="1627735" extrusionOk="0">
                <a:moveTo>
                  <a:pt x="0" y="0"/>
                </a:moveTo>
                <a:cubicBezTo>
                  <a:pt x="241318" y="-36462"/>
                  <a:pt x="432394" y="27632"/>
                  <a:pt x="700052" y="0"/>
                </a:cubicBezTo>
                <a:cubicBezTo>
                  <a:pt x="967710" y="-27632"/>
                  <a:pt x="1155691" y="41316"/>
                  <a:pt x="1288330" y="0"/>
                </a:cubicBezTo>
                <a:cubicBezTo>
                  <a:pt x="1420969" y="-41316"/>
                  <a:pt x="1438732" y="10413"/>
                  <a:pt x="1541290" y="0"/>
                </a:cubicBezTo>
                <a:cubicBezTo>
                  <a:pt x="1643848" y="-10413"/>
                  <a:pt x="1746987" y="15157"/>
                  <a:pt x="1906023" y="0"/>
                </a:cubicBezTo>
                <a:cubicBezTo>
                  <a:pt x="2065059" y="-15157"/>
                  <a:pt x="2349325" y="41977"/>
                  <a:pt x="2494301" y="0"/>
                </a:cubicBezTo>
                <a:cubicBezTo>
                  <a:pt x="2639277" y="-41977"/>
                  <a:pt x="2759443" y="44238"/>
                  <a:pt x="2970807" y="0"/>
                </a:cubicBezTo>
                <a:cubicBezTo>
                  <a:pt x="3182171" y="-44238"/>
                  <a:pt x="3220634" y="39418"/>
                  <a:pt x="3335540" y="0"/>
                </a:cubicBezTo>
                <a:cubicBezTo>
                  <a:pt x="3450446" y="-39418"/>
                  <a:pt x="3742039" y="7357"/>
                  <a:pt x="4147364" y="0"/>
                </a:cubicBezTo>
                <a:cubicBezTo>
                  <a:pt x="4552689" y="-7357"/>
                  <a:pt x="4658151" y="4515"/>
                  <a:pt x="4847415" y="0"/>
                </a:cubicBezTo>
                <a:cubicBezTo>
                  <a:pt x="5036679" y="-4515"/>
                  <a:pt x="5021254" y="18902"/>
                  <a:pt x="5100375" y="0"/>
                </a:cubicBezTo>
                <a:cubicBezTo>
                  <a:pt x="5179496" y="-18902"/>
                  <a:pt x="5247690" y="4521"/>
                  <a:pt x="5353335" y="0"/>
                </a:cubicBezTo>
                <a:cubicBezTo>
                  <a:pt x="5458980" y="-4521"/>
                  <a:pt x="5811751" y="54001"/>
                  <a:pt x="6053387" y="0"/>
                </a:cubicBezTo>
                <a:cubicBezTo>
                  <a:pt x="6295023" y="-54001"/>
                  <a:pt x="6277910" y="13437"/>
                  <a:pt x="6418119" y="0"/>
                </a:cubicBezTo>
                <a:cubicBezTo>
                  <a:pt x="6558328" y="-13437"/>
                  <a:pt x="6809103" y="17698"/>
                  <a:pt x="7118171" y="0"/>
                </a:cubicBezTo>
                <a:cubicBezTo>
                  <a:pt x="7427239" y="-17698"/>
                  <a:pt x="7528419" y="52695"/>
                  <a:pt x="7818222" y="0"/>
                </a:cubicBezTo>
                <a:cubicBezTo>
                  <a:pt x="8108025" y="-52695"/>
                  <a:pt x="7963447" y="2205"/>
                  <a:pt x="8071182" y="0"/>
                </a:cubicBezTo>
                <a:cubicBezTo>
                  <a:pt x="8178917" y="-2205"/>
                  <a:pt x="8656055" y="17340"/>
                  <a:pt x="8883007" y="0"/>
                </a:cubicBezTo>
                <a:cubicBezTo>
                  <a:pt x="9109960" y="-17340"/>
                  <a:pt x="9209963" y="29604"/>
                  <a:pt x="9359512" y="0"/>
                </a:cubicBezTo>
                <a:cubicBezTo>
                  <a:pt x="9509061" y="-29604"/>
                  <a:pt x="9860849" y="52669"/>
                  <a:pt x="10059564" y="0"/>
                </a:cubicBezTo>
                <a:cubicBezTo>
                  <a:pt x="10258279" y="-52669"/>
                  <a:pt x="10841358" y="129125"/>
                  <a:pt x="11177293" y="0"/>
                </a:cubicBezTo>
                <a:cubicBezTo>
                  <a:pt x="11213706" y="159496"/>
                  <a:pt x="11133578" y="266791"/>
                  <a:pt x="11177293" y="493746"/>
                </a:cubicBezTo>
                <a:cubicBezTo>
                  <a:pt x="11221008" y="720701"/>
                  <a:pt x="11155603" y="864377"/>
                  <a:pt x="11177293" y="1068879"/>
                </a:cubicBezTo>
                <a:cubicBezTo>
                  <a:pt x="11198983" y="1273381"/>
                  <a:pt x="11173756" y="1373783"/>
                  <a:pt x="11177293" y="1627735"/>
                </a:cubicBezTo>
                <a:cubicBezTo>
                  <a:pt x="10867233" y="1662532"/>
                  <a:pt x="10551631" y="1533619"/>
                  <a:pt x="10365469" y="1627735"/>
                </a:cubicBezTo>
                <a:cubicBezTo>
                  <a:pt x="10179307" y="1721851"/>
                  <a:pt x="10191251" y="1603556"/>
                  <a:pt x="10112509" y="1627735"/>
                </a:cubicBezTo>
                <a:cubicBezTo>
                  <a:pt x="10033767" y="1651914"/>
                  <a:pt x="9847466" y="1605935"/>
                  <a:pt x="9747776" y="1627735"/>
                </a:cubicBezTo>
                <a:cubicBezTo>
                  <a:pt x="9648086" y="1649535"/>
                  <a:pt x="9488377" y="1604254"/>
                  <a:pt x="9271270" y="1627735"/>
                </a:cubicBezTo>
                <a:cubicBezTo>
                  <a:pt x="9054163" y="1651216"/>
                  <a:pt x="8711470" y="1546671"/>
                  <a:pt x="8571219" y="1627735"/>
                </a:cubicBezTo>
                <a:cubicBezTo>
                  <a:pt x="8430968" y="1708799"/>
                  <a:pt x="8064033" y="1589613"/>
                  <a:pt x="7871167" y="1627735"/>
                </a:cubicBezTo>
                <a:cubicBezTo>
                  <a:pt x="7678301" y="1665857"/>
                  <a:pt x="7529566" y="1587383"/>
                  <a:pt x="7394662" y="1627735"/>
                </a:cubicBezTo>
                <a:cubicBezTo>
                  <a:pt x="7259758" y="1668087"/>
                  <a:pt x="6785270" y="1616372"/>
                  <a:pt x="6582837" y="1627735"/>
                </a:cubicBezTo>
                <a:cubicBezTo>
                  <a:pt x="6380404" y="1639098"/>
                  <a:pt x="6039142" y="1580088"/>
                  <a:pt x="5882786" y="1627735"/>
                </a:cubicBezTo>
                <a:cubicBezTo>
                  <a:pt x="5726430" y="1675382"/>
                  <a:pt x="5642373" y="1609398"/>
                  <a:pt x="5406280" y="1627735"/>
                </a:cubicBezTo>
                <a:cubicBezTo>
                  <a:pt x="5170187" y="1646072"/>
                  <a:pt x="4827741" y="1542911"/>
                  <a:pt x="4594456" y="1627735"/>
                </a:cubicBezTo>
                <a:cubicBezTo>
                  <a:pt x="4361171" y="1712559"/>
                  <a:pt x="4287287" y="1591431"/>
                  <a:pt x="4117950" y="1627735"/>
                </a:cubicBezTo>
                <a:cubicBezTo>
                  <a:pt x="3948613" y="1664039"/>
                  <a:pt x="3926031" y="1599530"/>
                  <a:pt x="3864990" y="1627735"/>
                </a:cubicBezTo>
                <a:cubicBezTo>
                  <a:pt x="3803949" y="1655940"/>
                  <a:pt x="3607194" y="1603644"/>
                  <a:pt x="3500258" y="1627735"/>
                </a:cubicBezTo>
                <a:cubicBezTo>
                  <a:pt x="3393322" y="1651826"/>
                  <a:pt x="2869018" y="1535522"/>
                  <a:pt x="2688433" y="1627735"/>
                </a:cubicBezTo>
                <a:cubicBezTo>
                  <a:pt x="2507848" y="1719948"/>
                  <a:pt x="2296545" y="1562056"/>
                  <a:pt x="2100155" y="1627735"/>
                </a:cubicBezTo>
                <a:cubicBezTo>
                  <a:pt x="1903765" y="1693414"/>
                  <a:pt x="1630565" y="1583692"/>
                  <a:pt x="1400103" y="1627735"/>
                </a:cubicBezTo>
                <a:cubicBezTo>
                  <a:pt x="1169641" y="1671778"/>
                  <a:pt x="1158338" y="1622976"/>
                  <a:pt x="923597" y="1627735"/>
                </a:cubicBezTo>
                <a:cubicBezTo>
                  <a:pt x="688856" y="1632494"/>
                  <a:pt x="312273" y="1604167"/>
                  <a:pt x="0" y="1627735"/>
                </a:cubicBezTo>
                <a:cubicBezTo>
                  <a:pt x="-37979" y="1364745"/>
                  <a:pt x="50913" y="1320827"/>
                  <a:pt x="0" y="1101434"/>
                </a:cubicBezTo>
                <a:cubicBezTo>
                  <a:pt x="-50913" y="882041"/>
                  <a:pt x="19593" y="685727"/>
                  <a:pt x="0" y="526301"/>
                </a:cubicBezTo>
                <a:cubicBezTo>
                  <a:pt x="-19593" y="366875"/>
                  <a:pt x="28388" y="206951"/>
                  <a:pt x="0" y="0"/>
                </a:cubicBezTo>
                <a:close/>
              </a:path>
            </a:pathLst>
          </a:custGeom>
          <a:noFill/>
          <a:ln>
            <a:solidFill>
              <a:srgbClr val="7030A0"/>
            </a:solidFill>
            <a:prstDash val="dash"/>
            <a:extLst>
              <a:ext uri="{C807C97D-BFC1-408E-A445-0C87EB9F89A2}">
                <ask:lineSketchStyleProps xmlns:ask="http://schemas.microsoft.com/office/drawing/2018/sketchyshapes" sd="2916779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EAD5CC9-4138-C8BF-78FA-0D8D47BFBD3E}"/>
              </a:ext>
            </a:extLst>
          </p:cNvPr>
          <p:cNvSpPr txBox="1"/>
          <p:nvPr/>
        </p:nvSpPr>
        <p:spPr>
          <a:xfrm>
            <a:off x="3423684" y="5342908"/>
            <a:ext cx="12344400" cy="861774"/>
          </a:xfrm>
          <a:prstGeom prst="rect">
            <a:avLst/>
          </a:prstGeom>
          <a:noFill/>
        </p:spPr>
        <p:txBody>
          <a:bodyPr wrap="square" lIns="0" tIns="0" rIns="0" bIns="0" rtlCol="0">
            <a:spAutoFit/>
          </a:bodyPr>
          <a:lstStyle/>
          <a:p>
            <a:pPr algn="l"/>
            <a:r>
              <a:rPr lang="en-US" sz="2800" b="1" i="1">
                <a:solidFill>
                  <a:srgbClr val="0070C0"/>
                </a:solidFill>
                <a:latin typeface="#9Slide05 GeosansLight" panose="02000603020000020003" pitchFamily="2" charset="0"/>
              </a:rPr>
              <a:t>- Với các nhận xét: Tăng/giảm: </a:t>
            </a:r>
            <a:r>
              <a:rPr lang="en-US" sz="2800" b="1" i="1">
                <a:solidFill>
                  <a:srgbClr val="7030A0"/>
                </a:solidFill>
                <a:latin typeface="#9Slide05 GeosansLight" panose="02000603020000020003" pitchFamily="2" charset="0"/>
              </a:rPr>
              <a:t>nhanh/chậm</a:t>
            </a:r>
            <a:r>
              <a:rPr lang="en-US" sz="2800" b="1" i="1">
                <a:solidFill>
                  <a:srgbClr val="0070C0"/>
                </a:solidFill>
                <a:latin typeface="#9Slide05 GeosansLight" panose="02000603020000020003" pitchFamily="2" charset="0"/>
              </a:rPr>
              <a:t>: </a:t>
            </a:r>
            <a:r>
              <a:rPr lang="en-US" sz="2800" b="1" i="1">
                <a:solidFill>
                  <a:srgbClr val="FF0000"/>
                </a:solidFill>
                <a:latin typeface="#9Slide05 GeosansLight" panose="02000603020000020003" pitchFamily="2" charset="0"/>
              </a:rPr>
              <a:t>chia</a:t>
            </a:r>
          </a:p>
          <a:p>
            <a:pPr algn="l"/>
            <a:r>
              <a:rPr lang="en-US" sz="2800" b="1" i="1">
                <a:solidFill>
                  <a:srgbClr val="0070C0"/>
                </a:solidFill>
                <a:latin typeface="#9Slide05 GeosansLight" panose="02000603020000020003" pitchFamily="2" charset="0"/>
              </a:rPr>
              <a:t>- Với các nhận xét: Tăng/giảm: </a:t>
            </a:r>
            <a:r>
              <a:rPr lang="en-US" sz="2800" b="1" i="1">
                <a:solidFill>
                  <a:srgbClr val="7030A0"/>
                </a:solidFill>
                <a:latin typeface="#9Slide05 GeosansLight" panose="02000603020000020003" pitchFamily="2" charset="0"/>
              </a:rPr>
              <a:t>nhiều/ít</a:t>
            </a:r>
            <a:r>
              <a:rPr lang="en-US" sz="2800" b="1" i="1">
                <a:solidFill>
                  <a:srgbClr val="0070C0"/>
                </a:solidFill>
                <a:latin typeface="#9Slide05 GeosansLight" panose="02000603020000020003" pitchFamily="2" charset="0"/>
              </a:rPr>
              <a:t>: </a:t>
            </a:r>
            <a:r>
              <a:rPr lang="en-US" sz="2800" b="1" i="1">
                <a:solidFill>
                  <a:srgbClr val="FF0000"/>
                </a:solidFill>
                <a:latin typeface="#9Slide05 GeosansLight" panose="02000603020000020003" pitchFamily="2" charset="0"/>
              </a:rPr>
              <a:t>Trừ </a:t>
            </a:r>
          </a:p>
        </p:txBody>
      </p:sp>
      <p:sp>
        <p:nvSpPr>
          <p:cNvPr id="21" name="TextBox 20">
            <a:extLst>
              <a:ext uri="{FF2B5EF4-FFF2-40B4-BE49-F238E27FC236}">
                <a16:creationId xmlns:a16="http://schemas.microsoft.com/office/drawing/2014/main" id="{FC72DDE8-683C-53BA-A871-62BD799E3E03}"/>
              </a:ext>
            </a:extLst>
          </p:cNvPr>
          <p:cNvSpPr txBox="1"/>
          <p:nvPr/>
        </p:nvSpPr>
        <p:spPr>
          <a:xfrm>
            <a:off x="977485" y="4991187"/>
            <a:ext cx="2446199" cy="1015663"/>
          </a:xfrm>
          <a:prstGeom prst="rect">
            <a:avLst/>
          </a:prstGeom>
          <a:noFill/>
        </p:spPr>
        <p:txBody>
          <a:bodyPr wrap="square">
            <a:spAutoFit/>
          </a:bodyPr>
          <a:lstStyle/>
          <a:p>
            <a:pPr algn="l"/>
            <a:r>
              <a:rPr lang="en-US" sz="6000" i="1">
                <a:solidFill>
                  <a:srgbClr val="FF0000"/>
                </a:solidFill>
                <a:latin typeface="#9Slide05 FS Blonde Script" panose="03000503000000000000" pitchFamily="65" charset="0"/>
              </a:rPr>
              <a:t>Lưu ý:</a:t>
            </a:r>
          </a:p>
        </p:txBody>
      </p:sp>
      <p:pic>
        <p:nvPicPr>
          <p:cNvPr id="5" name="Picture 12" descr="Red Letter I Icon, PNG ClipArt Image | IconBug.com">
            <a:hlinkClick r:id="rId8" action="ppaction://hlinksldjump"/>
            <a:extLst>
              <a:ext uri="{FF2B5EF4-FFF2-40B4-BE49-F238E27FC236}">
                <a16:creationId xmlns:a16="http://schemas.microsoft.com/office/drawing/2014/main" id="{85D58063-2678-FEB0-0310-6B16247D0A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892" y="1699339"/>
            <a:ext cx="588504" cy="545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E8A395-8AD3-91E8-074A-A826BFC48276}"/>
              </a:ext>
            </a:extLst>
          </p:cNvPr>
          <p:cNvSpPr txBox="1"/>
          <p:nvPr/>
        </p:nvSpPr>
        <p:spPr>
          <a:xfrm>
            <a:off x="3863488" y="3855505"/>
            <a:ext cx="7572531" cy="615553"/>
          </a:xfrm>
          <a:prstGeom prst="rect">
            <a:avLst/>
          </a:prstGeom>
          <a:noFill/>
        </p:spPr>
        <p:txBody>
          <a:bodyPr wrap="square" lIns="0" tIns="0" rIns="0" bIns="0" rtlCol="0">
            <a:spAutoFit/>
          </a:bodyPr>
          <a:lstStyle/>
          <a:p>
            <a:pPr algn="l"/>
            <a:r>
              <a:rPr lang="en-US" sz="4000" b="1">
                <a:solidFill>
                  <a:srgbClr val="00B050"/>
                </a:solidFill>
                <a:latin typeface="#9Slide05 GeosansLight" panose="02000603020000020003" pitchFamily="2" charset="0"/>
              </a:rPr>
              <a:t>Thực hiện theo quy tắc chung</a:t>
            </a:r>
          </a:p>
        </p:txBody>
      </p:sp>
      <p:sp>
        <p:nvSpPr>
          <p:cNvPr id="10" name="Arrow: Right 9">
            <a:extLst>
              <a:ext uri="{FF2B5EF4-FFF2-40B4-BE49-F238E27FC236}">
                <a16:creationId xmlns:a16="http://schemas.microsoft.com/office/drawing/2014/main" id="{734B9253-24BE-3AC2-D9BD-836E3D1FF335}"/>
              </a:ext>
            </a:extLst>
          </p:cNvPr>
          <p:cNvSpPr/>
          <p:nvPr/>
        </p:nvSpPr>
        <p:spPr>
          <a:xfrm>
            <a:off x="1524000" y="4004288"/>
            <a:ext cx="2039705" cy="374827"/>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229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p:bldP spid="18" grpId="0" animBg="1"/>
      <p:bldP spid="19" grpId="0"/>
      <p:bldP spid="21" grpId="0"/>
      <p:bldP spid="6"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F3BA1A-EB33-51F4-8EA3-741DEA9AAEAB}"/>
              </a:ext>
            </a:extLst>
          </p:cNvPr>
          <p:cNvSpPr txBox="1"/>
          <p:nvPr/>
        </p:nvSpPr>
        <p:spPr>
          <a:xfrm>
            <a:off x="5503291" y="2729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hlinkClick r:id="rId2" action="ppaction://hlinksldjump"/>
            <a:extLst>
              <a:ext uri="{FF2B5EF4-FFF2-40B4-BE49-F238E27FC236}">
                <a16:creationId xmlns:a16="http://schemas.microsoft.com/office/drawing/2014/main" id="{16F7608A-FC8C-3DDA-4903-ED32760B7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4366265" y="99065"/>
            <a:ext cx="951888" cy="9518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F6713A61-E4EC-9CA0-2ECD-ED17D9379FCE}"/>
              </a:ext>
            </a:extLst>
          </p:cNvPr>
          <p:cNvGraphicFramePr>
            <a:graphicFrameLocks noGrp="1"/>
          </p:cNvGraphicFramePr>
          <p:nvPr>
            <p:extLst>
              <p:ext uri="{D42A27DB-BD31-4B8C-83A1-F6EECF244321}">
                <p14:modId xmlns:p14="http://schemas.microsoft.com/office/powerpoint/2010/main" val="669061168"/>
              </p:ext>
            </p:extLst>
          </p:nvPr>
        </p:nvGraphicFramePr>
        <p:xfrm>
          <a:off x="392211" y="2739933"/>
          <a:ext cx="11003900" cy="1569432"/>
        </p:xfrm>
        <a:graphic>
          <a:graphicData uri="http://schemas.openxmlformats.org/drawingml/2006/table">
            <a:tbl>
              <a:tblPr firstRow="1" firstCol="1" bandRow="1">
                <a:tableStyleId>{5940675A-B579-460E-94D1-54222C63F5DA}</a:tableStyleId>
              </a:tblPr>
              <a:tblGrid>
                <a:gridCol w="2200780">
                  <a:extLst>
                    <a:ext uri="{9D8B030D-6E8A-4147-A177-3AD203B41FA5}">
                      <a16:colId xmlns:a16="http://schemas.microsoft.com/office/drawing/2014/main" val="1254683090"/>
                    </a:ext>
                  </a:extLst>
                </a:gridCol>
                <a:gridCol w="2200780">
                  <a:extLst>
                    <a:ext uri="{9D8B030D-6E8A-4147-A177-3AD203B41FA5}">
                      <a16:colId xmlns:a16="http://schemas.microsoft.com/office/drawing/2014/main" val="1167491450"/>
                    </a:ext>
                  </a:extLst>
                </a:gridCol>
                <a:gridCol w="2200780">
                  <a:extLst>
                    <a:ext uri="{9D8B030D-6E8A-4147-A177-3AD203B41FA5}">
                      <a16:colId xmlns:a16="http://schemas.microsoft.com/office/drawing/2014/main" val="3719032353"/>
                    </a:ext>
                  </a:extLst>
                </a:gridCol>
                <a:gridCol w="2200780">
                  <a:extLst>
                    <a:ext uri="{9D8B030D-6E8A-4147-A177-3AD203B41FA5}">
                      <a16:colId xmlns:a16="http://schemas.microsoft.com/office/drawing/2014/main" val="1449687175"/>
                    </a:ext>
                  </a:extLst>
                </a:gridCol>
                <a:gridCol w="2200780">
                  <a:extLst>
                    <a:ext uri="{9D8B030D-6E8A-4147-A177-3AD203B41FA5}">
                      <a16:colId xmlns:a16="http://schemas.microsoft.com/office/drawing/2014/main" val="2498757257"/>
                    </a:ext>
                  </a:extLst>
                </a:gridCol>
              </a:tblGrid>
              <a:tr h="523144">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Năm</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Lào</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Thái Lan</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Việt Nam</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In-đô-nê-xi-a</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73443920"/>
                  </a:ext>
                </a:extLst>
              </a:tr>
              <a:tr h="523144">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2015</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1043</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151266</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28250</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103268</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478901627"/>
                  </a:ext>
                </a:extLst>
              </a:tr>
              <a:tr h="523144">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2020</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1393</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248743</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94834</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131139</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2726086926"/>
                  </a:ext>
                </a:extLst>
              </a:tr>
            </a:tbl>
          </a:graphicData>
        </a:graphic>
      </p:graphicFrame>
      <p:sp>
        <p:nvSpPr>
          <p:cNvPr id="6" name="Rectangle 1">
            <a:extLst>
              <a:ext uri="{FF2B5EF4-FFF2-40B4-BE49-F238E27FC236}">
                <a16:creationId xmlns:a16="http://schemas.microsoft.com/office/drawing/2014/main" id="{9F5B26FD-36ED-F30F-A21E-D4AAC608FBA7}"/>
              </a:ext>
            </a:extLst>
          </p:cNvPr>
          <p:cNvSpPr>
            <a:spLocks noChangeArrowheads="1"/>
          </p:cNvSpPr>
          <p:nvPr/>
        </p:nvSpPr>
        <p:spPr bwMode="auto">
          <a:xfrm>
            <a:off x="87248" y="4724400"/>
            <a:ext cx="1190291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liệu</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nhận</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xét</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nào</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sau</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đây</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đúng</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khi</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so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sánh</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tổng</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dự</a:t>
            </a:r>
            <a:r>
              <a:rPr kumimoji="0" lang="en-US" altLang="en-US" sz="24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trữ quốc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tế</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một</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quốc</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gia</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2020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với</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kumimoji="0" lang="en-US" altLang="en-US" sz="24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2015?</a:t>
            </a:r>
          </a:p>
          <a:p>
            <a:pPr marL="0" marR="0" lvl="0" indent="0" algn="l" defTabSz="914400" rtl="0" eaLnBrk="0" fontAlgn="base" latinLnBrk="0" hangingPunct="0">
              <a:lnSpc>
                <a:spcPct val="100000"/>
              </a:lnSpc>
              <a:spcBef>
                <a:spcPct val="0"/>
              </a:spcBef>
              <a:spcAft>
                <a:spcPct val="0"/>
              </a:spcAft>
              <a:buClrTx/>
              <a:buSzTx/>
              <a:buFontTx/>
              <a:buNone/>
              <a:tabLst>
                <a:tab pos="179388" algn="l"/>
              </a:tabLst>
            </a:pPr>
            <a:endParaRPr kumimoji="0" lang="en-US" altLang="en-US" sz="900" b="1" i="0" u="none" strike="noStrike" cap="none" normalizeH="0" baseline="0" dirty="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Việt</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Nam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tăng</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chậm</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In-</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đô</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nê</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a:t>
            </a:r>
            <a:endParaRPr kumimoji="0" lang="en-US" altLang="en-US" sz="2400" b="1" i="0" u="none" strike="noStrike" cap="none" normalizeH="0" baseline="0" dirty="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Thái</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Lan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tăng</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chậm</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Việt</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Nam.</a:t>
            </a:r>
            <a:endParaRPr kumimoji="0" lang="en-US" altLang="en-US" sz="2400" b="1" i="0" u="none" strike="noStrike" cap="none" normalizeH="0" baseline="0" dirty="0">
              <a:ln>
                <a:noFill/>
              </a:ln>
              <a:solidFill>
                <a:srgbClr val="0070C0"/>
              </a:solidFill>
              <a:effectLst/>
              <a:latin typeface="#9Slide05 GeosansLight" panose="02000603020000020003" pitchFamily="2" charset="0"/>
            </a:endParaRPr>
          </a:p>
        </p:txBody>
      </p:sp>
      <p:sp>
        <p:nvSpPr>
          <p:cNvPr id="7" name="TextBox 6">
            <a:extLst>
              <a:ext uri="{FF2B5EF4-FFF2-40B4-BE49-F238E27FC236}">
                <a16:creationId xmlns:a16="http://schemas.microsoft.com/office/drawing/2014/main" id="{52447BA5-5F05-E901-8507-49A233266091}"/>
              </a:ext>
            </a:extLst>
          </p:cNvPr>
          <p:cNvSpPr txBox="1"/>
          <p:nvPr/>
        </p:nvSpPr>
        <p:spPr>
          <a:xfrm>
            <a:off x="-1838150" y="841968"/>
            <a:ext cx="10367865" cy="658963"/>
          </a:xfrm>
          <a:prstGeom prst="rect">
            <a:avLst/>
          </a:prstGeom>
          <a:noFill/>
        </p:spPr>
        <p:txBody>
          <a:bodyPr wrap="square">
            <a:spAutoFit/>
          </a:bodyPr>
          <a:lstStyle/>
          <a:p>
            <a:pPr marL="0" marR="0" algn="ctr">
              <a:lnSpc>
                <a:spcPct val="150000"/>
              </a:lnSpc>
              <a:spcBef>
                <a:spcPts val="0"/>
              </a:spcBef>
              <a:spcAft>
                <a:spcPts val="0"/>
              </a:spcAft>
            </a:pP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Câu 41. Đề minh họa của Bộ GD- ĐT năm 2023 </a:t>
            </a:r>
          </a:p>
        </p:txBody>
      </p:sp>
      <p:sp>
        <p:nvSpPr>
          <p:cNvPr id="9" name="TextBox 8">
            <a:extLst>
              <a:ext uri="{FF2B5EF4-FFF2-40B4-BE49-F238E27FC236}">
                <a16:creationId xmlns:a16="http://schemas.microsoft.com/office/drawing/2014/main" id="{D5E6B871-FE7F-27C9-487C-C111DE66C460}"/>
              </a:ext>
            </a:extLst>
          </p:cNvPr>
          <p:cNvSpPr txBox="1"/>
          <p:nvPr/>
        </p:nvSpPr>
        <p:spPr>
          <a:xfrm>
            <a:off x="87248" y="1467911"/>
            <a:ext cx="11613826" cy="1754326"/>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tab pos="179388" algn="l"/>
              </a:tabLst>
            </a:pPr>
            <a:r>
              <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Cho bảng số liệu:</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TÔNG DỰ TRỮ QUỐC TẾ</a:t>
            </a:r>
            <a:r>
              <a:rPr lang="en-US" altLang="en-US" sz="24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CỦA MỘT SỐ QUỐC GIA NĂM 2015 VÀ NǍM 2020</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0" algn="r"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Đơn vị: Triệu đô la Mỹ)</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tab pos="179388" algn="l"/>
              </a:tabLst>
            </a:pPr>
            <a:endPar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768EE1C-51E4-4A53-23F2-E89567266CF2}"/>
              </a:ext>
            </a:extLst>
          </p:cNvPr>
          <p:cNvSpPr txBox="1"/>
          <p:nvPr/>
        </p:nvSpPr>
        <p:spPr>
          <a:xfrm>
            <a:off x="2198085" y="3893866"/>
            <a:ext cx="9708826" cy="830997"/>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tab pos="179388" algn="l"/>
              </a:tabLst>
            </a:pPr>
            <a:endPar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(Nguồn: Niên giám thống kê Việt Nam 2021, NXB Thống kê, 2022)</a:t>
            </a:r>
            <a:endParaRPr kumimoji="0" lang="en-US" altLang="en-US" sz="1200" b="1" i="1" u="none" strike="noStrike" cap="none" normalizeH="0" baseline="0">
              <a:ln>
                <a:noFill/>
              </a:ln>
              <a:solidFill>
                <a:srgbClr val="0070C0"/>
              </a:solidFill>
              <a:effectLst/>
              <a:latin typeface="#9Slide05 GeosansLight" panose="02000603020000020003" pitchFamily="2" charset="0"/>
            </a:endParaRPr>
          </a:p>
        </p:txBody>
      </p:sp>
      <p:sp>
        <p:nvSpPr>
          <p:cNvPr id="8" name="TextBox 7">
            <a:extLst>
              <a:ext uri="{FF2B5EF4-FFF2-40B4-BE49-F238E27FC236}">
                <a16:creationId xmlns:a16="http://schemas.microsoft.com/office/drawing/2014/main" id="{7A4A40D9-D333-1DAE-5887-3B05BEA847E9}"/>
              </a:ext>
            </a:extLst>
          </p:cNvPr>
          <p:cNvSpPr txBox="1"/>
          <p:nvPr/>
        </p:nvSpPr>
        <p:spPr>
          <a:xfrm>
            <a:off x="6309487" y="5680052"/>
            <a:ext cx="829714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C. </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In-đô-nê-xi-a tăng nhanh hơn Lào.</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D. Lào tăng nhanh hơn Thái Lan.</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p:txBody>
      </p:sp>
      <p:pic>
        <p:nvPicPr>
          <p:cNvPr id="2" name="Picture 4" descr="icon-tick | Tối ưu giải pháp công nghiệp">
            <a:extLst>
              <a:ext uri="{FF2B5EF4-FFF2-40B4-BE49-F238E27FC236}">
                <a16:creationId xmlns:a16="http://schemas.microsoft.com/office/drawing/2014/main" id="{9745EF34-A33B-C3E5-723B-D4BFF6247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893" y="5486400"/>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E31D53C7-9B7D-4B10-6279-9D7D316A74E9}"/>
              </a:ext>
            </a:extLst>
          </p:cNvPr>
          <p:cNvCxnSpPr>
            <a:cxnSpLocks/>
          </p:cNvCxnSpPr>
          <p:nvPr/>
        </p:nvCxnSpPr>
        <p:spPr>
          <a:xfrm flipV="1">
            <a:off x="6718581" y="5147102"/>
            <a:ext cx="2349219" cy="399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CC3519-5132-D9E4-081D-C7CB1FF3A82B}"/>
              </a:ext>
            </a:extLst>
          </p:cNvPr>
          <p:cNvCxnSpPr>
            <a:cxnSpLocks/>
          </p:cNvCxnSpPr>
          <p:nvPr/>
        </p:nvCxnSpPr>
        <p:spPr>
          <a:xfrm>
            <a:off x="969389" y="2309528"/>
            <a:ext cx="3297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694F3B-8A59-6FC6-48A3-E91FF3839462}"/>
              </a:ext>
            </a:extLst>
          </p:cNvPr>
          <p:cNvCxnSpPr>
            <a:cxnSpLocks/>
          </p:cNvCxnSpPr>
          <p:nvPr/>
        </p:nvCxnSpPr>
        <p:spPr>
          <a:xfrm>
            <a:off x="762000" y="5562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25F1E9-E5B5-F898-C1DA-F8C9F1EEB4B8}"/>
              </a:ext>
            </a:extLst>
          </p:cNvPr>
          <p:cNvCxnSpPr>
            <a:cxnSpLocks/>
          </p:cNvCxnSpPr>
          <p:nvPr/>
        </p:nvCxnSpPr>
        <p:spPr>
          <a:xfrm>
            <a:off x="2438221" y="5521569"/>
            <a:ext cx="685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95E905-F8A8-8ABD-2A2A-46C294412EC0}"/>
              </a:ext>
            </a:extLst>
          </p:cNvPr>
          <p:cNvCxnSpPr>
            <a:cxnSpLocks/>
          </p:cNvCxnSpPr>
          <p:nvPr/>
        </p:nvCxnSpPr>
        <p:spPr>
          <a:xfrm>
            <a:off x="4817491" y="5181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63AA61-D5B1-9A9E-476B-2AEE5EDC251E}"/>
              </a:ext>
            </a:extLst>
          </p:cNvPr>
          <p:cNvCxnSpPr>
            <a:cxnSpLocks/>
          </p:cNvCxnSpPr>
          <p:nvPr/>
        </p:nvCxnSpPr>
        <p:spPr>
          <a:xfrm flipV="1">
            <a:off x="2225765" y="6038998"/>
            <a:ext cx="1287581" cy="5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D00CEF-3DF6-3AD9-878B-E52D5E1AE3A1}"/>
              </a:ext>
            </a:extLst>
          </p:cNvPr>
          <p:cNvCxnSpPr>
            <a:cxnSpLocks/>
          </p:cNvCxnSpPr>
          <p:nvPr/>
        </p:nvCxnSpPr>
        <p:spPr>
          <a:xfrm flipV="1">
            <a:off x="2058201" y="6428682"/>
            <a:ext cx="1287581" cy="5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rrow: Down 28">
            <a:extLst>
              <a:ext uri="{FF2B5EF4-FFF2-40B4-BE49-F238E27FC236}">
                <a16:creationId xmlns:a16="http://schemas.microsoft.com/office/drawing/2014/main" id="{BAB46B48-1992-5A82-14BD-CFA0E34F2FA3}"/>
              </a:ext>
            </a:extLst>
          </p:cNvPr>
          <p:cNvSpPr/>
          <p:nvPr/>
        </p:nvSpPr>
        <p:spPr>
          <a:xfrm rot="16200000">
            <a:off x="4751624" y="6175993"/>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F0E15A1-3CED-1EDC-2E4B-08C7E25C0A40}"/>
              </a:ext>
            </a:extLst>
          </p:cNvPr>
          <p:cNvSpPr txBox="1"/>
          <p:nvPr/>
        </p:nvSpPr>
        <p:spPr>
          <a:xfrm>
            <a:off x="5036327" y="6165412"/>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sp>
        <p:nvSpPr>
          <p:cNvPr id="40" name="Arrow: Down 39">
            <a:extLst>
              <a:ext uri="{FF2B5EF4-FFF2-40B4-BE49-F238E27FC236}">
                <a16:creationId xmlns:a16="http://schemas.microsoft.com/office/drawing/2014/main" id="{8EEC8A22-07C8-7600-CD3F-8E726A3E67CE}"/>
              </a:ext>
            </a:extLst>
          </p:cNvPr>
          <p:cNvSpPr/>
          <p:nvPr/>
        </p:nvSpPr>
        <p:spPr>
          <a:xfrm rot="16200000">
            <a:off x="5237723" y="5824878"/>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82C0F43-7A55-7EFD-63BA-DCA8C8F44727}"/>
              </a:ext>
            </a:extLst>
          </p:cNvPr>
          <p:cNvSpPr txBox="1"/>
          <p:nvPr/>
        </p:nvSpPr>
        <p:spPr>
          <a:xfrm>
            <a:off x="5533469" y="5801145"/>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sp>
        <p:nvSpPr>
          <p:cNvPr id="42" name="Arrow: Down 41">
            <a:extLst>
              <a:ext uri="{FF2B5EF4-FFF2-40B4-BE49-F238E27FC236}">
                <a16:creationId xmlns:a16="http://schemas.microsoft.com/office/drawing/2014/main" id="{79C31044-3A3A-E01B-CDCC-09DBF40A5755}"/>
              </a:ext>
            </a:extLst>
          </p:cNvPr>
          <p:cNvSpPr/>
          <p:nvPr/>
        </p:nvSpPr>
        <p:spPr>
          <a:xfrm rot="16200000">
            <a:off x="10567061" y="6213499"/>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BBA436B-6C32-7E0C-4534-C8E3EBD0D468}"/>
              </a:ext>
            </a:extLst>
          </p:cNvPr>
          <p:cNvSpPr txBox="1"/>
          <p:nvPr/>
        </p:nvSpPr>
        <p:spPr>
          <a:xfrm>
            <a:off x="10851764" y="6202918"/>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sp>
        <p:nvSpPr>
          <p:cNvPr id="44" name="Arrow: Down 43">
            <a:extLst>
              <a:ext uri="{FF2B5EF4-FFF2-40B4-BE49-F238E27FC236}">
                <a16:creationId xmlns:a16="http://schemas.microsoft.com/office/drawing/2014/main" id="{AD8BC5FA-EA39-C082-BCC1-254579041050}"/>
              </a:ext>
            </a:extLst>
          </p:cNvPr>
          <p:cNvSpPr/>
          <p:nvPr/>
        </p:nvSpPr>
        <p:spPr>
          <a:xfrm rot="16200000">
            <a:off x="11053157" y="5862384"/>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DC5C17C-4158-F35F-B3DE-59C4DBC425B8}"/>
              </a:ext>
            </a:extLst>
          </p:cNvPr>
          <p:cNvSpPr txBox="1"/>
          <p:nvPr/>
        </p:nvSpPr>
        <p:spPr>
          <a:xfrm>
            <a:off x="11348906" y="5838651"/>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cxnSp>
        <p:nvCxnSpPr>
          <p:cNvPr id="50" name="Straight Connector 49">
            <a:extLst>
              <a:ext uri="{FF2B5EF4-FFF2-40B4-BE49-F238E27FC236}">
                <a16:creationId xmlns:a16="http://schemas.microsoft.com/office/drawing/2014/main" id="{6547AF98-DC0E-90F3-0647-DB825153C114}"/>
              </a:ext>
            </a:extLst>
          </p:cNvPr>
          <p:cNvCxnSpPr>
            <a:cxnSpLocks/>
          </p:cNvCxnSpPr>
          <p:nvPr/>
        </p:nvCxnSpPr>
        <p:spPr>
          <a:xfrm flipV="1">
            <a:off x="9047846" y="6044905"/>
            <a:ext cx="1287581" cy="5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84665B-D180-FD08-CE57-4BB9C9DA99DC}"/>
              </a:ext>
            </a:extLst>
          </p:cNvPr>
          <p:cNvCxnSpPr>
            <a:cxnSpLocks/>
          </p:cNvCxnSpPr>
          <p:nvPr/>
        </p:nvCxnSpPr>
        <p:spPr>
          <a:xfrm flipV="1">
            <a:off x="8090881" y="6421430"/>
            <a:ext cx="1287581" cy="5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2E07EC3-1586-1C12-11CD-1E10AC7B61AE}"/>
              </a:ext>
            </a:extLst>
          </p:cNvPr>
          <p:cNvSpPr txBox="1"/>
          <p:nvPr/>
        </p:nvSpPr>
        <p:spPr>
          <a:xfrm>
            <a:off x="4039312" y="3805577"/>
            <a:ext cx="839137" cy="369332"/>
          </a:xfrm>
          <a:prstGeom prst="rect">
            <a:avLst/>
          </a:prstGeom>
          <a:noFill/>
        </p:spPr>
        <p:txBody>
          <a:bodyPr wrap="square" lIns="0" tIns="0" rIns="0" bIns="0" rtlCol="0">
            <a:spAutoFit/>
          </a:bodyPr>
          <a:lstStyle/>
          <a:p>
            <a:pPr algn="l"/>
            <a:r>
              <a:rPr lang="en-US" sz="2400" b="1">
                <a:solidFill>
                  <a:schemeClr val="accent5">
                    <a:lumMod val="75000"/>
                  </a:schemeClr>
                </a:solidFill>
                <a:latin typeface="#9Slide02 Noi dung rat dai" panose="02000000000000000000" pitchFamily="2" charset="0"/>
                <a:ea typeface="#9Slide02 Noi dung rat dai" panose="02000000000000000000" pitchFamily="2" charset="0"/>
              </a:rPr>
              <a:t>(1,34)</a:t>
            </a:r>
          </a:p>
        </p:txBody>
      </p:sp>
      <p:sp>
        <p:nvSpPr>
          <p:cNvPr id="59" name="TextBox 58">
            <a:extLst>
              <a:ext uri="{FF2B5EF4-FFF2-40B4-BE49-F238E27FC236}">
                <a16:creationId xmlns:a16="http://schemas.microsoft.com/office/drawing/2014/main" id="{311610E1-2905-8F0A-A1BB-AD3CFCD7ACB3}"/>
              </a:ext>
            </a:extLst>
          </p:cNvPr>
          <p:cNvSpPr txBox="1"/>
          <p:nvPr/>
        </p:nvSpPr>
        <p:spPr>
          <a:xfrm>
            <a:off x="6294624" y="3816192"/>
            <a:ext cx="839137" cy="369332"/>
          </a:xfrm>
          <a:prstGeom prst="rect">
            <a:avLst/>
          </a:prstGeom>
          <a:noFill/>
        </p:spPr>
        <p:txBody>
          <a:bodyPr wrap="square" lIns="0" tIns="0" rIns="0" bIns="0" rtlCol="0">
            <a:spAutoFit/>
          </a:bodyPr>
          <a:lstStyle/>
          <a:p>
            <a:pPr algn="l"/>
            <a:r>
              <a:rPr lang="en-US" sz="2400" b="1">
                <a:solidFill>
                  <a:schemeClr val="accent5">
                    <a:lumMod val="75000"/>
                  </a:schemeClr>
                </a:solidFill>
                <a:latin typeface="#9Slide02 Noi dung rat dai" panose="02000000000000000000" pitchFamily="2" charset="0"/>
                <a:ea typeface="#9Slide02 Noi dung rat dai" panose="02000000000000000000" pitchFamily="2" charset="0"/>
              </a:rPr>
              <a:t>(1,64)</a:t>
            </a:r>
          </a:p>
        </p:txBody>
      </p:sp>
      <p:sp>
        <p:nvSpPr>
          <p:cNvPr id="60" name="TextBox 59">
            <a:extLst>
              <a:ext uri="{FF2B5EF4-FFF2-40B4-BE49-F238E27FC236}">
                <a16:creationId xmlns:a16="http://schemas.microsoft.com/office/drawing/2014/main" id="{3C2B343D-24F2-A0FD-7695-6781FB2EA23A}"/>
              </a:ext>
            </a:extLst>
          </p:cNvPr>
          <p:cNvSpPr txBox="1"/>
          <p:nvPr/>
        </p:nvSpPr>
        <p:spPr>
          <a:xfrm>
            <a:off x="8539325" y="3819062"/>
            <a:ext cx="839137" cy="369332"/>
          </a:xfrm>
          <a:prstGeom prst="rect">
            <a:avLst/>
          </a:prstGeom>
          <a:noFill/>
        </p:spPr>
        <p:txBody>
          <a:bodyPr wrap="square" lIns="0" tIns="0" rIns="0" bIns="0" rtlCol="0">
            <a:spAutoFit/>
          </a:bodyPr>
          <a:lstStyle/>
          <a:p>
            <a:pPr algn="l"/>
            <a:r>
              <a:rPr lang="en-US" sz="2400" b="1" dirty="0">
                <a:solidFill>
                  <a:srgbClr val="FF0000"/>
                </a:solidFill>
                <a:latin typeface="#9Slide02 Noi dung rat dai" panose="02000000000000000000" pitchFamily="2" charset="0"/>
                <a:ea typeface="#9Slide02 Noi dung rat dai" panose="02000000000000000000" pitchFamily="2" charset="0"/>
              </a:rPr>
              <a:t>(3.36)</a:t>
            </a:r>
          </a:p>
        </p:txBody>
      </p:sp>
      <p:sp>
        <p:nvSpPr>
          <p:cNvPr id="61" name="TextBox 60">
            <a:extLst>
              <a:ext uri="{FF2B5EF4-FFF2-40B4-BE49-F238E27FC236}">
                <a16:creationId xmlns:a16="http://schemas.microsoft.com/office/drawing/2014/main" id="{AC4DF29D-3A5A-5026-9E7B-65B5864937E4}"/>
              </a:ext>
            </a:extLst>
          </p:cNvPr>
          <p:cNvSpPr txBox="1"/>
          <p:nvPr/>
        </p:nvSpPr>
        <p:spPr>
          <a:xfrm>
            <a:off x="10689831" y="3816929"/>
            <a:ext cx="839137" cy="369332"/>
          </a:xfrm>
          <a:prstGeom prst="rect">
            <a:avLst/>
          </a:prstGeom>
          <a:noFill/>
        </p:spPr>
        <p:txBody>
          <a:bodyPr wrap="square" lIns="0" tIns="0" rIns="0" bIns="0" rtlCol="0">
            <a:spAutoFit/>
          </a:bodyPr>
          <a:lstStyle/>
          <a:p>
            <a:pPr algn="l"/>
            <a:r>
              <a:rPr lang="en-US" sz="2400" b="1" dirty="0">
                <a:solidFill>
                  <a:srgbClr val="FF0000"/>
                </a:solidFill>
                <a:latin typeface="#9Slide02 Noi dung rat dai" panose="02000000000000000000" pitchFamily="2" charset="0"/>
                <a:ea typeface="#9Slide02 Noi dung rat dai" panose="02000000000000000000" pitchFamily="2" charset="0"/>
              </a:rPr>
              <a:t>(1,26)</a:t>
            </a:r>
          </a:p>
        </p:txBody>
      </p:sp>
      <p:grpSp>
        <p:nvGrpSpPr>
          <p:cNvPr id="21" name="Group 20">
            <a:extLst>
              <a:ext uri="{FF2B5EF4-FFF2-40B4-BE49-F238E27FC236}">
                <a16:creationId xmlns:a16="http://schemas.microsoft.com/office/drawing/2014/main" id="{37876588-46BA-DB02-1F01-92178D7A5651}"/>
              </a:ext>
            </a:extLst>
          </p:cNvPr>
          <p:cNvGrpSpPr/>
          <p:nvPr/>
        </p:nvGrpSpPr>
        <p:grpSpPr>
          <a:xfrm>
            <a:off x="7696200" y="39742"/>
            <a:ext cx="4449796" cy="1862454"/>
            <a:chOff x="7696200" y="39742"/>
            <a:chExt cx="4449796" cy="1862454"/>
          </a:xfrm>
        </p:grpSpPr>
        <p:sp>
          <p:nvSpPr>
            <p:cNvPr id="20" name="Rectangle 19">
              <a:extLst>
                <a:ext uri="{FF2B5EF4-FFF2-40B4-BE49-F238E27FC236}">
                  <a16:creationId xmlns:a16="http://schemas.microsoft.com/office/drawing/2014/main" id="{64621F87-D096-2B6C-CDD2-E4921C8EACD0}"/>
                </a:ext>
              </a:extLst>
            </p:cNvPr>
            <p:cNvSpPr/>
            <p:nvPr/>
          </p:nvSpPr>
          <p:spPr>
            <a:xfrm>
              <a:off x="7696200" y="39742"/>
              <a:ext cx="4449796" cy="186245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7FBFC4D-3C63-083E-F7A0-F3AAB0A2A1F1}"/>
                </a:ext>
              </a:extLst>
            </p:cNvPr>
            <p:cNvPicPr>
              <a:picLocks noChangeAspect="1"/>
            </p:cNvPicPr>
            <p:nvPr/>
          </p:nvPicPr>
          <p:blipFill>
            <a:blip r:embed="rId5"/>
            <a:stretch>
              <a:fillRect/>
            </a:stretch>
          </p:blipFill>
          <p:spPr>
            <a:xfrm>
              <a:off x="7767669" y="120256"/>
              <a:ext cx="4311740" cy="1708544"/>
            </a:xfrm>
            <a:prstGeom prst="rect">
              <a:avLst/>
            </a:prstGeom>
          </p:spPr>
        </p:pic>
      </p:grpSp>
      <p:sp>
        <p:nvSpPr>
          <p:cNvPr id="10" name="Callout: Down Arrow 9">
            <a:extLst>
              <a:ext uri="{FF2B5EF4-FFF2-40B4-BE49-F238E27FC236}">
                <a16:creationId xmlns:a16="http://schemas.microsoft.com/office/drawing/2014/main" id="{3B886546-CEFD-F63C-C68B-DAC72BD87190}"/>
              </a:ext>
            </a:extLst>
          </p:cNvPr>
          <p:cNvSpPr/>
          <p:nvPr/>
        </p:nvSpPr>
        <p:spPr>
          <a:xfrm>
            <a:off x="7574234" y="633033"/>
            <a:ext cx="4601875" cy="3371155"/>
          </a:xfrm>
          <a:prstGeom prst="downArrowCallou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9Slide05 GeosansLight" panose="02000603020000020003" pitchFamily="2" charset="0"/>
            </a:endParaRPr>
          </a:p>
        </p:txBody>
      </p:sp>
      <p:sp>
        <p:nvSpPr>
          <p:cNvPr id="15" name="TextBox 14">
            <a:extLst>
              <a:ext uri="{FF2B5EF4-FFF2-40B4-BE49-F238E27FC236}">
                <a16:creationId xmlns:a16="http://schemas.microsoft.com/office/drawing/2014/main" id="{910909A1-4B38-382F-9406-B409D2AC0589}"/>
              </a:ext>
            </a:extLst>
          </p:cNvPr>
          <p:cNvSpPr txBox="1"/>
          <p:nvPr/>
        </p:nvSpPr>
        <p:spPr>
          <a:xfrm>
            <a:off x="7871906" y="602274"/>
            <a:ext cx="3927883" cy="492443"/>
          </a:xfrm>
          <a:prstGeom prst="rect">
            <a:avLst/>
          </a:prstGeom>
          <a:noFill/>
        </p:spPr>
        <p:txBody>
          <a:bodyPr wrap="square" lIns="0" tIns="0" rIns="0" bIns="0" rtlCol="0">
            <a:spAutoFit/>
          </a:bodyPr>
          <a:lstStyle/>
          <a:p>
            <a:pPr algn="l"/>
            <a:r>
              <a:rPr lang="en-US" sz="3200" b="1">
                <a:solidFill>
                  <a:srgbClr val="FFFF00"/>
                </a:solidFill>
                <a:latin typeface="#9Slide05 GeosansLight" panose="02000603020000020003" pitchFamily="2" charset="0"/>
              </a:rPr>
              <a:t>Nhận xét thế nào?</a:t>
            </a:r>
          </a:p>
        </p:txBody>
      </p:sp>
      <p:sp>
        <p:nvSpPr>
          <p:cNvPr id="18" name="TextBox 17">
            <a:extLst>
              <a:ext uri="{FF2B5EF4-FFF2-40B4-BE49-F238E27FC236}">
                <a16:creationId xmlns:a16="http://schemas.microsoft.com/office/drawing/2014/main" id="{1B14A8F0-E9AA-3B4D-6132-5680AC2E014B}"/>
              </a:ext>
            </a:extLst>
          </p:cNvPr>
          <p:cNvSpPr txBox="1"/>
          <p:nvPr/>
        </p:nvSpPr>
        <p:spPr>
          <a:xfrm>
            <a:off x="7871906" y="1139549"/>
            <a:ext cx="4367179" cy="984885"/>
          </a:xfrm>
          <a:prstGeom prst="rect">
            <a:avLst/>
          </a:prstGeom>
          <a:noFill/>
        </p:spPr>
        <p:txBody>
          <a:bodyPr wrap="square" lIns="0" tIns="0" rIns="0" bIns="0" rtlCol="0">
            <a:spAutoFit/>
          </a:bodyPr>
          <a:lstStyle/>
          <a:p>
            <a:pPr algn="l"/>
            <a:r>
              <a:rPr lang="en-US" sz="3200" b="1" dirty="0" err="1">
                <a:solidFill>
                  <a:srgbClr val="FFFF00"/>
                </a:solidFill>
                <a:latin typeface="#9Slide05 GeosansLight" panose="02000603020000020003" pitchFamily="2" charset="0"/>
              </a:rPr>
              <a:t>Về</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đối</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tượng</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nào</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có</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đôi</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tượng</a:t>
            </a:r>
            <a:r>
              <a:rPr lang="en-US" sz="3200" b="1" dirty="0">
                <a:solidFill>
                  <a:srgbClr val="FFFF00"/>
                </a:solidFill>
                <a:latin typeface="#9Slide05 GeosansLight" panose="02000603020000020003" pitchFamily="2" charset="0"/>
              </a:rPr>
              <a:t> </a:t>
            </a:r>
            <a:r>
              <a:rPr lang="en-US" sz="3200" b="1" dirty="0" err="1">
                <a:solidFill>
                  <a:srgbClr val="FFFF00"/>
                </a:solidFill>
                <a:latin typeface="#9Slide05 GeosansLight" panose="02000603020000020003" pitchFamily="2" charset="0"/>
              </a:rPr>
              <a:t>đó</a:t>
            </a:r>
            <a:r>
              <a:rPr lang="en-US" sz="3200" b="1" dirty="0">
                <a:solidFill>
                  <a:srgbClr val="FFFF00"/>
                </a:solidFill>
                <a:latin typeface="#9Slide05 GeosansLight" panose="02000603020000020003" pitchFamily="2" charset="0"/>
              </a:rPr>
              <a:t>?</a:t>
            </a:r>
          </a:p>
        </p:txBody>
      </p:sp>
      <p:sp>
        <p:nvSpPr>
          <p:cNvPr id="23" name="TextBox 22">
            <a:extLst>
              <a:ext uri="{FF2B5EF4-FFF2-40B4-BE49-F238E27FC236}">
                <a16:creationId xmlns:a16="http://schemas.microsoft.com/office/drawing/2014/main" id="{689AECAA-1FE2-6382-2842-A9E04352B73C}"/>
              </a:ext>
            </a:extLst>
          </p:cNvPr>
          <p:cNvSpPr txBox="1"/>
          <p:nvPr/>
        </p:nvSpPr>
        <p:spPr>
          <a:xfrm>
            <a:off x="7924527" y="2272469"/>
            <a:ext cx="3927883" cy="492443"/>
          </a:xfrm>
          <a:prstGeom prst="rect">
            <a:avLst/>
          </a:prstGeom>
          <a:noFill/>
        </p:spPr>
        <p:txBody>
          <a:bodyPr wrap="square" lIns="0" tIns="0" rIns="0" bIns="0" rtlCol="0">
            <a:spAutoFit/>
          </a:bodyPr>
          <a:lstStyle/>
          <a:p>
            <a:pPr algn="l"/>
            <a:r>
              <a:rPr lang="en-US" sz="3200" b="1">
                <a:solidFill>
                  <a:srgbClr val="FFFF00"/>
                </a:solidFill>
                <a:latin typeface="#9Slide05 GeosansLight" panose="02000603020000020003" pitchFamily="2" charset="0"/>
              </a:rPr>
              <a:t>Ở thời điểm? </a:t>
            </a:r>
          </a:p>
        </p:txBody>
      </p:sp>
    </p:spTree>
    <p:extLst>
      <p:ext uri="{BB962C8B-B14F-4D97-AF65-F5344CB8AC3E}">
        <p14:creationId xmlns:p14="http://schemas.microsoft.com/office/powerpoint/2010/main" val="1686045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1" nodeType="clickEffect">
                                  <p:stCondLst>
                                    <p:cond delay="0"/>
                                  </p:stCondLst>
                                  <p:childTnLst>
                                    <p:animEffect transition="out" filter="dissolv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9" presetClass="exit" presetSubtype="0" fill="hold" grpId="1" nodeType="withEffect">
                                  <p:stCondLst>
                                    <p:cond delay="0"/>
                                  </p:stCondLst>
                                  <p:childTnLst>
                                    <p:animEffect transition="out" filter="dissolv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barn(inVertical)">
                                      <p:cBhvr>
                                        <p:cTn id="76" dur="500"/>
                                        <p:tgtEl>
                                          <p:spTgt spid="40"/>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barn(inVertical)">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barn(inVertical)">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barn(inVertical)">
                                      <p:cBhvr>
                                        <p:cTn id="89" dur="500"/>
                                        <p:tgtEl>
                                          <p:spTgt spid="3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arn(inVertical)">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barn(inVertical)">
                                      <p:cBhvr>
                                        <p:cTn id="102" dur="500"/>
                                        <p:tgtEl>
                                          <p:spTgt spid="44"/>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barn(inVertical)">
                                      <p:cBhvr>
                                        <p:cTn id="105" dur="500"/>
                                        <p:tgtEl>
                                          <p:spTgt spid="45"/>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barn(inVertical)">
                                      <p:cBhvr>
                                        <p:cTn id="110" dur="500"/>
                                        <p:tgtEl>
                                          <p:spTgt spid="51"/>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arn(inVertical)">
                                      <p:cBhvr>
                                        <p:cTn id="115" dur="500"/>
                                        <p:tgtEl>
                                          <p:spTgt spid="4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barn(inVertical)">
                                      <p:cBhvr>
                                        <p:cTn id="118" dur="500"/>
                                        <p:tgtEl>
                                          <p:spTgt spid="43"/>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animEffect transition="in" filter="barn(inVertical)">
                                      <p:cBhvr>
                                        <p:cTn id="123" dur="500"/>
                                        <p:tgtEl>
                                          <p:spTgt spid="58"/>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59"/>
                                        </p:tgtEl>
                                        <p:attrNameLst>
                                          <p:attrName>style.visibility</p:attrName>
                                        </p:attrNameLst>
                                      </p:cBhvr>
                                      <p:to>
                                        <p:strVal val="visible"/>
                                      </p:to>
                                    </p:set>
                                    <p:animEffect transition="in" filter="barn(inVertical)">
                                      <p:cBhvr>
                                        <p:cTn id="126" dur="500"/>
                                        <p:tgtEl>
                                          <p:spTgt spid="59"/>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barn(inVertical)">
                                      <p:cBhvr>
                                        <p:cTn id="129" dur="500"/>
                                        <p:tgtEl>
                                          <p:spTgt spid="60"/>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barn(inVertical)">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Effect transition="in" filter="barn(inVertical)">
                                      <p:cBhvr>
                                        <p:cTn id="1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40" grpId="0" animBg="1"/>
      <p:bldP spid="41" grpId="0"/>
      <p:bldP spid="42" grpId="0" animBg="1"/>
      <p:bldP spid="43" grpId="0"/>
      <p:bldP spid="44" grpId="0" animBg="1"/>
      <p:bldP spid="45" grpId="0"/>
      <p:bldP spid="58" grpId="0"/>
      <p:bldP spid="59" grpId="0"/>
      <p:bldP spid="60" grpId="0"/>
      <p:bldP spid="61" grpId="0"/>
      <p:bldP spid="10" grpId="0" animBg="1"/>
      <p:bldP spid="10" grpId="1" animBg="1"/>
      <p:bldP spid="15" grpId="0"/>
      <p:bldP spid="15" grpId="1"/>
      <p:bldP spid="18" grpId="0"/>
      <p:bldP spid="18" grpId="1"/>
      <p:bldP spid="23" grpId="0"/>
      <p:bldP spid="2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5FC3F-BE31-FC79-3519-47F9F3BCE2E2}"/>
              </a:ext>
            </a:extLst>
          </p:cNvPr>
          <p:cNvGraphicFramePr>
            <a:graphicFrameLocks noGrp="1"/>
          </p:cNvGraphicFramePr>
          <p:nvPr>
            <p:extLst>
              <p:ext uri="{D42A27DB-BD31-4B8C-83A1-F6EECF244321}">
                <p14:modId xmlns:p14="http://schemas.microsoft.com/office/powerpoint/2010/main" val="3105961188"/>
              </p:ext>
            </p:extLst>
          </p:nvPr>
        </p:nvGraphicFramePr>
        <p:xfrm>
          <a:off x="1981200" y="2667001"/>
          <a:ext cx="8762999" cy="1661731"/>
        </p:xfrm>
        <a:graphic>
          <a:graphicData uri="http://schemas.openxmlformats.org/drawingml/2006/table">
            <a:tbl>
              <a:tblPr firstRow="1" firstCol="1" bandRow="1">
                <a:tableStyleId>{5940675A-B579-460E-94D1-54222C63F5DA}</a:tableStyleId>
              </a:tblPr>
              <a:tblGrid>
                <a:gridCol w="1649972">
                  <a:extLst>
                    <a:ext uri="{9D8B030D-6E8A-4147-A177-3AD203B41FA5}">
                      <a16:colId xmlns:a16="http://schemas.microsoft.com/office/drawing/2014/main" val="2252980957"/>
                    </a:ext>
                  </a:extLst>
                </a:gridCol>
                <a:gridCol w="1681200">
                  <a:extLst>
                    <a:ext uri="{9D8B030D-6E8A-4147-A177-3AD203B41FA5}">
                      <a16:colId xmlns:a16="http://schemas.microsoft.com/office/drawing/2014/main" val="590090929"/>
                    </a:ext>
                  </a:extLst>
                </a:gridCol>
                <a:gridCol w="1799356">
                  <a:extLst>
                    <a:ext uri="{9D8B030D-6E8A-4147-A177-3AD203B41FA5}">
                      <a16:colId xmlns:a16="http://schemas.microsoft.com/office/drawing/2014/main" val="1572325201"/>
                    </a:ext>
                  </a:extLst>
                </a:gridCol>
                <a:gridCol w="1753782">
                  <a:extLst>
                    <a:ext uri="{9D8B030D-6E8A-4147-A177-3AD203B41FA5}">
                      <a16:colId xmlns:a16="http://schemas.microsoft.com/office/drawing/2014/main" val="2692540044"/>
                    </a:ext>
                  </a:extLst>
                </a:gridCol>
                <a:gridCol w="1878689">
                  <a:extLst>
                    <a:ext uri="{9D8B030D-6E8A-4147-A177-3AD203B41FA5}">
                      <a16:colId xmlns:a16="http://schemas.microsoft.com/office/drawing/2014/main" val="3977964225"/>
                    </a:ext>
                  </a:extLst>
                </a:gridCol>
              </a:tblGrid>
              <a:tr h="639261">
                <a:tc>
                  <a:txBody>
                    <a:bodyPr/>
                    <a:lstStyle/>
                    <a:p>
                      <a:pPr marL="0" marR="0"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Năm</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2010</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2013</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2015</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2018</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666653"/>
                  </a:ext>
                </a:extLst>
              </a:tr>
              <a:tr h="511235">
                <a:tc>
                  <a:txBody>
                    <a:bodyPr/>
                    <a:lstStyle/>
                    <a:p>
                      <a:pPr marL="0" marR="0">
                        <a:lnSpc>
                          <a:spcPct val="107000"/>
                        </a:lnSpc>
                        <a:spcBef>
                          <a:spcPts val="0"/>
                        </a:spcBef>
                        <a:spcAft>
                          <a:spcPts val="0"/>
                        </a:spcAft>
                      </a:pPr>
                      <a:r>
                        <a:rPr lang="en-US" sz="2000" b="1" kern="100">
                          <a:solidFill>
                            <a:srgbClr val="0070C0"/>
                          </a:solidFill>
                          <a:effectLst/>
                          <a:latin typeface="#9Slide05 GeosansLight" panose="02000603020000020003" pitchFamily="2" charset="0"/>
                        </a:rPr>
                        <a:t>Cam-pu-chia</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786</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1 028</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1163</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1509</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4995787"/>
                  </a:ext>
                </a:extLst>
              </a:tr>
              <a:tr h="511235">
                <a:tc>
                  <a:txBody>
                    <a:bodyPr/>
                    <a:lstStyle/>
                    <a:p>
                      <a:pPr marL="0" marR="0">
                        <a:lnSpc>
                          <a:spcPct val="107000"/>
                        </a:lnSpc>
                        <a:spcBef>
                          <a:spcPts val="0"/>
                        </a:spcBef>
                        <a:spcAft>
                          <a:spcPts val="0"/>
                        </a:spcAft>
                      </a:pPr>
                      <a:r>
                        <a:rPr lang="en-US" sz="2000" b="1" kern="100">
                          <a:solidFill>
                            <a:srgbClr val="0070C0"/>
                          </a:solidFill>
                          <a:effectLst/>
                          <a:latin typeface="#9Slide05 GeosansLight" panose="02000603020000020003" pitchFamily="2" charset="0"/>
                        </a:rPr>
                        <a:t>Việt Nam</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1 273</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1 907</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2109</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348615" algn="ctr">
                        <a:lnSpc>
                          <a:spcPct val="107000"/>
                        </a:lnSpc>
                        <a:spcBef>
                          <a:spcPts val="0"/>
                        </a:spcBef>
                        <a:spcAft>
                          <a:spcPts val="0"/>
                        </a:spcAft>
                      </a:pPr>
                      <a:r>
                        <a:rPr lang="en-US" sz="2000" b="1" kern="100">
                          <a:solidFill>
                            <a:srgbClr val="0070C0"/>
                          </a:solidFill>
                          <a:effectLst/>
                          <a:latin typeface="#9Slide05 GeosansLight" panose="02000603020000020003" pitchFamily="2" charset="0"/>
                        </a:rPr>
                        <a:t>         2551 </a:t>
                      </a:r>
                      <a:endParaRPr lang="en-US" sz="1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0647848"/>
                  </a:ext>
                </a:extLst>
              </a:tr>
            </a:tbl>
          </a:graphicData>
        </a:graphic>
      </p:graphicFrame>
      <p:sp>
        <p:nvSpPr>
          <p:cNvPr id="3" name="Rectangle 1">
            <a:extLst>
              <a:ext uri="{FF2B5EF4-FFF2-40B4-BE49-F238E27FC236}">
                <a16:creationId xmlns:a16="http://schemas.microsoft.com/office/drawing/2014/main" id="{F339429D-5A3B-E3FB-2F8F-60DFDF4A3F0C}"/>
              </a:ext>
            </a:extLst>
          </p:cNvPr>
          <p:cNvSpPr>
            <a:spLocks noChangeArrowheads="1"/>
          </p:cNvSpPr>
          <p:nvPr/>
        </p:nvSpPr>
        <p:spPr bwMode="auto">
          <a:xfrm>
            <a:off x="152400" y="4871227"/>
            <a:ext cx="11963400" cy="173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bảng số liệu, nhận xét nào sau đây </a:t>
            </a:r>
            <a:r>
              <a:rPr kumimoji="0" lang="en-US" altLang="en-US" sz="2400" b="1" i="1"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không đúng</a:t>
            </a:r>
            <a:r>
              <a:rPr kumimoji="0" lang="en-US" altLang="en-US" sz="24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khi so sánh về GDP bình quân đầu nguời hai quốc gia, giai đoạn 2010 - 2018?</a:t>
            </a: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a:ln>
                <a:noFill/>
              </a:ln>
              <a:solidFill>
                <a:srgbClr val="0070C0"/>
              </a:solidFill>
              <a:effectLst/>
              <a:latin typeface="#9Slide05 GeosansLight" panose="02000603020000020003" pitchFamily="2" charset="0"/>
            </a:endParaRPr>
          </a:p>
          <a:p>
            <a:pPr lvl="1" indent="180975"/>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Cam-pu-chia, Việt nam đều tăng.		B. Việt Nam cao hơn Cam-pu-chia.</a:t>
            </a:r>
            <a:endParaRPr kumimoji="0" lang="en-US" altLang="en-US" sz="1200" b="1" i="0" u="none" strike="noStrike" cap="none" normalizeH="0" baseline="0">
              <a:ln>
                <a:noFill/>
              </a:ln>
              <a:solidFill>
                <a:srgbClr val="0070C0"/>
              </a:solidFill>
              <a:effectLst/>
              <a:latin typeface="#9Slide05 GeosansLight" panose="02000603020000020003" pitchFamily="2" charset="0"/>
            </a:endParaRPr>
          </a:p>
          <a:p>
            <a:pPr lvl="1" indent="180975"/>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Việt Nam tăng nhiều hơn Cam-pu-chia.		</a:t>
            </a:r>
            <a:r>
              <a:rPr kumimoji="0" lang="en-US" altLang="en-US" sz="2400" b="1" i="0"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Cam-pu-chia tăng nhanh hơn Việt Nam.</a:t>
            </a:r>
            <a:endParaRPr kumimoji="0" lang="en-US" altLang="en-US" sz="3600" b="1" i="0" u="none" strike="noStrike" cap="none" normalizeH="0" baseline="0">
              <a:ln>
                <a:noFill/>
              </a:ln>
              <a:solidFill>
                <a:srgbClr val="0070C0"/>
              </a:solidFill>
              <a:effectLst/>
              <a:latin typeface="#9Slide05 GeosansLight" panose="02000603020000020003" pitchFamily="2" charset="0"/>
            </a:endParaRPr>
          </a:p>
        </p:txBody>
      </p:sp>
      <p:sp>
        <p:nvSpPr>
          <p:cNvPr id="5" name="TextBox 4">
            <a:extLst>
              <a:ext uri="{FF2B5EF4-FFF2-40B4-BE49-F238E27FC236}">
                <a16:creationId xmlns:a16="http://schemas.microsoft.com/office/drawing/2014/main" id="{40ECDBB4-9F7D-6943-913F-476EEEC15C8A}"/>
              </a:ext>
            </a:extLst>
          </p:cNvPr>
          <p:cNvSpPr txBox="1"/>
          <p:nvPr/>
        </p:nvSpPr>
        <p:spPr>
          <a:xfrm>
            <a:off x="457200" y="1350819"/>
            <a:ext cx="11506200" cy="461665"/>
          </a:xfrm>
          <a:prstGeom prst="rect">
            <a:avLst/>
          </a:prstGeom>
          <a:noFill/>
        </p:spPr>
        <p:txBody>
          <a:bodyPr wrap="square">
            <a:spAutoFit/>
          </a:body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41: Cho bảng số liệu:</a:t>
            </a:r>
            <a:endParaRPr kumimoji="0" lang="en-US" altLang="en-US" sz="1200" b="1" i="0" u="none" strike="noStrike" cap="none" normalizeH="0" baseline="0">
              <a:ln>
                <a:noFill/>
              </a:ln>
              <a:solidFill>
                <a:srgbClr val="0070C0"/>
              </a:solidFill>
              <a:effectLst/>
              <a:latin typeface="#9Slide05 GeosansLight" panose="02000603020000020003" pitchFamily="2" charset="0"/>
            </a:endParaRPr>
          </a:p>
        </p:txBody>
      </p:sp>
      <p:sp>
        <p:nvSpPr>
          <p:cNvPr id="7" name="TextBox 6">
            <a:extLst>
              <a:ext uri="{FF2B5EF4-FFF2-40B4-BE49-F238E27FC236}">
                <a16:creationId xmlns:a16="http://schemas.microsoft.com/office/drawing/2014/main" id="{F7AF6DB6-48F1-E686-ED5A-E7F0B1341B85}"/>
              </a:ext>
            </a:extLst>
          </p:cNvPr>
          <p:cNvSpPr txBox="1"/>
          <p:nvPr/>
        </p:nvSpPr>
        <p:spPr>
          <a:xfrm>
            <a:off x="3124200" y="4336704"/>
            <a:ext cx="8298712" cy="369332"/>
          </a:xfrm>
          <a:prstGeom prst="rect">
            <a:avLst/>
          </a:prstGeom>
          <a:noFill/>
        </p:spPr>
        <p:txBody>
          <a:bodyPr wrap="square">
            <a:spAutoFit/>
          </a:bodyPr>
          <a:lstStyle/>
          <a:p>
            <a:pPr marL="0" marR="0" lvl="0" indent="180975" algn="r"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(Nguồn: Niên giám thống kê Việt Nam 2018, NXB Thống kê, 2019)</a:t>
            </a:r>
            <a:endParaRPr kumimoji="0" lang="en-US" altLang="en-US" sz="1050" b="1" i="0" u="none" strike="noStrike" cap="none" normalizeH="0" baseline="0">
              <a:ln>
                <a:noFill/>
              </a:ln>
              <a:solidFill>
                <a:srgbClr val="0070C0"/>
              </a:solidFill>
              <a:effectLst/>
              <a:latin typeface="#9Slide05 GeosansLight" panose="02000603020000020003" pitchFamily="2" charset="0"/>
            </a:endParaRPr>
          </a:p>
        </p:txBody>
      </p:sp>
      <p:sp>
        <p:nvSpPr>
          <p:cNvPr id="8" name="TextBox 7">
            <a:extLst>
              <a:ext uri="{FF2B5EF4-FFF2-40B4-BE49-F238E27FC236}">
                <a16:creationId xmlns:a16="http://schemas.microsoft.com/office/drawing/2014/main" id="{52F383FB-9204-F7B0-BB28-A094EBE1DD05}"/>
              </a:ext>
            </a:extLst>
          </p:cNvPr>
          <p:cNvSpPr txBox="1"/>
          <p:nvPr/>
        </p:nvSpPr>
        <p:spPr>
          <a:xfrm>
            <a:off x="5503291" y="-5776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9" name="Picture 2" descr="Векторный контрольный список PNG HD Image - PNG All">
            <a:hlinkClick r:id="rId2" action="ppaction://hlinksldjump"/>
            <a:extLst>
              <a:ext uri="{FF2B5EF4-FFF2-40B4-BE49-F238E27FC236}">
                <a16:creationId xmlns:a16="http://schemas.microsoft.com/office/drawing/2014/main" id="{A67D55DD-4CFE-3979-959D-A1E2DCA86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4366265" y="14005"/>
            <a:ext cx="951888" cy="9518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D9890A7-6540-4D0E-2085-5C00F024FCAD}"/>
              </a:ext>
            </a:extLst>
          </p:cNvPr>
          <p:cNvSpPr txBox="1"/>
          <p:nvPr/>
        </p:nvSpPr>
        <p:spPr>
          <a:xfrm>
            <a:off x="2895600" y="1916577"/>
            <a:ext cx="8298712" cy="646331"/>
          </a:xfrm>
          <a:prstGeom prst="rect">
            <a:avLst/>
          </a:prstGeom>
          <a:noFill/>
        </p:spPr>
        <p:txBody>
          <a:bodyPr wrap="square">
            <a:spAutoFit/>
          </a:body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GDP BÌNH QUÂN ĐẦU NGƯỜI CỦA VIỆT NAM VÀ CAM-PU-CHIA </a:t>
            </a:r>
            <a:endParaRPr kumimoji="0" lang="en-US" altLang="en-US" b="1" i="0" u="none" strike="noStrike" cap="none" normalizeH="0" baseline="0">
              <a:ln>
                <a:noFill/>
              </a:ln>
              <a:solidFill>
                <a:srgbClr val="0070C0"/>
              </a:solidFill>
              <a:effectLst/>
              <a:latin typeface="#9Slide05 GeosansLight" panose="02000603020000020003" pitchFamily="2" charset="0"/>
            </a:endParaRPr>
          </a:p>
          <a:p>
            <a:pPr marL="0" marR="0" lvl="0" indent="180975" algn="r"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(Đơn vị: USD)</a:t>
            </a:r>
            <a:endParaRPr kumimoji="0" lang="en-US" altLang="en-US" b="1" i="0" u="none" strike="noStrike" cap="none" normalizeH="0" baseline="0">
              <a:ln>
                <a:noFill/>
              </a:ln>
              <a:solidFill>
                <a:srgbClr val="0070C0"/>
              </a:solidFill>
              <a:effectLst/>
              <a:latin typeface="#9Slide05 GeosansLight" panose="02000603020000020003" pitchFamily="2" charset="0"/>
            </a:endParaRPr>
          </a:p>
        </p:txBody>
      </p:sp>
      <p:cxnSp>
        <p:nvCxnSpPr>
          <p:cNvPr id="12" name="Straight Connector 11">
            <a:extLst>
              <a:ext uri="{FF2B5EF4-FFF2-40B4-BE49-F238E27FC236}">
                <a16:creationId xmlns:a16="http://schemas.microsoft.com/office/drawing/2014/main" id="{46C56D07-9192-7A5E-293B-965DADF4A14B}"/>
              </a:ext>
            </a:extLst>
          </p:cNvPr>
          <p:cNvCxnSpPr>
            <a:cxnSpLocks/>
          </p:cNvCxnSpPr>
          <p:nvPr/>
        </p:nvCxnSpPr>
        <p:spPr>
          <a:xfrm>
            <a:off x="5105400" y="5334000"/>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D3B757-3D64-8113-673B-AF395342F192}"/>
              </a:ext>
            </a:extLst>
          </p:cNvPr>
          <p:cNvCxnSpPr>
            <a:cxnSpLocks/>
          </p:cNvCxnSpPr>
          <p:nvPr/>
        </p:nvCxnSpPr>
        <p:spPr>
          <a:xfrm>
            <a:off x="8153400" y="5334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EF28BD-3530-B3F7-BF4C-DD34F8572017}"/>
              </a:ext>
            </a:extLst>
          </p:cNvPr>
          <p:cNvCxnSpPr>
            <a:cxnSpLocks/>
          </p:cNvCxnSpPr>
          <p:nvPr/>
        </p:nvCxnSpPr>
        <p:spPr>
          <a:xfrm>
            <a:off x="2514598" y="5638800"/>
            <a:ext cx="16764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DB0A09-8D33-68FD-ABC6-5D2B89C3271E}"/>
              </a:ext>
            </a:extLst>
          </p:cNvPr>
          <p:cNvCxnSpPr>
            <a:cxnSpLocks/>
          </p:cNvCxnSpPr>
          <p:nvPr/>
        </p:nvCxnSpPr>
        <p:spPr>
          <a:xfrm>
            <a:off x="3124200" y="2239742"/>
            <a:ext cx="28198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4" descr="icon-tick | Tối ưu giải pháp công nghiệp">
            <a:extLst>
              <a:ext uri="{FF2B5EF4-FFF2-40B4-BE49-F238E27FC236}">
                <a16:creationId xmlns:a16="http://schemas.microsoft.com/office/drawing/2014/main" id="{053DCED3-52AE-9B92-2DC2-E798B7559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124343"/>
            <a:ext cx="679066" cy="6063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76555CA-108B-9E89-FDF0-815E8C89720E}"/>
              </a:ext>
            </a:extLst>
          </p:cNvPr>
          <p:cNvSpPr txBox="1"/>
          <p:nvPr/>
        </p:nvSpPr>
        <p:spPr>
          <a:xfrm>
            <a:off x="-1221533" y="761708"/>
            <a:ext cx="10367865" cy="658963"/>
          </a:xfrm>
          <a:prstGeom prst="rect">
            <a:avLst/>
          </a:prstGeom>
          <a:noFill/>
        </p:spPr>
        <p:txBody>
          <a:bodyPr wrap="square">
            <a:spAutoFit/>
          </a:bodyPr>
          <a:lstStyle/>
          <a:p>
            <a:pPr marL="0" marR="0" algn="ctr">
              <a:lnSpc>
                <a:spcPct val="150000"/>
              </a:lnSpc>
              <a:spcBef>
                <a:spcPts val="0"/>
              </a:spcBef>
              <a:spcAft>
                <a:spcPts val="0"/>
              </a:spcAft>
            </a:pP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tham khảo số 02 Bắc Ninh năm 2023</a:t>
            </a:r>
          </a:p>
        </p:txBody>
      </p:sp>
      <p:cxnSp>
        <p:nvCxnSpPr>
          <p:cNvPr id="13" name="Straight Connector 12">
            <a:extLst>
              <a:ext uri="{FF2B5EF4-FFF2-40B4-BE49-F238E27FC236}">
                <a16:creationId xmlns:a16="http://schemas.microsoft.com/office/drawing/2014/main" id="{25ED083C-655F-6D32-5697-3078C22D46CC}"/>
              </a:ext>
            </a:extLst>
          </p:cNvPr>
          <p:cNvCxnSpPr>
            <a:cxnSpLocks/>
          </p:cNvCxnSpPr>
          <p:nvPr/>
        </p:nvCxnSpPr>
        <p:spPr>
          <a:xfrm>
            <a:off x="3810000" y="6124343"/>
            <a:ext cx="10322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30A50F-494F-F4AA-A28E-3F40F3A694EC}"/>
              </a:ext>
            </a:extLst>
          </p:cNvPr>
          <p:cNvCxnSpPr>
            <a:cxnSpLocks/>
          </p:cNvCxnSpPr>
          <p:nvPr/>
        </p:nvCxnSpPr>
        <p:spPr>
          <a:xfrm>
            <a:off x="2930191" y="6553200"/>
            <a:ext cx="10322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DD00E0-1E8E-D3FD-19D3-9FD5D739F402}"/>
              </a:ext>
            </a:extLst>
          </p:cNvPr>
          <p:cNvCxnSpPr>
            <a:cxnSpLocks/>
          </p:cNvCxnSpPr>
          <p:nvPr/>
        </p:nvCxnSpPr>
        <p:spPr>
          <a:xfrm>
            <a:off x="8035591" y="6172200"/>
            <a:ext cx="10322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C6442F-3CF1-2B1F-BDD5-E9296DC8FED9}"/>
              </a:ext>
            </a:extLst>
          </p:cNvPr>
          <p:cNvCxnSpPr>
            <a:cxnSpLocks/>
          </p:cNvCxnSpPr>
          <p:nvPr/>
        </p:nvCxnSpPr>
        <p:spPr>
          <a:xfrm>
            <a:off x="9220200" y="6534873"/>
            <a:ext cx="10322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Arrow: Down 21">
            <a:extLst>
              <a:ext uri="{FF2B5EF4-FFF2-40B4-BE49-F238E27FC236}">
                <a16:creationId xmlns:a16="http://schemas.microsoft.com/office/drawing/2014/main" id="{196B66BA-C451-685D-ED7D-41EBCA78A5DD}"/>
              </a:ext>
            </a:extLst>
          </p:cNvPr>
          <p:cNvSpPr/>
          <p:nvPr/>
        </p:nvSpPr>
        <p:spPr>
          <a:xfrm rot="14690845">
            <a:off x="11548696" y="6283477"/>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75AE5DC-7195-71CC-A711-A2D0F57D676B}"/>
              </a:ext>
            </a:extLst>
          </p:cNvPr>
          <p:cNvSpPr txBox="1"/>
          <p:nvPr/>
        </p:nvSpPr>
        <p:spPr>
          <a:xfrm>
            <a:off x="11582507" y="6033700"/>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sp>
        <p:nvSpPr>
          <p:cNvPr id="25" name="Arrow: Down 24">
            <a:extLst>
              <a:ext uri="{FF2B5EF4-FFF2-40B4-BE49-F238E27FC236}">
                <a16:creationId xmlns:a16="http://schemas.microsoft.com/office/drawing/2014/main" id="{3BB9F296-4B6F-5125-4E63-00FECD881071}"/>
              </a:ext>
            </a:extLst>
          </p:cNvPr>
          <p:cNvSpPr/>
          <p:nvPr/>
        </p:nvSpPr>
        <p:spPr>
          <a:xfrm rot="16200000">
            <a:off x="5741755" y="6312729"/>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08579E6-946A-FFD4-A4E0-E3D3FDDC585E}"/>
              </a:ext>
            </a:extLst>
          </p:cNvPr>
          <p:cNvSpPr txBox="1"/>
          <p:nvPr/>
        </p:nvSpPr>
        <p:spPr>
          <a:xfrm>
            <a:off x="5931393" y="6270220"/>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Trừ</a:t>
            </a:r>
          </a:p>
        </p:txBody>
      </p:sp>
      <p:sp>
        <p:nvSpPr>
          <p:cNvPr id="27" name="TextBox 26">
            <a:extLst>
              <a:ext uri="{FF2B5EF4-FFF2-40B4-BE49-F238E27FC236}">
                <a16:creationId xmlns:a16="http://schemas.microsoft.com/office/drawing/2014/main" id="{E9AA1678-F173-5F9A-DDB0-F5090C56ABE4}"/>
              </a:ext>
            </a:extLst>
          </p:cNvPr>
          <p:cNvSpPr txBox="1"/>
          <p:nvPr/>
        </p:nvSpPr>
        <p:spPr>
          <a:xfrm>
            <a:off x="10210800" y="3838610"/>
            <a:ext cx="1905000" cy="276999"/>
          </a:xfrm>
          <a:prstGeom prst="rect">
            <a:avLst/>
          </a:prstGeom>
          <a:noFill/>
        </p:spPr>
        <p:txBody>
          <a:bodyPr wrap="square" lIns="0" tIns="0" rIns="0" bIns="0" rtlCol="0">
            <a:spAutoFit/>
          </a:bodyPr>
          <a:lstStyle/>
          <a:p>
            <a:pPr algn="l"/>
            <a:r>
              <a:rPr lang="en-US">
                <a:solidFill>
                  <a:srgbClr val="FF0000"/>
                </a:solidFill>
                <a:latin typeface="#9Slide02 Noi dung rat dai" panose="02000000000000000000" pitchFamily="2" charset="0"/>
                <a:ea typeface="#9Slide02 Noi dung rat dai" panose="02000000000000000000" pitchFamily="2" charset="0"/>
              </a:rPr>
              <a:t>(Tăng 1278 tỉ USD)</a:t>
            </a:r>
          </a:p>
        </p:txBody>
      </p:sp>
      <p:sp>
        <p:nvSpPr>
          <p:cNvPr id="28" name="TextBox 27">
            <a:extLst>
              <a:ext uri="{FF2B5EF4-FFF2-40B4-BE49-F238E27FC236}">
                <a16:creationId xmlns:a16="http://schemas.microsoft.com/office/drawing/2014/main" id="{72B2527E-0353-257B-8FE8-870FC987D684}"/>
              </a:ext>
            </a:extLst>
          </p:cNvPr>
          <p:cNvSpPr txBox="1"/>
          <p:nvPr/>
        </p:nvSpPr>
        <p:spPr>
          <a:xfrm>
            <a:off x="10210800" y="4085531"/>
            <a:ext cx="1905000" cy="276999"/>
          </a:xfrm>
          <a:prstGeom prst="rect">
            <a:avLst/>
          </a:prstGeom>
          <a:noFill/>
        </p:spPr>
        <p:txBody>
          <a:bodyPr wrap="square" lIns="0" tIns="0" rIns="0" bIns="0" rtlCol="0">
            <a:spAutoFit/>
          </a:bodyPr>
          <a:lstStyle/>
          <a:p>
            <a:pPr algn="l"/>
            <a:r>
              <a:rPr lang="en-US">
                <a:solidFill>
                  <a:srgbClr val="FF0000"/>
                </a:solidFill>
                <a:latin typeface="#9Slide02 Noi dung rat dai" panose="02000000000000000000" pitchFamily="2" charset="0"/>
                <a:ea typeface="#9Slide02 Noi dung rat dai" panose="02000000000000000000" pitchFamily="2" charset="0"/>
              </a:rPr>
              <a:t>(Tăng 2,0 lần)</a:t>
            </a:r>
          </a:p>
        </p:txBody>
      </p:sp>
      <p:sp>
        <p:nvSpPr>
          <p:cNvPr id="29" name="TextBox 28">
            <a:extLst>
              <a:ext uri="{FF2B5EF4-FFF2-40B4-BE49-F238E27FC236}">
                <a16:creationId xmlns:a16="http://schemas.microsoft.com/office/drawing/2014/main" id="{A6C2C457-5497-54C8-9354-580A772DFC2A}"/>
              </a:ext>
            </a:extLst>
          </p:cNvPr>
          <p:cNvSpPr txBox="1"/>
          <p:nvPr/>
        </p:nvSpPr>
        <p:spPr>
          <a:xfrm>
            <a:off x="10210800" y="3259221"/>
            <a:ext cx="1905000" cy="276999"/>
          </a:xfrm>
          <a:prstGeom prst="rect">
            <a:avLst/>
          </a:prstGeom>
          <a:noFill/>
        </p:spPr>
        <p:txBody>
          <a:bodyPr wrap="square" lIns="0" tIns="0" rIns="0" bIns="0" rtlCol="0">
            <a:spAutoFit/>
          </a:bodyPr>
          <a:lstStyle/>
          <a:p>
            <a:pPr algn="l"/>
            <a:r>
              <a:rPr lang="en-US">
                <a:solidFill>
                  <a:srgbClr val="FF0000"/>
                </a:solidFill>
                <a:latin typeface="#9Slide02 Noi dung rat dai" panose="02000000000000000000" pitchFamily="2" charset="0"/>
                <a:ea typeface="#9Slide02 Noi dung rat dai" panose="02000000000000000000" pitchFamily="2" charset="0"/>
              </a:rPr>
              <a:t>(Tăng 723 tỉ USD)</a:t>
            </a:r>
          </a:p>
        </p:txBody>
      </p:sp>
      <p:sp>
        <p:nvSpPr>
          <p:cNvPr id="30" name="TextBox 29">
            <a:extLst>
              <a:ext uri="{FF2B5EF4-FFF2-40B4-BE49-F238E27FC236}">
                <a16:creationId xmlns:a16="http://schemas.microsoft.com/office/drawing/2014/main" id="{BA05B48D-FA41-C168-2345-E1FF9F16FC6F}"/>
              </a:ext>
            </a:extLst>
          </p:cNvPr>
          <p:cNvSpPr txBox="1"/>
          <p:nvPr/>
        </p:nvSpPr>
        <p:spPr>
          <a:xfrm>
            <a:off x="10210800" y="3506142"/>
            <a:ext cx="1905000" cy="276999"/>
          </a:xfrm>
          <a:prstGeom prst="rect">
            <a:avLst/>
          </a:prstGeom>
          <a:noFill/>
        </p:spPr>
        <p:txBody>
          <a:bodyPr wrap="square" lIns="0" tIns="0" rIns="0" bIns="0" rtlCol="0">
            <a:spAutoFit/>
          </a:bodyPr>
          <a:lstStyle/>
          <a:p>
            <a:pPr algn="l"/>
            <a:r>
              <a:rPr lang="en-US">
                <a:solidFill>
                  <a:srgbClr val="FF0000"/>
                </a:solidFill>
                <a:latin typeface="#9Slide02 Noi dung rat dai" panose="02000000000000000000" pitchFamily="2" charset="0"/>
                <a:ea typeface="#9Slide02 Noi dung rat dai" panose="02000000000000000000" pitchFamily="2" charset="0"/>
              </a:rPr>
              <a:t>(Tăng 1,9 lần)</a:t>
            </a:r>
          </a:p>
        </p:txBody>
      </p:sp>
      <p:grpSp>
        <p:nvGrpSpPr>
          <p:cNvPr id="4" name="Group 3">
            <a:extLst>
              <a:ext uri="{FF2B5EF4-FFF2-40B4-BE49-F238E27FC236}">
                <a16:creationId xmlns:a16="http://schemas.microsoft.com/office/drawing/2014/main" id="{9080ACD5-FE5E-710B-C015-675B08394781}"/>
              </a:ext>
            </a:extLst>
          </p:cNvPr>
          <p:cNvGrpSpPr/>
          <p:nvPr/>
        </p:nvGrpSpPr>
        <p:grpSpPr>
          <a:xfrm>
            <a:off x="7696200" y="39742"/>
            <a:ext cx="4449796" cy="1862454"/>
            <a:chOff x="7696200" y="39742"/>
            <a:chExt cx="4449796" cy="1862454"/>
          </a:xfrm>
        </p:grpSpPr>
        <p:sp>
          <p:nvSpPr>
            <p:cNvPr id="6" name="Rectangle 5">
              <a:extLst>
                <a:ext uri="{FF2B5EF4-FFF2-40B4-BE49-F238E27FC236}">
                  <a16:creationId xmlns:a16="http://schemas.microsoft.com/office/drawing/2014/main" id="{CFD754EA-F04F-4580-9A0E-437C4B493EF4}"/>
                </a:ext>
              </a:extLst>
            </p:cNvPr>
            <p:cNvSpPr/>
            <p:nvPr/>
          </p:nvSpPr>
          <p:spPr>
            <a:xfrm>
              <a:off x="7696200" y="39742"/>
              <a:ext cx="4449796" cy="186245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CD5FA7-C3E9-8AB8-53FE-8C51FB317FD4}"/>
                </a:ext>
              </a:extLst>
            </p:cNvPr>
            <p:cNvPicPr>
              <a:picLocks noChangeAspect="1"/>
            </p:cNvPicPr>
            <p:nvPr/>
          </p:nvPicPr>
          <p:blipFill>
            <a:blip r:embed="rId5"/>
            <a:stretch>
              <a:fillRect/>
            </a:stretch>
          </p:blipFill>
          <p:spPr>
            <a:xfrm>
              <a:off x="7767669" y="120256"/>
              <a:ext cx="4311740" cy="1708544"/>
            </a:xfrm>
            <a:prstGeom prst="rect">
              <a:avLst/>
            </a:prstGeom>
          </p:spPr>
        </p:pic>
      </p:grpSp>
    </p:spTree>
    <p:extLst>
      <p:ext uri="{BB962C8B-B14F-4D97-AF65-F5344CB8AC3E}">
        <p14:creationId xmlns:p14="http://schemas.microsoft.com/office/powerpoint/2010/main" val="2607866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arn(inVertical)">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animBg="1"/>
      <p:bldP spid="26" grpId="0"/>
      <p:bldP spid="27" grpId="0"/>
      <p:bldP spid="28"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a:extLst>
              <a:ext uri="{FF2B5EF4-FFF2-40B4-BE49-F238E27FC236}">
                <a16:creationId xmlns:a16="http://schemas.microsoft.com/office/drawing/2014/main" id="{A7BEFE90-044C-29C0-BEAB-DD33301B6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713" y="1900633"/>
            <a:ext cx="4572000" cy="29355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51842FA-5F24-D6C7-63F8-F551C89CA479}"/>
              </a:ext>
            </a:extLst>
          </p:cNvPr>
          <p:cNvSpPr>
            <a:spLocks noChangeArrowheads="1"/>
          </p:cNvSpPr>
          <p:nvPr/>
        </p:nvSpPr>
        <p:spPr bwMode="auto">
          <a:xfrm>
            <a:off x="190499" y="5105400"/>
            <a:ext cx="1181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9388" eaLnBrk="0" fontAlgn="base" hangingPunct="0">
              <a:spcBef>
                <a:spcPct val="0"/>
              </a:spcBef>
              <a:spcAft>
                <a:spcPct val="0"/>
              </a:spcAft>
              <a:tabLst>
                <a:tab pos="3683000" algn="l"/>
              </a:tabLst>
              <a:defRPr>
                <a:solidFill>
                  <a:schemeClr val="tx1"/>
                </a:solidFill>
                <a:latin typeface="Arial" panose="020B0604020202020204" pitchFamily="34" charset="0"/>
              </a:defRPr>
            </a:lvl1pPr>
            <a:lvl2pPr eaLnBrk="0" fontAlgn="base" hangingPunct="0">
              <a:spcBef>
                <a:spcPct val="0"/>
              </a:spcBef>
              <a:spcAft>
                <a:spcPct val="0"/>
              </a:spcAft>
              <a:tabLst>
                <a:tab pos="3683000" algn="l"/>
              </a:tabLst>
              <a:defRPr>
                <a:solidFill>
                  <a:schemeClr val="tx1"/>
                </a:solidFill>
                <a:latin typeface="Arial" panose="020B0604020202020204" pitchFamily="34" charset="0"/>
              </a:defRPr>
            </a:lvl2pPr>
            <a:lvl3pPr eaLnBrk="0" fontAlgn="base" hangingPunct="0">
              <a:spcBef>
                <a:spcPct val="0"/>
              </a:spcBef>
              <a:spcAft>
                <a:spcPct val="0"/>
              </a:spcAft>
              <a:tabLst>
                <a:tab pos="3683000" algn="l"/>
              </a:tabLst>
              <a:defRPr>
                <a:solidFill>
                  <a:schemeClr val="tx1"/>
                </a:solidFill>
                <a:latin typeface="Arial" panose="020B0604020202020204" pitchFamily="34" charset="0"/>
              </a:defRPr>
            </a:lvl3pPr>
            <a:lvl4pPr eaLnBrk="0" fontAlgn="base" hangingPunct="0">
              <a:spcBef>
                <a:spcPct val="0"/>
              </a:spcBef>
              <a:spcAft>
                <a:spcPct val="0"/>
              </a:spcAft>
              <a:tabLst>
                <a:tab pos="3683000" algn="l"/>
              </a:tabLst>
              <a:defRPr>
                <a:solidFill>
                  <a:schemeClr val="tx1"/>
                </a:solidFill>
                <a:latin typeface="Arial" panose="020B0604020202020204" pitchFamily="34" charset="0"/>
              </a:defRPr>
            </a:lvl4pPr>
            <a:lvl5pPr eaLnBrk="0" fontAlgn="base" hangingPunct="0">
              <a:spcBef>
                <a:spcPct val="0"/>
              </a:spcBef>
              <a:spcAft>
                <a:spcPct val="0"/>
              </a:spcAft>
              <a:tabLst>
                <a:tab pos="3683000" algn="l"/>
              </a:tabLst>
              <a:defRPr>
                <a:solidFill>
                  <a:schemeClr val="tx1"/>
                </a:solidFill>
                <a:latin typeface="Arial" panose="020B0604020202020204" pitchFamily="34" charset="0"/>
              </a:defRPr>
            </a:lvl5pPr>
            <a:lvl6pPr eaLnBrk="0" fontAlgn="base" hangingPunct="0">
              <a:spcBef>
                <a:spcPct val="0"/>
              </a:spcBef>
              <a:spcAft>
                <a:spcPct val="0"/>
              </a:spcAft>
              <a:tabLst>
                <a:tab pos="3683000" algn="l"/>
              </a:tabLst>
              <a:defRPr>
                <a:solidFill>
                  <a:schemeClr val="tx1"/>
                </a:solidFill>
                <a:latin typeface="Arial" panose="020B0604020202020204" pitchFamily="34" charset="0"/>
              </a:defRPr>
            </a:lvl6pPr>
            <a:lvl7pPr eaLnBrk="0" fontAlgn="base" hangingPunct="0">
              <a:spcBef>
                <a:spcPct val="0"/>
              </a:spcBef>
              <a:spcAft>
                <a:spcPct val="0"/>
              </a:spcAft>
              <a:tabLst>
                <a:tab pos="3683000" algn="l"/>
              </a:tabLst>
              <a:defRPr>
                <a:solidFill>
                  <a:schemeClr val="tx1"/>
                </a:solidFill>
                <a:latin typeface="Arial" panose="020B0604020202020204" pitchFamily="34" charset="0"/>
              </a:defRPr>
            </a:lvl7pPr>
            <a:lvl8pPr eaLnBrk="0" fontAlgn="base" hangingPunct="0">
              <a:spcBef>
                <a:spcPct val="0"/>
              </a:spcBef>
              <a:spcAft>
                <a:spcPct val="0"/>
              </a:spcAft>
              <a:tabLst>
                <a:tab pos="3683000" algn="l"/>
              </a:tabLst>
              <a:defRPr>
                <a:solidFill>
                  <a:schemeClr val="tx1"/>
                </a:solidFill>
                <a:latin typeface="Arial" panose="020B0604020202020204" pitchFamily="34" charset="0"/>
              </a:defRPr>
            </a:lvl8pPr>
            <a:lvl9pPr eaLnBrk="0" fontAlgn="base" hangingPunct="0">
              <a:spcBef>
                <a:spcPct val="0"/>
              </a:spcBef>
              <a:spcAft>
                <a:spcPct val="0"/>
              </a:spcAft>
              <a:tabLst>
                <a:tab pos="3683000" algn="l"/>
              </a:tabLst>
              <a:defRPr>
                <a:solidFill>
                  <a:schemeClr val="tx1"/>
                </a:solidFill>
                <a:latin typeface="Arial" panose="020B0604020202020204" pitchFamily="34" charset="0"/>
              </a:defRPr>
            </a:lvl9pPr>
          </a:lstStyle>
          <a:p>
            <a:pPr marL="0" marR="0" lvl="0" indent="179388" algn="l" defTabSz="914400" rtl="0" eaLnBrk="0" fontAlgn="base" latinLnBrk="0" hangingPunct="0">
              <a:lnSpc>
                <a:spcPct val="100000"/>
              </a:lnSpc>
              <a:spcBef>
                <a:spcPct val="0"/>
              </a:spcBef>
              <a:spcAft>
                <a:spcPct val="0"/>
              </a:spcAft>
              <a:buClrTx/>
              <a:buSzTx/>
              <a:buFontTx/>
              <a:buNone/>
              <a:tabLst>
                <a:tab pos="3683000" algn="l"/>
              </a:tabLst>
            </a:pPr>
            <a:r>
              <a:rPr kumimoji="0" lang="en-US" altLang="en-US" sz="24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biểu đồ, nhận xét nào sau đây đúng về sự thay đổi giá trị xuất khẩu hàng hóa và dịch vụ năm 2020 so với năm 2015 của indonexia và Philippin?</a:t>
            </a:r>
            <a:endParaRPr kumimoji="0" lang="en-US" altLang="en-US" sz="1200" b="1" i="0" u="none" strike="noStrike" cap="none" normalizeH="0" baseline="0">
              <a:ln>
                <a:noFill/>
              </a:ln>
              <a:solidFill>
                <a:srgbClr val="7030A0"/>
              </a:solidFill>
              <a:effectLst/>
              <a:latin typeface="#9Slide05 GeosansLight" panose="02000603020000020003" pitchFamily="2" charset="0"/>
            </a:endParaRPr>
          </a:p>
          <a:p>
            <a:pPr marL="0" marR="0" lvl="0" indent="179388" algn="l" defTabSz="914400" rtl="0" eaLnBrk="0" fontAlgn="base" latinLnBrk="0" hangingPunct="0">
              <a:lnSpc>
                <a:spcPct val="100000"/>
              </a:lnSpc>
              <a:spcBef>
                <a:spcPct val="0"/>
              </a:spcBef>
              <a:spcAft>
                <a:spcPct val="0"/>
              </a:spcAft>
              <a:buClrTx/>
              <a:buSzTx/>
              <a:buFontTx/>
              <a:buNone/>
              <a:tabLst>
                <a:tab pos="3683000" algn="l"/>
              </a:tabLst>
            </a:pPr>
            <a:r>
              <a:rPr kumimoji="0" lang="en-US" altLang="en-US" sz="2400" b="1" i="0"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Philippin tăng ít hơn </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In-đô-nê-xi-a</a:t>
            </a:r>
            <a:r>
              <a:rPr kumimoji="0" lang="en-US" altLang="en-US" sz="2400" b="1" i="0"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In-đô-nê-xi-a</a:t>
            </a:r>
            <a:r>
              <a:rPr lang="en-US" altLang="en-US" sz="24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tăng gấp hai lần Philippin.</a:t>
            </a:r>
            <a:endParaRPr kumimoji="0" lang="en-US" altLang="en-US" sz="1200" b="1" i="0" u="none" strike="noStrike" cap="none" normalizeH="0" baseline="0">
              <a:ln>
                <a:noFill/>
              </a:ln>
              <a:solidFill>
                <a:srgbClr val="0070C0"/>
              </a:solidFill>
              <a:effectLst/>
              <a:latin typeface="#9Slide05 GeosansLight" panose="02000603020000020003" pitchFamily="2" charset="0"/>
            </a:endParaRPr>
          </a:p>
          <a:p>
            <a:pPr marL="0" marR="0" lvl="0" indent="179388" algn="l" defTabSz="914400" rtl="0" eaLnBrk="0" fontAlgn="base" latinLnBrk="0" hangingPunct="0">
              <a:lnSpc>
                <a:spcPct val="100000"/>
              </a:lnSpc>
              <a:spcBef>
                <a:spcPct val="0"/>
              </a:spcBef>
              <a:spcAft>
                <a:spcPct val="0"/>
              </a:spcAft>
              <a:buClrTx/>
              <a:buSzTx/>
              <a:buFontTx/>
              <a:buNone/>
              <a:tabLst>
                <a:tab pos="3683000" algn="l"/>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Philippin tăng chậm hơn In-đô-nê-xi-a.	D. In-đô-nê-xi-a giảm và Philippin tăng.</a:t>
            </a:r>
            <a:endParaRPr kumimoji="0" lang="en-US" altLang="en-US" sz="3600" b="1" i="0" u="none" strike="noStrike" cap="none" normalizeH="0" baseline="0">
              <a:ln>
                <a:noFill/>
              </a:ln>
              <a:solidFill>
                <a:srgbClr val="0070C0"/>
              </a:solidFill>
              <a:effectLst/>
              <a:latin typeface="#9Slide05 GeosansLight" panose="02000603020000020003" pitchFamily="2" charset="0"/>
            </a:endParaRPr>
          </a:p>
        </p:txBody>
      </p:sp>
      <p:sp>
        <p:nvSpPr>
          <p:cNvPr id="6" name="TextBox 5">
            <a:extLst>
              <a:ext uri="{FF2B5EF4-FFF2-40B4-BE49-F238E27FC236}">
                <a16:creationId xmlns:a16="http://schemas.microsoft.com/office/drawing/2014/main" id="{F5AABC76-D276-B9BD-0685-3266A1DE9415}"/>
              </a:ext>
            </a:extLst>
          </p:cNvPr>
          <p:cNvSpPr txBox="1"/>
          <p:nvPr/>
        </p:nvSpPr>
        <p:spPr>
          <a:xfrm>
            <a:off x="4876800" y="4857690"/>
            <a:ext cx="8300544" cy="400110"/>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tab pos="368300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(Số liệu theo Niên giám thống kê Việt Nam 20121 NXB Thống kê, 2022)</a:t>
            </a:r>
            <a:endParaRPr kumimoji="0" lang="en-US" altLang="en-US" sz="1100" b="1" i="0" u="none" strike="noStrike" cap="none" normalizeH="0" baseline="0">
              <a:ln>
                <a:noFill/>
              </a:ln>
              <a:solidFill>
                <a:srgbClr val="0070C0"/>
              </a:solidFill>
              <a:effectLst/>
              <a:latin typeface="#9Slide05 GeosansLight" panose="02000603020000020003" pitchFamily="2" charset="0"/>
            </a:endParaRPr>
          </a:p>
        </p:txBody>
      </p:sp>
      <p:cxnSp>
        <p:nvCxnSpPr>
          <p:cNvPr id="7" name="Straight Connector 6">
            <a:extLst>
              <a:ext uri="{FF2B5EF4-FFF2-40B4-BE49-F238E27FC236}">
                <a16:creationId xmlns:a16="http://schemas.microsoft.com/office/drawing/2014/main" id="{905330BE-1C78-5DC4-7439-532C92196E53}"/>
              </a:ext>
            </a:extLst>
          </p:cNvPr>
          <p:cNvCxnSpPr>
            <a:cxnSpLocks/>
          </p:cNvCxnSpPr>
          <p:nvPr/>
        </p:nvCxnSpPr>
        <p:spPr>
          <a:xfrm>
            <a:off x="4648200" y="5543477"/>
            <a:ext cx="6096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F7B1B-0028-7B0E-EB6C-EA9E77E010AA}"/>
              </a:ext>
            </a:extLst>
          </p:cNvPr>
          <p:cNvCxnSpPr>
            <a:cxnSpLocks/>
          </p:cNvCxnSpPr>
          <p:nvPr/>
        </p:nvCxnSpPr>
        <p:spPr>
          <a:xfrm>
            <a:off x="7162800" y="5503853"/>
            <a:ext cx="16764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4" descr="icon-tick | Tối ưu giải pháp công nghiệp">
            <a:extLst>
              <a:ext uri="{FF2B5EF4-FFF2-40B4-BE49-F238E27FC236}">
                <a16:creationId xmlns:a16="http://schemas.microsoft.com/office/drawing/2014/main" id="{A3A710B9-978B-BB63-C9B1-461242E96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771" y="6200013"/>
            <a:ext cx="679066" cy="6063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3EE745-5DF6-0357-0459-066FB28C33D4}"/>
              </a:ext>
            </a:extLst>
          </p:cNvPr>
          <p:cNvSpPr txBox="1"/>
          <p:nvPr/>
        </p:nvSpPr>
        <p:spPr>
          <a:xfrm>
            <a:off x="2760091" y="931987"/>
            <a:ext cx="7391400" cy="578107"/>
          </a:xfrm>
          <a:prstGeom prst="rect">
            <a:avLst/>
          </a:prstGeom>
          <a:noFill/>
        </p:spPr>
        <p:txBody>
          <a:bodyPr wrap="square">
            <a:spAutoFit/>
          </a:bodyPr>
          <a:lstStyle/>
          <a:p>
            <a:pPr marL="0" marR="0">
              <a:lnSpc>
                <a:spcPct val="150000"/>
              </a:lnSpc>
              <a:spcBef>
                <a:spcPts val="0"/>
              </a:spcBef>
              <a:spcAft>
                <a:spcPts val="0"/>
              </a:spcAft>
            </a:pP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chính thức của Bộ GD- ĐT năm </a:t>
            </a:r>
            <a:r>
              <a:rPr lang="vi-VN"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202</a:t>
            </a: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1- Đợt 1, mã đề 303</a:t>
            </a:r>
          </a:p>
        </p:txBody>
      </p:sp>
      <p:sp>
        <p:nvSpPr>
          <p:cNvPr id="11" name="TextBox 10">
            <a:extLst>
              <a:ext uri="{FF2B5EF4-FFF2-40B4-BE49-F238E27FC236}">
                <a16:creationId xmlns:a16="http://schemas.microsoft.com/office/drawing/2014/main" id="{B01A0809-8DFF-A707-F1C4-1D2916C04DCD}"/>
              </a:ext>
            </a:extLst>
          </p:cNvPr>
          <p:cNvSpPr txBox="1"/>
          <p:nvPr/>
        </p:nvSpPr>
        <p:spPr>
          <a:xfrm>
            <a:off x="-152400" y="1542385"/>
            <a:ext cx="12496800" cy="400110"/>
          </a:xfrm>
          <a:prstGeom prst="rect">
            <a:avLst/>
          </a:prstGeom>
          <a:noFill/>
        </p:spPr>
        <p:txBody>
          <a:bodyPr wrap="square">
            <a:spAutoFit/>
          </a:bodyPr>
          <a:lstStyle/>
          <a:p>
            <a:pPr marL="0" marR="0" lvl="0" indent="179388" algn="ctr" defTabSz="914400" rtl="0" eaLnBrk="0" fontAlgn="base" latinLnBrk="0" hangingPunct="0">
              <a:lnSpc>
                <a:spcPct val="100000"/>
              </a:lnSpc>
              <a:spcBef>
                <a:spcPct val="0"/>
              </a:spcBef>
              <a:spcAft>
                <a:spcPct val="0"/>
              </a:spcAft>
              <a:buClrTx/>
              <a:buSzTx/>
              <a:buFontTx/>
              <a:buNone/>
              <a:tabLst>
                <a:tab pos="3683000" algn="l"/>
              </a:tabLst>
            </a:pPr>
            <a:r>
              <a:rPr lang="en-US" altLang="en-US" sz="2000" b="1">
                <a:solidFill>
                  <a:srgbClr val="0070C0"/>
                </a:solidFill>
                <a:latin typeface="#9Slide05 GeosansLight" panose="02000603020000020003" pitchFamily="2" charset="0"/>
                <a:ea typeface="Calibri" panose="020F0502020204030204" pitchFamily="34" charset="0"/>
                <a:cs typeface="Times New Roman" panose="02020603050405020304" pitchFamily="18" charset="0"/>
              </a:rPr>
              <a:t>Câu 58. Cho biểu đồ: </a:t>
            </a:r>
            <a:r>
              <a:rPr kumimoji="0" lang="en-US" altLang="en-US" sz="2000" i="0" u="none" strike="noStrike" cap="none" normalizeH="0" baseline="0">
                <a:ln>
                  <a:noFill/>
                </a:ln>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GIÁ TRỊ XUẤT KHẨU HÀNG HÓA VÀ DỊCH VỤ CỦA IN-ĐÔ-NÊ-XI-A VÀPHILIPPIN NĂM 2015</a:t>
            </a:r>
            <a:r>
              <a:rPr kumimoji="0" lang="en-US" altLang="en-US" sz="20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VÀ </a:t>
            </a:r>
            <a:r>
              <a:rPr kumimoji="0" lang="en-US" altLang="en-US" sz="2000" i="0" u="none" strike="noStrike" cap="none" normalizeH="0" baseline="0">
                <a:ln>
                  <a:noFill/>
                </a:ln>
                <a:solidFill>
                  <a:srgbClr val="0070C0"/>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2020</a:t>
            </a:r>
            <a:endParaRPr kumimoji="0" lang="en-US" altLang="en-US" sz="2000" i="0" u="none" strike="noStrike" cap="none" normalizeH="0" baseline="0">
              <a:ln>
                <a:noFill/>
              </a:ln>
              <a:solidFill>
                <a:srgbClr val="0070C0"/>
              </a:solidFill>
              <a:effectLst/>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id="{2AA5D378-D56B-A0BD-417E-8BCE598D4522}"/>
              </a:ext>
            </a:extLst>
          </p:cNvPr>
          <p:cNvSpPr txBox="1"/>
          <p:nvPr/>
        </p:nvSpPr>
        <p:spPr>
          <a:xfrm>
            <a:off x="5503291" y="2729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13" name="Picture 2" descr="Векторный контрольный список PNG HD Image - PNG All">
            <a:hlinkClick r:id="rId4" action="ppaction://hlinksldjump"/>
            <a:extLst>
              <a:ext uri="{FF2B5EF4-FFF2-40B4-BE49-F238E27FC236}">
                <a16:creationId xmlns:a16="http://schemas.microsoft.com/office/drawing/2014/main" id="{08738713-8C2D-CBA5-5B41-E5520958B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79127">
            <a:off x="4366266" y="95534"/>
            <a:ext cx="951888" cy="9518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55B8BD6-5B00-9E24-2CD9-C3F9B107BDBE}"/>
              </a:ext>
            </a:extLst>
          </p:cNvPr>
          <p:cNvCxnSpPr>
            <a:cxnSpLocks/>
          </p:cNvCxnSpPr>
          <p:nvPr/>
        </p:nvCxnSpPr>
        <p:spPr>
          <a:xfrm>
            <a:off x="2760091" y="1942495"/>
            <a:ext cx="40979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54D9B15-9BC1-A0E5-22DB-0754F7A64416}"/>
              </a:ext>
            </a:extLst>
          </p:cNvPr>
          <p:cNvCxnSpPr>
            <a:cxnSpLocks/>
          </p:cNvCxnSpPr>
          <p:nvPr/>
        </p:nvCxnSpPr>
        <p:spPr>
          <a:xfrm>
            <a:off x="2286000" y="624840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A7E193-33E8-3BC4-0D88-83065AE8F5B6}"/>
              </a:ext>
            </a:extLst>
          </p:cNvPr>
          <p:cNvCxnSpPr>
            <a:cxnSpLocks/>
          </p:cNvCxnSpPr>
          <p:nvPr/>
        </p:nvCxnSpPr>
        <p:spPr>
          <a:xfrm>
            <a:off x="2379091" y="6640336"/>
            <a:ext cx="973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CBD67C-9E28-8C28-6726-7CDDF87719E5}"/>
              </a:ext>
            </a:extLst>
          </p:cNvPr>
          <p:cNvCxnSpPr>
            <a:cxnSpLocks/>
          </p:cNvCxnSpPr>
          <p:nvPr/>
        </p:nvCxnSpPr>
        <p:spPr>
          <a:xfrm>
            <a:off x="8268184" y="624840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1E359B-6E24-F280-EADD-3B10F680C634}"/>
              </a:ext>
            </a:extLst>
          </p:cNvPr>
          <p:cNvCxnSpPr>
            <a:cxnSpLocks/>
          </p:cNvCxnSpPr>
          <p:nvPr/>
        </p:nvCxnSpPr>
        <p:spPr>
          <a:xfrm>
            <a:off x="7506184" y="6640336"/>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BD6FF9-8099-A5E2-DD3D-C29A402EE186}"/>
              </a:ext>
            </a:extLst>
          </p:cNvPr>
          <p:cNvCxnSpPr>
            <a:cxnSpLocks/>
          </p:cNvCxnSpPr>
          <p:nvPr/>
        </p:nvCxnSpPr>
        <p:spPr>
          <a:xfrm>
            <a:off x="9448800" y="6640336"/>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09156D52-564E-6867-A6CA-466D27EDE2F5}"/>
              </a:ext>
            </a:extLst>
          </p:cNvPr>
          <p:cNvSpPr/>
          <p:nvPr/>
        </p:nvSpPr>
        <p:spPr>
          <a:xfrm rot="16013718">
            <a:off x="10547394" y="6022319"/>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A314E78-CB47-E55F-EB4A-1CF3BCBD1B47}"/>
              </a:ext>
            </a:extLst>
          </p:cNvPr>
          <p:cNvSpPr txBox="1"/>
          <p:nvPr/>
        </p:nvSpPr>
        <p:spPr>
          <a:xfrm>
            <a:off x="10827479" y="5976869"/>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sp>
        <p:nvSpPr>
          <p:cNvPr id="21" name="Arrow: Down 20">
            <a:extLst>
              <a:ext uri="{FF2B5EF4-FFF2-40B4-BE49-F238E27FC236}">
                <a16:creationId xmlns:a16="http://schemas.microsoft.com/office/drawing/2014/main" id="{C74A43F8-C070-C8D6-C542-FB146FF41714}"/>
              </a:ext>
            </a:extLst>
          </p:cNvPr>
          <p:cNvSpPr/>
          <p:nvPr/>
        </p:nvSpPr>
        <p:spPr>
          <a:xfrm rot="16013718">
            <a:off x="4506481" y="6606713"/>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2DA69E-8201-D9B4-5076-4CF6985F01B0}"/>
              </a:ext>
            </a:extLst>
          </p:cNvPr>
          <p:cNvSpPr txBox="1"/>
          <p:nvPr/>
        </p:nvSpPr>
        <p:spPr>
          <a:xfrm>
            <a:off x="4786566" y="6561263"/>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Chia</a:t>
            </a:r>
          </a:p>
        </p:txBody>
      </p:sp>
      <p:grpSp>
        <p:nvGrpSpPr>
          <p:cNvPr id="3" name="Group 2">
            <a:extLst>
              <a:ext uri="{FF2B5EF4-FFF2-40B4-BE49-F238E27FC236}">
                <a16:creationId xmlns:a16="http://schemas.microsoft.com/office/drawing/2014/main" id="{4098A673-D601-569D-858A-5183A9BE40BE}"/>
              </a:ext>
            </a:extLst>
          </p:cNvPr>
          <p:cNvGrpSpPr/>
          <p:nvPr/>
        </p:nvGrpSpPr>
        <p:grpSpPr>
          <a:xfrm>
            <a:off x="7551703" y="2297081"/>
            <a:ext cx="4449796" cy="1862454"/>
            <a:chOff x="7696200" y="39742"/>
            <a:chExt cx="4449796" cy="1862454"/>
          </a:xfrm>
        </p:grpSpPr>
        <p:sp>
          <p:nvSpPr>
            <p:cNvPr id="15" name="Rectangle 14">
              <a:extLst>
                <a:ext uri="{FF2B5EF4-FFF2-40B4-BE49-F238E27FC236}">
                  <a16:creationId xmlns:a16="http://schemas.microsoft.com/office/drawing/2014/main" id="{5EE07992-B8B1-EA72-C3DD-72BCA3CC7123}"/>
                </a:ext>
              </a:extLst>
            </p:cNvPr>
            <p:cNvSpPr/>
            <p:nvPr/>
          </p:nvSpPr>
          <p:spPr>
            <a:xfrm>
              <a:off x="7696200" y="39742"/>
              <a:ext cx="4449796" cy="186245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25C8C14-A199-33F2-1ACE-8315E0974567}"/>
                </a:ext>
              </a:extLst>
            </p:cNvPr>
            <p:cNvPicPr>
              <a:picLocks noChangeAspect="1"/>
            </p:cNvPicPr>
            <p:nvPr/>
          </p:nvPicPr>
          <p:blipFill>
            <a:blip r:embed="rId6"/>
            <a:stretch>
              <a:fillRect/>
            </a:stretch>
          </p:blipFill>
          <p:spPr>
            <a:xfrm>
              <a:off x="7767669" y="120256"/>
              <a:ext cx="4311740" cy="1708544"/>
            </a:xfrm>
            <a:prstGeom prst="rect">
              <a:avLst/>
            </a:prstGeom>
          </p:spPr>
        </p:pic>
      </p:grpSp>
      <p:cxnSp>
        <p:nvCxnSpPr>
          <p:cNvPr id="24" name="Straight Connector 23">
            <a:extLst>
              <a:ext uri="{FF2B5EF4-FFF2-40B4-BE49-F238E27FC236}">
                <a16:creationId xmlns:a16="http://schemas.microsoft.com/office/drawing/2014/main" id="{F1D8E4E5-5360-2B5D-C3A2-3785B35A6CAA}"/>
              </a:ext>
            </a:extLst>
          </p:cNvPr>
          <p:cNvCxnSpPr>
            <a:cxnSpLocks/>
          </p:cNvCxnSpPr>
          <p:nvPr/>
        </p:nvCxnSpPr>
        <p:spPr>
          <a:xfrm>
            <a:off x="304800" y="5867400"/>
            <a:ext cx="6096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96DDBC-BC57-89D3-856D-6EBE8D27043F}"/>
              </a:ext>
            </a:extLst>
          </p:cNvPr>
          <p:cNvCxnSpPr>
            <a:cxnSpLocks/>
          </p:cNvCxnSpPr>
          <p:nvPr/>
        </p:nvCxnSpPr>
        <p:spPr>
          <a:xfrm>
            <a:off x="2286000" y="5867400"/>
            <a:ext cx="6096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Arrow: Down 25">
            <a:extLst>
              <a:ext uri="{FF2B5EF4-FFF2-40B4-BE49-F238E27FC236}">
                <a16:creationId xmlns:a16="http://schemas.microsoft.com/office/drawing/2014/main" id="{FD24236F-3C23-0636-F87B-87DF23870384}"/>
              </a:ext>
            </a:extLst>
          </p:cNvPr>
          <p:cNvSpPr/>
          <p:nvPr/>
        </p:nvSpPr>
        <p:spPr>
          <a:xfrm rot="16200000">
            <a:off x="4699021" y="6053806"/>
            <a:ext cx="175091" cy="229534"/>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34CD267-80B7-5927-BEB5-55240B34A7BD}"/>
              </a:ext>
            </a:extLst>
          </p:cNvPr>
          <p:cNvSpPr txBox="1"/>
          <p:nvPr/>
        </p:nvSpPr>
        <p:spPr>
          <a:xfrm>
            <a:off x="5004914" y="6029572"/>
            <a:ext cx="761785" cy="276999"/>
          </a:xfrm>
          <a:prstGeom prst="rect">
            <a:avLst/>
          </a:prstGeom>
          <a:noFill/>
        </p:spPr>
        <p:txBody>
          <a:bodyPr wrap="square" lIns="0" tIns="0" rIns="0" bIns="0" rtlCol="0">
            <a:spAutoFit/>
          </a:bodyPr>
          <a:lstStyle/>
          <a:p>
            <a:pPr algn="l"/>
            <a:r>
              <a:rPr lang="en-US" b="1">
                <a:solidFill>
                  <a:srgbClr val="FF0000"/>
                </a:solidFill>
                <a:latin typeface="#9Slide05 GeosansLight" panose="02000603020000020003" pitchFamily="2" charset="0"/>
              </a:rPr>
              <a:t>Trừ</a:t>
            </a:r>
          </a:p>
        </p:txBody>
      </p:sp>
    </p:spTree>
    <p:extLst>
      <p:ext uri="{BB962C8B-B14F-4D97-AF65-F5344CB8AC3E}">
        <p14:creationId xmlns:p14="http://schemas.microsoft.com/office/powerpoint/2010/main" val="3681910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arn(inVertical)">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6"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DA5DA5-3FBD-6247-B900-9B43D53D0FE7}"/>
              </a:ext>
            </a:extLst>
          </p:cNvPr>
          <p:cNvSpPr/>
          <p:nvPr/>
        </p:nvSpPr>
        <p:spPr>
          <a:xfrm>
            <a:off x="1371600" y="2667000"/>
            <a:ext cx="9296400" cy="534306"/>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8E7D885-A186-71C8-53EC-844B6570ED64}"/>
              </a:ext>
            </a:extLst>
          </p:cNvPr>
          <p:cNvGraphicFramePr>
            <a:graphicFrameLocks noGrp="1"/>
          </p:cNvGraphicFramePr>
          <p:nvPr>
            <p:extLst>
              <p:ext uri="{D42A27DB-BD31-4B8C-83A1-F6EECF244321}">
                <p14:modId xmlns:p14="http://schemas.microsoft.com/office/powerpoint/2010/main" val="2777285660"/>
              </p:ext>
            </p:extLst>
          </p:nvPr>
        </p:nvGraphicFramePr>
        <p:xfrm>
          <a:off x="1308100" y="2593894"/>
          <a:ext cx="9359901" cy="2016206"/>
        </p:xfrm>
        <a:graphic>
          <a:graphicData uri="http://schemas.openxmlformats.org/drawingml/2006/table">
            <a:tbl>
              <a:tblPr firstRow="1" firstCol="1" bandRow="1">
                <a:tableStyleId>{5940675A-B579-460E-94D1-54222C63F5DA}</a:tableStyleId>
              </a:tblPr>
              <a:tblGrid>
                <a:gridCol w="1861619">
                  <a:extLst>
                    <a:ext uri="{9D8B030D-6E8A-4147-A177-3AD203B41FA5}">
                      <a16:colId xmlns:a16="http://schemas.microsoft.com/office/drawing/2014/main" val="3883396344"/>
                    </a:ext>
                  </a:extLst>
                </a:gridCol>
                <a:gridCol w="1881433">
                  <a:extLst>
                    <a:ext uri="{9D8B030D-6E8A-4147-A177-3AD203B41FA5}">
                      <a16:colId xmlns:a16="http://schemas.microsoft.com/office/drawing/2014/main" val="3241707493"/>
                    </a:ext>
                  </a:extLst>
                </a:gridCol>
                <a:gridCol w="1871980">
                  <a:extLst>
                    <a:ext uri="{9D8B030D-6E8A-4147-A177-3AD203B41FA5}">
                      <a16:colId xmlns:a16="http://schemas.microsoft.com/office/drawing/2014/main" val="1386536473"/>
                    </a:ext>
                  </a:extLst>
                </a:gridCol>
                <a:gridCol w="1738527">
                  <a:extLst>
                    <a:ext uri="{9D8B030D-6E8A-4147-A177-3AD203B41FA5}">
                      <a16:colId xmlns:a16="http://schemas.microsoft.com/office/drawing/2014/main" val="3594702316"/>
                    </a:ext>
                  </a:extLst>
                </a:gridCol>
                <a:gridCol w="2006342">
                  <a:extLst>
                    <a:ext uri="{9D8B030D-6E8A-4147-A177-3AD203B41FA5}">
                      <a16:colId xmlns:a16="http://schemas.microsoft.com/office/drawing/2014/main" val="462049103"/>
                    </a:ext>
                  </a:extLst>
                </a:gridCol>
              </a:tblGrid>
              <a:tr h="694193">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Quốc gia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In-đô-nê-xi-a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Việt Nam</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Ma-lai-xi-a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Phi-lip-pin</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432077"/>
                  </a:ext>
                </a:extLst>
              </a:tr>
              <a:tr h="440671">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Tổng số</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273</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97</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32</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109</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422372"/>
                  </a:ext>
                </a:extLst>
              </a:tr>
              <a:tr h="440671">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Thành thị</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153</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37</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25</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51</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3630959"/>
                  </a:ext>
                </a:extLst>
              </a:tr>
              <a:tr h="440671">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Nông thôn</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120</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60</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7</a:t>
                      </a:r>
                    </a:p>
                  </a:txBody>
                  <a:tcPr marL="68580" marR="68580" marT="0" marB="0"/>
                </a:tc>
                <a:tc>
                  <a:txBody>
                    <a:bodyPr/>
                    <a:lstStyle/>
                    <a:p>
                      <a:pPr marL="0" marR="0" algn="ctr">
                        <a:lnSpc>
                          <a:spcPct val="107000"/>
                        </a:lnSpc>
                        <a:spcBef>
                          <a:spcPts val="0"/>
                        </a:spcBef>
                        <a:spcAft>
                          <a:spcPts val="0"/>
                        </a:spcAft>
                      </a:pPr>
                      <a:r>
                        <a:rPr lang="en-US" sz="2800" b="1" kern="100" dirty="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58</a:t>
                      </a:r>
                    </a:p>
                  </a:txBody>
                  <a:tcPr marL="68580" marR="68580" marT="0" marB="0"/>
                </a:tc>
                <a:extLst>
                  <a:ext uri="{0D108BD9-81ED-4DB2-BD59-A6C34878D82A}">
                    <a16:rowId xmlns:a16="http://schemas.microsoft.com/office/drawing/2014/main" val="151572639"/>
                  </a:ext>
                </a:extLst>
              </a:tr>
            </a:tbl>
          </a:graphicData>
        </a:graphic>
      </p:graphicFrame>
      <p:sp>
        <p:nvSpPr>
          <p:cNvPr id="4" name="Rectangle 1">
            <a:extLst>
              <a:ext uri="{FF2B5EF4-FFF2-40B4-BE49-F238E27FC236}">
                <a16:creationId xmlns:a16="http://schemas.microsoft.com/office/drawing/2014/main" id="{E930FD6B-C45B-C3C2-D702-AE6C7BF2A18F}"/>
              </a:ext>
            </a:extLst>
          </p:cNvPr>
          <p:cNvSpPr>
            <a:spLocks noChangeArrowheads="1"/>
          </p:cNvSpPr>
          <p:nvPr/>
        </p:nvSpPr>
        <p:spPr bwMode="auto">
          <a:xfrm>
            <a:off x="114300" y="1581198"/>
            <a:ext cx="12001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41: Cho bảng số liệu:</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90488"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DÂN SỐ PHÂN THEO THÀNH THỊ VÀ NÔNG THÔN CỦA MỘT SỐ QUỐC GIA NĂM 2020 </a:t>
            </a: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(Đơn vị: triệu người)</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p:txBody>
      </p:sp>
      <p:sp>
        <p:nvSpPr>
          <p:cNvPr id="5" name="TextBox 4">
            <a:extLst>
              <a:ext uri="{FF2B5EF4-FFF2-40B4-BE49-F238E27FC236}">
                <a16:creationId xmlns:a16="http://schemas.microsoft.com/office/drawing/2014/main" id="{DDD793AF-A0B2-5C41-F241-F4749B95B1A4}"/>
              </a:ext>
            </a:extLst>
          </p:cNvPr>
          <p:cNvSpPr txBox="1"/>
          <p:nvPr/>
        </p:nvSpPr>
        <p:spPr>
          <a:xfrm>
            <a:off x="952500" y="1086110"/>
            <a:ext cx="10287000" cy="430887"/>
          </a:xfrm>
          <a:prstGeom prst="rect">
            <a:avLst/>
          </a:prstGeom>
          <a:noFill/>
        </p:spPr>
        <p:txBody>
          <a:bodyPr wrap="square" lIns="0" tIns="0" rIns="0" bIns="0" rtlCol="0">
            <a:spAutoFit/>
          </a:bodyPr>
          <a:lstStyle/>
          <a:p>
            <a:pPr algn="ctr"/>
            <a:r>
              <a:rPr lang="en-US" sz="2800" b="1" dirty="0" err="1">
                <a:solidFill>
                  <a:srgbClr val="C00000"/>
                </a:solidFill>
                <a:latin typeface="#9Slide05 GeosansLight" panose="02000603020000020003" pitchFamily="2" charset="0"/>
              </a:rPr>
              <a:t>Đề</a:t>
            </a:r>
            <a:r>
              <a:rPr lang="en-US" sz="2800" b="1" dirty="0">
                <a:solidFill>
                  <a:srgbClr val="C00000"/>
                </a:solidFill>
                <a:latin typeface="#9Slide05 GeosansLight" panose="02000603020000020003" pitchFamily="2" charset="0"/>
              </a:rPr>
              <a:t> </a:t>
            </a:r>
            <a:r>
              <a:rPr lang="en-US" sz="2800" b="1" dirty="0" err="1">
                <a:solidFill>
                  <a:srgbClr val="C00000"/>
                </a:solidFill>
                <a:latin typeface="#9Slide05 GeosansLight" panose="02000603020000020003" pitchFamily="2" charset="0"/>
              </a:rPr>
              <a:t>tham</a:t>
            </a:r>
            <a:r>
              <a:rPr lang="en-US" sz="2800" b="1" dirty="0">
                <a:solidFill>
                  <a:srgbClr val="C00000"/>
                </a:solidFill>
                <a:latin typeface="#9Slide05 GeosansLight" panose="02000603020000020003" pitchFamily="2" charset="0"/>
              </a:rPr>
              <a:t> </a:t>
            </a:r>
            <a:r>
              <a:rPr lang="en-US" sz="2800" b="1" dirty="0" err="1">
                <a:solidFill>
                  <a:srgbClr val="C00000"/>
                </a:solidFill>
                <a:latin typeface="#9Slide05 GeosansLight" panose="02000603020000020003" pitchFamily="2" charset="0"/>
              </a:rPr>
              <a:t>khảo</a:t>
            </a:r>
            <a:r>
              <a:rPr lang="en-US" sz="2800" b="1" dirty="0">
                <a:solidFill>
                  <a:srgbClr val="C00000"/>
                </a:solidFill>
                <a:latin typeface="#9Slide05 GeosansLight" panose="02000603020000020003" pitchFamily="2" charset="0"/>
              </a:rPr>
              <a:t> </a:t>
            </a:r>
            <a:r>
              <a:rPr lang="en-US" sz="2800" b="1" dirty="0" err="1">
                <a:solidFill>
                  <a:srgbClr val="C00000"/>
                </a:solidFill>
                <a:latin typeface="#9Slide05 GeosansLight" panose="02000603020000020003" pitchFamily="2" charset="0"/>
              </a:rPr>
              <a:t>số</a:t>
            </a:r>
            <a:r>
              <a:rPr lang="en-US" sz="2800" b="1" dirty="0">
                <a:solidFill>
                  <a:srgbClr val="C00000"/>
                </a:solidFill>
                <a:latin typeface="#9Slide05 GeosansLight" panose="02000603020000020003" pitchFamily="2" charset="0"/>
              </a:rPr>
              <a:t> 04 </a:t>
            </a:r>
            <a:r>
              <a:rPr lang="en-US" sz="2800" b="1" dirty="0" err="1">
                <a:solidFill>
                  <a:srgbClr val="C00000"/>
                </a:solidFill>
                <a:latin typeface="#9Slide05 GeosansLight" panose="02000603020000020003" pitchFamily="2" charset="0"/>
              </a:rPr>
              <a:t>Sở</a:t>
            </a:r>
            <a:r>
              <a:rPr lang="en-US" sz="2800" b="1" dirty="0">
                <a:solidFill>
                  <a:srgbClr val="C00000"/>
                </a:solidFill>
                <a:latin typeface="#9Slide05 GeosansLight" panose="02000603020000020003" pitchFamily="2" charset="0"/>
              </a:rPr>
              <a:t> GD- ĐT </a:t>
            </a:r>
            <a:r>
              <a:rPr lang="en-US" sz="2800" b="1" dirty="0" err="1">
                <a:solidFill>
                  <a:srgbClr val="C00000"/>
                </a:solidFill>
                <a:latin typeface="#9Slide05 GeosansLight" panose="02000603020000020003" pitchFamily="2" charset="0"/>
              </a:rPr>
              <a:t>Bắc</a:t>
            </a:r>
            <a:r>
              <a:rPr lang="en-US" sz="2800" b="1" dirty="0">
                <a:solidFill>
                  <a:srgbClr val="C00000"/>
                </a:solidFill>
                <a:latin typeface="#9Slide05 GeosansLight" panose="02000603020000020003" pitchFamily="2" charset="0"/>
              </a:rPr>
              <a:t> </a:t>
            </a:r>
            <a:r>
              <a:rPr lang="en-US" sz="2800" b="1" dirty="0" err="1">
                <a:solidFill>
                  <a:srgbClr val="C00000"/>
                </a:solidFill>
                <a:latin typeface="#9Slide05 GeosansLight" panose="02000603020000020003" pitchFamily="2" charset="0"/>
              </a:rPr>
              <a:t>Ninh</a:t>
            </a:r>
            <a:r>
              <a:rPr lang="en-US" sz="2800" b="1" dirty="0">
                <a:solidFill>
                  <a:srgbClr val="C00000"/>
                </a:solidFill>
                <a:latin typeface="#9Slide05 GeosansLight" panose="02000603020000020003" pitchFamily="2" charset="0"/>
              </a:rPr>
              <a:t> </a:t>
            </a:r>
            <a:r>
              <a:rPr lang="en-US" sz="2800" b="1" dirty="0" err="1">
                <a:solidFill>
                  <a:srgbClr val="C00000"/>
                </a:solidFill>
                <a:latin typeface="#9Slide05 GeosansLight" panose="02000603020000020003" pitchFamily="2" charset="0"/>
              </a:rPr>
              <a:t>năm</a:t>
            </a:r>
            <a:r>
              <a:rPr lang="en-US" sz="2800" b="1" dirty="0">
                <a:solidFill>
                  <a:srgbClr val="C00000"/>
                </a:solidFill>
                <a:latin typeface="#9Slide05 GeosansLight" panose="02000603020000020003" pitchFamily="2" charset="0"/>
              </a:rPr>
              <a:t> 2023</a:t>
            </a:r>
          </a:p>
        </p:txBody>
      </p:sp>
      <p:sp>
        <p:nvSpPr>
          <p:cNvPr id="6" name="TextBox 5">
            <a:extLst>
              <a:ext uri="{FF2B5EF4-FFF2-40B4-BE49-F238E27FC236}">
                <a16:creationId xmlns:a16="http://schemas.microsoft.com/office/drawing/2014/main" id="{333125D2-6A87-94B5-9583-C31346C7463D}"/>
              </a:ext>
            </a:extLst>
          </p:cNvPr>
          <p:cNvSpPr txBox="1"/>
          <p:nvPr/>
        </p:nvSpPr>
        <p:spPr>
          <a:xfrm>
            <a:off x="5503291" y="-132506"/>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7" name="Picture 2" descr="Векторный контрольный список PNG HD Image - PNG All">
            <a:hlinkClick r:id="rId2" action="ppaction://hlinksldjump"/>
            <a:extLst>
              <a:ext uri="{FF2B5EF4-FFF2-40B4-BE49-F238E27FC236}">
                <a16:creationId xmlns:a16="http://schemas.microsoft.com/office/drawing/2014/main" id="{48A14743-5C7C-B7B8-9EC3-FCCF01068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4452337" y="23881"/>
            <a:ext cx="951888" cy="951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830DA2-9530-88FC-45EA-FA4640434114}"/>
              </a:ext>
            </a:extLst>
          </p:cNvPr>
          <p:cNvSpPr txBox="1"/>
          <p:nvPr/>
        </p:nvSpPr>
        <p:spPr>
          <a:xfrm>
            <a:off x="114300" y="4944274"/>
            <a:ext cx="11811000" cy="1631216"/>
          </a:xfrm>
          <a:prstGeom prst="rect">
            <a:avLst/>
          </a:prstGeom>
          <a:noFill/>
        </p:spPr>
        <p:txBody>
          <a:bodyPr wrap="square">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bảng</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liệu</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trên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nhận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xét</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nào</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sau</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đây</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đúng</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khi</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so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sánh</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về</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tỉ</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lệ</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dân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thành</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thị</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một</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quốc</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gia</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2020?</a:t>
            </a:r>
            <a:endParaRPr kumimoji="0" lang="en-US" altLang="en-US" sz="2500" b="1" i="0" u="none" strike="noStrike" cap="none" normalizeH="0" baseline="0" dirty="0">
              <a:ln>
                <a:noFill/>
              </a:ln>
              <a:solidFill>
                <a:srgbClr val="7030A0"/>
              </a:solidFill>
              <a:effectLst/>
              <a:latin typeface="#9Slide05 GeosansLight" panose="02000603020000020003" pitchFamily="2" charset="0"/>
            </a:endParaRPr>
          </a:p>
          <a:p>
            <a:pPr lvl="1" indent="90488" eaLnBrk="0" fontAlgn="base" hangingPunct="0">
              <a:spcBef>
                <a:spcPct val="0"/>
              </a:spcBef>
              <a:spcAft>
                <a:spcPct val="0"/>
              </a:spcAft>
            </a:pPr>
            <a:r>
              <a:rPr kumimoji="0" lang="en-US" altLang="en-US" sz="2500" b="1" i="0"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 </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Ma-</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lai</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nhất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Phi-lip-pin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thấp</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nhất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endParaRPr kumimoji="0" lang="en-US" altLang="en-US" sz="2500" b="1" i="0" u="none" strike="noStrike" cap="none" normalizeH="0" baseline="0" dirty="0">
              <a:ln>
                <a:noFill/>
              </a:ln>
              <a:solidFill>
                <a:srgbClr val="0070C0"/>
              </a:solidFill>
              <a:effectLst/>
              <a:latin typeface="#9Slide05 GeosansLight" panose="02000603020000020003" pitchFamily="2" charset="0"/>
            </a:endParaRPr>
          </a:p>
          <a:p>
            <a:pPr lvl="1" indent="90488" eaLnBrk="0" fontAlgn="base" hangingPunct="0">
              <a:spcBef>
                <a:spcPct val="0"/>
              </a:spcBef>
              <a:spcAft>
                <a:spcPct val="0"/>
              </a:spcAft>
            </a:pP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C.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Việt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Nam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Ma-</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lai</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			D. Phi-lip-pin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In-</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đô</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nê</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a:t>
            </a:r>
            <a:endParaRPr lang="en-US" sz="2500" dirty="0"/>
          </a:p>
        </p:txBody>
      </p:sp>
      <p:sp>
        <p:nvSpPr>
          <p:cNvPr id="11" name="TextBox 10">
            <a:extLst>
              <a:ext uri="{FF2B5EF4-FFF2-40B4-BE49-F238E27FC236}">
                <a16:creationId xmlns:a16="http://schemas.microsoft.com/office/drawing/2014/main" id="{7BADE270-43DA-9B56-8DCA-63AF478FDDB3}"/>
              </a:ext>
            </a:extLst>
          </p:cNvPr>
          <p:cNvSpPr txBox="1"/>
          <p:nvPr/>
        </p:nvSpPr>
        <p:spPr>
          <a:xfrm>
            <a:off x="5364083" y="4541829"/>
            <a:ext cx="8294914" cy="369332"/>
          </a:xfrm>
          <a:prstGeom prst="rect">
            <a:avLst/>
          </a:prstGeom>
          <a:noFill/>
        </p:spPr>
        <p:txBody>
          <a:bodyPr wrap="square">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(Nguồn: Thống kế từ Liên hợp quốc 2021, https://danso.org)</a:t>
            </a:r>
            <a:endParaRPr kumimoji="0" lang="en-US" altLang="en-US" sz="1800" b="1" i="0" u="none" strike="noStrike" cap="none" normalizeH="0" baseline="0">
              <a:ln>
                <a:noFill/>
              </a:ln>
              <a:solidFill>
                <a:srgbClr val="0070C0"/>
              </a:solidFill>
              <a:effectLst/>
              <a:latin typeface="#9Slide05 GeosansLight" panose="02000603020000020003" pitchFamily="2" charset="0"/>
            </a:endParaRPr>
          </a:p>
        </p:txBody>
      </p:sp>
      <p:cxnSp>
        <p:nvCxnSpPr>
          <p:cNvPr id="2" name="Straight Connector 1">
            <a:extLst>
              <a:ext uri="{FF2B5EF4-FFF2-40B4-BE49-F238E27FC236}">
                <a16:creationId xmlns:a16="http://schemas.microsoft.com/office/drawing/2014/main" id="{220FEBFE-22D7-7C73-B872-891D25EFF75A}"/>
              </a:ext>
            </a:extLst>
          </p:cNvPr>
          <p:cNvCxnSpPr>
            <a:cxnSpLocks/>
          </p:cNvCxnSpPr>
          <p:nvPr/>
        </p:nvCxnSpPr>
        <p:spPr>
          <a:xfrm>
            <a:off x="5668883" y="5410200"/>
            <a:ext cx="731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A22710-26F7-A100-766E-E622EBE7A8DC}"/>
              </a:ext>
            </a:extLst>
          </p:cNvPr>
          <p:cNvCxnSpPr>
            <a:cxnSpLocks/>
          </p:cNvCxnSpPr>
          <p:nvPr/>
        </p:nvCxnSpPr>
        <p:spPr>
          <a:xfrm>
            <a:off x="7848600" y="538842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069C5D-A4F6-024F-ACF1-6818F1B22953}"/>
              </a:ext>
            </a:extLst>
          </p:cNvPr>
          <p:cNvCxnSpPr>
            <a:cxnSpLocks/>
          </p:cNvCxnSpPr>
          <p:nvPr/>
        </p:nvCxnSpPr>
        <p:spPr>
          <a:xfrm>
            <a:off x="1904999" y="5715000"/>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7C1B97-3504-BA3B-C1A4-A3B75C2D7EEB}"/>
              </a:ext>
            </a:extLst>
          </p:cNvPr>
          <p:cNvCxnSpPr>
            <a:cxnSpLocks/>
          </p:cNvCxnSpPr>
          <p:nvPr/>
        </p:nvCxnSpPr>
        <p:spPr>
          <a:xfrm>
            <a:off x="381000" y="236220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CA17B1-EA42-EC1C-754F-E40EDFF3D4E4}"/>
              </a:ext>
            </a:extLst>
          </p:cNvPr>
          <p:cNvCxnSpPr>
            <a:cxnSpLocks/>
          </p:cNvCxnSpPr>
          <p:nvPr/>
        </p:nvCxnSpPr>
        <p:spPr>
          <a:xfrm>
            <a:off x="2667000" y="236220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501989-F27A-A5B4-A8BE-DE7C4DDEC25D}"/>
              </a:ext>
            </a:extLst>
          </p:cNvPr>
          <p:cNvCxnSpPr>
            <a:cxnSpLocks/>
          </p:cNvCxnSpPr>
          <p:nvPr/>
        </p:nvCxnSpPr>
        <p:spPr>
          <a:xfrm>
            <a:off x="4353270" y="236220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A70ED28-08A3-4CE2-6D49-08B3A09524E5}"/>
              </a:ext>
            </a:extLst>
          </p:cNvPr>
          <p:cNvGrpSpPr/>
          <p:nvPr/>
        </p:nvGrpSpPr>
        <p:grpSpPr>
          <a:xfrm>
            <a:off x="2208058" y="1349535"/>
            <a:ext cx="6534504" cy="5026732"/>
            <a:chOff x="2661064" y="1387614"/>
            <a:chExt cx="6712270" cy="5149692"/>
          </a:xfrm>
        </p:grpSpPr>
        <p:pic>
          <p:nvPicPr>
            <p:cNvPr id="22" name="Picture 8" descr="Memo, Sticky Note, Post-It, Note | Sticky notes, Background paper free, Memo">
              <a:extLst>
                <a:ext uri="{FF2B5EF4-FFF2-40B4-BE49-F238E27FC236}">
                  <a16:creationId xmlns:a16="http://schemas.microsoft.com/office/drawing/2014/main" id="{58E4B54C-6319-2C6B-9F0F-4FED2CE100B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 t="40588" r="46376"/>
            <a:stretch/>
          </p:blipFill>
          <p:spPr bwMode="auto">
            <a:xfrm rot="20803548">
              <a:off x="2661064" y="1387614"/>
              <a:ext cx="6712270" cy="51496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emo, Sticky Note, Post-It, Note | Sticky notes, Background paper free, Memo">
              <a:extLst>
                <a:ext uri="{FF2B5EF4-FFF2-40B4-BE49-F238E27FC236}">
                  <a16:creationId xmlns:a16="http://schemas.microsoft.com/office/drawing/2014/main" id="{FD0B67B9-87E8-AFD8-CAB9-BC056E7D36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7143" t="59581" r="63518" b="33272"/>
            <a:stretch/>
          </p:blipFill>
          <p:spPr bwMode="auto">
            <a:xfrm>
              <a:off x="4885631" y="2298792"/>
              <a:ext cx="2420738" cy="61949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8986F215-15D1-6787-A09F-6D2D46C503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87" b="97212" l="2000" r="96375">
                        <a14:foregroundMark x1="11500" y1="54833" x2="2000" y2="52788"/>
                        <a14:foregroundMark x1="20125" y1="89963" x2="14750" y2="97212"/>
                        <a14:foregroundMark x1="85875" y1="8736" x2="79250" y2="9108"/>
                        <a14:foregroundMark x1="96375" y1="42379" x2="90875" y2="31041"/>
                        <a14:foregroundMark x1="87250" y1="1487" x2="83250" y2="4833"/>
                      </a14:backgroundRemoval>
                    </a14:imgEffect>
                  </a14:imgLayer>
                </a14:imgProps>
              </a:ext>
            </a:extLst>
          </a:blip>
          <a:stretch>
            <a:fillRect/>
          </a:stretch>
        </p:blipFill>
        <p:spPr>
          <a:xfrm>
            <a:off x="2828383" y="1393198"/>
            <a:ext cx="2053052" cy="1380676"/>
          </a:xfrm>
          <a:prstGeom prst="rect">
            <a:avLst/>
          </a:prstGeom>
        </p:spPr>
      </p:pic>
      <p:sp>
        <p:nvSpPr>
          <p:cNvPr id="25" name="TextBox 24">
            <a:extLst>
              <a:ext uri="{FF2B5EF4-FFF2-40B4-BE49-F238E27FC236}">
                <a16:creationId xmlns:a16="http://schemas.microsoft.com/office/drawing/2014/main" id="{636C0CDF-7C13-1766-2844-2DD29F87BE06}"/>
              </a:ext>
            </a:extLst>
          </p:cNvPr>
          <p:cNvSpPr txBox="1"/>
          <p:nvPr/>
        </p:nvSpPr>
        <p:spPr>
          <a:xfrm>
            <a:off x="3657600" y="3281026"/>
            <a:ext cx="2992998" cy="369332"/>
          </a:xfrm>
          <a:prstGeom prst="rect">
            <a:avLst/>
          </a:prstGeom>
          <a:noFill/>
          <a:ln>
            <a:noFill/>
          </a:ln>
        </p:spPr>
        <p:txBody>
          <a:bodyPr wrap="square" lIns="0" tIns="0" rIns="0" bIns="0" rtlCol="0">
            <a:spAutoFit/>
          </a:bodyPr>
          <a:lstStyle/>
          <a:p>
            <a:pPr algn="l"/>
            <a:r>
              <a:rPr lang="en-VN" sz="2400" b="1" dirty="0">
                <a:solidFill>
                  <a:srgbClr val="FF0000"/>
                </a:solidFill>
                <a:latin typeface="#9Slide05 GeosansLight" panose="02000603020000020003" pitchFamily="2" charset="0"/>
              </a:rPr>
              <a:t>Tỉ lệ </a:t>
            </a:r>
            <a:r>
              <a:rPr lang="en-VN" sz="2400" b="1" dirty="0">
                <a:solidFill>
                  <a:srgbClr val="FF0000"/>
                </a:solidFill>
                <a:latin typeface="#9Slide05 GeosansLight" panose="02000603020000020003" pitchFamily="2" charset="77"/>
              </a:rPr>
              <a:t>dân</a:t>
            </a:r>
            <a:r>
              <a:rPr lang="en-VN" sz="2400" b="1" dirty="0">
                <a:solidFill>
                  <a:srgbClr val="FF0000"/>
                </a:solidFill>
              </a:rPr>
              <a:t> </a:t>
            </a:r>
            <a:r>
              <a:rPr lang="en-VN" sz="2400" b="1" dirty="0">
                <a:solidFill>
                  <a:srgbClr val="FF0000"/>
                </a:solidFill>
                <a:latin typeface="#9Slide05 GeosansLight" panose="02000603020000020003" pitchFamily="2" charset="0"/>
              </a:rPr>
              <a:t>TT</a:t>
            </a:r>
          </a:p>
        </p:txBody>
      </p:sp>
      <p:sp>
        <p:nvSpPr>
          <p:cNvPr id="27" name="TextBox 26">
            <a:extLst>
              <a:ext uri="{FF2B5EF4-FFF2-40B4-BE49-F238E27FC236}">
                <a16:creationId xmlns:a16="http://schemas.microsoft.com/office/drawing/2014/main" id="{FD29E16E-5E04-633F-0381-D7914CFD3B68}"/>
              </a:ext>
            </a:extLst>
          </p:cNvPr>
          <p:cNvSpPr txBox="1"/>
          <p:nvPr/>
        </p:nvSpPr>
        <p:spPr>
          <a:xfrm>
            <a:off x="5691398" y="3005884"/>
            <a:ext cx="2992998" cy="338554"/>
          </a:xfrm>
          <a:prstGeom prst="rect">
            <a:avLst/>
          </a:prstGeom>
          <a:noFill/>
        </p:spPr>
        <p:txBody>
          <a:bodyPr wrap="square" lIns="0" tIns="0" rIns="0" bIns="0" rtlCol="0">
            <a:spAutoFit/>
          </a:bodyPr>
          <a:lstStyle/>
          <a:p>
            <a:pPr algn="l"/>
            <a:r>
              <a:rPr lang="en-VN" sz="2200" b="1" dirty="0">
                <a:solidFill>
                  <a:srgbClr val="FF0000"/>
                </a:solidFill>
                <a:latin typeface="#9Slide05 GeosansLight" panose="02000603020000020003" pitchFamily="2" charset="0"/>
              </a:rPr>
              <a:t>Dân số TT</a:t>
            </a:r>
          </a:p>
        </p:txBody>
      </p:sp>
      <p:sp>
        <p:nvSpPr>
          <p:cNvPr id="28" name="TextBox 27">
            <a:extLst>
              <a:ext uri="{FF2B5EF4-FFF2-40B4-BE49-F238E27FC236}">
                <a16:creationId xmlns:a16="http://schemas.microsoft.com/office/drawing/2014/main" id="{C9C7B06A-0AAB-85C0-7A52-22B5FAFC5391}"/>
              </a:ext>
            </a:extLst>
          </p:cNvPr>
          <p:cNvSpPr txBox="1"/>
          <p:nvPr/>
        </p:nvSpPr>
        <p:spPr>
          <a:xfrm>
            <a:off x="5577348" y="3635550"/>
            <a:ext cx="2992998" cy="338554"/>
          </a:xfrm>
          <a:prstGeom prst="rect">
            <a:avLst/>
          </a:prstGeom>
          <a:noFill/>
        </p:spPr>
        <p:txBody>
          <a:bodyPr wrap="square" lIns="0" tIns="0" rIns="0" bIns="0" rtlCol="0">
            <a:spAutoFit/>
          </a:bodyPr>
          <a:lstStyle/>
          <a:p>
            <a:pPr algn="l"/>
            <a:r>
              <a:rPr lang="en-VN" sz="2200" b="1" dirty="0">
                <a:solidFill>
                  <a:srgbClr val="FF0000"/>
                </a:solidFill>
                <a:latin typeface="#9Slide05 GeosansLight" panose="02000603020000020003" pitchFamily="2" charset="0"/>
              </a:rPr>
              <a:t>Tổng số dân</a:t>
            </a:r>
          </a:p>
        </p:txBody>
      </p:sp>
      <p:sp>
        <p:nvSpPr>
          <p:cNvPr id="29" name="Equal 28">
            <a:extLst>
              <a:ext uri="{FF2B5EF4-FFF2-40B4-BE49-F238E27FC236}">
                <a16:creationId xmlns:a16="http://schemas.microsoft.com/office/drawing/2014/main" id="{1E09656B-099F-2870-613B-5775BB6A234E}"/>
              </a:ext>
            </a:extLst>
          </p:cNvPr>
          <p:cNvSpPr/>
          <p:nvPr/>
        </p:nvSpPr>
        <p:spPr>
          <a:xfrm>
            <a:off x="5176614" y="3360865"/>
            <a:ext cx="492269" cy="208874"/>
          </a:xfrm>
          <a:prstGeom prst="mathEqual">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b="1" dirty="0">
              <a:solidFill>
                <a:schemeClr val="tx1"/>
              </a:solidFill>
              <a:latin typeface="#9Slide05 GeosansLight" panose="02000603020000020003" pitchFamily="2" charset="0"/>
            </a:endParaRPr>
          </a:p>
        </p:txBody>
      </p:sp>
      <p:sp>
        <p:nvSpPr>
          <p:cNvPr id="30" name="Multiply 29">
            <a:extLst>
              <a:ext uri="{FF2B5EF4-FFF2-40B4-BE49-F238E27FC236}">
                <a16:creationId xmlns:a16="http://schemas.microsoft.com/office/drawing/2014/main" id="{BF654DAB-A7C0-FB4E-D7EE-6032DC25461F}"/>
              </a:ext>
            </a:extLst>
          </p:cNvPr>
          <p:cNvSpPr/>
          <p:nvPr/>
        </p:nvSpPr>
        <p:spPr>
          <a:xfrm>
            <a:off x="7162800" y="3221485"/>
            <a:ext cx="287909" cy="512315"/>
          </a:xfrm>
          <a:prstGeom prst="mathMultipl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b="1">
              <a:latin typeface="#9Slide05 GeosansLight" panose="02000603020000020003" pitchFamily="2" charset="0"/>
            </a:endParaRPr>
          </a:p>
        </p:txBody>
      </p:sp>
      <p:sp>
        <p:nvSpPr>
          <p:cNvPr id="31" name="TextBox 30">
            <a:extLst>
              <a:ext uri="{FF2B5EF4-FFF2-40B4-BE49-F238E27FC236}">
                <a16:creationId xmlns:a16="http://schemas.microsoft.com/office/drawing/2014/main" id="{9AF188F9-77C6-09B6-1DF3-9FFBFA86AEA8}"/>
              </a:ext>
            </a:extLst>
          </p:cNvPr>
          <p:cNvSpPr txBox="1"/>
          <p:nvPr/>
        </p:nvSpPr>
        <p:spPr>
          <a:xfrm>
            <a:off x="7467600" y="3320717"/>
            <a:ext cx="2992998" cy="369332"/>
          </a:xfrm>
          <a:prstGeom prst="rect">
            <a:avLst/>
          </a:prstGeom>
          <a:noFill/>
        </p:spPr>
        <p:txBody>
          <a:bodyPr wrap="square" lIns="0" tIns="0" rIns="0" bIns="0" rtlCol="0">
            <a:spAutoFit/>
          </a:bodyPr>
          <a:lstStyle/>
          <a:p>
            <a:pPr algn="l"/>
            <a:r>
              <a:rPr lang="en-VN" sz="2400" b="1" dirty="0">
                <a:solidFill>
                  <a:srgbClr val="FF0000"/>
                </a:solidFill>
                <a:latin typeface="#9Slide05 GeosansLight" panose="02000603020000020003" pitchFamily="2" charset="0"/>
              </a:rPr>
              <a:t>100%</a:t>
            </a:r>
          </a:p>
        </p:txBody>
      </p:sp>
      <p:sp>
        <p:nvSpPr>
          <p:cNvPr id="32" name="Minus 31">
            <a:extLst>
              <a:ext uri="{FF2B5EF4-FFF2-40B4-BE49-F238E27FC236}">
                <a16:creationId xmlns:a16="http://schemas.microsoft.com/office/drawing/2014/main" id="{4E5EF8AC-4B16-C35B-7844-8F3BD0935D9F}"/>
              </a:ext>
            </a:extLst>
          </p:cNvPr>
          <p:cNvSpPr/>
          <p:nvPr/>
        </p:nvSpPr>
        <p:spPr>
          <a:xfrm>
            <a:off x="5463909" y="3408329"/>
            <a:ext cx="1873781" cy="155868"/>
          </a:xfrm>
          <a:prstGeom prst="mathMinu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b="1">
              <a:latin typeface="#9Slide05 GeosansLight" panose="02000603020000020003" pitchFamily="2" charset="0"/>
            </a:endParaRPr>
          </a:p>
        </p:txBody>
      </p:sp>
      <p:sp>
        <p:nvSpPr>
          <p:cNvPr id="8" name="Rectangle 7">
            <a:extLst>
              <a:ext uri="{FF2B5EF4-FFF2-40B4-BE49-F238E27FC236}">
                <a16:creationId xmlns:a16="http://schemas.microsoft.com/office/drawing/2014/main" id="{AAC260AE-7772-3F7B-F83A-0C8790F54C67}"/>
              </a:ext>
            </a:extLst>
          </p:cNvPr>
          <p:cNvSpPr/>
          <p:nvPr/>
        </p:nvSpPr>
        <p:spPr>
          <a:xfrm>
            <a:off x="1308099" y="2631992"/>
            <a:ext cx="1850441" cy="2016206"/>
          </a:xfrm>
          <a:prstGeom prst="rect">
            <a:avLst/>
          </a:prstGeom>
          <a:noFill/>
          <a:ln w="28575">
            <a:solidFill>
              <a:srgbClr val="F62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766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par>
                                <p:cTn id="63" presetID="16" presetClass="entr" presetSubtype="21"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par>
                                <p:cTn id="66" presetID="16" presetClass="entr" presetSubtype="21"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p:bldP spid="27" grpId="0"/>
      <p:bldP spid="28" grpId="0"/>
      <p:bldP spid="29" grpId="0" animBg="1"/>
      <p:bldP spid="30" grpId="0" animBg="1"/>
      <p:bldP spid="31" grpId="0"/>
      <p:bldP spid="3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8E7D885-A186-71C8-53EC-844B6570ED64}"/>
              </a:ext>
            </a:extLst>
          </p:cNvPr>
          <p:cNvGraphicFramePr>
            <a:graphicFrameLocks noGrp="1"/>
          </p:cNvGraphicFramePr>
          <p:nvPr>
            <p:extLst>
              <p:ext uri="{D42A27DB-BD31-4B8C-83A1-F6EECF244321}">
                <p14:modId xmlns:p14="http://schemas.microsoft.com/office/powerpoint/2010/main" val="4194493745"/>
              </p:ext>
            </p:extLst>
          </p:nvPr>
        </p:nvGraphicFramePr>
        <p:xfrm>
          <a:off x="1447800" y="2873971"/>
          <a:ext cx="9296400" cy="1514432"/>
        </p:xfrm>
        <a:graphic>
          <a:graphicData uri="http://schemas.openxmlformats.org/drawingml/2006/table">
            <a:tbl>
              <a:tblPr firstRow="1" firstCol="1" bandRow="1">
                <a:tableStyleId>{5940675A-B579-460E-94D1-54222C63F5DA}</a:tableStyleId>
              </a:tblPr>
              <a:tblGrid>
                <a:gridCol w="1848989">
                  <a:extLst>
                    <a:ext uri="{9D8B030D-6E8A-4147-A177-3AD203B41FA5}">
                      <a16:colId xmlns:a16="http://schemas.microsoft.com/office/drawing/2014/main" val="3883396344"/>
                    </a:ext>
                  </a:extLst>
                </a:gridCol>
                <a:gridCol w="1868669">
                  <a:extLst>
                    <a:ext uri="{9D8B030D-6E8A-4147-A177-3AD203B41FA5}">
                      <a16:colId xmlns:a16="http://schemas.microsoft.com/office/drawing/2014/main" val="3241707493"/>
                    </a:ext>
                  </a:extLst>
                </a:gridCol>
                <a:gridCol w="1859280">
                  <a:extLst>
                    <a:ext uri="{9D8B030D-6E8A-4147-A177-3AD203B41FA5}">
                      <a16:colId xmlns:a16="http://schemas.microsoft.com/office/drawing/2014/main" val="1386536473"/>
                    </a:ext>
                  </a:extLst>
                </a:gridCol>
                <a:gridCol w="1726732">
                  <a:extLst>
                    <a:ext uri="{9D8B030D-6E8A-4147-A177-3AD203B41FA5}">
                      <a16:colId xmlns:a16="http://schemas.microsoft.com/office/drawing/2014/main" val="3594702316"/>
                    </a:ext>
                  </a:extLst>
                </a:gridCol>
                <a:gridCol w="1992730">
                  <a:extLst>
                    <a:ext uri="{9D8B030D-6E8A-4147-A177-3AD203B41FA5}">
                      <a16:colId xmlns:a16="http://schemas.microsoft.com/office/drawing/2014/main" val="462049103"/>
                    </a:ext>
                  </a:extLst>
                </a:gridCol>
              </a:tblGrid>
              <a:tr h="667214">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Quốc gia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In-đô-nê-xi-a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Việt Nam</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Ma-lai-xi-a</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Phi-lip-pin</a:t>
                      </a:r>
                      <a:endParaRPr lang="en-US" sz="24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432077"/>
                  </a:ext>
                </a:extLst>
              </a:tr>
              <a:tr h="393649">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Tổng số</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100</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100</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100</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rPr>
                        <a:t>100</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422372"/>
                  </a:ext>
                </a:extLst>
              </a:tr>
              <a:tr h="393649">
                <a:tc>
                  <a:txBody>
                    <a:bodyPr/>
                    <a:lstStyle/>
                    <a:p>
                      <a:pPr marL="0" marR="0">
                        <a:lnSpc>
                          <a:spcPct val="107000"/>
                        </a:lnSpc>
                        <a:spcBef>
                          <a:spcPts val="0"/>
                        </a:spcBef>
                        <a:spcAft>
                          <a:spcPts val="0"/>
                        </a:spcAft>
                      </a:pPr>
                      <a:r>
                        <a:rPr lang="en-US" sz="2800" b="1" kern="100">
                          <a:solidFill>
                            <a:srgbClr val="0070C0"/>
                          </a:solidFill>
                          <a:effectLst/>
                          <a:latin typeface="#9Slide05 GeosansLight" panose="02000603020000020003" pitchFamily="2" charset="0"/>
                        </a:rPr>
                        <a:t>Thành thị</a:t>
                      </a:r>
                      <a:endPar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56,0</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38,1</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78,1</a:t>
                      </a:r>
                    </a:p>
                  </a:txBody>
                  <a:tcPr marL="68580" marR="68580" marT="0" marB="0"/>
                </a:tc>
                <a:tc>
                  <a:txBody>
                    <a:bodyPr/>
                    <a:lstStyle/>
                    <a:p>
                      <a:pPr marL="0" marR="0" algn="ctr">
                        <a:lnSpc>
                          <a:spcPct val="107000"/>
                        </a:lnSpc>
                        <a:spcBef>
                          <a:spcPts val="0"/>
                        </a:spcBef>
                        <a:spcAft>
                          <a:spcPts val="0"/>
                        </a:spcAft>
                      </a:pPr>
                      <a:r>
                        <a:rPr lang="en-US" sz="2800" b="1" kern="10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46,8</a:t>
                      </a:r>
                    </a:p>
                  </a:txBody>
                  <a:tcPr marL="68580" marR="68580" marT="0" marB="0"/>
                </a:tc>
                <a:extLst>
                  <a:ext uri="{0D108BD9-81ED-4DB2-BD59-A6C34878D82A}">
                    <a16:rowId xmlns:a16="http://schemas.microsoft.com/office/drawing/2014/main" val="773630959"/>
                  </a:ext>
                </a:extLst>
              </a:tr>
            </a:tbl>
          </a:graphicData>
        </a:graphic>
      </p:graphicFrame>
      <p:sp>
        <p:nvSpPr>
          <p:cNvPr id="4" name="Rectangle 1">
            <a:extLst>
              <a:ext uri="{FF2B5EF4-FFF2-40B4-BE49-F238E27FC236}">
                <a16:creationId xmlns:a16="http://schemas.microsoft.com/office/drawing/2014/main" id="{E930FD6B-C45B-C3C2-D702-AE6C7BF2A18F}"/>
              </a:ext>
            </a:extLst>
          </p:cNvPr>
          <p:cNvSpPr>
            <a:spLocks noChangeArrowheads="1"/>
          </p:cNvSpPr>
          <p:nvPr/>
        </p:nvSpPr>
        <p:spPr bwMode="auto">
          <a:xfrm>
            <a:off x="202440" y="1829083"/>
            <a:ext cx="12001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41: Cho bảng số liệu:</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90488"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chemeClr val="accent5">
                    <a:lumMod val="75000"/>
                  </a:schemeClr>
                </a:solidFill>
                <a:effectLst/>
                <a:latin typeface="#9Slide05 GeosansLight" panose="02000603020000020003" pitchFamily="2" charset="0"/>
                <a:ea typeface="Calibri" panose="020F0502020204030204" pitchFamily="34" charset="0"/>
                <a:cs typeface="Times New Roman" panose="02020603050405020304" pitchFamily="18" charset="0"/>
              </a:rPr>
              <a:t>TỈ LỆ DÂN CƯ THÀNH THỊ </a:t>
            </a:r>
            <a:r>
              <a:rPr kumimoji="0" lang="en-US" altLang="en-US" sz="19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CỦA MỘT SỐ QUỐC GIA NĂM 2020 </a:t>
            </a: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(Đơn vị: %)</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p:txBody>
      </p:sp>
      <p:sp>
        <p:nvSpPr>
          <p:cNvPr id="5" name="TextBox 4">
            <a:extLst>
              <a:ext uri="{FF2B5EF4-FFF2-40B4-BE49-F238E27FC236}">
                <a16:creationId xmlns:a16="http://schemas.microsoft.com/office/drawing/2014/main" id="{DDD793AF-A0B2-5C41-F241-F4749B95B1A4}"/>
              </a:ext>
            </a:extLst>
          </p:cNvPr>
          <p:cNvSpPr txBox="1"/>
          <p:nvPr/>
        </p:nvSpPr>
        <p:spPr>
          <a:xfrm>
            <a:off x="952500" y="1321713"/>
            <a:ext cx="10287000" cy="430887"/>
          </a:xfrm>
          <a:prstGeom prst="rect">
            <a:avLst/>
          </a:prstGeom>
          <a:noFill/>
        </p:spPr>
        <p:txBody>
          <a:bodyPr wrap="square" lIns="0" tIns="0" rIns="0" bIns="0" rtlCol="0">
            <a:spAutoFit/>
          </a:bodyPr>
          <a:lstStyle/>
          <a:p>
            <a:pPr algn="ctr"/>
            <a:r>
              <a:rPr lang="en-US" sz="2800" b="1">
                <a:solidFill>
                  <a:srgbClr val="C00000"/>
                </a:solidFill>
                <a:latin typeface="#9Slide05 GeosansLight" panose="02000603020000020003" pitchFamily="2" charset="0"/>
              </a:rPr>
              <a:t>Đề tham khảo số 04 Sở GD- ĐT Bắc NInh năm 2023</a:t>
            </a:r>
          </a:p>
        </p:txBody>
      </p:sp>
      <p:sp>
        <p:nvSpPr>
          <p:cNvPr id="6" name="TextBox 5">
            <a:extLst>
              <a:ext uri="{FF2B5EF4-FFF2-40B4-BE49-F238E27FC236}">
                <a16:creationId xmlns:a16="http://schemas.microsoft.com/office/drawing/2014/main" id="{333125D2-6A87-94B5-9583-C31346C7463D}"/>
              </a:ext>
            </a:extLst>
          </p:cNvPr>
          <p:cNvSpPr txBox="1"/>
          <p:nvPr/>
        </p:nvSpPr>
        <p:spPr>
          <a:xfrm>
            <a:off x="5503291" y="-132506"/>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7" name="Picture 2" descr="Векторный контрольный список PNG HD Image - PNG All">
            <a:hlinkClick r:id="rId2" action="ppaction://hlinksldjump"/>
            <a:extLst>
              <a:ext uri="{FF2B5EF4-FFF2-40B4-BE49-F238E27FC236}">
                <a16:creationId xmlns:a16="http://schemas.microsoft.com/office/drawing/2014/main" id="{48A14743-5C7C-B7B8-9EC3-FCCF01068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127">
            <a:off x="4452337" y="23881"/>
            <a:ext cx="951888" cy="951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830DA2-9530-88FC-45EA-FA4640434114}"/>
              </a:ext>
            </a:extLst>
          </p:cNvPr>
          <p:cNvSpPr txBox="1"/>
          <p:nvPr/>
        </p:nvSpPr>
        <p:spPr>
          <a:xfrm>
            <a:off x="114300" y="4876800"/>
            <a:ext cx="11811000" cy="1815882"/>
          </a:xfrm>
          <a:prstGeom prst="rect">
            <a:avLst/>
          </a:prstGeom>
          <a:noFill/>
        </p:spPr>
        <p:txBody>
          <a:bodyPr wrap="square">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bảng</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liệu</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trên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nhận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xét</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nào</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sau</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đây</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đúng</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khi</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so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sánh</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về</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tỉ</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lệ</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dân</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thành</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thị</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của</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một</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quốc</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gia</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năm</a:t>
            </a:r>
            <a:r>
              <a:rPr kumimoji="0" lang="en-US" altLang="en-US" sz="2500" b="1" i="0" u="none" strike="noStrike" cap="none" normalizeH="0" baseline="0" dirty="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 2020?</a:t>
            </a:r>
          </a:p>
          <a:p>
            <a:pPr marL="0" marR="0" lvl="0" indent="90488"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70C0"/>
              </a:solidFill>
              <a:effectLst/>
              <a:latin typeface="#9Slide05 GeosansLight" panose="02000603020000020003" pitchFamily="2" charset="0"/>
            </a:endParaRPr>
          </a:p>
          <a:p>
            <a:pPr lvl="1" indent="90488" eaLnBrk="0" fontAlgn="base" hangingPunct="0">
              <a:spcBef>
                <a:spcPct val="0"/>
              </a:spcBef>
              <a:spcAft>
                <a:spcPct val="0"/>
              </a:spcAft>
            </a:pPr>
            <a:r>
              <a:rPr kumimoji="0" lang="en-US" altLang="en-US" sz="2500" b="1" i="0"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 </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Ma-</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lai</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nhất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B. Phi-lip-pin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thấp</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nhất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endParaRPr kumimoji="0" lang="en-US" altLang="en-US" sz="2500" b="1" i="0" u="none" strike="noStrike" cap="none" normalizeH="0" baseline="0" dirty="0">
              <a:ln>
                <a:noFill/>
              </a:ln>
              <a:solidFill>
                <a:srgbClr val="0070C0"/>
              </a:solidFill>
              <a:effectLst/>
              <a:latin typeface="#9Slide05 GeosansLight" panose="02000603020000020003" pitchFamily="2" charset="0"/>
            </a:endParaRPr>
          </a:p>
          <a:p>
            <a:pPr lvl="1" indent="90488" eaLnBrk="0" fontAlgn="base" hangingPunct="0">
              <a:spcBef>
                <a:spcPct val="0"/>
              </a:spcBef>
              <a:spcAft>
                <a:spcPct val="0"/>
              </a:spcAft>
            </a:pP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C.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Việt</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Nam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Ma-</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lai</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			D. Phi-lip-pin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cao</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hơn</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In-</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đô</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r>
              <a:rPr kumimoji="0" lang="en-US" altLang="en-US" sz="25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nê</a:t>
            </a:r>
            <a:r>
              <a:rPr kumimoji="0" lang="en-US" altLang="en-US" sz="25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-xi-a.</a:t>
            </a:r>
            <a:endParaRPr lang="en-US" sz="2500" dirty="0"/>
          </a:p>
        </p:txBody>
      </p:sp>
      <p:sp>
        <p:nvSpPr>
          <p:cNvPr id="11" name="TextBox 10">
            <a:extLst>
              <a:ext uri="{FF2B5EF4-FFF2-40B4-BE49-F238E27FC236}">
                <a16:creationId xmlns:a16="http://schemas.microsoft.com/office/drawing/2014/main" id="{7BADE270-43DA-9B56-8DCA-63AF478FDDB3}"/>
              </a:ext>
            </a:extLst>
          </p:cNvPr>
          <p:cNvSpPr txBox="1"/>
          <p:nvPr/>
        </p:nvSpPr>
        <p:spPr>
          <a:xfrm>
            <a:off x="5364083" y="4541829"/>
            <a:ext cx="8294914" cy="369332"/>
          </a:xfrm>
          <a:prstGeom prst="rect">
            <a:avLst/>
          </a:prstGeom>
          <a:noFill/>
        </p:spPr>
        <p:txBody>
          <a:bodyPr wrap="square">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(Nguồn: Thống kế từ Liên hợp quốc 2021, https://danso.org)</a:t>
            </a:r>
            <a:endParaRPr kumimoji="0" lang="en-US" altLang="en-US" sz="1800" b="1" i="0" u="none" strike="noStrike" cap="none" normalizeH="0" baseline="0">
              <a:ln>
                <a:noFill/>
              </a:ln>
              <a:solidFill>
                <a:srgbClr val="0070C0"/>
              </a:solidFill>
              <a:effectLst/>
              <a:latin typeface="#9Slide05 GeosansLight" panose="02000603020000020003" pitchFamily="2" charset="0"/>
            </a:endParaRPr>
          </a:p>
        </p:txBody>
      </p:sp>
      <p:cxnSp>
        <p:nvCxnSpPr>
          <p:cNvPr id="2" name="Straight Connector 1">
            <a:extLst>
              <a:ext uri="{FF2B5EF4-FFF2-40B4-BE49-F238E27FC236}">
                <a16:creationId xmlns:a16="http://schemas.microsoft.com/office/drawing/2014/main" id="{220FEBFE-22D7-7C73-B872-891D25EFF75A}"/>
              </a:ext>
            </a:extLst>
          </p:cNvPr>
          <p:cNvCxnSpPr>
            <a:cxnSpLocks/>
          </p:cNvCxnSpPr>
          <p:nvPr/>
        </p:nvCxnSpPr>
        <p:spPr>
          <a:xfrm>
            <a:off x="5668883" y="5342726"/>
            <a:ext cx="731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A22710-26F7-A100-766E-E622EBE7A8DC}"/>
              </a:ext>
            </a:extLst>
          </p:cNvPr>
          <p:cNvCxnSpPr>
            <a:cxnSpLocks/>
          </p:cNvCxnSpPr>
          <p:nvPr/>
        </p:nvCxnSpPr>
        <p:spPr>
          <a:xfrm>
            <a:off x="7848600" y="5320955"/>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069C5D-A4F6-024F-ACF1-6818F1B22953}"/>
              </a:ext>
            </a:extLst>
          </p:cNvPr>
          <p:cNvCxnSpPr>
            <a:cxnSpLocks/>
          </p:cNvCxnSpPr>
          <p:nvPr/>
        </p:nvCxnSpPr>
        <p:spPr>
          <a:xfrm>
            <a:off x="1904999" y="5647526"/>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icon-tick | Tối ưu giải pháp công nghiệp">
            <a:extLst>
              <a:ext uri="{FF2B5EF4-FFF2-40B4-BE49-F238E27FC236}">
                <a16:creationId xmlns:a16="http://schemas.microsoft.com/office/drawing/2014/main" id="{96189EEF-D8D9-6CC2-5393-B8DEBA04E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67" y="5784741"/>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517D8FD-94B1-7EFE-D091-13BC18D0274C}"/>
              </a:ext>
            </a:extLst>
          </p:cNvPr>
          <p:cNvCxnSpPr>
            <a:cxnSpLocks/>
          </p:cNvCxnSpPr>
          <p:nvPr/>
        </p:nvCxnSpPr>
        <p:spPr>
          <a:xfrm>
            <a:off x="2565400" y="6180926"/>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8FDF6B-9E2B-4372-FFC7-214EA59AD507}"/>
              </a:ext>
            </a:extLst>
          </p:cNvPr>
          <p:cNvCxnSpPr>
            <a:cxnSpLocks/>
          </p:cNvCxnSpPr>
          <p:nvPr/>
        </p:nvCxnSpPr>
        <p:spPr>
          <a:xfrm>
            <a:off x="9144000" y="6180926"/>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953EBB-DA50-0F8E-C37D-8CEEA2D9DDAB}"/>
              </a:ext>
            </a:extLst>
          </p:cNvPr>
          <p:cNvCxnSpPr>
            <a:cxnSpLocks/>
          </p:cNvCxnSpPr>
          <p:nvPr/>
        </p:nvCxnSpPr>
        <p:spPr>
          <a:xfrm>
            <a:off x="2438400" y="6561926"/>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8B3AA-CFFF-98B2-C649-8F3C59005BF2}"/>
              </a:ext>
            </a:extLst>
          </p:cNvPr>
          <p:cNvCxnSpPr>
            <a:cxnSpLocks/>
          </p:cNvCxnSpPr>
          <p:nvPr/>
        </p:nvCxnSpPr>
        <p:spPr>
          <a:xfrm>
            <a:off x="9144000" y="6600026"/>
            <a:ext cx="838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CEDA04-5B33-1731-36CE-FDCC6F622940}"/>
              </a:ext>
            </a:extLst>
          </p:cNvPr>
          <p:cNvCxnSpPr>
            <a:cxnSpLocks/>
          </p:cNvCxnSpPr>
          <p:nvPr/>
        </p:nvCxnSpPr>
        <p:spPr>
          <a:xfrm>
            <a:off x="2438400" y="259080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33F5B7-15CC-BEDC-508D-C36D14C5ADDB}"/>
              </a:ext>
            </a:extLst>
          </p:cNvPr>
          <p:cNvSpPr txBox="1"/>
          <p:nvPr/>
        </p:nvSpPr>
        <p:spPr>
          <a:xfrm>
            <a:off x="-731520" y="5672144"/>
            <a:ext cx="65" cy="276999"/>
          </a:xfrm>
          <a:prstGeom prst="rect">
            <a:avLst/>
          </a:prstGeom>
          <a:noFill/>
        </p:spPr>
        <p:txBody>
          <a:bodyPr wrap="none" lIns="0" tIns="0" rIns="0" bIns="0" rtlCol="0">
            <a:spAutoFit/>
          </a:bodyPr>
          <a:lstStyle/>
          <a:p>
            <a:pPr algn="l"/>
            <a:endParaRPr lang="en-VN" dirty="0">
              <a:solidFill>
                <a:schemeClr val="tx1">
                  <a:lumMod val="50000"/>
                  <a:lumOff val="50000"/>
                </a:schemeClr>
              </a:solidFill>
            </a:endParaRPr>
          </a:p>
        </p:txBody>
      </p:sp>
    </p:spTree>
    <p:extLst>
      <p:ext uri="{BB962C8B-B14F-4D97-AF65-F5344CB8AC3E}">
        <p14:creationId xmlns:p14="http://schemas.microsoft.com/office/powerpoint/2010/main" val="1850038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E443E2-8314-6E43-8F70-42DA83D6CE53}"/>
              </a:ext>
            </a:extLst>
          </p:cNvPr>
          <p:cNvSpPr/>
          <p:nvPr/>
        </p:nvSpPr>
        <p:spPr>
          <a:xfrm>
            <a:off x="520860" y="3143453"/>
            <a:ext cx="4912030" cy="1520362"/>
          </a:xfrm>
          <a:custGeom>
            <a:avLst/>
            <a:gdLst>
              <a:gd name="connsiteX0" fmla="*/ 0 w 4007988"/>
              <a:gd name="connsiteY0" fmla="*/ 0 h 1876926"/>
              <a:gd name="connsiteX1" fmla="*/ 4007988 w 4007988"/>
              <a:gd name="connsiteY1" fmla="*/ 0 h 1876926"/>
              <a:gd name="connsiteX2" fmla="*/ 3929399 w 4007988"/>
              <a:gd name="connsiteY2" fmla="*/ 129099 h 1876926"/>
              <a:gd name="connsiteX3" fmla="*/ 3738907 w 4007988"/>
              <a:gd name="connsiteY3" fmla="*/ 1001379 h 1876926"/>
              <a:gd name="connsiteX4" fmla="*/ 3989718 w 4007988"/>
              <a:gd name="connsiteY4" fmla="*/ 1858265 h 1876926"/>
              <a:gd name="connsiteX5" fmla="*/ 4001835 w 4007988"/>
              <a:gd name="connsiteY5" fmla="*/ 1876926 h 1876926"/>
              <a:gd name="connsiteX6" fmla="*/ 0 w 4007988"/>
              <a:gd name="connsiteY6"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988" h="1876926">
                <a:moveTo>
                  <a:pt x="0" y="0"/>
                </a:moveTo>
                <a:lnTo>
                  <a:pt x="4007988" y="0"/>
                </a:lnTo>
                <a:lnTo>
                  <a:pt x="3929399" y="129099"/>
                </a:lnTo>
                <a:cubicBezTo>
                  <a:pt x="3797014" y="392702"/>
                  <a:pt x="3728078" y="690950"/>
                  <a:pt x="3738907" y="1001379"/>
                </a:cubicBezTo>
                <a:cubicBezTo>
                  <a:pt x="3749736" y="1311808"/>
                  <a:pt x="3839287" y="1604528"/>
                  <a:pt x="3989718" y="1858265"/>
                </a:cubicBezTo>
                <a:lnTo>
                  <a:pt x="4001835" y="1876926"/>
                </a:lnTo>
                <a:lnTo>
                  <a:pt x="0" y="1876926"/>
                </a:lnTo>
                <a:close/>
              </a:path>
            </a:pathLst>
          </a:custGeom>
          <a:solidFill>
            <a:srgbClr val="FCB414">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DE80DD71-5799-C6AD-F2F6-36A6C53DA967}"/>
              </a:ext>
            </a:extLst>
          </p:cNvPr>
          <p:cNvSpPr/>
          <p:nvPr/>
        </p:nvSpPr>
        <p:spPr>
          <a:xfrm flipH="1">
            <a:off x="7299398" y="2156638"/>
            <a:ext cx="4380057" cy="1452477"/>
          </a:xfrm>
          <a:custGeom>
            <a:avLst/>
            <a:gdLst>
              <a:gd name="connsiteX0" fmla="*/ 0 w 4007988"/>
              <a:gd name="connsiteY0" fmla="*/ 0 h 1876926"/>
              <a:gd name="connsiteX1" fmla="*/ 4007988 w 4007988"/>
              <a:gd name="connsiteY1" fmla="*/ 0 h 1876926"/>
              <a:gd name="connsiteX2" fmla="*/ 3929399 w 4007988"/>
              <a:gd name="connsiteY2" fmla="*/ 129099 h 1876926"/>
              <a:gd name="connsiteX3" fmla="*/ 3738907 w 4007988"/>
              <a:gd name="connsiteY3" fmla="*/ 1001379 h 1876926"/>
              <a:gd name="connsiteX4" fmla="*/ 3989718 w 4007988"/>
              <a:gd name="connsiteY4" fmla="*/ 1858265 h 1876926"/>
              <a:gd name="connsiteX5" fmla="*/ 4001835 w 4007988"/>
              <a:gd name="connsiteY5" fmla="*/ 1876926 h 1876926"/>
              <a:gd name="connsiteX6" fmla="*/ 0 w 4007988"/>
              <a:gd name="connsiteY6"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988" h="1876926">
                <a:moveTo>
                  <a:pt x="0" y="0"/>
                </a:moveTo>
                <a:lnTo>
                  <a:pt x="4007988" y="0"/>
                </a:lnTo>
                <a:lnTo>
                  <a:pt x="3929399" y="129099"/>
                </a:lnTo>
                <a:cubicBezTo>
                  <a:pt x="3797014" y="392702"/>
                  <a:pt x="3728078" y="690950"/>
                  <a:pt x="3738907" y="1001379"/>
                </a:cubicBezTo>
                <a:cubicBezTo>
                  <a:pt x="3749736" y="1311808"/>
                  <a:pt x="3839287" y="1604528"/>
                  <a:pt x="3989718" y="1858265"/>
                </a:cubicBezTo>
                <a:lnTo>
                  <a:pt x="4001835" y="1876926"/>
                </a:lnTo>
                <a:lnTo>
                  <a:pt x="0" y="1876926"/>
                </a:lnTo>
                <a:close/>
              </a:path>
            </a:pathLst>
          </a:custGeom>
          <a:solidFill>
            <a:srgbClr val="37BA94">
              <a:alpha val="5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600" b="1" i="0" u="none" strike="noStrike" kern="0" cap="none" spc="0" normalizeH="0" baseline="0" noProof="0" dirty="0">
              <a:ln>
                <a:noFill/>
              </a:ln>
              <a:solidFill>
                <a:schemeClr val="tx2">
                  <a:lumMod val="75000"/>
                </a:schemeClr>
              </a:solidFill>
              <a:effectLst/>
              <a:uLnTx/>
              <a:uFillTx/>
              <a:latin typeface="#9Slide05 GeosansLight" panose="02000603020000020003" pitchFamily="2" charset="0"/>
            </a:endParaRPr>
          </a:p>
        </p:txBody>
      </p:sp>
      <p:sp>
        <p:nvSpPr>
          <p:cNvPr id="5" name="Freeform: Shape 4">
            <a:extLst>
              <a:ext uri="{FF2B5EF4-FFF2-40B4-BE49-F238E27FC236}">
                <a16:creationId xmlns:a16="http://schemas.microsoft.com/office/drawing/2014/main" id="{C69E4C3F-5173-A3AB-292B-771594A9ABC0}"/>
              </a:ext>
            </a:extLst>
          </p:cNvPr>
          <p:cNvSpPr/>
          <p:nvPr/>
        </p:nvSpPr>
        <p:spPr>
          <a:xfrm rot="1444618">
            <a:off x="4526886" y="1162946"/>
            <a:ext cx="1195541" cy="3395854"/>
          </a:xfrm>
          <a:custGeom>
            <a:avLst/>
            <a:gdLst>
              <a:gd name="connsiteX0" fmla="*/ 1195541 w 1195541"/>
              <a:gd name="connsiteY0" fmla="*/ 0 h 3395854"/>
              <a:gd name="connsiteX1" fmla="*/ 1195541 w 1195541"/>
              <a:gd name="connsiteY1" fmla="*/ 3395854 h 3395854"/>
              <a:gd name="connsiteX2" fmla="*/ 1183386 w 1195541"/>
              <a:gd name="connsiteY2" fmla="*/ 3392058 h 3395854"/>
              <a:gd name="connsiteX3" fmla="*/ 1013531 w 1195541"/>
              <a:gd name="connsiteY3" fmla="*/ 3319515 h 3395854"/>
              <a:gd name="connsiteX4" fmla="*/ 182905 w 1195541"/>
              <a:gd name="connsiteY4" fmla="*/ 906825 h 3395854"/>
              <a:gd name="connsiteX5" fmla="*/ 1056039 w 1195541"/>
              <a:gd name="connsiteY5" fmla="*/ 55677 h 339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5541" h="3395854">
                <a:moveTo>
                  <a:pt x="1195541" y="0"/>
                </a:moveTo>
                <a:lnTo>
                  <a:pt x="1195541" y="3395854"/>
                </a:lnTo>
                <a:lnTo>
                  <a:pt x="1183386" y="3392058"/>
                </a:lnTo>
                <a:cubicBezTo>
                  <a:pt x="1126181" y="3370988"/>
                  <a:pt x="1069495" y="3346831"/>
                  <a:pt x="1013531" y="3319515"/>
                </a:cubicBezTo>
                <a:cubicBezTo>
                  <a:pt x="118109" y="2882468"/>
                  <a:pt x="-253710" y="1802458"/>
                  <a:pt x="182905" y="906825"/>
                </a:cubicBezTo>
                <a:cubicBezTo>
                  <a:pt x="373924" y="514986"/>
                  <a:pt x="688059" y="223308"/>
                  <a:pt x="1056039" y="55677"/>
                </a:cubicBezTo>
                <a:close/>
              </a:path>
            </a:pathLst>
          </a:custGeom>
          <a:solidFill>
            <a:sysClr val="window" lastClr="FFFFFF">
              <a:alpha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C657E01-8D96-68CF-150E-61A55891AEC4}"/>
              </a:ext>
            </a:extLst>
          </p:cNvPr>
          <p:cNvSpPr/>
          <p:nvPr/>
        </p:nvSpPr>
        <p:spPr>
          <a:xfrm rot="5400000" flipV="1">
            <a:off x="4767186" y="1828463"/>
            <a:ext cx="3136111" cy="3166165"/>
          </a:xfrm>
          <a:prstGeom prst="ellipse">
            <a:avLst/>
          </a:prstGeom>
          <a:gradFill flip="none" rotWithShape="1">
            <a:gsLst>
              <a:gs pos="100000">
                <a:sysClr val="window" lastClr="FFFFFF">
                  <a:lumMod val="95000"/>
                </a:sysClr>
              </a:gs>
              <a:gs pos="0">
                <a:sysClr val="window" lastClr="FFFFFF"/>
              </a:gs>
            </a:gsLst>
            <a:lin ang="2700000" scaled="1"/>
            <a:tileRect/>
          </a:gradFill>
          <a:ln w="12700" cap="flat" cmpd="sng" algn="ctr">
            <a:noFill/>
            <a:prstDash val="solid"/>
            <a:miter lim="800000"/>
          </a:ln>
          <a:effectLst>
            <a:outerShdw blurRad="355600" dist="127000" dir="2700000" algn="tl" rotWithShape="0">
              <a:sysClr val="windowText" lastClr="000000">
                <a:lumMod val="85000"/>
                <a:lumOff val="15000"/>
                <a:alpha val="40000"/>
              </a:sysClr>
            </a:outerShdw>
          </a:effectLst>
          <a:scene3d>
            <a:camera prst="orthographicFront"/>
            <a:lightRig rig="threePt" dir="t"/>
          </a:scene3d>
          <a:sp3d contourW="12700">
            <a:bevelT w="120650" h="25400" prst="relaxedInset"/>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C891B30-EBD7-48F6-1A32-0E56B435CF92}"/>
              </a:ext>
            </a:extLst>
          </p:cNvPr>
          <p:cNvSpPr/>
          <p:nvPr/>
        </p:nvSpPr>
        <p:spPr>
          <a:xfrm rot="5400000">
            <a:off x="4440170" y="1856290"/>
            <a:ext cx="1101223" cy="951949"/>
          </a:xfrm>
          <a:custGeom>
            <a:avLst/>
            <a:gdLst>
              <a:gd name="connsiteX0" fmla="*/ 298968 w 1243699"/>
              <a:gd name="connsiteY0" fmla="*/ 0 h 1075112"/>
              <a:gd name="connsiteX1" fmla="*/ 308798 w 1243699"/>
              <a:gd name="connsiteY1" fmla="*/ 16179 h 1075112"/>
              <a:gd name="connsiteX2" fmla="*/ 1134118 w 1243699"/>
              <a:gd name="connsiteY2" fmla="*/ 695811 h 1075112"/>
              <a:gd name="connsiteX3" fmla="*/ 1243699 w 1243699"/>
              <a:gd name="connsiteY3" fmla="*/ 735919 h 1075112"/>
              <a:gd name="connsiteX4" fmla="*/ 1127210 w 1243699"/>
              <a:gd name="connsiteY4" fmla="*/ 1075112 h 1075112"/>
              <a:gd name="connsiteX5" fmla="*/ 994417 w 1243699"/>
              <a:gd name="connsiteY5" fmla="*/ 1026509 h 1075112"/>
              <a:gd name="connsiteX6" fmla="*/ 11190 w 1243699"/>
              <a:gd name="connsiteY6" fmla="*/ 216845 h 1075112"/>
              <a:gd name="connsiteX7" fmla="*/ 0 w 1243699"/>
              <a:gd name="connsiteY7" fmla="*/ 198425 h 10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99" h="1075112">
                <a:moveTo>
                  <a:pt x="298968" y="0"/>
                </a:moveTo>
                <a:lnTo>
                  <a:pt x="308798" y="16179"/>
                </a:lnTo>
                <a:cubicBezTo>
                  <a:pt x="511060" y="315568"/>
                  <a:pt x="797482" y="553426"/>
                  <a:pt x="1134118" y="695811"/>
                </a:cubicBezTo>
                <a:lnTo>
                  <a:pt x="1243699" y="735919"/>
                </a:lnTo>
                <a:lnTo>
                  <a:pt x="1127210" y="1075112"/>
                </a:lnTo>
                <a:lnTo>
                  <a:pt x="994417" y="1026509"/>
                </a:lnTo>
                <a:cubicBezTo>
                  <a:pt x="593373" y="856882"/>
                  <a:pt x="252151" y="573514"/>
                  <a:pt x="11190" y="216845"/>
                </a:cubicBezTo>
                <a:lnTo>
                  <a:pt x="0" y="198425"/>
                </a:lnTo>
                <a:close/>
              </a:path>
            </a:pathLst>
          </a:custGeom>
          <a:solidFill>
            <a:srgbClr val="FCB4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05FF1B2-F441-5B34-55BF-B179310F2951}"/>
              </a:ext>
            </a:extLst>
          </p:cNvPr>
          <p:cNvSpPr/>
          <p:nvPr/>
        </p:nvSpPr>
        <p:spPr>
          <a:xfrm rot="5400000">
            <a:off x="4443197" y="3987340"/>
            <a:ext cx="1093191" cy="953926"/>
          </a:xfrm>
          <a:custGeom>
            <a:avLst/>
            <a:gdLst>
              <a:gd name="connsiteX0" fmla="*/ 935659 w 1234627"/>
              <a:gd name="connsiteY0" fmla="*/ 0 h 1077344"/>
              <a:gd name="connsiteX1" fmla="*/ 1234627 w 1234627"/>
              <a:gd name="connsiteY1" fmla="*/ 198425 h 1077344"/>
              <a:gd name="connsiteX2" fmla="*/ 1219100 w 1234627"/>
              <a:gd name="connsiteY2" fmla="*/ 223984 h 1077344"/>
              <a:gd name="connsiteX3" fmla="*/ 235874 w 1234627"/>
              <a:gd name="connsiteY3" fmla="*/ 1033648 h 1077344"/>
              <a:gd name="connsiteX4" fmla="*/ 116488 w 1234627"/>
              <a:gd name="connsiteY4" fmla="*/ 1077344 h 1077344"/>
              <a:gd name="connsiteX5" fmla="*/ 0 w 1234627"/>
              <a:gd name="connsiteY5" fmla="*/ 738150 h 1077344"/>
              <a:gd name="connsiteX6" fmla="*/ 96173 w 1234627"/>
              <a:gd name="connsiteY6" fmla="*/ 702950 h 1077344"/>
              <a:gd name="connsiteX7" fmla="*/ 921493 w 1234627"/>
              <a:gd name="connsiteY7" fmla="*/ 23318 h 1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627" h="1077344">
                <a:moveTo>
                  <a:pt x="935659" y="0"/>
                </a:moveTo>
                <a:lnTo>
                  <a:pt x="1234627" y="198425"/>
                </a:lnTo>
                <a:lnTo>
                  <a:pt x="1219100" y="223984"/>
                </a:lnTo>
                <a:cubicBezTo>
                  <a:pt x="978139" y="580653"/>
                  <a:pt x="636917" y="864021"/>
                  <a:pt x="235874" y="1033648"/>
                </a:cubicBezTo>
                <a:lnTo>
                  <a:pt x="116488" y="1077344"/>
                </a:lnTo>
                <a:lnTo>
                  <a:pt x="0" y="738150"/>
                </a:lnTo>
                <a:lnTo>
                  <a:pt x="96173" y="702950"/>
                </a:lnTo>
                <a:cubicBezTo>
                  <a:pt x="432809" y="560565"/>
                  <a:pt x="719230" y="322707"/>
                  <a:pt x="921493" y="23318"/>
                </a:cubicBezTo>
                <a:close/>
              </a:path>
            </a:pathLst>
          </a:custGeom>
          <a:solidFill>
            <a:srgbClr val="D82B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966A6D-E4D8-3361-F684-903E6CFEA59B}"/>
              </a:ext>
            </a:extLst>
          </p:cNvPr>
          <p:cNvSpPr/>
          <p:nvPr/>
        </p:nvSpPr>
        <p:spPr>
          <a:xfrm rot="5400000">
            <a:off x="3991966" y="3196765"/>
            <a:ext cx="1270413" cy="406835"/>
          </a:xfrm>
          <a:custGeom>
            <a:avLst/>
            <a:gdLst>
              <a:gd name="connsiteX0" fmla="*/ 115212 w 1434778"/>
              <a:gd name="connsiteY0" fmla="*/ 0 h 459471"/>
              <a:gd name="connsiteX1" fmla="*/ 159569 w 1434778"/>
              <a:gd name="connsiteY1" fmla="*/ 16235 h 459471"/>
              <a:gd name="connsiteX2" fmla="*/ 717390 w 1434778"/>
              <a:gd name="connsiteY2" fmla="*/ 100569 h 459471"/>
              <a:gd name="connsiteX3" fmla="*/ 1275212 w 1434778"/>
              <a:gd name="connsiteY3" fmla="*/ 16235 h 459471"/>
              <a:gd name="connsiteX4" fmla="*/ 1319566 w 1434778"/>
              <a:gd name="connsiteY4" fmla="*/ 1 h 459471"/>
              <a:gd name="connsiteX5" fmla="*/ 1434778 w 1434778"/>
              <a:gd name="connsiteY5" fmla="*/ 339661 h 459471"/>
              <a:gd name="connsiteX6" fmla="*/ 1381938 w 1434778"/>
              <a:gd name="connsiteY6" fmla="*/ 359001 h 459471"/>
              <a:gd name="connsiteX7" fmla="*/ 717390 w 1434778"/>
              <a:gd name="connsiteY7" fmla="*/ 459471 h 459471"/>
              <a:gd name="connsiteX8" fmla="*/ 52843 w 1434778"/>
              <a:gd name="connsiteY8" fmla="*/ 359001 h 459471"/>
              <a:gd name="connsiteX9" fmla="*/ 0 w 1434778"/>
              <a:gd name="connsiteY9" fmla="*/ 339660 h 45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778" h="459471">
                <a:moveTo>
                  <a:pt x="115212" y="0"/>
                </a:moveTo>
                <a:lnTo>
                  <a:pt x="159569" y="16235"/>
                </a:lnTo>
                <a:cubicBezTo>
                  <a:pt x="335785" y="71043"/>
                  <a:pt x="523139" y="100569"/>
                  <a:pt x="717390" y="100569"/>
                </a:cubicBezTo>
                <a:cubicBezTo>
                  <a:pt x="911641" y="100569"/>
                  <a:pt x="1098996" y="71043"/>
                  <a:pt x="1275212" y="16235"/>
                </a:cubicBezTo>
                <a:lnTo>
                  <a:pt x="1319566" y="1"/>
                </a:lnTo>
                <a:lnTo>
                  <a:pt x="1434778" y="339661"/>
                </a:lnTo>
                <a:lnTo>
                  <a:pt x="1381938" y="359001"/>
                </a:lnTo>
                <a:cubicBezTo>
                  <a:pt x="1172008" y="424296"/>
                  <a:pt x="948807" y="459471"/>
                  <a:pt x="717390" y="459471"/>
                </a:cubicBezTo>
                <a:cubicBezTo>
                  <a:pt x="485974" y="459471"/>
                  <a:pt x="262773" y="424296"/>
                  <a:pt x="52843" y="359001"/>
                </a:cubicBezTo>
                <a:lnTo>
                  <a:pt x="0" y="339660"/>
                </a:lnTo>
                <a:close/>
              </a:path>
            </a:pathLst>
          </a:custGeom>
          <a:solidFill>
            <a:srgbClr val="4FD9B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4455012-65CF-C05C-32DF-F72D980E9EAC}"/>
              </a:ext>
            </a:extLst>
          </p:cNvPr>
          <p:cNvPicPr>
            <a:picLocks noChangeAspect="1"/>
          </p:cNvPicPr>
          <p:nvPr/>
        </p:nvPicPr>
        <p:blipFill>
          <a:blip r:embed="rId3"/>
          <a:stretch>
            <a:fillRect/>
          </a:stretch>
        </p:blipFill>
        <p:spPr>
          <a:xfrm>
            <a:off x="10985501" y="2368098"/>
            <a:ext cx="1101613" cy="1101613"/>
          </a:xfrm>
          <a:prstGeom prst="rect">
            <a:avLst/>
          </a:prstGeom>
        </p:spPr>
      </p:pic>
      <p:grpSp>
        <p:nvGrpSpPr>
          <p:cNvPr id="15" name="Group 14">
            <a:extLst>
              <a:ext uri="{FF2B5EF4-FFF2-40B4-BE49-F238E27FC236}">
                <a16:creationId xmlns:a16="http://schemas.microsoft.com/office/drawing/2014/main" id="{AA60E6A0-8F06-4FA2-7DB7-164A466C7AAD}"/>
              </a:ext>
            </a:extLst>
          </p:cNvPr>
          <p:cNvGrpSpPr/>
          <p:nvPr/>
        </p:nvGrpSpPr>
        <p:grpSpPr>
          <a:xfrm>
            <a:off x="11190286" y="2597233"/>
            <a:ext cx="489169" cy="409371"/>
            <a:chOff x="2700338" y="8651875"/>
            <a:chExt cx="6545262" cy="6543675"/>
          </a:xfrm>
          <a:solidFill>
            <a:srgbClr val="37BA94"/>
          </a:solidFill>
        </p:grpSpPr>
        <p:sp>
          <p:nvSpPr>
            <p:cNvPr id="16" name="Freeform 18">
              <a:extLst>
                <a:ext uri="{FF2B5EF4-FFF2-40B4-BE49-F238E27FC236}">
                  <a16:creationId xmlns:a16="http://schemas.microsoft.com/office/drawing/2014/main" id="{5479035D-318E-B0C7-989F-A2ACCF5B9795}"/>
                </a:ext>
              </a:extLst>
            </p:cNvPr>
            <p:cNvSpPr>
              <a:spLocks noEditPoints="1"/>
            </p:cNvSpPr>
            <p:nvPr/>
          </p:nvSpPr>
          <p:spPr bwMode="auto">
            <a:xfrm>
              <a:off x="2700338" y="10820400"/>
              <a:ext cx="4376737" cy="4375150"/>
            </a:xfrm>
            <a:custGeom>
              <a:avLst/>
              <a:gdLst>
                <a:gd name="T0" fmla="*/ 477 w 1376"/>
                <a:gd name="T1" fmla="*/ 1360 h 1376"/>
                <a:gd name="T2" fmla="*/ 312 w 1376"/>
                <a:gd name="T3" fmla="*/ 1212 h 1376"/>
                <a:gd name="T4" fmla="*/ 237 w 1376"/>
                <a:gd name="T5" fmla="*/ 1044 h 1376"/>
                <a:gd name="T6" fmla="*/ 64 w 1376"/>
                <a:gd name="T7" fmla="*/ 1013 h 1376"/>
                <a:gd name="T8" fmla="*/ 51 w 1376"/>
                <a:gd name="T9" fmla="*/ 793 h 1376"/>
                <a:gd name="T10" fmla="*/ 117 w 1376"/>
                <a:gd name="T11" fmla="*/ 621 h 1376"/>
                <a:gd name="T12" fmla="*/ 16 w 1376"/>
                <a:gd name="T13" fmla="*/ 476 h 1376"/>
                <a:gd name="T14" fmla="*/ 164 w 1376"/>
                <a:gd name="T15" fmla="*/ 312 h 1376"/>
                <a:gd name="T16" fmla="*/ 332 w 1376"/>
                <a:gd name="T17" fmla="*/ 237 h 1376"/>
                <a:gd name="T18" fmla="*/ 363 w 1376"/>
                <a:gd name="T19" fmla="*/ 63 h 1376"/>
                <a:gd name="T20" fmla="*/ 583 w 1376"/>
                <a:gd name="T21" fmla="*/ 51 h 1376"/>
                <a:gd name="T22" fmla="*/ 755 w 1376"/>
                <a:gd name="T23" fmla="*/ 116 h 1376"/>
                <a:gd name="T24" fmla="*/ 900 w 1376"/>
                <a:gd name="T25" fmla="*/ 16 h 1376"/>
                <a:gd name="T26" fmla="*/ 1064 w 1376"/>
                <a:gd name="T27" fmla="*/ 163 h 1376"/>
                <a:gd name="T28" fmla="*/ 1139 w 1376"/>
                <a:gd name="T29" fmla="*/ 331 h 1376"/>
                <a:gd name="T30" fmla="*/ 1313 w 1376"/>
                <a:gd name="T31" fmla="*/ 362 h 1376"/>
                <a:gd name="T32" fmla="*/ 1360 w 1376"/>
                <a:gd name="T33" fmla="*/ 476 h 1376"/>
                <a:gd name="T34" fmla="*/ 1260 w 1376"/>
                <a:gd name="T35" fmla="*/ 621 h 1376"/>
                <a:gd name="T36" fmla="*/ 1325 w 1376"/>
                <a:gd name="T37" fmla="*/ 793 h 1376"/>
                <a:gd name="T38" fmla="*/ 1313 w 1376"/>
                <a:gd name="T39" fmla="*/ 1013 h 1376"/>
                <a:gd name="T40" fmla="*/ 1139 w 1376"/>
                <a:gd name="T41" fmla="*/ 1044 h 1376"/>
                <a:gd name="T42" fmla="*/ 1064 w 1376"/>
                <a:gd name="T43" fmla="*/ 1212 h 1376"/>
                <a:gd name="T44" fmla="*/ 900 w 1376"/>
                <a:gd name="T45" fmla="*/ 1360 h 1376"/>
                <a:gd name="T46" fmla="*/ 755 w 1376"/>
                <a:gd name="T47" fmla="*/ 1259 h 1376"/>
                <a:gd name="T48" fmla="*/ 583 w 1376"/>
                <a:gd name="T49" fmla="*/ 1325 h 1376"/>
                <a:gd name="T50" fmla="*/ 403 w 1376"/>
                <a:gd name="T51" fmla="*/ 1230 h 1376"/>
                <a:gd name="T52" fmla="*/ 544 w 1376"/>
                <a:gd name="T53" fmla="*/ 1210 h 1376"/>
                <a:gd name="T54" fmla="*/ 748 w 1376"/>
                <a:gd name="T55" fmla="*/ 1167 h 1376"/>
                <a:gd name="T56" fmla="*/ 870 w 1376"/>
                <a:gd name="T57" fmla="*/ 1273 h 1376"/>
                <a:gd name="T58" fmla="*/ 956 w 1376"/>
                <a:gd name="T59" fmla="*/ 1159 h 1376"/>
                <a:gd name="T60" fmla="*/ 1070 w 1376"/>
                <a:gd name="T61" fmla="*/ 985 h 1376"/>
                <a:gd name="T62" fmla="*/ 1230 w 1376"/>
                <a:gd name="T63" fmla="*/ 973 h 1376"/>
                <a:gd name="T64" fmla="*/ 1211 w 1376"/>
                <a:gd name="T65" fmla="*/ 832 h 1376"/>
                <a:gd name="T66" fmla="*/ 1168 w 1376"/>
                <a:gd name="T67" fmla="*/ 628 h 1376"/>
                <a:gd name="T68" fmla="*/ 1274 w 1376"/>
                <a:gd name="T69" fmla="*/ 506 h 1376"/>
                <a:gd name="T70" fmla="*/ 1160 w 1376"/>
                <a:gd name="T71" fmla="*/ 420 h 1376"/>
                <a:gd name="T72" fmla="*/ 986 w 1376"/>
                <a:gd name="T73" fmla="*/ 306 h 1376"/>
                <a:gd name="T74" fmla="*/ 974 w 1376"/>
                <a:gd name="T75" fmla="*/ 146 h 1376"/>
                <a:gd name="T76" fmla="*/ 833 w 1376"/>
                <a:gd name="T77" fmla="*/ 165 h 1376"/>
                <a:gd name="T78" fmla="*/ 629 w 1376"/>
                <a:gd name="T79" fmla="*/ 208 h 1376"/>
                <a:gd name="T80" fmla="*/ 507 w 1376"/>
                <a:gd name="T81" fmla="*/ 102 h 1376"/>
                <a:gd name="T82" fmla="*/ 421 w 1376"/>
                <a:gd name="T83" fmla="*/ 216 h 1376"/>
                <a:gd name="T84" fmla="*/ 307 w 1376"/>
                <a:gd name="T85" fmla="*/ 390 h 1376"/>
                <a:gd name="T86" fmla="*/ 146 w 1376"/>
                <a:gd name="T87" fmla="*/ 402 h 1376"/>
                <a:gd name="T88" fmla="*/ 166 w 1376"/>
                <a:gd name="T89" fmla="*/ 543 h 1376"/>
                <a:gd name="T90" fmla="*/ 209 w 1376"/>
                <a:gd name="T91" fmla="*/ 747 h 1376"/>
                <a:gd name="T92" fmla="*/ 103 w 1376"/>
                <a:gd name="T93" fmla="*/ 869 h 1376"/>
                <a:gd name="T94" fmla="*/ 217 w 1376"/>
                <a:gd name="T95" fmla="*/ 955 h 1376"/>
                <a:gd name="T96" fmla="*/ 391 w 1376"/>
                <a:gd name="T97" fmla="*/ 1069 h 1376"/>
                <a:gd name="T98" fmla="*/ 403 w 1376"/>
                <a:gd name="T99" fmla="*/ 123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6" h="1376">
                  <a:moveTo>
                    <a:pt x="509" y="1366"/>
                  </a:moveTo>
                  <a:cubicBezTo>
                    <a:pt x="498" y="1366"/>
                    <a:pt x="487" y="1364"/>
                    <a:pt x="477" y="1360"/>
                  </a:cubicBezTo>
                  <a:cubicBezTo>
                    <a:pt x="363" y="1312"/>
                    <a:pt x="363" y="1312"/>
                    <a:pt x="363" y="1312"/>
                  </a:cubicBezTo>
                  <a:cubicBezTo>
                    <a:pt x="324" y="1296"/>
                    <a:pt x="302" y="1253"/>
                    <a:pt x="312" y="1212"/>
                  </a:cubicBezTo>
                  <a:cubicBezTo>
                    <a:pt x="319" y="1188"/>
                    <a:pt x="325" y="1163"/>
                    <a:pt x="332" y="1139"/>
                  </a:cubicBezTo>
                  <a:cubicBezTo>
                    <a:pt x="297" y="1111"/>
                    <a:pt x="265" y="1079"/>
                    <a:pt x="237" y="1044"/>
                  </a:cubicBezTo>
                  <a:cubicBezTo>
                    <a:pt x="213" y="1051"/>
                    <a:pt x="188" y="1057"/>
                    <a:pt x="164" y="1064"/>
                  </a:cubicBezTo>
                  <a:cubicBezTo>
                    <a:pt x="123" y="1074"/>
                    <a:pt x="80" y="1052"/>
                    <a:pt x="64" y="1013"/>
                  </a:cubicBezTo>
                  <a:cubicBezTo>
                    <a:pt x="16" y="899"/>
                    <a:pt x="16" y="899"/>
                    <a:pt x="16" y="899"/>
                  </a:cubicBezTo>
                  <a:cubicBezTo>
                    <a:pt x="0" y="860"/>
                    <a:pt x="15" y="815"/>
                    <a:pt x="51" y="793"/>
                  </a:cubicBezTo>
                  <a:cubicBezTo>
                    <a:pt x="73" y="780"/>
                    <a:pt x="95" y="767"/>
                    <a:pt x="117" y="754"/>
                  </a:cubicBezTo>
                  <a:cubicBezTo>
                    <a:pt x="112" y="710"/>
                    <a:pt x="112" y="665"/>
                    <a:pt x="117" y="621"/>
                  </a:cubicBezTo>
                  <a:cubicBezTo>
                    <a:pt x="95" y="608"/>
                    <a:pt x="73" y="595"/>
                    <a:pt x="51" y="582"/>
                  </a:cubicBezTo>
                  <a:cubicBezTo>
                    <a:pt x="15" y="561"/>
                    <a:pt x="0" y="515"/>
                    <a:pt x="16" y="476"/>
                  </a:cubicBezTo>
                  <a:cubicBezTo>
                    <a:pt x="64" y="362"/>
                    <a:pt x="64" y="362"/>
                    <a:pt x="64" y="362"/>
                  </a:cubicBezTo>
                  <a:cubicBezTo>
                    <a:pt x="80" y="323"/>
                    <a:pt x="123" y="301"/>
                    <a:pt x="164" y="312"/>
                  </a:cubicBezTo>
                  <a:cubicBezTo>
                    <a:pt x="188" y="318"/>
                    <a:pt x="213" y="324"/>
                    <a:pt x="237" y="331"/>
                  </a:cubicBezTo>
                  <a:cubicBezTo>
                    <a:pt x="265" y="296"/>
                    <a:pt x="297" y="264"/>
                    <a:pt x="332" y="237"/>
                  </a:cubicBezTo>
                  <a:cubicBezTo>
                    <a:pt x="325" y="212"/>
                    <a:pt x="319" y="187"/>
                    <a:pt x="312" y="163"/>
                  </a:cubicBezTo>
                  <a:cubicBezTo>
                    <a:pt x="302" y="122"/>
                    <a:pt x="324" y="79"/>
                    <a:pt x="363" y="63"/>
                  </a:cubicBezTo>
                  <a:cubicBezTo>
                    <a:pt x="477" y="16"/>
                    <a:pt x="477" y="16"/>
                    <a:pt x="477" y="16"/>
                  </a:cubicBezTo>
                  <a:cubicBezTo>
                    <a:pt x="516" y="0"/>
                    <a:pt x="561" y="15"/>
                    <a:pt x="583" y="51"/>
                  </a:cubicBezTo>
                  <a:cubicBezTo>
                    <a:pt x="596" y="72"/>
                    <a:pt x="609" y="94"/>
                    <a:pt x="622" y="116"/>
                  </a:cubicBezTo>
                  <a:cubicBezTo>
                    <a:pt x="666" y="111"/>
                    <a:pt x="711" y="111"/>
                    <a:pt x="755" y="116"/>
                  </a:cubicBezTo>
                  <a:cubicBezTo>
                    <a:pt x="768" y="94"/>
                    <a:pt x="781" y="72"/>
                    <a:pt x="794" y="51"/>
                  </a:cubicBezTo>
                  <a:cubicBezTo>
                    <a:pt x="815" y="15"/>
                    <a:pt x="861" y="0"/>
                    <a:pt x="900" y="16"/>
                  </a:cubicBezTo>
                  <a:cubicBezTo>
                    <a:pt x="1014" y="63"/>
                    <a:pt x="1014" y="63"/>
                    <a:pt x="1014" y="63"/>
                  </a:cubicBezTo>
                  <a:cubicBezTo>
                    <a:pt x="1053" y="79"/>
                    <a:pt x="1075" y="122"/>
                    <a:pt x="1064" y="163"/>
                  </a:cubicBezTo>
                  <a:cubicBezTo>
                    <a:pt x="1058" y="187"/>
                    <a:pt x="1052" y="212"/>
                    <a:pt x="1045" y="237"/>
                  </a:cubicBezTo>
                  <a:cubicBezTo>
                    <a:pt x="1080" y="264"/>
                    <a:pt x="1112" y="296"/>
                    <a:pt x="1139" y="331"/>
                  </a:cubicBezTo>
                  <a:cubicBezTo>
                    <a:pt x="1164" y="324"/>
                    <a:pt x="1189" y="318"/>
                    <a:pt x="1213" y="312"/>
                  </a:cubicBezTo>
                  <a:cubicBezTo>
                    <a:pt x="1254" y="301"/>
                    <a:pt x="1297" y="323"/>
                    <a:pt x="1313" y="362"/>
                  </a:cubicBezTo>
                  <a:cubicBezTo>
                    <a:pt x="1360" y="476"/>
                    <a:pt x="1360" y="476"/>
                    <a:pt x="1360" y="476"/>
                  </a:cubicBezTo>
                  <a:cubicBezTo>
                    <a:pt x="1360" y="476"/>
                    <a:pt x="1360" y="476"/>
                    <a:pt x="1360" y="476"/>
                  </a:cubicBezTo>
                  <a:cubicBezTo>
                    <a:pt x="1376" y="515"/>
                    <a:pt x="1361" y="561"/>
                    <a:pt x="1325" y="582"/>
                  </a:cubicBezTo>
                  <a:cubicBezTo>
                    <a:pt x="1304" y="595"/>
                    <a:pt x="1282" y="608"/>
                    <a:pt x="1260" y="621"/>
                  </a:cubicBezTo>
                  <a:cubicBezTo>
                    <a:pt x="1265" y="665"/>
                    <a:pt x="1265" y="710"/>
                    <a:pt x="1260" y="754"/>
                  </a:cubicBezTo>
                  <a:cubicBezTo>
                    <a:pt x="1282" y="767"/>
                    <a:pt x="1304" y="780"/>
                    <a:pt x="1325" y="793"/>
                  </a:cubicBezTo>
                  <a:cubicBezTo>
                    <a:pt x="1361" y="815"/>
                    <a:pt x="1376" y="860"/>
                    <a:pt x="1360" y="899"/>
                  </a:cubicBezTo>
                  <a:cubicBezTo>
                    <a:pt x="1313" y="1013"/>
                    <a:pt x="1313" y="1013"/>
                    <a:pt x="1313" y="1013"/>
                  </a:cubicBezTo>
                  <a:cubicBezTo>
                    <a:pt x="1297" y="1052"/>
                    <a:pt x="1254" y="1074"/>
                    <a:pt x="1213" y="1064"/>
                  </a:cubicBezTo>
                  <a:cubicBezTo>
                    <a:pt x="1189" y="1057"/>
                    <a:pt x="1164" y="1051"/>
                    <a:pt x="1139" y="1044"/>
                  </a:cubicBezTo>
                  <a:cubicBezTo>
                    <a:pt x="1112" y="1079"/>
                    <a:pt x="1080" y="1111"/>
                    <a:pt x="1045" y="1139"/>
                  </a:cubicBezTo>
                  <a:cubicBezTo>
                    <a:pt x="1052" y="1164"/>
                    <a:pt x="1058" y="1188"/>
                    <a:pt x="1064" y="1212"/>
                  </a:cubicBezTo>
                  <a:cubicBezTo>
                    <a:pt x="1075" y="1253"/>
                    <a:pt x="1053" y="1296"/>
                    <a:pt x="1014" y="1312"/>
                  </a:cubicBezTo>
                  <a:cubicBezTo>
                    <a:pt x="900" y="1360"/>
                    <a:pt x="900" y="1360"/>
                    <a:pt x="900" y="1360"/>
                  </a:cubicBezTo>
                  <a:cubicBezTo>
                    <a:pt x="861" y="1376"/>
                    <a:pt x="815" y="1361"/>
                    <a:pt x="794" y="1325"/>
                  </a:cubicBezTo>
                  <a:cubicBezTo>
                    <a:pt x="781" y="1303"/>
                    <a:pt x="768" y="1281"/>
                    <a:pt x="755" y="1259"/>
                  </a:cubicBezTo>
                  <a:cubicBezTo>
                    <a:pt x="711" y="1264"/>
                    <a:pt x="666" y="1264"/>
                    <a:pt x="622" y="1259"/>
                  </a:cubicBezTo>
                  <a:cubicBezTo>
                    <a:pt x="609" y="1281"/>
                    <a:pt x="596" y="1303"/>
                    <a:pt x="583" y="1325"/>
                  </a:cubicBezTo>
                  <a:cubicBezTo>
                    <a:pt x="567" y="1351"/>
                    <a:pt x="539" y="1366"/>
                    <a:pt x="509" y="1366"/>
                  </a:cubicBezTo>
                  <a:close/>
                  <a:moveTo>
                    <a:pt x="403" y="1230"/>
                  </a:moveTo>
                  <a:cubicBezTo>
                    <a:pt x="507" y="1273"/>
                    <a:pt x="507" y="1273"/>
                    <a:pt x="507" y="1273"/>
                  </a:cubicBezTo>
                  <a:cubicBezTo>
                    <a:pt x="519" y="1252"/>
                    <a:pt x="532" y="1231"/>
                    <a:pt x="544" y="1210"/>
                  </a:cubicBezTo>
                  <a:cubicBezTo>
                    <a:pt x="562" y="1180"/>
                    <a:pt x="595" y="1163"/>
                    <a:pt x="629" y="1167"/>
                  </a:cubicBezTo>
                  <a:cubicBezTo>
                    <a:pt x="669" y="1172"/>
                    <a:pt x="708" y="1172"/>
                    <a:pt x="748" y="1167"/>
                  </a:cubicBezTo>
                  <a:cubicBezTo>
                    <a:pt x="782" y="1163"/>
                    <a:pt x="815" y="1180"/>
                    <a:pt x="833" y="1210"/>
                  </a:cubicBezTo>
                  <a:cubicBezTo>
                    <a:pt x="845" y="1231"/>
                    <a:pt x="857" y="1252"/>
                    <a:pt x="870" y="1273"/>
                  </a:cubicBezTo>
                  <a:cubicBezTo>
                    <a:pt x="974" y="1230"/>
                    <a:pt x="974" y="1230"/>
                    <a:pt x="974" y="1230"/>
                  </a:cubicBezTo>
                  <a:cubicBezTo>
                    <a:pt x="968" y="1206"/>
                    <a:pt x="962" y="1183"/>
                    <a:pt x="956" y="1159"/>
                  </a:cubicBezTo>
                  <a:cubicBezTo>
                    <a:pt x="947" y="1125"/>
                    <a:pt x="958" y="1090"/>
                    <a:pt x="986" y="1069"/>
                  </a:cubicBezTo>
                  <a:cubicBezTo>
                    <a:pt x="1017" y="1044"/>
                    <a:pt x="1045" y="1016"/>
                    <a:pt x="1070" y="985"/>
                  </a:cubicBezTo>
                  <a:cubicBezTo>
                    <a:pt x="1091" y="958"/>
                    <a:pt x="1126" y="946"/>
                    <a:pt x="1160" y="955"/>
                  </a:cubicBezTo>
                  <a:cubicBezTo>
                    <a:pt x="1183" y="961"/>
                    <a:pt x="1207" y="967"/>
                    <a:pt x="1230" y="973"/>
                  </a:cubicBezTo>
                  <a:cubicBezTo>
                    <a:pt x="1274" y="869"/>
                    <a:pt x="1274" y="869"/>
                    <a:pt x="1274" y="869"/>
                  </a:cubicBezTo>
                  <a:cubicBezTo>
                    <a:pt x="1253" y="856"/>
                    <a:pt x="1232" y="844"/>
                    <a:pt x="1211" y="832"/>
                  </a:cubicBezTo>
                  <a:cubicBezTo>
                    <a:pt x="1181" y="814"/>
                    <a:pt x="1164" y="781"/>
                    <a:pt x="1168" y="747"/>
                  </a:cubicBezTo>
                  <a:cubicBezTo>
                    <a:pt x="1173" y="707"/>
                    <a:pt x="1173" y="668"/>
                    <a:pt x="1168" y="628"/>
                  </a:cubicBezTo>
                  <a:cubicBezTo>
                    <a:pt x="1164" y="594"/>
                    <a:pt x="1181" y="561"/>
                    <a:pt x="1211" y="543"/>
                  </a:cubicBezTo>
                  <a:cubicBezTo>
                    <a:pt x="1232" y="531"/>
                    <a:pt x="1253" y="519"/>
                    <a:pt x="1274" y="506"/>
                  </a:cubicBezTo>
                  <a:cubicBezTo>
                    <a:pt x="1230" y="402"/>
                    <a:pt x="1230" y="402"/>
                    <a:pt x="1230" y="402"/>
                  </a:cubicBezTo>
                  <a:cubicBezTo>
                    <a:pt x="1207" y="408"/>
                    <a:pt x="1183" y="414"/>
                    <a:pt x="1160" y="420"/>
                  </a:cubicBezTo>
                  <a:cubicBezTo>
                    <a:pt x="1126" y="429"/>
                    <a:pt x="1091" y="418"/>
                    <a:pt x="1070" y="390"/>
                  </a:cubicBezTo>
                  <a:cubicBezTo>
                    <a:pt x="1045" y="359"/>
                    <a:pt x="1017" y="331"/>
                    <a:pt x="986" y="306"/>
                  </a:cubicBezTo>
                  <a:cubicBezTo>
                    <a:pt x="958" y="285"/>
                    <a:pt x="947" y="250"/>
                    <a:pt x="956" y="216"/>
                  </a:cubicBezTo>
                  <a:cubicBezTo>
                    <a:pt x="962" y="193"/>
                    <a:pt x="968" y="169"/>
                    <a:pt x="974" y="146"/>
                  </a:cubicBezTo>
                  <a:cubicBezTo>
                    <a:pt x="870" y="102"/>
                    <a:pt x="870" y="102"/>
                    <a:pt x="870" y="102"/>
                  </a:cubicBezTo>
                  <a:cubicBezTo>
                    <a:pt x="857" y="123"/>
                    <a:pt x="845" y="144"/>
                    <a:pt x="833" y="165"/>
                  </a:cubicBezTo>
                  <a:cubicBezTo>
                    <a:pt x="815" y="195"/>
                    <a:pt x="782" y="212"/>
                    <a:pt x="748" y="208"/>
                  </a:cubicBezTo>
                  <a:cubicBezTo>
                    <a:pt x="708" y="203"/>
                    <a:pt x="668" y="203"/>
                    <a:pt x="629" y="208"/>
                  </a:cubicBezTo>
                  <a:cubicBezTo>
                    <a:pt x="595" y="212"/>
                    <a:pt x="561" y="195"/>
                    <a:pt x="544" y="165"/>
                  </a:cubicBezTo>
                  <a:cubicBezTo>
                    <a:pt x="532" y="144"/>
                    <a:pt x="519" y="123"/>
                    <a:pt x="507" y="102"/>
                  </a:cubicBezTo>
                  <a:cubicBezTo>
                    <a:pt x="403" y="146"/>
                    <a:pt x="403" y="146"/>
                    <a:pt x="403" y="146"/>
                  </a:cubicBezTo>
                  <a:cubicBezTo>
                    <a:pt x="409" y="169"/>
                    <a:pt x="415" y="193"/>
                    <a:pt x="421" y="216"/>
                  </a:cubicBezTo>
                  <a:cubicBezTo>
                    <a:pt x="430" y="250"/>
                    <a:pt x="418" y="285"/>
                    <a:pt x="391" y="306"/>
                  </a:cubicBezTo>
                  <a:cubicBezTo>
                    <a:pt x="360" y="331"/>
                    <a:pt x="332" y="359"/>
                    <a:pt x="307" y="390"/>
                  </a:cubicBezTo>
                  <a:cubicBezTo>
                    <a:pt x="286" y="418"/>
                    <a:pt x="251" y="429"/>
                    <a:pt x="217" y="420"/>
                  </a:cubicBezTo>
                  <a:cubicBezTo>
                    <a:pt x="193" y="414"/>
                    <a:pt x="170" y="408"/>
                    <a:pt x="146" y="402"/>
                  </a:cubicBezTo>
                  <a:cubicBezTo>
                    <a:pt x="103" y="506"/>
                    <a:pt x="103" y="506"/>
                    <a:pt x="103" y="506"/>
                  </a:cubicBezTo>
                  <a:cubicBezTo>
                    <a:pt x="124" y="519"/>
                    <a:pt x="145" y="531"/>
                    <a:pt x="166" y="543"/>
                  </a:cubicBezTo>
                  <a:cubicBezTo>
                    <a:pt x="196" y="561"/>
                    <a:pt x="213" y="594"/>
                    <a:pt x="209" y="628"/>
                  </a:cubicBezTo>
                  <a:cubicBezTo>
                    <a:pt x="204" y="668"/>
                    <a:pt x="204" y="708"/>
                    <a:pt x="209" y="747"/>
                  </a:cubicBezTo>
                  <a:cubicBezTo>
                    <a:pt x="213" y="781"/>
                    <a:pt x="196" y="815"/>
                    <a:pt x="166" y="832"/>
                  </a:cubicBezTo>
                  <a:cubicBezTo>
                    <a:pt x="145" y="844"/>
                    <a:pt x="124" y="856"/>
                    <a:pt x="103" y="869"/>
                  </a:cubicBezTo>
                  <a:cubicBezTo>
                    <a:pt x="146" y="973"/>
                    <a:pt x="146" y="973"/>
                    <a:pt x="146" y="973"/>
                  </a:cubicBezTo>
                  <a:cubicBezTo>
                    <a:pt x="170" y="968"/>
                    <a:pt x="193" y="961"/>
                    <a:pt x="217" y="955"/>
                  </a:cubicBezTo>
                  <a:cubicBezTo>
                    <a:pt x="251" y="946"/>
                    <a:pt x="286" y="958"/>
                    <a:pt x="307" y="985"/>
                  </a:cubicBezTo>
                  <a:cubicBezTo>
                    <a:pt x="332" y="1016"/>
                    <a:pt x="360" y="1044"/>
                    <a:pt x="391" y="1069"/>
                  </a:cubicBezTo>
                  <a:cubicBezTo>
                    <a:pt x="418" y="1090"/>
                    <a:pt x="430" y="1125"/>
                    <a:pt x="421" y="1159"/>
                  </a:cubicBezTo>
                  <a:cubicBezTo>
                    <a:pt x="415" y="1183"/>
                    <a:pt x="409" y="1206"/>
                    <a:pt x="403" y="12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800" dirty="0"/>
            </a:p>
          </p:txBody>
        </p:sp>
        <p:sp>
          <p:nvSpPr>
            <p:cNvPr id="17" name="Freeform 19">
              <a:extLst>
                <a:ext uri="{FF2B5EF4-FFF2-40B4-BE49-F238E27FC236}">
                  <a16:creationId xmlns:a16="http://schemas.microsoft.com/office/drawing/2014/main" id="{870CEB19-F5FC-E75C-B996-D57B037BF924}"/>
                </a:ext>
              </a:extLst>
            </p:cNvPr>
            <p:cNvSpPr>
              <a:spLocks noEditPoints="1"/>
            </p:cNvSpPr>
            <p:nvPr/>
          </p:nvSpPr>
          <p:spPr bwMode="auto">
            <a:xfrm>
              <a:off x="3762375" y="11879263"/>
              <a:ext cx="2255837" cy="2120900"/>
            </a:xfrm>
            <a:custGeom>
              <a:avLst/>
              <a:gdLst>
                <a:gd name="T0" fmla="*/ 354 w 709"/>
                <a:gd name="T1" fmla="*/ 667 h 667"/>
                <a:gd name="T2" fmla="*/ 235 w 709"/>
                <a:gd name="T3" fmla="*/ 643 h 667"/>
                <a:gd name="T4" fmla="*/ 66 w 709"/>
                <a:gd name="T5" fmla="*/ 474 h 667"/>
                <a:gd name="T6" fmla="*/ 235 w 709"/>
                <a:gd name="T7" fmla="*/ 66 h 667"/>
                <a:gd name="T8" fmla="*/ 643 w 709"/>
                <a:gd name="T9" fmla="*/ 235 h 667"/>
                <a:gd name="T10" fmla="*/ 643 w 709"/>
                <a:gd name="T11" fmla="*/ 235 h 667"/>
                <a:gd name="T12" fmla="*/ 474 w 709"/>
                <a:gd name="T13" fmla="*/ 643 h 667"/>
                <a:gd name="T14" fmla="*/ 354 w 709"/>
                <a:gd name="T15" fmla="*/ 667 h 667"/>
                <a:gd name="T16" fmla="*/ 354 w 709"/>
                <a:gd name="T17" fmla="*/ 134 h 667"/>
                <a:gd name="T18" fmla="*/ 270 w 709"/>
                <a:gd name="T19" fmla="*/ 151 h 667"/>
                <a:gd name="T20" fmla="*/ 150 w 709"/>
                <a:gd name="T21" fmla="*/ 439 h 667"/>
                <a:gd name="T22" fmla="*/ 270 w 709"/>
                <a:gd name="T23" fmla="*/ 559 h 667"/>
                <a:gd name="T24" fmla="*/ 439 w 709"/>
                <a:gd name="T25" fmla="*/ 559 h 667"/>
                <a:gd name="T26" fmla="*/ 558 w 709"/>
                <a:gd name="T27" fmla="*/ 270 h 667"/>
                <a:gd name="T28" fmla="*/ 354 w 709"/>
                <a:gd name="T29" fmla="*/ 13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667">
                  <a:moveTo>
                    <a:pt x="354" y="667"/>
                  </a:moveTo>
                  <a:cubicBezTo>
                    <a:pt x="314" y="667"/>
                    <a:pt x="273" y="659"/>
                    <a:pt x="235" y="643"/>
                  </a:cubicBezTo>
                  <a:cubicBezTo>
                    <a:pt x="158" y="611"/>
                    <a:pt x="98" y="551"/>
                    <a:pt x="66" y="474"/>
                  </a:cubicBezTo>
                  <a:cubicBezTo>
                    <a:pt x="0" y="315"/>
                    <a:pt x="76" y="132"/>
                    <a:pt x="235" y="66"/>
                  </a:cubicBezTo>
                  <a:cubicBezTo>
                    <a:pt x="394" y="0"/>
                    <a:pt x="577" y="76"/>
                    <a:pt x="643" y="235"/>
                  </a:cubicBezTo>
                  <a:cubicBezTo>
                    <a:pt x="643" y="235"/>
                    <a:pt x="643" y="235"/>
                    <a:pt x="643" y="235"/>
                  </a:cubicBezTo>
                  <a:cubicBezTo>
                    <a:pt x="709" y="394"/>
                    <a:pt x="633" y="577"/>
                    <a:pt x="474" y="643"/>
                  </a:cubicBezTo>
                  <a:cubicBezTo>
                    <a:pt x="435" y="659"/>
                    <a:pt x="395" y="667"/>
                    <a:pt x="354" y="667"/>
                  </a:cubicBezTo>
                  <a:close/>
                  <a:moveTo>
                    <a:pt x="354" y="134"/>
                  </a:moveTo>
                  <a:cubicBezTo>
                    <a:pt x="326" y="134"/>
                    <a:pt x="297" y="139"/>
                    <a:pt x="270" y="151"/>
                  </a:cubicBezTo>
                  <a:cubicBezTo>
                    <a:pt x="157" y="197"/>
                    <a:pt x="104" y="327"/>
                    <a:pt x="150" y="439"/>
                  </a:cubicBezTo>
                  <a:cubicBezTo>
                    <a:pt x="173" y="494"/>
                    <a:pt x="215" y="536"/>
                    <a:pt x="270" y="559"/>
                  </a:cubicBezTo>
                  <a:cubicBezTo>
                    <a:pt x="324" y="581"/>
                    <a:pt x="384" y="581"/>
                    <a:pt x="439" y="559"/>
                  </a:cubicBezTo>
                  <a:cubicBezTo>
                    <a:pt x="551" y="512"/>
                    <a:pt x="605" y="383"/>
                    <a:pt x="558" y="270"/>
                  </a:cubicBezTo>
                  <a:cubicBezTo>
                    <a:pt x="523" y="185"/>
                    <a:pt x="441" y="134"/>
                    <a:pt x="354" y="1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800" dirty="0"/>
            </a:p>
          </p:txBody>
        </p:sp>
        <p:sp>
          <p:nvSpPr>
            <p:cNvPr id="18" name="Freeform 20">
              <a:extLst>
                <a:ext uri="{FF2B5EF4-FFF2-40B4-BE49-F238E27FC236}">
                  <a16:creationId xmlns:a16="http://schemas.microsoft.com/office/drawing/2014/main" id="{97BC4CE8-2E38-F0D5-37C2-692BF8757EB2}"/>
                </a:ext>
              </a:extLst>
            </p:cNvPr>
            <p:cNvSpPr>
              <a:spLocks noEditPoints="1"/>
            </p:cNvSpPr>
            <p:nvPr/>
          </p:nvSpPr>
          <p:spPr bwMode="auto">
            <a:xfrm>
              <a:off x="5934075" y="8651875"/>
              <a:ext cx="3311525" cy="3309938"/>
            </a:xfrm>
            <a:custGeom>
              <a:avLst/>
              <a:gdLst>
                <a:gd name="T0" fmla="*/ 476 w 1041"/>
                <a:gd name="T1" fmla="*/ 1041 h 1041"/>
                <a:gd name="T2" fmla="*/ 397 w 1041"/>
                <a:gd name="T3" fmla="*/ 930 h 1041"/>
                <a:gd name="T4" fmla="*/ 279 w 1041"/>
                <a:gd name="T5" fmla="*/ 927 h 1041"/>
                <a:gd name="T6" fmla="*/ 121 w 1041"/>
                <a:gd name="T7" fmla="*/ 857 h 1041"/>
                <a:gd name="T8" fmla="*/ 143 w 1041"/>
                <a:gd name="T9" fmla="*/ 723 h 1041"/>
                <a:gd name="T10" fmla="*/ 62 w 1041"/>
                <a:gd name="T11" fmla="*/ 637 h 1041"/>
                <a:gd name="T12" fmla="*/ 0 w 1041"/>
                <a:gd name="T13" fmla="*/ 476 h 1041"/>
                <a:gd name="T14" fmla="*/ 111 w 1041"/>
                <a:gd name="T15" fmla="*/ 397 h 1041"/>
                <a:gd name="T16" fmla="*/ 114 w 1041"/>
                <a:gd name="T17" fmla="*/ 279 h 1041"/>
                <a:gd name="T18" fmla="*/ 184 w 1041"/>
                <a:gd name="T19" fmla="*/ 121 h 1041"/>
                <a:gd name="T20" fmla="*/ 318 w 1041"/>
                <a:gd name="T21" fmla="*/ 143 h 1041"/>
                <a:gd name="T22" fmla="*/ 404 w 1041"/>
                <a:gd name="T23" fmla="*/ 62 h 1041"/>
                <a:gd name="T24" fmla="*/ 565 w 1041"/>
                <a:gd name="T25" fmla="*/ 0 h 1041"/>
                <a:gd name="T26" fmla="*/ 644 w 1041"/>
                <a:gd name="T27" fmla="*/ 110 h 1041"/>
                <a:gd name="T28" fmla="*/ 762 w 1041"/>
                <a:gd name="T29" fmla="*/ 114 h 1041"/>
                <a:gd name="T30" fmla="*/ 920 w 1041"/>
                <a:gd name="T31" fmla="*/ 184 h 1041"/>
                <a:gd name="T32" fmla="*/ 898 w 1041"/>
                <a:gd name="T33" fmla="*/ 318 h 1041"/>
                <a:gd name="T34" fmla="*/ 979 w 1041"/>
                <a:gd name="T35" fmla="*/ 404 h 1041"/>
                <a:gd name="T36" fmla="*/ 1041 w 1041"/>
                <a:gd name="T37" fmla="*/ 565 h 1041"/>
                <a:gd name="T38" fmla="*/ 931 w 1041"/>
                <a:gd name="T39" fmla="*/ 644 h 1041"/>
                <a:gd name="T40" fmla="*/ 927 w 1041"/>
                <a:gd name="T41" fmla="*/ 762 h 1041"/>
                <a:gd name="T42" fmla="*/ 857 w 1041"/>
                <a:gd name="T43" fmla="*/ 920 h 1041"/>
                <a:gd name="T44" fmla="*/ 723 w 1041"/>
                <a:gd name="T45" fmla="*/ 898 h 1041"/>
                <a:gd name="T46" fmla="*/ 637 w 1041"/>
                <a:gd name="T47" fmla="*/ 979 h 1041"/>
                <a:gd name="T48" fmla="*/ 488 w 1041"/>
                <a:gd name="T49" fmla="*/ 954 h 1041"/>
                <a:gd name="T50" fmla="*/ 559 w 1041"/>
                <a:gd name="T51" fmla="*/ 910 h 1041"/>
                <a:gd name="T52" fmla="*/ 689 w 1041"/>
                <a:gd name="T53" fmla="*/ 817 h 1041"/>
                <a:gd name="T54" fmla="*/ 804 w 1041"/>
                <a:gd name="T55" fmla="*/ 849 h 1041"/>
                <a:gd name="T56" fmla="*/ 823 w 1041"/>
                <a:gd name="T57" fmla="*/ 769 h 1041"/>
                <a:gd name="T58" fmla="*/ 850 w 1041"/>
                <a:gd name="T59" fmla="*/ 611 h 1041"/>
                <a:gd name="T60" fmla="*/ 954 w 1041"/>
                <a:gd name="T61" fmla="*/ 553 h 1041"/>
                <a:gd name="T62" fmla="*/ 910 w 1041"/>
                <a:gd name="T63" fmla="*/ 482 h 1041"/>
                <a:gd name="T64" fmla="*/ 817 w 1041"/>
                <a:gd name="T65" fmla="*/ 352 h 1041"/>
                <a:gd name="T66" fmla="*/ 850 w 1041"/>
                <a:gd name="T67" fmla="*/ 237 h 1041"/>
                <a:gd name="T68" fmla="*/ 769 w 1041"/>
                <a:gd name="T69" fmla="*/ 218 h 1041"/>
                <a:gd name="T70" fmla="*/ 612 w 1041"/>
                <a:gd name="T71" fmla="*/ 191 h 1041"/>
                <a:gd name="T72" fmla="*/ 553 w 1041"/>
                <a:gd name="T73" fmla="*/ 87 h 1041"/>
                <a:gd name="T74" fmla="*/ 482 w 1041"/>
                <a:gd name="T75" fmla="*/ 131 h 1041"/>
                <a:gd name="T76" fmla="*/ 353 w 1041"/>
                <a:gd name="T77" fmla="*/ 224 h 1041"/>
                <a:gd name="T78" fmla="*/ 237 w 1041"/>
                <a:gd name="T79" fmla="*/ 191 h 1041"/>
                <a:gd name="T80" fmla="*/ 218 w 1041"/>
                <a:gd name="T81" fmla="*/ 272 h 1041"/>
                <a:gd name="T82" fmla="*/ 192 w 1041"/>
                <a:gd name="T83" fmla="*/ 429 h 1041"/>
                <a:gd name="T84" fmla="*/ 87 w 1041"/>
                <a:gd name="T85" fmla="*/ 488 h 1041"/>
                <a:gd name="T86" fmla="*/ 131 w 1041"/>
                <a:gd name="T87" fmla="*/ 559 h 1041"/>
                <a:gd name="T88" fmla="*/ 224 w 1041"/>
                <a:gd name="T89" fmla="*/ 688 h 1041"/>
                <a:gd name="T90" fmla="*/ 192 w 1041"/>
                <a:gd name="T91" fmla="*/ 804 h 1041"/>
                <a:gd name="T92" fmla="*/ 272 w 1041"/>
                <a:gd name="T93" fmla="*/ 823 h 1041"/>
                <a:gd name="T94" fmla="*/ 430 w 1041"/>
                <a:gd name="T95" fmla="*/ 849 h 1041"/>
                <a:gd name="T96" fmla="*/ 488 w 1041"/>
                <a:gd name="T97" fmla="*/ 954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1" h="1041">
                  <a:moveTo>
                    <a:pt x="565" y="1041"/>
                  </a:moveTo>
                  <a:cubicBezTo>
                    <a:pt x="476" y="1041"/>
                    <a:pt x="476" y="1041"/>
                    <a:pt x="476" y="1041"/>
                  </a:cubicBezTo>
                  <a:cubicBezTo>
                    <a:pt x="440" y="1041"/>
                    <a:pt x="409" y="1014"/>
                    <a:pt x="404" y="979"/>
                  </a:cubicBezTo>
                  <a:cubicBezTo>
                    <a:pt x="402" y="963"/>
                    <a:pt x="399" y="947"/>
                    <a:pt x="397" y="930"/>
                  </a:cubicBezTo>
                  <a:cubicBezTo>
                    <a:pt x="370" y="922"/>
                    <a:pt x="343" y="911"/>
                    <a:pt x="318" y="898"/>
                  </a:cubicBezTo>
                  <a:cubicBezTo>
                    <a:pt x="305" y="907"/>
                    <a:pt x="292" y="917"/>
                    <a:pt x="279" y="927"/>
                  </a:cubicBezTo>
                  <a:cubicBezTo>
                    <a:pt x="250" y="948"/>
                    <a:pt x="210" y="945"/>
                    <a:pt x="184" y="920"/>
                  </a:cubicBezTo>
                  <a:cubicBezTo>
                    <a:pt x="121" y="857"/>
                    <a:pt x="121" y="857"/>
                    <a:pt x="121" y="857"/>
                  </a:cubicBezTo>
                  <a:cubicBezTo>
                    <a:pt x="96" y="831"/>
                    <a:pt x="93" y="791"/>
                    <a:pt x="114" y="762"/>
                  </a:cubicBezTo>
                  <a:cubicBezTo>
                    <a:pt x="124" y="749"/>
                    <a:pt x="133" y="736"/>
                    <a:pt x="143" y="723"/>
                  </a:cubicBezTo>
                  <a:cubicBezTo>
                    <a:pt x="130" y="698"/>
                    <a:pt x="119" y="671"/>
                    <a:pt x="111" y="644"/>
                  </a:cubicBezTo>
                  <a:cubicBezTo>
                    <a:pt x="94" y="642"/>
                    <a:pt x="78" y="639"/>
                    <a:pt x="62" y="637"/>
                  </a:cubicBezTo>
                  <a:cubicBezTo>
                    <a:pt x="27" y="632"/>
                    <a:pt x="0" y="601"/>
                    <a:pt x="0" y="565"/>
                  </a:cubicBezTo>
                  <a:cubicBezTo>
                    <a:pt x="0" y="476"/>
                    <a:pt x="0" y="476"/>
                    <a:pt x="0" y="476"/>
                  </a:cubicBezTo>
                  <a:cubicBezTo>
                    <a:pt x="0" y="440"/>
                    <a:pt x="27" y="409"/>
                    <a:pt x="62" y="404"/>
                  </a:cubicBezTo>
                  <a:cubicBezTo>
                    <a:pt x="78" y="401"/>
                    <a:pt x="94" y="399"/>
                    <a:pt x="111" y="397"/>
                  </a:cubicBezTo>
                  <a:cubicBezTo>
                    <a:pt x="119" y="369"/>
                    <a:pt x="130" y="343"/>
                    <a:pt x="143" y="318"/>
                  </a:cubicBezTo>
                  <a:cubicBezTo>
                    <a:pt x="133" y="305"/>
                    <a:pt x="124" y="291"/>
                    <a:pt x="114" y="279"/>
                  </a:cubicBezTo>
                  <a:cubicBezTo>
                    <a:pt x="93" y="250"/>
                    <a:pt x="96" y="209"/>
                    <a:pt x="121" y="184"/>
                  </a:cubicBezTo>
                  <a:cubicBezTo>
                    <a:pt x="184" y="121"/>
                    <a:pt x="184" y="121"/>
                    <a:pt x="184" y="121"/>
                  </a:cubicBezTo>
                  <a:cubicBezTo>
                    <a:pt x="210" y="96"/>
                    <a:pt x="250" y="92"/>
                    <a:pt x="279" y="114"/>
                  </a:cubicBezTo>
                  <a:cubicBezTo>
                    <a:pt x="292" y="123"/>
                    <a:pt x="305" y="133"/>
                    <a:pt x="318" y="143"/>
                  </a:cubicBezTo>
                  <a:cubicBezTo>
                    <a:pt x="343" y="129"/>
                    <a:pt x="370" y="118"/>
                    <a:pt x="397" y="110"/>
                  </a:cubicBezTo>
                  <a:cubicBezTo>
                    <a:pt x="399" y="94"/>
                    <a:pt x="402" y="78"/>
                    <a:pt x="404" y="62"/>
                  </a:cubicBezTo>
                  <a:cubicBezTo>
                    <a:pt x="409" y="27"/>
                    <a:pt x="440" y="0"/>
                    <a:pt x="476" y="0"/>
                  </a:cubicBezTo>
                  <a:cubicBezTo>
                    <a:pt x="565" y="0"/>
                    <a:pt x="565" y="0"/>
                    <a:pt x="565" y="0"/>
                  </a:cubicBezTo>
                  <a:cubicBezTo>
                    <a:pt x="601" y="0"/>
                    <a:pt x="632" y="27"/>
                    <a:pt x="637" y="62"/>
                  </a:cubicBezTo>
                  <a:cubicBezTo>
                    <a:pt x="640" y="78"/>
                    <a:pt x="642" y="94"/>
                    <a:pt x="644" y="110"/>
                  </a:cubicBezTo>
                  <a:cubicBezTo>
                    <a:pt x="672" y="118"/>
                    <a:pt x="698" y="129"/>
                    <a:pt x="723" y="143"/>
                  </a:cubicBezTo>
                  <a:cubicBezTo>
                    <a:pt x="736" y="133"/>
                    <a:pt x="750" y="123"/>
                    <a:pt x="762" y="114"/>
                  </a:cubicBezTo>
                  <a:cubicBezTo>
                    <a:pt x="791" y="92"/>
                    <a:pt x="832" y="96"/>
                    <a:pt x="857" y="121"/>
                  </a:cubicBezTo>
                  <a:cubicBezTo>
                    <a:pt x="920" y="184"/>
                    <a:pt x="920" y="184"/>
                    <a:pt x="920" y="184"/>
                  </a:cubicBezTo>
                  <a:cubicBezTo>
                    <a:pt x="945" y="209"/>
                    <a:pt x="949" y="250"/>
                    <a:pt x="927" y="278"/>
                  </a:cubicBezTo>
                  <a:cubicBezTo>
                    <a:pt x="918" y="291"/>
                    <a:pt x="908" y="305"/>
                    <a:pt x="898" y="318"/>
                  </a:cubicBezTo>
                  <a:cubicBezTo>
                    <a:pt x="912" y="343"/>
                    <a:pt x="923" y="369"/>
                    <a:pt x="931" y="397"/>
                  </a:cubicBezTo>
                  <a:cubicBezTo>
                    <a:pt x="947" y="399"/>
                    <a:pt x="963" y="401"/>
                    <a:pt x="979" y="404"/>
                  </a:cubicBezTo>
                  <a:cubicBezTo>
                    <a:pt x="1014" y="409"/>
                    <a:pt x="1041" y="440"/>
                    <a:pt x="1041" y="476"/>
                  </a:cubicBezTo>
                  <a:cubicBezTo>
                    <a:pt x="1041" y="565"/>
                    <a:pt x="1041" y="565"/>
                    <a:pt x="1041" y="565"/>
                  </a:cubicBezTo>
                  <a:cubicBezTo>
                    <a:pt x="1041" y="601"/>
                    <a:pt x="1014" y="632"/>
                    <a:pt x="979" y="637"/>
                  </a:cubicBezTo>
                  <a:cubicBezTo>
                    <a:pt x="963" y="639"/>
                    <a:pt x="947" y="642"/>
                    <a:pt x="931" y="644"/>
                  </a:cubicBezTo>
                  <a:cubicBezTo>
                    <a:pt x="923" y="671"/>
                    <a:pt x="911" y="698"/>
                    <a:pt x="898" y="723"/>
                  </a:cubicBezTo>
                  <a:cubicBezTo>
                    <a:pt x="908" y="736"/>
                    <a:pt x="918" y="749"/>
                    <a:pt x="927" y="762"/>
                  </a:cubicBezTo>
                  <a:cubicBezTo>
                    <a:pt x="949" y="791"/>
                    <a:pt x="945" y="831"/>
                    <a:pt x="920" y="857"/>
                  </a:cubicBezTo>
                  <a:cubicBezTo>
                    <a:pt x="857" y="920"/>
                    <a:pt x="857" y="920"/>
                    <a:pt x="857" y="920"/>
                  </a:cubicBezTo>
                  <a:cubicBezTo>
                    <a:pt x="832" y="945"/>
                    <a:pt x="791" y="948"/>
                    <a:pt x="762" y="927"/>
                  </a:cubicBezTo>
                  <a:cubicBezTo>
                    <a:pt x="750" y="917"/>
                    <a:pt x="736" y="907"/>
                    <a:pt x="723" y="898"/>
                  </a:cubicBezTo>
                  <a:cubicBezTo>
                    <a:pt x="698" y="911"/>
                    <a:pt x="672" y="922"/>
                    <a:pt x="644" y="930"/>
                  </a:cubicBezTo>
                  <a:cubicBezTo>
                    <a:pt x="642" y="947"/>
                    <a:pt x="640" y="963"/>
                    <a:pt x="637" y="979"/>
                  </a:cubicBezTo>
                  <a:cubicBezTo>
                    <a:pt x="632" y="1014"/>
                    <a:pt x="601" y="1041"/>
                    <a:pt x="565" y="1041"/>
                  </a:cubicBezTo>
                  <a:close/>
                  <a:moveTo>
                    <a:pt x="488" y="954"/>
                  </a:moveTo>
                  <a:cubicBezTo>
                    <a:pt x="553" y="954"/>
                    <a:pt x="553" y="954"/>
                    <a:pt x="553" y="954"/>
                  </a:cubicBezTo>
                  <a:cubicBezTo>
                    <a:pt x="555" y="939"/>
                    <a:pt x="557" y="924"/>
                    <a:pt x="559" y="910"/>
                  </a:cubicBezTo>
                  <a:cubicBezTo>
                    <a:pt x="563" y="881"/>
                    <a:pt x="583" y="857"/>
                    <a:pt x="612" y="849"/>
                  </a:cubicBezTo>
                  <a:cubicBezTo>
                    <a:pt x="639" y="842"/>
                    <a:pt x="665" y="831"/>
                    <a:pt x="689" y="817"/>
                  </a:cubicBezTo>
                  <a:cubicBezTo>
                    <a:pt x="714" y="803"/>
                    <a:pt x="746" y="805"/>
                    <a:pt x="769" y="823"/>
                  </a:cubicBezTo>
                  <a:cubicBezTo>
                    <a:pt x="781" y="832"/>
                    <a:pt x="793" y="841"/>
                    <a:pt x="804" y="849"/>
                  </a:cubicBezTo>
                  <a:cubicBezTo>
                    <a:pt x="850" y="804"/>
                    <a:pt x="850" y="804"/>
                    <a:pt x="850" y="804"/>
                  </a:cubicBezTo>
                  <a:cubicBezTo>
                    <a:pt x="841" y="792"/>
                    <a:pt x="832" y="780"/>
                    <a:pt x="823" y="769"/>
                  </a:cubicBezTo>
                  <a:cubicBezTo>
                    <a:pt x="805" y="745"/>
                    <a:pt x="803" y="714"/>
                    <a:pt x="817" y="688"/>
                  </a:cubicBezTo>
                  <a:cubicBezTo>
                    <a:pt x="831" y="664"/>
                    <a:pt x="842" y="638"/>
                    <a:pt x="850" y="611"/>
                  </a:cubicBezTo>
                  <a:cubicBezTo>
                    <a:pt x="857" y="583"/>
                    <a:pt x="881" y="562"/>
                    <a:pt x="910" y="559"/>
                  </a:cubicBezTo>
                  <a:cubicBezTo>
                    <a:pt x="925" y="557"/>
                    <a:pt x="940" y="555"/>
                    <a:pt x="954" y="553"/>
                  </a:cubicBezTo>
                  <a:cubicBezTo>
                    <a:pt x="954" y="488"/>
                    <a:pt x="954" y="488"/>
                    <a:pt x="954" y="488"/>
                  </a:cubicBezTo>
                  <a:cubicBezTo>
                    <a:pt x="940" y="486"/>
                    <a:pt x="925" y="484"/>
                    <a:pt x="910" y="482"/>
                  </a:cubicBezTo>
                  <a:cubicBezTo>
                    <a:pt x="881" y="478"/>
                    <a:pt x="857" y="458"/>
                    <a:pt x="850" y="429"/>
                  </a:cubicBezTo>
                  <a:cubicBezTo>
                    <a:pt x="842" y="402"/>
                    <a:pt x="831" y="376"/>
                    <a:pt x="817" y="352"/>
                  </a:cubicBezTo>
                  <a:cubicBezTo>
                    <a:pt x="803" y="327"/>
                    <a:pt x="805" y="295"/>
                    <a:pt x="823" y="272"/>
                  </a:cubicBezTo>
                  <a:cubicBezTo>
                    <a:pt x="832" y="260"/>
                    <a:pt x="841" y="248"/>
                    <a:pt x="850" y="237"/>
                  </a:cubicBezTo>
                  <a:cubicBezTo>
                    <a:pt x="804" y="191"/>
                    <a:pt x="804" y="191"/>
                    <a:pt x="804" y="191"/>
                  </a:cubicBezTo>
                  <a:cubicBezTo>
                    <a:pt x="793" y="200"/>
                    <a:pt x="781" y="209"/>
                    <a:pt x="769" y="218"/>
                  </a:cubicBezTo>
                  <a:cubicBezTo>
                    <a:pt x="746" y="236"/>
                    <a:pt x="714" y="238"/>
                    <a:pt x="689" y="224"/>
                  </a:cubicBezTo>
                  <a:cubicBezTo>
                    <a:pt x="665" y="210"/>
                    <a:pt x="639" y="199"/>
                    <a:pt x="612" y="191"/>
                  </a:cubicBezTo>
                  <a:cubicBezTo>
                    <a:pt x="583" y="184"/>
                    <a:pt x="563" y="160"/>
                    <a:pt x="559" y="131"/>
                  </a:cubicBezTo>
                  <a:cubicBezTo>
                    <a:pt x="557" y="116"/>
                    <a:pt x="555" y="101"/>
                    <a:pt x="553" y="87"/>
                  </a:cubicBezTo>
                  <a:cubicBezTo>
                    <a:pt x="488" y="87"/>
                    <a:pt x="488" y="87"/>
                    <a:pt x="488" y="87"/>
                  </a:cubicBezTo>
                  <a:cubicBezTo>
                    <a:pt x="486" y="101"/>
                    <a:pt x="484" y="116"/>
                    <a:pt x="482" y="131"/>
                  </a:cubicBezTo>
                  <a:cubicBezTo>
                    <a:pt x="479" y="160"/>
                    <a:pt x="458" y="184"/>
                    <a:pt x="430" y="191"/>
                  </a:cubicBezTo>
                  <a:cubicBezTo>
                    <a:pt x="403" y="199"/>
                    <a:pt x="377" y="210"/>
                    <a:pt x="353" y="224"/>
                  </a:cubicBezTo>
                  <a:cubicBezTo>
                    <a:pt x="327" y="238"/>
                    <a:pt x="296" y="236"/>
                    <a:pt x="272" y="218"/>
                  </a:cubicBezTo>
                  <a:cubicBezTo>
                    <a:pt x="261" y="209"/>
                    <a:pt x="249" y="200"/>
                    <a:pt x="237" y="191"/>
                  </a:cubicBezTo>
                  <a:cubicBezTo>
                    <a:pt x="192" y="237"/>
                    <a:pt x="192" y="237"/>
                    <a:pt x="192" y="237"/>
                  </a:cubicBezTo>
                  <a:cubicBezTo>
                    <a:pt x="200" y="248"/>
                    <a:pt x="209" y="260"/>
                    <a:pt x="218" y="272"/>
                  </a:cubicBezTo>
                  <a:cubicBezTo>
                    <a:pt x="236" y="295"/>
                    <a:pt x="238" y="327"/>
                    <a:pt x="224" y="352"/>
                  </a:cubicBezTo>
                  <a:cubicBezTo>
                    <a:pt x="210" y="376"/>
                    <a:pt x="199" y="402"/>
                    <a:pt x="192" y="429"/>
                  </a:cubicBezTo>
                  <a:cubicBezTo>
                    <a:pt x="184" y="458"/>
                    <a:pt x="160" y="478"/>
                    <a:pt x="131" y="482"/>
                  </a:cubicBezTo>
                  <a:cubicBezTo>
                    <a:pt x="117" y="484"/>
                    <a:pt x="102" y="486"/>
                    <a:pt x="87" y="488"/>
                  </a:cubicBezTo>
                  <a:cubicBezTo>
                    <a:pt x="87" y="553"/>
                    <a:pt x="87" y="553"/>
                    <a:pt x="87" y="553"/>
                  </a:cubicBezTo>
                  <a:cubicBezTo>
                    <a:pt x="102" y="555"/>
                    <a:pt x="117" y="557"/>
                    <a:pt x="131" y="559"/>
                  </a:cubicBezTo>
                  <a:cubicBezTo>
                    <a:pt x="160" y="562"/>
                    <a:pt x="184" y="583"/>
                    <a:pt x="192" y="611"/>
                  </a:cubicBezTo>
                  <a:cubicBezTo>
                    <a:pt x="199" y="638"/>
                    <a:pt x="210" y="664"/>
                    <a:pt x="224" y="688"/>
                  </a:cubicBezTo>
                  <a:cubicBezTo>
                    <a:pt x="238" y="714"/>
                    <a:pt x="236" y="745"/>
                    <a:pt x="218" y="769"/>
                  </a:cubicBezTo>
                  <a:cubicBezTo>
                    <a:pt x="209" y="780"/>
                    <a:pt x="200" y="792"/>
                    <a:pt x="192" y="804"/>
                  </a:cubicBezTo>
                  <a:cubicBezTo>
                    <a:pt x="237" y="849"/>
                    <a:pt x="237" y="849"/>
                    <a:pt x="237" y="849"/>
                  </a:cubicBezTo>
                  <a:cubicBezTo>
                    <a:pt x="249" y="841"/>
                    <a:pt x="261" y="832"/>
                    <a:pt x="272" y="823"/>
                  </a:cubicBezTo>
                  <a:cubicBezTo>
                    <a:pt x="296" y="805"/>
                    <a:pt x="327" y="803"/>
                    <a:pt x="353" y="817"/>
                  </a:cubicBezTo>
                  <a:cubicBezTo>
                    <a:pt x="377" y="831"/>
                    <a:pt x="403" y="842"/>
                    <a:pt x="430" y="849"/>
                  </a:cubicBezTo>
                  <a:cubicBezTo>
                    <a:pt x="458" y="857"/>
                    <a:pt x="479" y="881"/>
                    <a:pt x="482" y="910"/>
                  </a:cubicBezTo>
                  <a:cubicBezTo>
                    <a:pt x="484" y="924"/>
                    <a:pt x="486" y="939"/>
                    <a:pt x="488" y="95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800" dirty="0"/>
            </a:p>
          </p:txBody>
        </p:sp>
        <p:sp>
          <p:nvSpPr>
            <p:cNvPr id="19" name="Freeform 21">
              <a:extLst>
                <a:ext uri="{FF2B5EF4-FFF2-40B4-BE49-F238E27FC236}">
                  <a16:creationId xmlns:a16="http://schemas.microsoft.com/office/drawing/2014/main" id="{4CAE020E-4BFD-F580-1485-5AFDACB3A570}"/>
                </a:ext>
              </a:extLst>
            </p:cNvPr>
            <p:cNvSpPr>
              <a:spLocks noEditPoints="1"/>
            </p:cNvSpPr>
            <p:nvPr/>
          </p:nvSpPr>
          <p:spPr bwMode="auto">
            <a:xfrm>
              <a:off x="7000875" y="9717088"/>
              <a:ext cx="1179512" cy="1179513"/>
            </a:xfrm>
            <a:custGeom>
              <a:avLst/>
              <a:gdLst>
                <a:gd name="T0" fmla="*/ 186 w 371"/>
                <a:gd name="T1" fmla="*/ 371 h 371"/>
                <a:gd name="T2" fmla="*/ 0 w 371"/>
                <a:gd name="T3" fmla="*/ 185 h 371"/>
                <a:gd name="T4" fmla="*/ 186 w 371"/>
                <a:gd name="T5" fmla="*/ 0 h 371"/>
                <a:gd name="T6" fmla="*/ 371 w 371"/>
                <a:gd name="T7" fmla="*/ 185 h 371"/>
                <a:gd name="T8" fmla="*/ 186 w 371"/>
                <a:gd name="T9" fmla="*/ 371 h 371"/>
                <a:gd name="T10" fmla="*/ 186 w 371"/>
                <a:gd name="T11" fmla="*/ 82 h 371"/>
                <a:gd name="T12" fmla="*/ 83 w 371"/>
                <a:gd name="T13" fmla="*/ 185 h 371"/>
                <a:gd name="T14" fmla="*/ 186 w 371"/>
                <a:gd name="T15" fmla="*/ 288 h 371"/>
                <a:gd name="T16" fmla="*/ 289 w 371"/>
                <a:gd name="T17" fmla="*/ 185 h 371"/>
                <a:gd name="T18" fmla="*/ 186 w 371"/>
                <a:gd name="T19" fmla="*/ 8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371">
                  <a:moveTo>
                    <a:pt x="186" y="371"/>
                  </a:moveTo>
                  <a:cubicBezTo>
                    <a:pt x="83" y="371"/>
                    <a:pt x="0" y="288"/>
                    <a:pt x="0" y="185"/>
                  </a:cubicBezTo>
                  <a:cubicBezTo>
                    <a:pt x="0" y="83"/>
                    <a:pt x="83" y="0"/>
                    <a:pt x="186" y="0"/>
                  </a:cubicBezTo>
                  <a:cubicBezTo>
                    <a:pt x="288" y="0"/>
                    <a:pt x="371" y="83"/>
                    <a:pt x="371" y="185"/>
                  </a:cubicBezTo>
                  <a:cubicBezTo>
                    <a:pt x="371" y="288"/>
                    <a:pt x="288" y="371"/>
                    <a:pt x="186" y="371"/>
                  </a:cubicBezTo>
                  <a:close/>
                  <a:moveTo>
                    <a:pt x="186" y="82"/>
                  </a:moveTo>
                  <a:cubicBezTo>
                    <a:pt x="129" y="82"/>
                    <a:pt x="83" y="128"/>
                    <a:pt x="83" y="185"/>
                  </a:cubicBezTo>
                  <a:cubicBezTo>
                    <a:pt x="83" y="242"/>
                    <a:pt x="129" y="288"/>
                    <a:pt x="186" y="288"/>
                  </a:cubicBezTo>
                  <a:cubicBezTo>
                    <a:pt x="243" y="288"/>
                    <a:pt x="289" y="242"/>
                    <a:pt x="289" y="185"/>
                  </a:cubicBezTo>
                  <a:cubicBezTo>
                    <a:pt x="289" y="128"/>
                    <a:pt x="243" y="82"/>
                    <a:pt x="186"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800" dirty="0"/>
            </a:p>
          </p:txBody>
        </p:sp>
      </p:grpSp>
      <p:sp>
        <p:nvSpPr>
          <p:cNvPr id="20" name="Oval 19">
            <a:extLst>
              <a:ext uri="{FF2B5EF4-FFF2-40B4-BE49-F238E27FC236}">
                <a16:creationId xmlns:a16="http://schemas.microsoft.com/office/drawing/2014/main" id="{45A5E77D-E0B5-EB32-BD82-6BC985EF1A96}"/>
              </a:ext>
            </a:extLst>
          </p:cNvPr>
          <p:cNvSpPr/>
          <p:nvPr/>
        </p:nvSpPr>
        <p:spPr>
          <a:xfrm>
            <a:off x="4774039" y="1829202"/>
            <a:ext cx="3142180" cy="3142180"/>
          </a:xfrm>
          <a:prstGeom prst="ellipse">
            <a:avLst/>
          </a:prstGeom>
          <a:blipFill dpi="0" rotWithShape="1">
            <a:blip r:embed="rId4">
              <a:extLst>
                <a:ext uri="{28A0092B-C50C-407E-A947-70E740481C1C}">
                  <a14:useLocalDpi xmlns:a14="http://schemas.microsoft.com/office/drawing/2010/main" val="0"/>
                </a:ext>
              </a:extLst>
            </a:blip>
            <a:srcRect/>
            <a:stretch>
              <a:fillRect l="-315" t="-2792" r="315" b="-348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DEDAEF7-F353-76F9-D95A-9F6E7EB88427}"/>
              </a:ext>
            </a:extLst>
          </p:cNvPr>
          <p:cNvSpPr txBox="1"/>
          <p:nvPr/>
        </p:nvSpPr>
        <p:spPr>
          <a:xfrm>
            <a:off x="1748531" y="3312201"/>
            <a:ext cx="2790912" cy="1107996"/>
          </a:xfrm>
          <a:prstGeom prst="rect">
            <a:avLst/>
          </a:prstGeom>
          <a:noFill/>
        </p:spPr>
        <p:txBody>
          <a:bodyPr wrap="square" lIns="0" tIns="0" rIns="0" bIns="0" rtlCol="0">
            <a:spAutoFit/>
          </a:bodyPr>
          <a:lstStyle/>
          <a:p>
            <a:pPr algn="l"/>
            <a:r>
              <a:rPr lang="en-US" sz="3600" b="1" dirty="0" err="1">
                <a:solidFill>
                  <a:schemeClr val="tx2">
                    <a:lumMod val="75000"/>
                  </a:schemeClr>
                </a:solidFill>
                <a:latin typeface="#9Slide05 GeosansLight" panose="02000603020000020003" pitchFamily="2" charset="0"/>
              </a:rPr>
              <a:t>Là</a:t>
            </a:r>
            <a:r>
              <a:rPr lang="en-US" sz="3600" b="1">
                <a:solidFill>
                  <a:schemeClr val="tx2">
                    <a:lumMod val="75000"/>
                  </a:schemeClr>
                </a:solidFill>
                <a:latin typeface="#9Slide05 GeosansLight" panose="02000603020000020003" pitchFamily="2" charset="0"/>
              </a:rPr>
              <a:t> cuốn SGK Địa lí đặc biệt</a:t>
            </a:r>
          </a:p>
        </p:txBody>
      </p:sp>
      <p:sp>
        <p:nvSpPr>
          <p:cNvPr id="22" name="TextBox 21">
            <a:extLst>
              <a:ext uri="{FF2B5EF4-FFF2-40B4-BE49-F238E27FC236}">
                <a16:creationId xmlns:a16="http://schemas.microsoft.com/office/drawing/2014/main" id="{EF1697B7-2965-5F8E-C8FC-898F72B360A6}"/>
              </a:ext>
            </a:extLst>
          </p:cNvPr>
          <p:cNvSpPr txBox="1"/>
          <p:nvPr/>
        </p:nvSpPr>
        <p:spPr>
          <a:xfrm>
            <a:off x="7938099" y="2583874"/>
            <a:ext cx="3124200" cy="553998"/>
          </a:xfrm>
          <a:prstGeom prst="rect">
            <a:avLst/>
          </a:prstGeom>
          <a:noFill/>
        </p:spPr>
        <p:txBody>
          <a:bodyPr wrap="square" lIns="0" tIns="0" rIns="0" bIns="0" rtlCol="0">
            <a:spAutoFit/>
          </a:bodyPr>
          <a:lstStyle/>
          <a:p>
            <a:pPr algn="l"/>
            <a:r>
              <a:rPr lang="en-US" sz="3600" b="1">
                <a:solidFill>
                  <a:schemeClr val="tx2">
                    <a:lumMod val="75000"/>
                  </a:schemeClr>
                </a:solidFill>
                <a:latin typeface="#9Slide05 GeosansLight" panose="02000603020000020003" pitchFamily="2" charset="0"/>
              </a:rPr>
              <a:t>Là trợ thủ đắc lực </a:t>
            </a:r>
          </a:p>
        </p:txBody>
      </p:sp>
      <p:pic>
        <p:nvPicPr>
          <p:cNvPr id="2050" name="Picture 2" descr="Cuộc thi viết giới thiệu sách tham khảo của NXBGD Việt Nam - Hoạt động của  NXBGD Việt Nam - Cty Cổ phần dịch vụ xuất bản Giáo dục Gia Định">
            <a:extLst>
              <a:ext uri="{FF2B5EF4-FFF2-40B4-BE49-F238E27FC236}">
                <a16:creationId xmlns:a16="http://schemas.microsoft.com/office/drawing/2014/main" id="{605E33EE-5049-9423-4234-23FD27CF7E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571" b="89878" l="3200" r="94000">
                        <a14:foregroundMark x1="24533" y1="20244" x2="6400" y2="64049"/>
                        <a14:foregroundMark x1="6400" y1="64049" x2="6400" y2="64398"/>
                        <a14:foregroundMark x1="52667" y1="1745" x2="32800" y2="15707"/>
                        <a14:foregroundMark x1="55333" y1="5934" x2="42000" y2="10471"/>
                        <a14:foregroundMark x1="52800" y1="10471" x2="38400" y2="13787"/>
                        <a14:foregroundMark x1="58133" y1="3665" x2="58133" y2="3665"/>
                        <a14:foregroundMark x1="59600" y1="4712" x2="46933" y2="12042"/>
                        <a14:foregroundMark x1="20400" y1="20244" x2="8800" y2="53927"/>
                        <a14:foregroundMark x1="3333" y1="76091" x2="29200" y2="58639"/>
                        <a14:foregroundMark x1="29200" y1="58639" x2="29333" y2="58639"/>
                        <a14:foregroundMark x1="29467" y1="19023" x2="16667" y2="61780"/>
                        <a14:foregroundMark x1="32400" y1="12216" x2="16667" y2="64398"/>
                        <a14:foregroundMark x1="16667" y1="64398" x2="16667" y2="64921"/>
                        <a14:foregroundMark x1="28800" y1="15009" x2="16400" y2="23386"/>
                        <a14:foregroundMark x1="19200" y1="18150" x2="17333" y2="22688"/>
                        <a14:foregroundMark x1="65333" y1="81152" x2="37333" y2="78010"/>
                        <a14:foregroundMark x1="93333" y1="49913" x2="94000" y2="63002"/>
                        <a14:foregroundMark x1="80400" y1="67539" x2="40400" y2="75916"/>
                        <a14:foregroundMark x1="34267" y1="71553" x2="66133" y2="76614"/>
                        <a14:foregroundMark x1="77733" y1="69808" x2="50400" y2="76789"/>
                        <a14:foregroundMark x1="71333" y1="73822" x2="68000" y2="78185"/>
                        <a14:foregroundMark x1="69600" y1="76091" x2="58933" y2="72775"/>
                        <a14:foregroundMark x1="49200" y1="72949" x2="33333" y2="70157"/>
                        <a14:foregroundMark x1="28800" y1="69110" x2="28400" y2="84468"/>
                        <a14:foregroundMark x1="84800" y1="45026" x2="62400" y2="45550"/>
                        <a14:foregroundMark x1="62400" y1="45550" x2="58800" y2="47644"/>
                        <a14:foregroundMark x1="62533" y1="40838" x2="46400" y2="53927"/>
                      </a14:backgroundRemoval>
                    </a14:imgEffect>
                  </a14:imgLayer>
                </a14:imgProps>
              </a:ext>
              <a:ext uri="{28A0092B-C50C-407E-A947-70E740481C1C}">
                <a14:useLocalDpi xmlns:a14="http://schemas.microsoft.com/office/drawing/2010/main" val="0"/>
              </a:ext>
            </a:extLst>
          </a:blip>
          <a:srcRect/>
          <a:stretch>
            <a:fillRect/>
          </a:stretch>
        </p:blipFill>
        <p:spPr bwMode="auto">
          <a:xfrm>
            <a:off x="520860" y="3469711"/>
            <a:ext cx="984996" cy="75253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8FB1C74-A49B-1377-9805-3E0B2E7795AE}"/>
              </a:ext>
            </a:extLst>
          </p:cNvPr>
          <p:cNvSpPr txBox="1"/>
          <p:nvPr/>
        </p:nvSpPr>
        <p:spPr>
          <a:xfrm>
            <a:off x="1905000" y="304800"/>
            <a:ext cx="8001000" cy="553998"/>
          </a:xfrm>
          <a:prstGeom prst="rect">
            <a:avLst/>
          </a:prstGeom>
          <a:noFill/>
        </p:spPr>
        <p:txBody>
          <a:bodyPr wrap="square" lIns="0" tIns="0" rIns="0" bIns="0" rtlCol="0">
            <a:spAutoFit/>
          </a:bodyPr>
          <a:lstStyle/>
          <a:p>
            <a:pPr algn="ctr"/>
            <a:r>
              <a:rPr lang="en-US" sz="3600">
                <a:solidFill>
                  <a:srgbClr val="0070C0"/>
                </a:solidFill>
                <a:latin typeface="#9Slide02 Tieu de rat dai 02" panose="020B0606020202050201" pitchFamily="34" charset="0"/>
              </a:rPr>
              <a:t>I. kĩ thuật Trả lời các câu hỏi Át lát Địa lí</a:t>
            </a:r>
          </a:p>
        </p:txBody>
      </p:sp>
      <p:sp>
        <p:nvSpPr>
          <p:cNvPr id="2" name="Freeform: Shape 1">
            <a:extLst>
              <a:ext uri="{FF2B5EF4-FFF2-40B4-BE49-F238E27FC236}">
                <a16:creationId xmlns:a16="http://schemas.microsoft.com/office/drawing/2014/main" id="{40866B66-23EE-867F-1D00-041DBB63C8FC}"/>
              </a:ext>
            </a:extLst>
          </p:cNvPr>
          <p:cNvSpPr/>
          <p:nvPr/>
        </p:nvSpPr>
        <p:spPr>
          <a:xfrm rot="5400000">
            <a:off x="4440170" y="1856291"/>
            <a:ext cx="1101223" cy="951949"/>
          </a:xfrm>
          <a:custGeom>
            <a:avLst/>
            <a:gdLst>
              <a:gd name="connsiteX0" fmla="*/ 298968 w 1243699"/>
              <a:gd name="connsiteY0" fmla="*/ 0 h 1075112"/>
              <a:gd name="connsiteX1" fmla="*/ 308798 w 1243699"/>
              <a:gd name="connsiteY1" fmla="*/ 16179 h 1075112"/>
              <a:gd name="connsiteX2" fmla="*/ 1134118 w 1243699"/>
              <a:gd name="connsiteY2" fmla="*/ 695811 h 1075112"/>
              <a:gd name="connsiteX3" fmla="*/ 1243699 w 1243699"/>
              <a:gd name="connsiteY3" fmla="*/ 735919 h 1075112"/>
              <a:gd name="connsiteX4" fmla="*/ 1127210 w 1243699"/>
              <a:gd name="connsiteY4" fmla="*/ 1075112 h 1075112"/>
              <a:gd name="connsiteX5" fmla="*/ 994417 w 1243699"/>
              <a:gd name="connsiteY5" fmla="*/ 1026509 h 1075112"/>
              <a:gd name="connsiteX6" fmla="*/ 11190 w 1243699"/>
              <a:gd name="connsiteY6" fmla="*/ 216845 h 1075112"/>
              <a:gd name="connsiteX7" fmla="*/ 0 w 1243699"/>
              <a:gd name="connsiteY7" fmla="*/ 198425 h 10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99" h="1075112">
                <a:moveTo>
                  <a:pt x="298968" y="0"/>
                </a:moveTo>
                <a:lnTo>
                  <a:pt x="308798" y="16179"/>
                </a:lnTo>
                <a:cubicBezTo>
                  <a:pt x="511060" y="315568"/>
                  <a:pt x="797482" y="553426"/>
                  <a:pt x="1134118" y="695811"/>
                </a:cubicBezTo>
                <a:lnTo>
                  <a:pt x="1243699" y="735919"/>
                </a:lnTo>
                <a:lnTo>
                  <a:pt x="1127210" y="1075112"/>
                </a:lnTo>
                <a:lnTo>
                  <a:pt x="994417" y="1026509"/>
                </a:lnTo>
                <a:cubicBezTo>
                  <a:pt x="593373" y="856882"/>
                  <a:pt x="252151" y="573514"/>
                  <a:pt x="11190" y="216845"/>
                </a:cubicBezTo>
                <a:lnTo>
                  <a:pt x="0" y="198425"/>
                </a:lnTo>
                <a:close/>
              </a:path>
            </a:pathLst>
          </a:custGeom>
          <a:solidFill>
            <a:srgbClr val="FCB4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A7D379B-3A0C-F16C-5B03-9510B684F0E5}"/>
              </a:ext>
            </a:extLst>
          </p:cNvPr>
          <p:cNvSpPr/>
          <p:nvPr/>
        </p:nvSpPr>
        <p:spPr>
          <a:xfrm rot="5400000">
            <a:off x="4443197" y="3987342"/>
            <a:ext cx="1093191" cy="953926"/>
          </a:xfrm>
          <a:custGeom>
            <a:avLst/>
            <a:gdLst>
              <a:gd name="connsiteX0" fmla="*/ 935659 w 1234627"/>
              <a:gd name="connsiteY0" fmla="*/ 0 h 1077344"/>
              <a:gd name="connsiteX1" fmla="*/ 1234627 w 1234627"/>
              <a:gd name="connsiteY1" fmla="*/ 198425 h 1077344"/>
              <a:gd name="connsiteX2" fmla="*/ 1219100 w 1234627"/>
              <a:gd name="connsiteY2" fmla="*/ 223984 h 1077344"/>
              <a:gd name="connsiteX3" fmla="*/ 235874 w 1234627"/>
              <a:gd name="connsiteY3" fmla="*/ 1033648 h 1077344"/>
              <a:gd name="connsiteX4" fmla="*/ 116488 w 1234627"/>
              <a:gd name="connsiteY4" fmla="*/ 1077344 h 1077344"/>
              <a:gd name="connsiteX5" fmla="*/ 0 w 1234627"/>
              <a:gd name="connsiteY5" fmla="*/ 738150 h 1077344"/>
              <a:gd name="connsiteX6" fmla="*/ 96173 w 1234627"/>
              <a:gd name="connsiteY6" fmla="*/ 702950 h 1077344"/>
              <a:gd name="connsiteX7" fmla="*/ 921493 w 1234627"/>
              <a:gd name="connsiteY7" fmla="*/ 23318 h 1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627" h="1077344">
                <a:moveTo>
                  <a:pt x="935659" y="0"/>
                </a:moveTo>
                <a:lnTo>
                  <a:pt x="1234627" y="198425"/>
                </a:lnTo>
                <a:lnTo>
                  <a:pt x="1219100" y="223984"/>
                </a:lnTo>
                <a:cubicBezTo>
                  <a:pt x="978139" y="580653"/>
                  <a:pt x="636917" y="864021"/>
                  <a:pt x="235874" y="1033648"/>
                </a:cubicBezTo>
                <a:lnTo>
                  <a:pt x="116488" y="1077344"/>
                </a:lnTo>
                <a:lnTo>
                  <a:pt x="0" y="738150"/>
                </a:lnTo>
                <a:lnTo>
                  <a:pt x="96173" y="702950"/>
                </a:lnTo>
                <a:cubicBezTo>
                  <a:pt x="432809" y="560565"/>
                  <a:pt x="719230" y="322707"/>
                  <a:pt x="921493" y="23318"/>
                </a:cubicBezTo>
                <a:close/>
              </a:path>
            </a:pathLst>
          </a:custGeom>
          <a:solidFill>
            <a:srgbClr val="D82B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B61BAAA-70C2-763C-EF25-00229CF5DB18}"/>
              </a:ext>
            </a:extLst>
          </p:cNvPr>
          <p:cNvSpPr/>
          <p:nvPr/>
        </p:nvSpPr>
        <p:spPr>
          <a:xfrm rot="5400000">
            <a:off x="3991966" y="3196766"/>
            <a:ext cx="1270413" cy="406835"/>
          </a:xfrm>
          <a:custGeom>
            <a:avLst/>
            <a:gdLst>
              <a:gd name="connsiteX0" fmla="*/ 115212 w 1434778"/>
              <a:gd name="connsiteY0" fmla="*/ 0 h 459471"/>
              <a:gd name="connsiteX1" fmla="*/ 159569 w 1434778"/>
              <a:gd name="connsiteY1" fmla="*/ 16235 h 459471"/>
              <a:gd name="connsiteX2" fmla="*/ 717390 w 1434778"/>
              <a:gd name="connsiteY2" fmla="*/ 100569 h 459471"/>
              <a:gd name="connsiteX3" fmla="*/ 1275212 w 1434778"/>
              <a:gd name="connsiteY3" fmla="*/ 16235 h 459471"/>
              <a:gd name="connsiteX4" fmla="*/ 1319566 w 1434778"/>
              <a:gd name="connsiteY4" fmla="*/ 1 h 459471"/>
              <a:gd name="connsiteX5" fmla="*/ 1434778 w 1434778"/>
              <a:gd name="connsiteY5" fmla="*/ 339661 h 459471"/>
              <a:gd name="connsiteX6" fmla="*/ 1381938 w 1434778"/>
              <a:gd name="connsiteY6" fmla="*/ 359001 h 459471"/>
              <a:gd name="connsiteX7" fmla="*/ 717390 w 1434778"/>
              <a:gd name="connsiteY7" fmla="*/ 459471 h 459471"/>
              <a:gd name="connsiteX8" fmla="*/ 52843 w 1434778"/>
              <a:gd name="connsiteY8" fmla="*/ 359001 h 459471"/>
              <a:gd name="connsiteX9" fmla="*/ 0 w 1434778"/>
              <a:gd name="connsiteY9" fmla="*/ 339660 h 45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778" h="459471">
                <a:moveTo>
                  <a:pt x="115212" y="0"/>
                </a:moveTo>
                <a:lnTo>
                  <a:pt x="159569" y="16235"/>
                </a:lnTo>
                <a:cubicBezTo>
                  <a:pt x="335785" y="71043"/>
                  <a:pt x="523139" y="100569"/>
                  <a:pt x="717390" y="100569"/>
                </a:cubicBezTo>
                <a:cubicBezTo>
                  <a:pt x="911641" y="100569"/>
                  <a:pt x="1098996" y="71043"/>
                  <a:pt x="1275212" y="16235"/>
                </a:cubicBezTo>
                <a:lnTo>
                  <a:pt x="1319566" y="1"/>
                </a:lnTo>
                <a:lnTo>
                  <a:pt x="1434778" y="339661"/>
                </a:lnTo>
                <a:lnTo>
                  <a:pt x="1381938" y="359001"/>
                </a:lnTo>
                <a:cubicBezTo>
                  <a:pt x="1172008" y="424296"/>
                  <a:pt x="948807" y="459471"/>
                  <a:pt x="717390" y="459471"/>
                </a:cubicBezTo>
                <a:cubicBezTo>
                  <a:pt x="485974" y="459471"/>
                  <a:pt x="262773" y="424296"/>
                  <a:pt x="52843" y="359001"/>
                </a:cubicBezTo>
                <a:lnTo>
                  <a:pt x="0" y="339660"/>
                </a:lnTo>
                <a:close/>
              </a:path>
            </a:pathLst>
          </a:custGeom>
          <a:solidFill>
            <a:srgbClr val="4FD9B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0569AF7-6AFE-218F-CD5A-45D4E9D19326}"/>
              </a:ext>
            </a:extLst>
          </p:cNvPr>
          <p:cNvSpPr/>
          <p:nvPr/>
        </p:nvSpPr>
        <p:spPr>
          <a:xfrm>
            <a:off x="4774039" y="1829203"/>
            <a:ext cx="3142180" cy="3142180"/>
          </a:xfrm>
          <a:prstGeom prst="ellipse">
            <a:avLst/>
          </a:prstGeom>
          <a:blipFill dpi="0" rotWithShape="1">
            <a:blip r:embed="rId4">
              <a:extLst>
                <a:ext uri="{28A0092B-C50C-407E-A947-70E740481C1C}">
                  <a14:useLocalDpi xmlns:a14="http://schemas.microsoft.com/office/drawing/2010/main" val="0"/>
                </a:ext>
              </a:extLst>
            </a:blip>
            <a:srcRect/>
            <a:stretch>
              <a:fillRect l="-315" t="-2792" r="315" b="-348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descr="4 suy nghĩ cản trở bạn sáng tạo ý tưởng kinh doanh">
            <a:extLst>
              <a:ext uri="{FF2B5EF4-FFF2-40B4-BE49-F238E27FC236}">
                <a16:creationId xmlns:a16="http://schemas.microsoft.com/office/drawing/2014/main" id="{3D614FBB-E0AB-9023-67EF-CC5536EB0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9236" y="4648200"/>
            <a:ext cx="3633650" cy="203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55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barn(inVertical)">
                                      <p:cBhvr>
                                        <p:cTn id="45" dur="500"/>
                                        <p:tgtEl>
                                          <p:spTgt spid="205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20" grpId="0" animBg="1"/>
      <p:bldP spid="21" grpId="0"/>
      <p:bldP spid="22" grpId="0"/>
      <p:bldP spid="2"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58">
            <a:extLst>
              <a:ext uri="{FF2B5EF4-FFF2-40B4-BE49-F238E27FC236}">
                <a16:creationId xmlns:a16="http://schemas.microsoft.com/office/drawing/2014/main" id="{42B8260D-11D8-7F9E-F960-BDF726CB4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724" y="1779398"/>
            <a:ext cx="4060825" cy="2572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B63DDA22-FD99-482F-819D-ACCA488C9CAA}"/>
              </a:ext>
            </a:extLst>
          </p:cNvPr>
          <p:cNvSpPr>
            <a:spLocks noChangeArrowheads="1"/>
          </p:cNvSpPr>
          <p:nvPr/>
        </p:nvSpPr>
        <p:spPr bwMode="auto">
          <a:xfrm>
            <a:off x="0" y="4842810"/>
            <a:ext cx="12496800" cy="160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93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Theo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biểu</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đồ</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nhận</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xét</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nào</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sau</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đây</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đúng</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về</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sinh</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tử</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err="1">
                <a:ln>
                  <a:noFill/>
                </a:ln>
                <a:solidFill>
                  <a:srgbClr val="7030A0"/>
                </a:solidFill>
                <a:effectLst/>
                <a:latin typeface="#9Slide05 GeosansLight" panose="02000603020000020003" pitchFamily="2" charset="77"/>
                <a:ea typeface="Times New Roman" panose="02020603050405020304" pitchFamily="18" charset="0"/>
              </a:rPr>
              <a:t>và</a:t>
            </a:r>
            <a:r>
              <a:rPr kumimoji="0" lang="en-US" altLang="en-US" sz="2200" b="1" i="0" u="none" strike="noStrike" cap="none" normalizeH="0" baseline="0">
                <a:ln>
                  <a:noFill/>
                </a:ln>
                <a:solidFill>
                  <a:srgbClr val="7030A0"/>
                </a:solidFill>
                <a:effectLst/>
                <a:latin typeface="#9Slide05 GeosansLight" panose="02000603020000020003" pitchFamily="2" charset="77"/>
                <a:ea typeface="Times New Roman" panose="02020603050405020304" pitchFamily="18" charset="0"/>
              </a:rPr>
              <a:t> Cam-pu-chia năm</a:t>
            </a:r>
            <a:r>
              <a:rPr kumimoji="0" lang="en-US" altLang="en-US" sz="2200" b="1" i="0" u="none" strike="noStrike" cap="none" normalizeH="0">
                <a:ln>
                  <a:noFill/>
                </a:ln>
                <a:solidFill>
                  <a:srgbClr val="7030A0"/>
                </a:solidFill>
                <a:effectLst/>
                <a:latin typeface="#9Slide05 GeosansLight" panose="02000603020000020003" pitchFamily="2" charset="77"/>
                <a:ea typeface="Times New Roman" panose="02020603050405020304" pitchFamily="18" charset="0"/>
              </a:rPr>
              <a:t> 2020</a:t>
            </a:r>
            <a:r>
              <a:rPr kumimoji="0" lang="en-US" altLang="en-US" sz="2200" b="1" i="0" u="none" strike="noStrike" cap="none" normalizeH="0" baseline="0">
                <a:ln>
                  <a:noFill/>
                </a:ln>
                <a:solidFill>
                  <a:srgbClr val="7030A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7030A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sinh</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cao</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B.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tử</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thấp</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p:txBody>
      </p:sp>
      <p:pic>
        <p:nvPicPr>
          <p:cNvPr id="5" name="Picture 2" descr="Векторный контрольный список PNG HD Image - PNG All">
            <a:hlinkClick r:id="rId3" action="ppaction://hlinksldjump"/>
            <a:extLst>
              <a:ext uri="{FF2B5EF4-FFF2-40B4-BE49-F238E27FC236}">
                <a16:creationId xmlns:a16="http://schemas.microsoft.com/office/drawing/2014/main" id="{75EAD7BD-C68A-6F27-043A-E5B9CB89B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27">
            <a:off x="4366266" y="95534"/>
            <a:ext cx="951888" cy="951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74982D-469D-7062-838E-7EB966B6ACB7}"/>
              </a:ext>
            </a:extLst>
          </p:cNvPr>
          <p:cNvSpPr txBox="1"/>
          <p:nvPr/>
        </p:nvSpPr>
        <p:spPr>
          <a:xfrm>
            <a:off x="5503291" y="2729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sp>
        <p:nvSpPr>
          <p:cNvPr id="8" name="TextBox 7">
            <a:extLst>
              <a:ext uri="{FF2B5EF4-FFF2-40B4-BE49-F238E27FC236}">
                <a16:creationId xmlns:a16="http://schemas.microsoft.com/office/drawing/2014/main" id="{FFC1D702-AD0D-E3CC-5560-0372FDF1938E}"/>
              </a:ext>
            </a:extLst>
          </p:cNvPr>
          <p:cNvSpPr txBox="1"/>
          <p:nvPr/>
        </p:nvSpPr>
        <p:spPr>
          <a:xfrm>
            <a:off x="2305822" y="1211123"/>
            <a:ext cx="8299938" cy="400110"/>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TỈ LỆ SINH VÀ TỈ LỆ TỬ CỦA BRU-NÂY VÀ CAM-PU-CHIA NĂM 2020</a:t>
            </a:r>
            <a:endParaRPr kumimoji="0" lang="en-US" altLang="en-US" sz="2000" b="1" i="0" u="none" strike="noStrike" cap="none" normalizeH="0" baseline="0" dirty="0">
              <a:ln>
                <a:noFill/>
              </a:ln>
              <a:solidFill>
                <a:srgbClr val="0070C0"/>
              </a:solidFill>
              <a:effectLst/>
              <a:latin typeface="#9Slide05 GeosansLight" panose="02000603020000020003" pitchFamily="2" charset="77"/>
            </a:endParaRPr>
          </a:p>
        </p:txBody>
      </p:sp>
      <p:sp>
        <p:nvSpPr>
          <p:cNvPr id="10" name="TextBox 9">
            <a:extLst>
              <a:ext uri="{FF2B5EF4-FFF2-40B4-BE49-F238E27FC236}">
                <a16:creationId xmlns:a16="http://schemas.microsoft.com/office/drawing/2014/main" id="{A064BE27-782B-7F98-6AE3-7E6526D10539}"/>
              </a:ext>
            </a:extLst>
          </p:cNvPr>
          <p:cNvSpPr txBox="1"/>
          <p:nvPr/>
        </p:nvSpPr>
        <p:spPr>
          <a:xfrm>
            <a:off x="4842210" y="4351491"/>
            <a:ext cx="8299938" cy="369332"/>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(Nguồn</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số</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liệu</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theo</a:t>
            </a: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Niên gi</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á</a:t>
            </a: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m thông kê Việt Nam 2020, NXB Thông kê, 2021)</a:t>
            </a:r>
            <a:endParaRPr kumimoji="0" lang="en-US" altLang="en-US" b="1" i="0" u="none" strike="noStrike" cap="none" normalizeH="0" baseline="0" dirty="0">
              <a:ln>
                <a:noFill/>
              </a:ln>
              <a:solidFill>
                <a:srgbClr val="0070C0"/>
              </a:solidFill>
              <a:effectLst/>
              <a:latin typeface="#9Slide05 GeosansLight" panose="02000603020000020003" pitchFamily="2" charset="77"/>
            </a:endParaRPr>
          </a:p>
        </p:txBody>
      </p:sp>
      <p:sp>
        <p:nvSpPr>
          <p:cNvPr id="11" name="Rectangle 2">
            <a:extLst>
              <a:ext uri="{FF2B5EF4-FFF2-40B4-BE49-F238E27FC236}">
                <a16:creationId xmlns:a16="http://schemas.microsoft.com/office/drawing/2014/main" id="{C0A4753D-504D-56C7-F422-CA0E32BA1F74}"/>
              </a:ext>
            </a:extLst>
          </p:cNvPr>
          <p:cNvSpPr>
            <a:spLocks noChangeArrowheads="1"/>
          </p:cNvSpPr>
          <p:nvPr/>
        </p:nvSpPr>
        <p:spPr bwMode="auto">
          <a:xfrm>
            <a:off x="651849" y="1156842"/>
            <a:ext cx="18687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793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Cho </a:t>
            </a:r>
            <a:r>
              <a:rPr kumimoji="0" lang="en-US" altLang="en-US" sz="2400" b="1" i="0" u="none" strike="noStrike" cap="none" normalizeH="0" baseline="0" dirty="0" err="1">
                <a:ln>
                  <a:noFill/>
                </a:ln>
                <a:solidFill>
                  <a:srgbClr val="0070C0"/>
                </a:solidFill>
                <a:effectLst/>
                <a:latin typeface="#9Slide05 GeosansLight" panose="02000603020000020003" pitchFamily="2" charset="77"/>
                <a:ea typeface="Calibri" panose="020F0502020204030204" pitchFamily="34" charset="0"/>
              </a:rPr>
              <a:t>biểu</a:t>
            </a: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77"/>
                <a:ea typeface="Calibri" panose="020F0502020204030204" pitchFamily="34" charset="0"/>
              </a:rPr>
              <a:t>đồ</a:t>
            </a: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a:t>
            </a:r>
            <a:endParaRPr kumimoji="0" lang="en-US" altLang="en-US" sz="24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70C0"/>
              </a:solidFill>
              <a:effectLst/>
              <a:latin typeface="#9Slide05 GeosansLight" panose="02000603020000020003" pitchFamily="2" charset="77"/>
            </a:endParaRPr>
          </a:p>
        </p:txBody>
      </p:sp>
      <p:sp>
        <p:nvSpPr>
          <p:cNvPr id="13" name="TextBox 12">
            <a:extLst>
              <a:ext uri="{FF2B5EF4-FFF2-40B4-BE49-F238E27FC236}">
                <a16:creationId xmlns:a16="http://schemas.microsoft.com/office/drawing/2014/main" id="{ECAE93BF-D6C8-B1B7-E2CD-E5BE51BFDD2F}"/>
              </a:ext>
            </a:extLst>
          </p:cNvPr>
          <p:cNvSpPr txBox="1"/>
          <p:nvPr/>
        </p:nvSpPr>
        <p:spPr>
          <a:xfrm>
            <a:off x="5257800" y="5600711"/>
            <a:ext cx="8303078" cy="769441"/>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suất</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cao</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D.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suất</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thấp</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p:txBody>
      </p:sp>
      <p:cxnSp>
        <p:nvCxnSpPr>
          <p:cNvPr id="14" name="Straight Connector 13">
            <a:extLst>
              <a:ext uri="{FF2B5EF4-FFF2-40B4-BE49-F238E27FC236}">
                <a16:creationId xmlns:a16="http://schemas.microsoft.com/office/drawing/2014/main" id="{BDA01AB7-44C5-854F-AEEF-0B492E125803}"/>
              </a:ext>
            </a:extLst>
          </p:cNvPr>
          <p:cNvCxnSpPr>
            <a:cxnSpLocks/>
          </p:cNvCxnSpPr>
          <p:nvPr/>
        </p:nvCxnSpPr>
        <p:spPr>
          <a:xfrm>
            <a:off x="5103115" y="5273946"/>
            <a:ext cx="729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AC0B92-E5D7-8EB6-CBE4-B29BC38D5FD3}"/>
              </a:ext>
            </a:extLst>
          </p:cNvPr>
          <p:cNvCxnSpPr>
            <a:cxnSpLocks/>
          </p:cNvCxnSpPr>
          <p:nvPr/>
        </p:nvCxnSpPr>
        <p:spPr>
          <a:xfrm>
            <a:off x="5986692" y="5273946"/>
            <a:ext cx="6427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1AD59-377E-F280-F288-667691CEAAFF}"/>
              </a:ext>
            </a:extLst>
          </p:cNvPr>
          <p:cNvCxnSpPr>
            <a:cxnSpLocks/>
          </p:cNvCxnSpPr>
          <p:nvPr/>
        </p:nvCxnSpPr>
        <p:spPr>
          <a:xfrm>
            <a:off x="6879273" y="5261246"/>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D575D8-0DA4-B99F-0A59-CEDE1303BC2D}"/>
              </a:ext>
            </a:extLst>
          </p:cNvPr>
          <p:cNvCxnSpPr>
            <a:cxnSpLocks/>
          </p:cNvCxnSpPr>
          <p:nvPr/>
        </p:nvCxnSpPr>
        <p:spPr>
          <a:xfrm>
            <a:off x="2667000" y="160034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8312E8-3084-A167-924E-62E316C8482D}"/>
              </a:ext>
            </a:extLst>
          </p:cNvPr>
          <p:cNvCxnSpPr>
            <a:cxnSpLocks/>
          </p:cNvCxnSpPr>
          <p:nvPr/>
        </p:nvCxnSpPr>
        <p:spPr>
          <a:xfrm>
            <a:off x="3927810" y="1556804"/>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51D17BB-965E-E717-1D9A-FBFF1E4E5E1D}"/>
              </a:ext>
            </a:extLst>
          </p:cNvPr>
          <p:cNvSpPr txBox="1"/>
          <p:nvPr/>
        </p:nvSpPr>
        <p:spPr>
          <a:xfrm>
            <a:off x="8001974" y="2246568"/>
            <a:ext cx="4161451" cy="923330"/>
          </a:xfrm>
          <a:prstGeom prst="rect">
            <a:avLst/>
          </a:prstGeom>
          <a:noFill/>
        </p:spPr>
        <p:txBody>
          <a:bodyPr wrap="square" lIns="0" tIns="0" rIns="0" bIns="0" rtlCol="0">
            <a:spAutoFit/>
          </a:bodyPr>
          <a:lstStyle/>
          <a:p>
            <a:pPr algn="l"/>
            <a:r>
              <a:rPr lang="en-VN" sz="3200" b="1" dirty="0">
                <a:solidFill>
                  <a:srgbClr val="FF0000"/>
                </a:solidFill>
                <a:latin typeface="#9Slide05 GeosansLight" panose="02000603020000020003" pitchFamily="2" charset="77"/>
              </a:rPr>
              <a:t>Tỉ lệ gia tăng tự nhiên</a:t>
            </a:r>
            <a:r>
              <a:rPr lang="en-VN" sz="6000" b="1" dirty="0">
                <a:solidFill>
                  <a:srgbClr val="FF0000"/>
                </a:solidFill>
                <a:latin typeface="#9Slide05 GeosansLight" panose="02000603020000020003" pitchFamily="2" charset="77"/>
              </a:rPr>
              <a:t>?</a:t>
            </a:r>
            <a:endParaRPr lang="en-VN" sz="3200" b="1" dirty="0">
              <a:solidFill>
                <a:srgbClr val="FF0000"/>
              </a:solidFill>
              <a:latin typeface="#9Slide05 GeosansLight" panose="02000603020000020003" pitchFamily="2" charset="77"/>
            </a:endParaRPr>
          </a:p>
        </p:txBody>
      </p:sp>
      <p:grpSp>
        <p:nvGrpSpPr>
          <p:cNvPr id="7" name="Group 6">
            <a:extLst>
              <a:ext uri="{FF2B5EF4-FFF2-40B4-BE49-F238E27FC236}">
                <a16:creationId xmlns:a16="http://schemas.microsoft.com/office/drawing/2014/main" id="{31EA7673-52BA-88D9-25E7-ADE1D3481639}"/>
              </a:ext>
            </a:extLst>
          </p:cNvPr>
          <p:cNvGrpSpPr/>
          <p:nvPr/>
        </p:nvGrpSpPr>
        <p:grpSpPr>
          <a:xfrm>
            <a:off x="2500488" y="1146489"/>
            <a:ext cx="6534504" cy="5026732"/>
            <a:chOff x="2661064" y="1387614"/>
            <a:chExt cx="6712270" cy="5149692"/>
          </a:xfrm>
        </p:grpSpPr>
        <p:pic>
          <p:nvPicPr>
            <p:cNvPr id="9" name="Picture 8" descr="Memo, Sticky Note, Post-It, Note | Sticky notes, Background paper free, Memo">
              <a:extLst>
                <a:ext uri="{FF2B5EF4-FFF2-40B4-BE49-F238E27FC236}">
                  <a16:creationId xmlns:a16="http://schemas.microsoft.com/office/drawing/2014/main" id="{F16481F7-D262-B073-5A05-E2FA8D1591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 t="40588" r="46376"/>
            <a:stretch/>
          </p:blipFill>
          <p:spPr bwMode="auto">
            <a:xfrm rot="20803548">
              <a:off x="2661064" y="1387614"/>
              <a:ext cx="6712270" cy="5149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emo, Sticky Note, Post-It, Note | Sticky notes, Background paper free, Memo">
              <a:extLst>
                <a:ext uri="{FF2B5EF4-FFF2-40B4-BE49-F238E27FC236}">
                  <a16:creationId xmlns:a16="http://schemas.microsoft.com/office/drawing/2014/main" id="{7486B227-6318-BB88-1363-1DC0FE4102F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7143" t="59581" r="63518" b="33272"/>
            <a:stretch/>
          </p:blipFill>
          <p:spPr bwMode="auto">
            <a:xfrm>
              <a:off x="4885631" y="2298792"/>
              <a:ext cx="2420738" cy="61949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1F3693D4-34B8-4F47-1815-A6D7F861CE0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87" b="97212" l="2000" r="96375">
                        <a14:foregroundMark x1="11500" y1="54833" x2="2000" y2="52788"/>
                        <a14:foregroundMark x1="20125" y1="89963" x2="14750" y2="97212"/>
                        <a14:foregroundMark x1="85875" y1="8736" x2="79250" y2="9108"/>
                        <a14:foregroundMark x1="96375" y1="42379" x2="90875" y2="31041"/>
                        <a14:foregroundMark x1="87250" y1="1487" x2="83250" y2="4833"/>
                      </a14:backgroundRemoval>
                    </a14:imgEffect>
                  </a14:imgLayer>
                </a14:imgProps>
              </a:ext>
            </a:extLst>
          </a:blip>
          <a:stretch>
            <a:fillRect/>
          </a:stretch>
        </p:blipFill>
        <p:spPr>
          <a:xfrm>
            <a:off x="2672312" y="1249931"/>
            <a:ext cx="2053052" cy="1380676"/>
          </a:xfrm>
          <a:prstGeom prst="rect">
            <a:avLst/>
          </a:prstGeom>
        </p:spPr>
      </p:pic>
      <p:sp>
        <p:nvSpPr>
          <p:cNvPr id="17" name="TextBox 16">
            <a:extLst>
              <a:ext uri="{FF2B5EF4-FFF2-40B4-BE49-F238E27FC236}">
                <a16:creationId xmlns:a16="http://schemas.microsoft.com/office/drawing/2014/main" id="{835D2410-34F4-71DD-4790-51131E8449BE}"/>
              </a:ext>
            </a:extLst>
          </p:cNvPr>
          <p:cNvSpPr txBox="1"/>
          <p:nvPr/>
        </p:nvSpPr>
        <p:spPr>
          <a:xfrm>
            <a:off x="3714688" y="3191999"/>
            <a:ext cx="2053052" cy="615553"/>
          </a:xfrm>
          <a:prstGeom prst="rect">
            <a:avLst/>
          </a:prstGeom>
          <a:noFill/>
        </p:spPr>
        <p:txBody>
          <a:bodyPr wrap="square" lIns="0" tIns="0" rIns="0" bIns="0" rtlCol="0">
            <a:spAutoFit/>
          </a:bodyPr>
          <a:lstStyle/>
          <a:p>
            <a:pPr algn="l"/>
            <a:r>
              <a:rPr lang="en-US" sz="4000" b="1">
                <a:solidFill>
                  <a:srgbClr val="FF0000"/>
                </a:solidFill>
                <a:latin typeface="#9Slide05 GeosansLight" panose="02000603020000020003" pitchFamily="2" charset="77"/>
              </a:rPr>
              <a:t>Tg (%)</a:t>
            </a:r>
            <a:endParaRPr lang="en-VN" sz="4000" b="1" dirty="0">
              <a:solidFill>
                <a:srgbClr val="FF0000"/>
              </a:solidFill>
              <a:latin typeface="#9Slide05 GeosansLight" panose="02000603020000020003" pitchFamily="2" charset="77"/>
            </a:endParaRPr>
          </a:p>
        </p:txBody>
      </p:sp>
      <p:sp>
        <p:nvSpPr>
          <p:cNvPr id="19" name="Equal 28">
            <a:extLst>
              <a:ext uri="{FF2B5EF4-FFF2-40B4-BE49-F238E27FC236}">
                <a16:creationId xmlns:a16="http://schemas.microsoft.com/office/drawing/2014/main" id="{C8910274-B604-4730-C306-BFC69411CBB8}"/>
              </a:ext>
            </a:extLst>
          </p:cNvPr>
          <p:cNvSpPr/>
          <p:nvPr/>
        </p:nvSpPr>
        <p:spPr>
          <a:xfrm>
            <a:off x="4856981" y="3381736"/>
            <a:ext cx="492269" cy="208874"/>
          </a:xfrm>
          <a:prstGeom prst="mathEqual">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b="1" dirty="0">
              <a:solidFill>
                <a:schemeClr val="tx1"/>
              </a:solidFill>
            </a:endParaRPr>
          </a:p>
        </p:txBody>
      </p:sp>
      <p:sp>
        <p:nvSpPr>
          <p:cNvPr id="20" name="TextBox 19">
            <a:extLst>
              <a:ext uri="{FF2B5EF4-FFF2-40B4-BE49-F238E27FC236}">
                <a16:creationId xmlns:a16="http://schemas.microsoft.com/office/drawing/2014/main" id="{772966B3-7943-F2AE-91E6-495E6212CE2E}"/>
              </a:ext>
            </a:extLst>
          </p:cNvPr>
          <p:cNvSpPr txBox="1"/>
          <p:nvPr/>
        </p:nvSpPr>
        <p:spPr>
          <a:xfrm>
            <a:off x="5419159" y="3222777"/>
            <a:ext cx="3060314" cy="553998"/>
          </a:xfrm>
          <a:prstGeom prst="rect">
            <a:avLst/>
          </a:prstGeom>
          <a:noFill/>
        </p:spPr>
        <p:txBody>
          <a:bodyPr wrap="square" lIns="0" tIns="0" rIns="0" bIns="0" rtlCol="0">
            <a:spAutoFit/>
          </a:bodyPr>
          <a:lstStyle/>
          <a:p>
            <a:pPr algn="l"/>
            <a:r>
              <a:rPr lang="en-US" sz="3600" b="1">
                <a:solidFill>
                  <a:srgbClr val="FF0000"/>
                </a:solidFill>
                <a:latin typeface="#9Slide05 GeosansLight" panose="02000603020000020003" pitchFamily="2" charset="0"/>
              </a:rPr>
              <a:t>Tỉ lệ sinh - Tỉ lệ tử</a:t>
            </a:r>
          </a:p>
        </p:txBody>
      </p:sp>
      <p:sp>
        <p:nvSpPr>
          <p:cNvPr id="21" name="TextBox 20">
            <a:extLst>
              <a:ext uri="{FF2B5EF4-FFF2-40B4-BE49-F238E27FC236}">
                <a16:creationId xmlns:a16="http://schemas.microsoft.com/office/drawing/2014/main" id="{C335709A-D99B-43EE-6EB9-5FE076A375D5}"/>
              </a:ext>
            </a:extLst>
          </p:cNvPr>
          <p:cNvSpPr txBox="1"/>
          <p:nvPr/>
        </p:nvSpPr>
        <p:spPr>
          <a:xfrm>
            <a:off x="9585077" y="1160294"/>
            <a:ext cx="1981200" cy="430887"/>
          </a:xfrm>
          <a:prstGeom prst="rect">
            <a:avLst/>
          </a:prstGeom>
          <a:noFill/>
        </p:spPr>
        <p:txBody>
          <a:bodyPr wrap="square" lIns="0" tIns="0" rIns="0" bIns="0" rtlCol="0">
            <a:spAutoFit/>
          </a:bodyPr>
          <a:lstStyle/>
          <a:p>
            <a:pPr algn="l"/>
            <a:r>
              <a:rPr lang="en-US" sz="2800" b="1">
                <a:solidFill>
                  <a:srgbClr val="FF0000"/>
                </a:solidFill>
                <a:latin typeface="#9Slide05 GeosansLight" panose="02000603020000020003" pitchFamily="2" charset="0"/>
              </a:rPr>
              <a:t>(Sưu tầm)</a:t>
            </a:r>
          </a:p>
        </p:txBody>
      </p:sp>
      <p:grpSp>
        <p:nvGrpSpPr>
          <p:cNvPr id="2" name="Group 1">
            <a:extLst>
              <a:ext uri="{FF2B5EF4-FFF2-40B4-BE49-F238E27FC236}">
                <a16:creationId xmlns:a16="http://schemas.microsoft.com/office/drawing/2014/main" id="{F1BB8BB5-C8CE-197D-F749-0F24CBDFEF3A}"/>
              </a:ext>
            </a:extLst>
          </p:cNvPr>
          <p:cNvGrpSpPr/>
          <p:nvPr/>
        </p:nvGrpSpPr>
        <p:grpSpPr>
          <a:xfrm>
            <a:off x="77571" y="2034700"/>
            <a:ext cx="3839895" cy="2467508"/>
            <a:chOff x="7696200" y="39742"/>
            <a:chExt cx="4449796" cy="1862454"/>
          </a:xfrm>
        </p:grpSpPr>
        <p:sp>
          <p:nvSpPr>
            <p:cNvPr id="26" name="Rectangle 25">
              <a:extLst>
                <a:ext uri="{FF2B5EF4-FFF2-40B4-BE49-F238E27FC236}">
                  <a16:creationId xmlns:a16="http://schemas.microsoft.com/office/drawing/2014/main" id="{FA60AFC9-DFD8-98C0-BEDD-96C3C70C3474}"/>
                </a:ext>
              </a:extLst>
            </p:cNvPr>
            <p:cNvSpPr/>
            <p:nvPr/>
          </p:nvSpPr>
          <p:spPr>
            <a:xfrm>
              <a:off x="7696200" y="39742"/>
              <a:ext cx="4449796" cy="186245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1B6A48F4-C160-1481-1EB3-AC34CC2F4274}"/>
                </a:ext>
              </a:extLst>
            </p:cNvPr>
            <p:cNvPicPr>
              <a:picLocks noChangeAspect="1"/>
            </p:cNvPicPr>
            <p:nvPr/>
          </p:nvPicPr>
          <p:blipFill>
            <a:blip r:embed="rId9"/>
            <a:stretch>
              <a:fillRect/>
            </a:stretch>
          </p:blipFill>
          <p:spPr>
            <a:xfrm>
              <a:off x="7767669" y="120256"/>
              <a:ext cx="4311740" cy="1708544"/>
            </a:xfrm>
            <a:prstGeom prst="rect">
              <a:avLst/>
            </a:prstGeom>
          </p:spPr>
        </p:pic>
      </p:grpSp>
      <p:cxnSp>
        <p:nvCxnSpPr>
          <p:cNvPr id="30" name="Straight Connector 29">
            <a:extLst>
              <a:ext uri="{FF2B5EF4-FFF2-40B4-BE49-F238E27FC236}">
                <a16:creationId xmlns:a16="http://schemas.microsoft.com/office/drawing/2014/main" id="{5405E717-67A8-A67B-B0D2-CE7EFBD149D8}"/>
              </a:ext>
            </a:extLst>
          </p:cNvPr>
          <p:cNvCxnSpPr>
            <a:cxnSpLocks/>
          </p:cNvCxnSpPr>
          <p:nvPr/>
        </p:nvCxnSpPr>
        <p:spPr>
          <a:xfrm>
            <a:off x="38459" y="5591457"/>
            <a:ext cx="7407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EBA697-47A8-088C-93E3-8A330732B9D8}"/>
              </a:ext>
            </a:extLst>
          </p:cNvPr>
          <p:cNvCxnSpPr>
            <a:cxnSpLocks/>
          </p:cNvCxnSpPr>
          <p:nvPr/>
        </p:nvCxnSpPr>
        <p:spPr>
          <a:xfrm>
            <a:off x="4020205" y="5261246"/>
            <a:ext cx="729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765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xit" presetSubtype="21" fill="hold" grpId="1" nodeType="withEffect">
                                  <p:stCondLst>
                                    <p:cond delay="0"/>
                                  </p:stCondLst>
                                  <p:childTnLst>
                                    <p:animEffect transition="out" filter="barn(inVertical)">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6" presetClass="entr" presetSubtype="2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par>
                                <p:cTn id="68" presetID="2" presetClass="exit" presetSubtype="4" fill="hold" nodeType="withEffect">
                                  <p:stCondLst>
                                    <p:cond delay="0"/>
                                  </p:stCondLst>
                                  <p:childTnLst>
                                    <p:anim calcmode="lin" valueType="num">
                                      <p:cBhvr additive="base">
                                        <p:cTn id="69" dur="500"/>
                                        <p:tgtEl>
                                          <p:spTgt spid="2"/>
                                        </p:tgtEl>
                                        <p:attrNameLst>
                                          <p:attrName>ppt_x</p:attrName>
                                        </p:attrNameLst>
                                      </p:cBhvr>
                                      <p:tavLst>
                                        <p:tav tm="0">
                                          <p:val>
                                            <p:strVal val="ppt_x"/>
                                          </p:val>
                                        </p:tav>
                                        <p:tav tm="100000">
                                          <p:val>
                                            <p:strVal val="ppt_x"/>
                                          </p:val>
                                        </p:tav>
                                      </p:tavLst>
                                    </p:anim>
                                    <p:anim calcmode="lin" valueType="num">
                                      <p:cBhvr additive="base">
                                        <p:cTn id="70" dur="500"/>
                                        <p:tgtEl>
                                          <p:spTgt spid="2"/>
                                        </p:tgtEl>
                                        <p:attrNameLst>
                                          <p:attrName>ppt_y</p:attrName>
                                        </p:attrNameLst>
                                      </p:cBhvr>
                                      <p:tavLst>
                                        <p:tav tm="0">
                                          <p:val>
                                            <p:strVal val="ppt_y"/>
                                          </p:val>
                                        </p:tav>
                                        <p:tav tm="100000">
                                          <p:val>
                                            <p:strVal val="1+ppt_h/2"/>
                                          </p:val>
                                        </p:tav>
                                      </p:tavLst>
                                    </p:anim>
                                    <p:set>
                                      <p:cBhvr>
                                        <p:cTn id="7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7" grpId="0"/>
      <p:bldP spid="19" grpId="0" animBg="1"/>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58">
            <a:extLst>
              <a:ext uri="{FF2B5EF4-FFF2-40B4-BE49-F238E27FC236}">
                <a16:creationId xmlns:a16="http://schemas.microsoft.com/office/drawing/2014/main" id="{42B8260D-11D8-7F9E-F960-BDF726CB4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776" y="1920091"/>
            <a:ext cx="4060825" cy="2572093"/>
          </a:xfrm>
          <a:prstGeom prst="rect">
            <a:avLst/>
          </a:prstGeom>
          <a:noFill/>
          <a:ln>
            <a:solidFill>
              <a:srgbClr val="F62D04"/>
            </a:solidFill>
          </a:ln>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B63DDA22-FD99-482F-819D-ACCA488C9CAA}"/>
              </a:ext>
            </a:extLst>
          </p:cNvPr>
          <p:cNvSpPr>
            <a:spLocks noChangeArrowheads="1"/>
          </p:cNvSpPr>
          <p:nvPr/>
        </p:nvSpPr>
        <p:spPr bwMode="auto">
          <a:xfrm>
            <a:off x="0" y="5012087"/>
            <a:ext cx="12496800"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93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Theo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biểu</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đồ</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nhận</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xét</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nào</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sau</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đây</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đúng</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về</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sinh</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tử</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và</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7030A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7030A0"/>
                </a:solidFill>
                <a:effectLst/>
                <a:latin typeface="#9Slide05 GeosansLight" panose="02000603020000020003" pitchFamily="2" charset="77"/>
                <a:ea typeface="Times New Roman" panose="02020603050405020304" pitchFamily="18" charset="0"/>
              </a:rPr>
              <a:t>-chia?</a:t>
            </a:r>
            <a:endParaRPr kumimoji="0" lang="en-US" altLang="en-US" sz="2200" b="1" i="0" u="none" strike="noStrike" cap="none" normalizeH="0" baseline="0" dirty="0">
              <a:ln>
                <a:noFill/>
              </a:ln>
              <a:solidFill>
                <a:srgbClr val="7030A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sinh</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cao</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B.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lệ</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tử</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thấp</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p:txBody>
      </p:sp>
      <p:pic>
        <p:nvPicPr>
          <p:cNvPr id="5" name="Picture 2" descr="Векторный контрольный список PNG HD Image - PNG All">
            <a:hlinkClick r:id="rId3" action="ppaction://hlinksldjump"/>
            <a:extLst>
              <a:ext uri="{FF2B5EF4-FFF2-40B4-BE49-F238E27FC236}">
                <a16:creationId xmlns:a16="http://schemas.microsoft.com/office/drawing/2014/main" id="{75EAD7BD-C68A-6F27-043A-E5B9CB89B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127">
            <a:off x="4366266" y="95534"/>
            <a:ext cx="951888" cy="951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74982D-469D-7062-838E-7EB966B6ACB7}"/>
              </a:ext>
            </a:extLst>
          </p:cNvPr>
          <p:cNvSpPr txBox="1"/>
          <p:nvPr/>
        </p:nvSpPr>
        <p:spPr>
          <a:xfrm>
            <a:off x="5503291" y="2729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sp>
        <p:nvSpPr>
          <p:cNvPr id="8" name="TextBox 7">
            <a:extLst>
              <a:ext uri="{FF2B5EF4-FFF2-40B4-BE49-F238E27FC236}">
                <a16:creationId xmlns:a16="http://schemas.microsoft.com/office/drawing/2014/main" id="{FFC1D702-AD0D-E3CC-5560-0372FDF1938E}"/>
              </a:ext>
            </a:extLst>
          </p:cNvPr>
          <p:cNvSpPr txBox="1"/>
          <p:nvPr/>
        </p:nvSpPr>
        <p:spPr>
          <a:xfrm>
            <a:off x="2305822" y="1211123"/>
            <a:ext cx="8299938" cy="400110"/>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TỈ LỆ SINH VÀ TỈ LỆ TỬ CỦA BRU-NÂY VÀ CAM-PU-CHIA NĂM 2020</a:t>
            </a:r>
            <a:endParaRPr kumimoji="0" lang="en-US" altLang="en-US" sz="2000" b="1" i="0" u="none" strike="noStrike" cap="none" normalizeH="0" baseline="0" dirty="0">
              <a:ln>
                <a:noFill/>
              </a:ln>
              <a:solidFill>
                <a:srgbClr val="0070C0"/>
              </a:solidFill>
              <a:effectLst/>
              <a:latin typeface="#9Slide05 GeosansLight" panose="02000603020000020003" pitchFamily="2" charset="77"/>
            </a:endParaRPr>
          </a:p>
        </p:txBody>
      </p:sp>
      <p:sp>
        <p:nvSpPr>
          <p:cNvPr id="10" name="TextBox 9">
            <a:extLst>
              <a:ext uri="{FF2B5EF4-FFF2-40B4-BE49-F238E27FC236}">
                <a16:creationId xmlns:a16="http://schemas.microsoft.com/office/drawing/2014/main" id="{A064BE27-782B-7F98-6AE3-7E6526D10539}"/>
              </a:ext>
            </a:extLst>
          </p:cNvPr>
          <p:cNvSpPr txBox="1"/>
          <p:nvPr/>
        </p:nvSpPr>
        <p:spPr>
          <a:xfrm>
            <a:off x="4876800" y="4568137"/>
            <a:ext cx="8299938" cy="369332"/>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(Nguồn</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số</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liệu</a:t>
            </a:r>
            <a:r>
              <a:rPr kumimoji="0" lang="en-US"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theo</a:t>
            </a: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Niên gi</a:t>
            </a:r>
            <a:r>
              <a:rPr kumimoji="0" lang="en-US" altLang="en-US" b="1" i="1"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á</a:t>
            </a:r>
            <a:r>
              <a:rPr kumimoji="0" lang="vi-VN" altLang="en-US" b="1" i="1"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m thông kê Việt Nam 2020, NXB Thông kê, 2021)</a:t>
            </a:r>
            <a:endParaRPr kumimoji="0" lang="en-US" altLang="en-US" b="1" i="0" u="none" strike="noStrike" cap="none" normalizeH="0" baseline="0" dirty="0">
              <a:ln>
                <a:noFill/>
              </a:ln>
              <a:solidFill>
                <a:srgbClr val="0070C0"/>
              </a:solidFill>
              <a:effectLst/>
              <a:latin typeface="#9Slide05 GeosansLight" panose="02000603020000020003" pitchFamily="2" charset="77"/>
            </a:endParaRPr>
          </a:p>
        </p:txBody>
      </p:sp>
      <p:sp>
        <p:nvSpPr>
          <p:cNvPr id="11" name="Rectangle 2">
            <a:extLst>
              <a:ext uri="{FF2B5EF4-FFF2-40B4-BE49-F238E27FC236}">
                <a16:creationId xmlns:a16="http://schemas.microsoft.com/office/drawing/2014/main" id="{C0A4753D-504D-56C7-F422-CA0E32BA1F74}"/>
              </a:ext>
            </a:extLst>
          </p:cNvPr>
          <p:cNvSpPr>
            <a:spLocks noChangeArrowheads="1"/>
          </p:cNvSpPr>
          <p:nvPr/>
        </p:nvSpPr>
        <p:spPr bwMode="auto">
          <a:xfrm>
            <a:off x="651849" y="1156842"/>
            <a:ext cx="18687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793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Cho </a:t>
            </a:r>
            <a:r>
              <a:rPr kumimoji="0" lang="en-US" altLang="en-US" sz="2400" b="1" i="0" u="none" strike="noStrike" cap="none" normalizeH="0" baseline="0" dirty="0" err="1">
                <a:ln>
                  <a:noFill/>
                </a:ln>
                <a:solidFill>
                  <a:srgbClr val="0070C0"/>
                </a:solidFill>
                <a:effectLst/>
                <a:latin typeface="#9Slide05 GeosansLight" panose="02000603020000020003" pitchFamily="2" charset="77"/>
                <a:ea typeface="Calibri" panose="020F0502020204030204" pitchFamily="34" charset="0"/>
              </a:rPr>
              <a:t>biểu</a:t>
            </a: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77"/>
                <a:ea typeface="Calibri" panose="020F0502020204030204" pitchFamily="34" charset="0"/>
              </a:rPr>
              <a:t>đồ</a:t>
            </a:r>
            <a:r>
              <a:rPr kumimoji="0" lang="en-US" altLang="en-US" sz="2400" b="1" i="0" u="none" strike="noStrike" cap="none" normalizeH="0" baseline="0" dirty="0">
                <a:ln>
                  <a:noFill/>
                </a:ln>
                <a:solidFill>
                  <a:srgbClr val="0070C0"/>
                </a:solidFill>
                <a:effectLst/>
                <a:latin typeface="#9Slide05 GeosansLight" panose="02000603020000020003" pitchFamily="2" charset="77"/>
                <a:ea typeface="Calibri" panose="020F0502020204030204" pitchFamily="34" charset="0"/>
              </a:rPr>
              <a:t>:</a:t>
            </a:r>
            <a:endParaRPr kumimoji="0" lang="en-US" altLang="en-US" sz="24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70C0"/>
              </a:solidFill>
              <a:effectLst/>
              <a:latin typeface="#9Slide05 GeosansLight" panose="02000603020000020003" pitchFamily="2" charset="77"/>
            </a:endParaRPr>
          </a:p>
        </p:txBody>
      </p:sp>
      <p:sp>
        <p:nvSpPr>
          <p:cNvPr id="13" name="TextBox 12">
            <a:extLst>
              <a:ext uri="{FF2B5EF4-FFF2-40B4-BE49-F238E27FC236}">
                <a16:creationId xmlns:a16="http://schemas.microsoft.com/office/drawing/2014/main" id="{ECAE93BF-D6C8-B1B7-E2CD-E5BE51BFDD2F}"/>
              </a:ext>
            </a:extLst>
          </p:cNvPr>
          <p:cNvSpPr txBox="1"/>
          <p:nvPr/>
        </p:nvSpPr>
        <p:spPr>
          <a:xfrm>
            <a:off x="5257800" y="5600711"/>
            <a:ext cx="8303078" cy="769441"/>
          </a:xfrm>
          <a:prstGeom prst="rect">
            <a:avLst/>
          </a:prstGeom>
          <a:noFill/>
        </p:spPr>
        <p:txBody>
          <a:bodyPr wrap="square">
            <a:spAutoFit/>
          </a:bodyPr>
          <a:lstStyle/>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suất</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cao</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D.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Tỉ</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suất</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gia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tăng</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tự</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nhiên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của</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Cam-</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pu</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-chia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thấp</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hơn</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 Bru-</a:t>
            </a:r>
            <a:r>
              <a:rPr kumimoji="0" lang="en-US" altLang="en-US" sz="2200" b="1" i="0" u="none" strike="noStrike" cap="none" normalizeH="0" baseline="0" dirty="0" err="1">
                <a:ln>
                  <a:noFill/>
                </a:ln>
                <a:solidFill>
                  <a:srgbClr val="0070C0"/>
                </a:solidFill>
                <a:effectLst/>
                <a:latin typeface="#9Slide05 GeosansLight" panose="02000603020000020003" pitchFamily="2" charset="77"/>
                <a:ea typeface="Times New Roman" panose="02020603050405020304" pitchFamily="18" charset="0"/>
              </a:rPr>
              <a:t>nây</a:t>
            </a:r>
            <a:r>
              <a:rPr kumimoji="0" lang="en-US" altLang="en-US" sz="2200" b="1" i="0" u="none" strike="noStrike" cap="none" normalizeH="0" baseline="0" dirty="0">
                <a:ln>
                  <a:noFill/>
                </a:ln>
                <a:solidFill>
                  <a:srgbClr val="0070C0"/>
                </a:solidFill>
                <a:effectLst/>
                <a:latin typeface="#9Slide05 GeosansLight" panose="02000603020000020003" pitchFamily="2" charset="77"/>
                <a:ea typeface="Times New Roman" panose="02020603050405020304" pitchFamily="18" charset="0"/>
              </a:rPr>
              <a:t>.</a:t>
            </a:r>
            <a:endParaRPr kumimoji="0" lang="en-US" altLang="en-US" sz="2200" b="1" i="0" u="none" strike="noStrike" cap="none" normalizeH="0" baseline="0" dirty="0">
              <a:ln>
                <a:noFill/>
              </a:ln>
              <a:solidFill>
                <a:srgbClr val="0070C0"/>
              </a:solidFill>
              <a:effectLst/>
              <a:latin typeface="#9Slide05 GeosansLight" panose="02000603020000020003" pitchFamily="2" charset="77"/>
            </a:endParaRPr>
          </a:p>
        </p:txBody>
      </p:sp>
      <p:cxnSp>
        <p:nvCxnSpPr>
          <p:cNvPr id="14" name="Straight Connector 13">
            <a:extLst>
              <a:ext uri="{FF2B5EF4-FFF2-40B4-BE49-F238E27FC236}">
                <a16:creationId xmlns:a16="http://schemas.microsoft.com/office/drawing/2014/main" id="{BDA01AB7-44C5-854F-AEEF-0B492E125803}"/>
              </a:ext>
            </a:extLst>
          </p:cNvPr>
          <p:cNvCxnSpPr>
            <a:cxnSpLocks/>
          </p:cNvCxnSpPr>
          <p:nvPr/>
        </p:nvCxnSpPr>
        <p:spPr>
          <a:xfrm>
            <a:off x="5427091" y="5410200"/>
            <a:ext cx="3711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AC0B92-E5D7-8EB6-CBE4-B29BC38D5FD3}"/>
              </a:ext>
            </a:extLst>
          </p:cNvPr>
          <p:cNvCxnSpPr>
            <a:cxnSpLocks/>
          </p:cNvCxnSpPr>
          <p:nvPr/>
        </p:nvCxnSpPr>
        <p:spPr>
          <a:xfrm>
            <a:off x="4107779" y="5416447"/>
            <a:ext cx="46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1AD59-377E-F280-F288-667691CEAAFF}"/>
              </a:ext>
            </a:extLst>
          </p:cNvPr>
          <p:cNvCxnSpPr>
            <a:cxnSpLocks/>
          </p:cNvCxnSpPr>
          <p:nvPr/>
        </p:nvCxnSpPr>
        <p:spPr>
          <a:xfrm>
            <a:off x="6934200" y="54864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D575D8-0DA4-B99F-0A59-CEDE1303BC2D}"/>
              </a:ext>
            </a:extLst>
          </p:cNvPr>
          <p:cNvCxnSpPr>
            <a:cxnSpLocks/>
          </p:cNvCxnSpPr>
          <p:nvPr/>
        </p:nvCxnSpPr>
        <p:spPr>
          <a:xfrm>
            <a:off x="2667000" y="160034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8312E8-3084-A167-924E-62E316C8482D}"/>
              </a:ext>
            </a:extLst>
          </p:cNvPr>
          <p:cNvCxnSpPr>
            <a:cxnSpLocks/>
          </p:cNvCxnSpPr>
          <p:nvPr/>
        </p:nvCxnSpPr>
        <p:spPr>
          <a:xfrm>
            <a:off x="3809999" y="1569516"/>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4" descr="icon-tick | Tối ưu giải pháp công nghiệp">
            <a:extLst>
              <a:ext uri="{FF2B5EF4-FFF2-40B4-BE49-F238E27FC236}">
                <a16:creationId xmlns:a16="http://schemas.microsoft.com/office/drawing/2014/main" id="{EF118CB7-0C6F-842D-2D1A-F853761C42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934" y="5416447"/>
            <a:ext cx="679066" cy="6063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74B0BB-23EC-BA19-2B54-F33828774BA4}"/>
              </a:ext>
            </a:extLst>
          </p:cNvPr>
          <p:cNvSpPr txBox="1"/>
          <p:nvPr/>
        </p:nvSpPr>
        <p:spPr>
          <a:xfrm>
            <a:off x="5555579" y="2471931"/>
            <a:ext cx="540421" cy="276999"/>
          </a:xfrm>
          <a:prstGeom prst="rect">
            <a:avLst/>
          </a:prstGeom>
          <a:noFill/>
          <a:ln>
            <a:solidFill>
              <a:srgbClr val="F62D04"/>
            </a:solidFill>
          </a:ln>
        </p:spPr>
        <p:txBody>
          <a:bodyPr wrap="square" lIns="0" tIns="0" rIns="0" bIns="0" rtlCol="0">
            <a:spAutoFit/>
          </a:bodyPr>
          <a:lstStyle/>
          <a:p>
            <a:pPr algn="ctr"/>
            <a:r>
              <a:rPr lang="en-US">
                <a:solidFill>
                  <a:srgbClr val="FF0000"/>
                </a:solidFill>
                <a:latin typeface="#9Slide02 Tieu de rat dai 01" panose="02000000000000000000" pitchFamily="2" charset="0"/>
                <a:ea typeface="#9Slide02 Tieu de rat dai 01" panose="02000000000000000000" pitchFamily="2" charset="0"/>
              </a:rPr>
              <a:t>1,0</a:t>
            </a:r>
          </a:p>
        </p:txBody>
      </p:sp>
      <p:sp>
        <p:nvSpPr>
          <p:cNvPr id="9" name="TextBox 8">
            <a:extLst>
              <a:ext uri="{FF2B5EF4-FFF2-40B4-BE49-F238E27FC236}">
                <a16:creationId xmlns:a16="http://schemas.microsoft.com/office/drawing/2014/main" id="{B97433DC-2C26-8513-7ECF-0554FA3EAF27}"/>
              </a:ext>
            </a:extLst>
          </p:cNvPr>
          <p:cNvSpPr txBox="1"/>
          <p:nvPr/>
        </p:nvSpPr>
        <p:spPr>
          <a:xfrm>
            <a:off x="6900190" y="1924085"/>
            <a:ext cx="540421" cy="276999"/>
          </a:xfrm>
          <a:prstGeom prst="rect">
            <a:avLst/>
          </a:prstGeom>
          <a:noFill/>
          <a:ln>
            <a:solidFill>
              <a:srgbClr val="F62D04"/>
            </a:solidFill>
          </a:ln>
        </p:spPr>
        <p:txBody>
          <a:bodyPr wrap="square" lIns="0" tIns="0" rIns="0" bIns="0" rtlCol="0">
            <a:spAutoFit/>
          </a:bodyPr>
          <a:lstStyle/>
          <a:p>
            <a:pPr algn="ctr"/>
            <a:r>
              <a:rPr lang="en-US">
                <a:solidFill>
                  <a:srgbClr val="FF0000"/>
                </a:solidFill>
                <a:latin typeface="#9Slide02 Tieu de rat dai 01" panose="02000000000000000000" pitchFamily="2" charset="0"/>
                <a:ea typeface="#9Slide02 Tieu de rat dai 01" panose="02000000000000000000" pitchFamily="2" charset="0"/>
              </a:rPr>
              <a:t>1,6</a:t>
            </a:r>
          </a:p>
        </p:txBody>
      </p:sp>
      <p:sp>
        <p:nvSpPr>
          <p:cNvPr id="12" name="TextBox 11">
            <a:extLst>
              <a:ext uri="{FF2B5EF4-FFF2-40B4-BE49-F238E27FC236}">
                <a16:creationId xmlns:a16="http://schemas.microsoft.com/office/drawing/2014/main" id="{94CB73DC-CAE1-B569-543C-A4AD9BE62C72}"/>
              </a:ext>
            </a:extLst>
          </p:cNvPr>
          <p:cNvSpPr txBox="1"/>
          <p:nvPr/>
        </p:nvSpPr>
        <p:spPr>
          <a:xfrm>
            <a:off x="9615160" y="1146489"/>
            <a:ext cx="1981200" cy="430887"/>
          </a:xfrm>
          <a:prstGeom prst="rect">
            <a:avLst/>
          </a:prstGeom>
          <a:noFill/>
        </p:spPr>
        <p:txBody>
          <a:bodyPr wrap="square" lIns="0" tIns="0" rIns="0" bIns="0" rtlCol="0">
            <a:spAutoFit/>
          </a:bodyPr>
          <a:lstStyle/>
          <a:p>
            <a:pPr algn="l"/>
            <a:r>
              <a:rPr lang="en-US" sz="2800" b="1">
                <a:solidFill>
                  <a:srgbClr val="FF0000"/>
                </a:solidFill>
                <a:latin typeface="#9Slide05 GeosansLight" panose="02000603020000020003" pitchFamily="2" charset="0"/>
              </a:rPr>
              <a:t>(Sưu tầm)</a:t>
            </a:r>
          </a:p>
        </p:txBody>
      </p:sp>
      <p:cxnSp>
        <p:nvCxnSpPr>
          <p:cNvPr id="19" name="Straight Connector 18">
            <a:extLst>
              <a:ext uri="{FF2B5EF4-FFF2-40B4-BE49-F238E27FC236}">
                <a16:creationId xmlns:a16="http://schemas.microsoft.com/office/drawing/2014/main" id="{1BD04A07-66AF-92D9-A673-A2BB1BDBEE0C}"/>
              </a:ext>
            </a:extLst>
          </p:cNvPr>
          <p:cNvCxnSpPr>
            <a:cxnSpLocks/>
          </p:cNvCxnSpPr>
          <p:nvPr/>
        </p:nvCxnSpPr>
        <p:spPr>
          <a:xfrm>
            <a:off x="2781300" y="5867400"/>
            <a:ext cx="800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801EE6-C4A9-601A-F30B-6AB7DDBE9DBA}"/>
              </a:ext>
            </a:extLst>
          </p:cNvPr>
          <p:cNvCxnSpPr>
            <a:cxnSpLocks/>
          </p:cNvCxnSpPr>
          <p:nvPr/>
        </p:nvCxnSpPr>
        <p:spPr>
          <a:xfrm>
            <a:off x="10262860" y="6281665"/>
            <a:ext cx="800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70188B-9DD7-5CE7-8007-6E255E9924CA}"/>
              </a:ext>
            </a:extLst>
          </p:cNvPr>
          <p:cNvCxnSpPr>
            <a:cxnSpLocks/>
          </p:cNvCxnSpPr>
          <p:nvPr/>
        </p:nvCxnSpPr>
        <p:spPr>
          <a:xfrm>
            <a:off x="10262860" y="5969000"/>
            <a:ext cx="800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D1E657-1C1B-EFAA-9A01-6F6AD04AE7D3}"/>
              </a:ext>
            </a:extLst>
          </p:cNvPr>
          <p:cNvCxnSpPr>
            <a:cxnSpLocks/>
          </p:cNvCxnSpPr>
          <p:nvPr/>
        </p:nvCxnSpPr>
        <p:spPr>
          <a:xfrm>
            <a:off x="3181350" y="6256265"/>
            <a:ext cx="800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DEE400C8-1036-84DB-D59B-5CC21F5DBFF1}"/>
              </a:ext>
            </a:extLst>
          </p:cNvPr>
          <p:cNvCxnSpPr>
            <a:cxnSpLocks/>
          </p:cNvCxnSpPr>
          <p:nvPr/>
        </p:nvCxnSpPr>
        <p:spPr>
          <a:xfrm>
            <a:off x="6096000" y="5410200"/>
            <a:ext cx="464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50AFBA-D663-916E-1F42-6C8BD7DC61AE}"/>
              </a:ext>
            </a:extLst>
          </p:cNvPr>
          <p:cNvSpPr txBox="1"/>
          <p:nvPr/>
        </p:nvSpPr>
        <p:spPr>
          <a:xfrm>
            <a:off x="13021056" y="5230368"/>
            <a:ext cx="65" cy="276999"/>
          </a:xfrm>
          <a:prstGeom prst="rect">
            <a:avLst/>
          </a:prstGeom>
          <a:noFill/>
        </p:spPr>
        <p:txBody>
          <a:bodyPr wrap="none" lIns="0" tIns="0" rIns="0" bIns="0" rtlCol="0">
            <a:spAutoFit/>
          </a:bodyPr>
          <a:lstStyle/>
          <a:p>
            <a:pPr algn="l"/>
            <a:endParaRPr lang="en-VN" dirty="0">
              <a:solidFill>
                <a:schemeClr val="tx1">
                  <a:lumMod val="50000"/>
                  <a:lumOff val="50000"/>
                </a:schemeClr>
              </a:solidFill>
            </a:endParaRPr>
          </a:p>
        </p:txBody>
      </p:sp>
    </p:spTree>
    <p:extLst>
      <p:ext uri="{BB962C8B-B14F-4D97-AF65-F5344CB8AC3E}">
        <p14:creationId xmlns:p14="http://schemas.microsoft.com/office/powerpoint/2010/main" val="611051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con là gì? Ý nghĩa, cách sử dụng icon trong thiết kế web">
            <a:hlinkClick r:id="rId2" action="ppaction://hlinksldjump"/>
            <a:extLst>
              <a:ext uri="{FF2B5EF4-FFF2-40B4-BE49-F238E27FC236}">
                <a16:creationId xmlns:a16="http://schemas.microsoft.com/office/drawing/2014/main" id="{F48139A9-A635-49B7-20D3-7B51F9180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36967" r="69333" b="35533"/>
          <a:stretch/>
        </p:blipFill>
        <p:spPr bwMode="auto">
          <a:xfrm>
            <a:off x="2514600" y="71904"/>
            <a:ext cx="1066800" cy="984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DCE15B-3004-9E5A-ADD4-6C02368F1625}"/>
              </a:ext>
            </a:extLst>
          </p:cNvPr>
          <p:cNvSpPr txBox="1"/>
          <p:nvPr/>
        </p:nvSpPr>
        <p:spPr>
          <a:xfrm>
            <a:off x="2895600" y="153889"/>
            <a:ext cx="807720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30A0"/>
                </a:solidFill>
                <a:effectLst/>
                <a:uLnTx/>
                <a:uFillTx/>
                <a:latin typeface="#9Slide02 Tieu de rat dai 02" panose="020B0606020202050201" pitchFamily="34" charset="0"/>
                <a:ea typeface="+mn-ea"/>
                <a:cs typeface="+mn-cs"/>
              </a:rPr>
              <a:t>Quy tắc gọi tên và chọn dạng biểu đồ</a:t>
            </a:r>
          </a:p>
        </p:txBody>
      </p:sp>
      <p:sp>
        <p:nvSpPr>
          <p:cNvPr id="2" name="TextBox 1">
            <a:extLst>
              <a:ext uri="{FF2B5EF4-FFF2-40B4-BE49-F238E27FC236}">
                <a16:creationId xmlns:a16="http://schemas.microsoft.com/office/drawing/2014/main" id="{8E6421F1-D009-7CC2-7A18-CFF4B9910847}"/>
              </a:ext>
            </a:extLst>
          </p:cNvPr>
          <p:cNvSpPr txBox="1"/>
          <p:nvPr/>
        </p:nvSpPr>
        <p:spPr>
          <a:xfrm>
            <a:off x="4338060" y="3429000"/>
            <a:ext cx="322345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9Slide05 FS Blonde Script" panose="03000503000000000000" pitchFamily="65" charset="0"/>
                <a:ea typeface="#9Slide02 Noi dung rat dai" panose="02000000000000000000" pitchFamily="2" charset="0"/>
                <a:cs typeface="+mn-cs"/>
              </a:rPr>
              <a:t>Quy tắc chung</a:t>
            </a:r>
            <a:endParaRPr kumimoji="0" lang="en-US" sz="4400" b="0" i="0" u="none" strike="noStrike" kern="1200" cap="none" spc="0" normalizeH="0" baseline="0" noProof="0" dirty="0">
              <a:ln>
                <a:noFill/>
              </a:ln>
              <a:solidFill>
                <a:srgbClr val="FF0000"/>
              </a:solidFill>
              <a:effectLst/>
              <a:uLnTx/>
              <a:uFillTx/>
              <a:latin typeface="#9Slide05 FS Blonde Script" panose="03000503000000000000" pitchFamily="65" charset="0"/>
              <a:ea typeface="#9Slide02 Noi dung rat dai" panose="02000000000000000000" pitchFamily="2" charset="0"/>
              <a:cs typeface="+mn-cs"/>
            </a:endParaRPr>
          </a:p>
        </p:txBody>
      </p:sp>
      <p:sp>
        <p:nvSpPr>
          <p:cNvPr id="6" name="TextBox 5">
            <a:extLst>
              <a:ext uri="{FF2B5EF4-FFF2-40B4-BE49-F238E27FC236}">
                <a16:creationId xmlns:a16="http://schemas.microsoft.com/office/drawing/2014/main" id="{82680059-13D9-486B-6F03-ABF9425977C2}"/>
              </a:ext>
            </a:extLst>
          </p:cNvPr>
          <p:cNvSpPr txBox="1"/>
          <p:nvPr/>
        </p:nvSpPr>
        <p:spPr>
          <a:xfrm>
            <a:off x="76200" y="5029200"/>
            <a:ext cx="413785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Căn</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cứ</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vào</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yêu</a:t>
            </a:r>
            <a:r>
              <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cầu</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của</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câu</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hỏi</a:t>
            </a:r>
            <a:endPar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endParaRPr>
          </a:p>
        </p:txBody>
      </p:sp>
      <p:sp>
        <p:nvSpPr>
          <p:cNvPr id="7" name="TextBox 6">
            <a:extLst>
              <a:ext uri="{FF2B5EF4-FFF2-40B4-BE49-F238E27FC236}">
                <a16:creationId xmlns:a16="http://schemas.microsoft.com/office/drawing/2014/main" id="{42F663A0-8A37-60DB-5768-CAA914267E04}"/>
              </a:ext>
            </a:extLst>
          </p:cNvPr>
          <p:cNvSpPr txBox="1"/>
          <p:nvPr/>
        </p:nvSpPr>
        <p:spPr>
          <a:xfrm>
            <a:off x="8158988" y="5029200"/>
            <a:ext cx="370561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Căn</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cứ</a:t>
            </a:r>
            <a:r>
              <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vào</a:t>
            </a:r>
            <a:r>
              <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Bảng</a:t>
            </a:r>
            <a:r>
              <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số</a:t>
            </a:r>
            <a:r>
              <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liệu</a:t>
            </a:r>
            <a:r>
              <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a:t>
            </a:r>
            <a:r>
              <a:rPr kumimoji="0" lang="en-US" sz="4000" b="1" i="0" u="none" strike="noStrike" kern="1200" cap="none" spc="0" normalizeH="0" baseline="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Biểu</a:t>
            </a:r>
            <a:r>
              <a:rPr kumimoji="0" lang="en-US" sz="4000" b="1" i="0" u="none" strike="noStrike" kern="1200" cap="none" spc="0" normalizeH="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a:t>
            </a:r>
            <a:r>
              <a:rPr kumimoji="0" lang="en-US" sz="4000" b="1" i="0" u="none" strike="noStrike" kern="1200" cap="none" spc="0" normalizeH="0" noProof="0" dirty="0" err="1">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đồ</a:t>
            </a:r>
            <a:r>
              <a:rPr kumimoji="0" lang="en-US" sz="4000" b="1" i="0" u="none" strike="noStrike" kern="1200" cap="none" spc="0" normalizeH="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a:t>
            </a:r>
            <a:endParaRPr kumimoji="0" lang="en-US" sz="4000" b="1" i="0" u="none" strike="noStrike" kern="1200" cap="none" spc="0" normalizeH="0" baseline="0" noProof="0" dirty="0">
              <a:ln>
                <a:noFill/>
              </a:ln>
              <a:solidFill>
                <a:srgbClr val="FF0000"/>
              </a:solidFill>
              <a:effectLst/>
              <a:uLnTx/>
              <a:uFillTx/>
              <a:latin typeface="#9Slide05 GeosansLight" panose="02000603020000020003" pitchFamily="2" charset="0"/>
              <a:ea typeface="#9Slide02 Noi dung rat dai" panose="02000000000000000000" pitchFamily="2" charset="0"/>
              <a:cs typeface="+mn-cs"/>
            </a:endParaRPr>
          </a:p>
        </p:txBody>
      </p:sp>
      <p:pic>
        <p:nvPicPr>
          <p:cNvPr id="11" name="Picture 10">
            <a:extLst>
              <a:ext uri="{FF2B5EF4-FFF2-40B4-BE49-F238E27FC236}">
                <a16:creationId xmlns:a16="http://schemas.microsoft.com/office/drawing/2014/main" id="{247C6824-7FD7-BD23-D46F-529ABBA91B6F}"/>
              </a:ext>
            </a:extLst>
          </p:cNvPr>
          <p:cNvPicPr>
            <a:picLocks noChangeAspect="1"/>
          </p:cNvPicPr>
          <p:nvPr/>
        </p:nvPicPr>
        <p:blipFill>
          <a:blip r:embed="rId4"/>
          <a:stretch>
            <a:fillRect/>
          </a:stretch>
        </p:blipFill>
        <p:spPr>
          <a:xfrm>
            <a:off x="3352800" y="3798224"/>
            <a:ext cx="5334000" cy="3332320"/>
          </a:xfrm>
          <a:prstGeom prst="rect">
            <a:avLst/>
          </a:prstGeom>
        </p:spPr>
      </p:pic>
      <p:pic>
        <p:nvPicPr>
          <p:cNvPr id="1026" name="Picture 2" descr="900+ Number Character Clip Art | Royalty Free - GoGraph">
            <a:extLst>
              <a:ext uri="{FF2B5EF4-FFF2-40B4-BE49-F238E27FC236}">
                <a16:creationId xmlns:a16="http://schemas.microsoft.com/office/drawing/2014/main" id="{2ACDFC40-A48D-6C4C-E598-C58E736E26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189"/>
          <a:stretch/>
        </p:blipFill>
        <p:spPr bwMode="auto">
          <a:xfrm>
            <a:off x="2970623" y="1343764"/>
            <a:ext cx="903274" cy="1012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900+ Number Character Clip Art | Royalty Free - GoGraph">
            <a:extLst>
              <a:ext uri="{FF2B5EF4-FFF2-40B4-BE49-F238E27FC236}">
                <a16:creationId xmlns:a16="http://schemas.microsoft.com/office/drawing/2014/main" id="{928B2E78-37E9-8002-5CCD-A78250AF87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189"/>
          <a:stretch/>
        </p:blipFill>
        <p:spPr bwMode="auto">
          <a:xfrm>
            <a:off x="6722514" y="1328063"/>
            <a:ext cx="903274" cy="1012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666FB5-2B2F-0C71-187D-E4C8F3D03647}"/>
              </a:ext>
            </a:extLst>
          </p:cNvPr>
          <p:cNvSpPr txBox="1"/>
          <p:nvPr/>
        </p:nvSpPr>
        <p:spPr>
          <a:xfrm>
            <a:off x="1219200" y="1351941"/>
            <a:ext cx="176372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Gọi</a:t>
            </a:r>
            <a:r>
              <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rPr>
              <a:t> </a:t>
            </a: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tên</a:t>
            </a:r>
            <a:endPar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endParaRPr>
          </a:p>
        </p:txBody>
      </p:sp>
      <p:sp>
        <p:nvSpPr>
          <p:cNvPr id="9" name="TextBox 8">
            <a:extLst>
              <a:ext uri="{FF2B5EF4-FFF2-40B4-BE49-F238E27FC236}">
                <a16:creationId xmlns:a16="http://schemas.microsoft.com/office/drawing/2014/main" id="{4C5C81D4-E753-F3FB-FE95-80AD37EE2473}"/>
              </a:ext>
            </a:extLst>
          </p:cNvPr>
          <p:cNvSpPr txBox="1"/>
          <p:nvPr/>
        </p:nvSpPr>
        <p:spPr>
          <a:xfrm>
            <a:off x="7690860" y="1351942"/>
            <a:ext cx="82987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Chọn</a:t>
            </a:r>
            <a:r>
              <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rPr>
              <a:t> </a:t>
            </a: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dạng</a:t>
            </a:r>
            <a:r>
              <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rPr>
              <a:t> </a:t>
            </a: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biểu</a:t>
            </a:r>
            <a:r>
              <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rPr>
              <a:t> </a:t>
            </a:r>
            <a:r>
              <a:rPr kumimoji="0" lang="en-US" sz="6000" b="0" i="0" u="none" strike="noStrike" kern="1200" cap="none" spc="0" normalizeH="0" baseline="0" noProof="0" dirty="0" err="1">
                <a:ln>
                  <a:noFill/>
                </a:ln>
                <a:solidFill>
                  <a:srgbClr val="FFBD45">
                    <a:lumMod val="50000"/>
                  </a:srgbClr>
                </a:solidFill>
                <a:effectLst/>
                <a:uLnTx/>
                <a:uFillTx/>
                <a:latin typeface="#9Slide05 Atlantika" pitchFamily="2" charset="0"/>
                <a:ea typeface="+mn-ea"/>
                <a:cs typeface="+mn-cs"/>
              </a:rPr>
              <a:t>đồ</a:t>
            </a:r>
            <a:endParaRPr kumimoji="0" lang="en-US" sz="6000" b="0" i="0" u="none" strike="noStrike" kern="1200" cap="none" spc="0" normalizeH="0" baseline="0" noProof="0" dirty="0">
              <a:ln>
                <a:noFill/>
              </a:ln>
              <a:solidFill>
                <a:srgbClr val="FFBD45">
                  <a:lumMod val="50000"/>
                </a:srgbClr>
              </a:solidFill>
              <a:effectLst/>
              <a:uLnTx/>
              <a:uFillTx/>
              <a:latin typeface="#9Slide05 Atlantika" pitchFamily="2" charset="0"/>
              <a:ea typeface="+mn-ea"/>
              <a:cs typeface="+mn-cs"/>
            </a:endParaRPr>
          </a:p>
        </p:txBody>
      </p:sp>
      <p:cxnSp>
        <p:nvCxnSpPr>
          <p:cNvPr id="20" name="Straight Arrow Connector 19">
            <a:extLst>
              <a:ext uri="{FF2B5EF4-FFF2-40B4-BE49-F238E27FC236}">
                <a16:creationId xmlns:a16="http://schemas.microsoft.com/office/drawing/2014/main" id="{ABC5005F-0950-5851-0107-3A68FF063352}"/>
              </a:ext>
            </a:extLst>
          </p:cNvPr>
          <p:cNvCxnSpPr>
            <a:stCxn id="1028" idx="2"/>
          </p:cNvCxnSpPr>
          <p:nvPr/>
        </p:nvCxnSpPr>
        <p:spPr>
          <a:xfrm flipH="1">
            <a:off x="6160620" y="2340345"/>
            <a:ext cx="1013531" cy="10886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94F6AE-81FD-AAD8-8235-FFE214EB0267}"/>
              </a:ext>
            </a:extLst>
          </p:cNvPr>
          <p:cNvCxnSpPr/>
          <p:nvPr/>
        </p:nvCxnSpPr>
        <p:spPr>
          <a:xfrm>
            <a:off x="3938969" y="2286000"/>
            <a:ext cx="1892574" cy="11430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70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8346306" y="3658463"/>
            <a:ext cx="3744392" cy="3082174"/>
            <a:chOff x="0" y="0"/>
            <a:chExt cx="6853097" cy="5443455"/>
          </a:xfrm>
          <a:solidFill>
            <a:schemeClr val="bg1"/>
          </a:solidFill>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1558881"/>
              <a:ext cx="6055337" cy="388457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0"/>
              <a:ext cx="6055337" cy="3884575"/>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797760" y="1558881"/>
              <a:ext cx="6055337" cy="388457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797760" y="0"/>
              <a:ext cx="6055337" cy="3884575"/>
            </a:xfrm>
            <a:prstGeom prst="rect">
              <a:avLst/>
            </a:prstGeom>
          </p:spPr>
        </p:pic>
      </p:grpSp>
      <p:grpSp>
        <p:nvGrpSpPr>
          <p:cNvPr id="7" name="Group 7"/>
          <p:cNvGrpSpPr/>
          <p:nvPr/>
        </p:nvGrpSpPr>
        <p:grpSpPr>
          <a:xfrm>
            <a:off x="958721" y="238392"/>
            <a:ext cx="7283849" cy="6588237"/>
            <a:chOff x="0" y="0"/>
            <a:chExt cx="12520655" cy="10845987"/>
          </a:xfrm>
          <a:solidFill>
            <a:schemeClr val="bg1"/>
          </a:solidFill>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0"/>
              <a:ext cx="12520655" cy="803215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2813830"/>
              <a:ext cx="12520655" cy="8032157"/>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84514" y="1725494"/>
            <a:ext cx="3553896" cy="4435440"/>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12202" y="6439804"/>
            <a:ext cx="1886452" cy="297528"/>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38555" b="37313"/>
          <a:stretch>
            <a:fillRect/>
          </a:stretch>
        </p:blipFill>
        <p:spPr>
          <a:xfrm>
            <a:off x="5558087" y="-1524000"/>
            <a:ext cx="4302778" cy="88726"/>
          </a:xfrm>
          <a:prstGeom prst="rect">
            <a:avLst/>
          </a:prstGeom>
        </p:spPr>
      </p:pic>
      <p:pic>
        <p:nvPicPr>
          <p:cNvPr id="27" name="Picture 2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9197902" y="4215297"/>
            <a:ext cx="2081832" cy="32527"/>
          </a:xfrm>
          <a:prstGeom prst="rect">
            <a:avLst/>
          </a:prstGeom>
        </p:spPr>
      </p:pic>
      <p:pic>
        <p:nvPicPr>
          <p:cNvPr id="31" name="Picture 3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9934" y="6400198"/>
            <a:ext cx="490841" cy="491129"/>
          </a:xfrm>
          <a:prstGeom prst="rect">
            <a:avLst/>
          </a:prstGeom>
        </p:spPr>
      </p:pic>
      <p:grpSp>
        <p:nvGrpSpPr>
          <p:cNvPr id="32" name="Group 32"/>
          <p:cNvGrpSpPr/>
          <p:nvPr/>
        </p:nvGrpSpPr>
        <p:grpSpPr>
          <a:xfrm>
            <a:off x="8329401" y="215486"/>
            <a:ext cx="3769982" cy="3365753"/>
            <a:chOff x="0" y="-45367"/>
            <a:chExt cx="6877470" cy="5488823"/>
          </a:xfrm>
          <a:solidFill>
            <a:schemeClr val="bg1"/>
          </a:solidFill>
        </p:grpSpPr>
        <p:pic>
          <p:nvPicPr>
            <p:cNvPr id="33" name="Picture 3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1558881"/>
              <a:ext cx="6055337" cy="3884575"/>
            </a:xfrm>
            <a:prstGeom prst="rect">
              <a:avLst/>
            </a:prstGeom>
          </p:spPr>
        </p:pic>
        <p:pic>
          <p:nvPicPr>
            <p:cNvPr id="34" name="Picture 3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0" y="0"/>
              <a:ext cx="6055337" cy="3884575"/>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797760" y="1558881"/>
              <a:ext cx="6055337" cy="3884575"/>
            </a:xfrm>
            <a:prstGeom prst="rect">
              <a:avLst/>
            </a:prstGeom>
          </p:spPr>
        </p:pic>
        <p:pic>
          <p:nvPicPr>
            <p:cNvPr id="36" name="Picture 3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628"/>
            <a:stretch>
              <a:fillRect/>
            </a:stretch>
          </p:blipFill>
          <p:spPr>
            <a:xfrm>
              <a:off x="822132" y="-45367"/>
              <a:ext cx="6055338" cy="3884575"/>
            </a:xfrm>
            <a:prstGeom prst="rect">
              <a:avLst/>
            </a:prstGeom>
          </p:spPr>
        </p:pic>
      </p:grpSp>
      <p:pic>
        <p:nvPicPr>
          <p:cNvPr id="37" name="Picture 3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165040">
            <a:off x="11696021" y="3295113"/>
            <a:ext cx="504868" cy="589550"/>
          </a:xfrm>
          <a:prstGeom prst="rect">
            <a:avLst/>
          </a:prstGeom>
        </p:spPr>
      </p:pic>
      <p:pic>
        <p:nvPicPr>
          <p:cNvPr id="41" name="Picture 4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45618">
            <a:off x="9245142" y="264155"/>
            <a:ext cx="373182" cy="435776"/>
          </a:xfrm>
          <a:prstGeom prst="rect">
            <a:avLst/>
          </a:prstGeom>
        </p:spPr>
      </p:pic>
      <p:pic>
        <p:nvPicPr>
          <p:cNvPr id="43" name="Picture 4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720880" y="6682911"/>
            <a:ext cx="507759" cy="566465"/>
          </a:xfrm>
          <a:prstGeom prst="rect">
            <a:avLst/>
          </a:prstGeom>
        </p:spPr>
      </p:pic>
      <p:pic>
        <p:nvPicPr>
          <p:cNvPr id="44" name="Picture 4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809452" y="-70729"/>
            <a:ext cx="507759" cy="566465"/>
          </a:xfrm>
          <a:prstGeom prst="rect">
            <a:avLst/>
          </a:prstGeom>
        </p:spPr>
      </p:pic>
      <p:sp>
        <p:nvSpPr>
          <p:cNvPr id="49" name="TextBox 48">
            <a:extLst>
              <a:ext uri="{FF2B5EF4-FFF2-40B4-BE49-F238E27FC236}">
                <a16:creationId xmlns:a16="http://schemas.microsoft.com/office/drawing/2014/main" id="{FF6EFA32-048B-092B-7861-D303EB4AD7CB}"/>
              </a:ext>
            </a:extLst>
          </p:cNvPr>
          <p:cNvSpPr txBox="1"/>
          <p:nvPr/>
        </p:nvSpPr>
        <p:spPr>
          <a:xfrm>
            <a:off x="1487101" y="1014220"/>
            <a:ext cx="3399902" cy="646331"/>
          </a:xfrm>
          <a:prstGeom prst="rect">
            <a:avLst/>
          </a:prstGeom>
          <a:noFill/>
        </p:spPr>
        <p:txBody>
          <a:bodyPr wrap="square" rtlCol="0">
            <a:spAutoFit/>
          </a:bodyPr>
          <a:lstStyle/>
          <a:p>
            <a:pPr algn="ctr"/>
            <a:r>
              <a:rPr lang="en-US" sz="3600" dirty="0" err="1">
                <a:solidFill>
                  <a:srgbClr val="F62D04"/>
                </a:solidFill>
                <a:latin typeface="#9Slide05 FS Blonde Script" panose="03000503000000000000" pitchFamily="65" charset="0"/>
                <a:ea typeface="#9Slide02 Noi dung rat dai" panose="02000000000000000000" pitchFamily="2" charset="0"/>
              </a:rPr>
              <a:t>Biểu</a:t>
            </a:r>
            <a:r>
              <a:rPr lang="en-US" sz="3600" dirty="0">
                <a:solidFill>
                  <a:srgbClr val="F62D04"/>
                </a:solidFill>
                <a:latin typeface="#9Slide05 FS Blonde Script" panose="03000503000000000000" pitchFamily="65" charset="0"/>
                <a:ea typeface="#9Slide02 Noi dung rat dai" panose="02000000000000000000" pitchFamily="2" charset="0"/>
              </a:rPr>
              <a:t> </a:t>
            </a:r>
            <a:r>
              <a:rPr lang="en-US" sz="3600" dirty="0" err="1">
                <a:solidFill>
                  <a:srgbClr val="F62D04"/>
                </a:solidFill>
                <a:latin typeface="#9Slide05 FS Blonde Script" panose="03000503000000000000" pitchFamily="65" charset="0"/>
                <a:ea typeface="#9Slide02 Noi dung rat dai" panose="02000000000000000000" pitchFamily="2" charset="0"/>
              </a:rPr>
              <a:t>đồ</a:t>
            </a:r>
            <a:r>
              <a:rPr lang="en-US" sz="3600" dirty="0">
                <a:solidFill>
                  <a:srgbClr val="F62D04"/>
                </a:solidFill>
                <a:latin typeface="#9Slide05 FS Blonde Script" panose="03000503000000000000" pitchFamily="65" charset="0"/>
                <a:ea typeface="#9Slide02 Noi dung rat dai" panose="02000000000000000000" pitchFamily="2" charset="0"/>
              </a:rPr>
              <a:t> </a:t>
            </a:r>
            <a:r>
              <a:rPr lang="en-US" sz="3600" dirty="0" err="1">
                <a:solidFill>
                  <a:srgbClr val="F62D04"/>
                </a:solidFill>
                <a:latin typeface="#9Slide05 FS Blonde Script" panose="03000503000000000000" pitchFamily="65" charset="0"/>
                <a:ea typeface="#9Slide02 Noi dung rat dai" panose="02000000000000000000" pitchFamily="2" charset="0"/>
              </a:rPr>
              <a:t>Tròn</a:t>
            </a:r>
            <a:endParaRPr lang="en-US" sz="3600" dirty="0">
              <a:solidFill>
                <a:srgbClr val="F62D04"/>
              </a:solidFill>
              <a:latin typeface="#9Slide05 FS Blonde Script" panose="03000503000000000000" pitchFamily="65" charset="0"/>
              <a:ea typeface="#9Slide02 Noi dung rat dai" panose="02000000000000000000" pitchFamily="2" charset="0"/>
            </a:endParaRPr>
          </a:p>
        </p:txBody>
      </p:sp>
      <p:sp>
        <p:nvSpPr>
          <p:cNvPr id="50" name="TextBox 49">
            <a:extLst>
              <a:ext uri="{FF2B5EF4-FFF2-40B4-BE49-F238E27FC236}">
                <a16:creationId xmlns:a16="http://schemas.microsoft.com/office/drawing/2014/main" id="{75FADFB1-E676-9FB0-CC37-2320C0302181}"/>
              </a:ext>
            </a:extLst>
          </p:cNvPr>
          <p:cNvSpPr txBox="1"/>
          <p:nvPr/>
        </p:nvSpPr>
        <p:spPr>
          <a:xfrm>
            <a:off x="1533753" y="2491299"/>
            <a:ext cx="3399902" cy="646331"/>
          </a:xfrm>
          <a:prstGeom prst="rect">
            <a:avLst/>
          </a:prstGeom>
          <a:noFill/>
        </p:spPr>
        <p:txBody>
          <a:bodyPr wrap="square" rtlCol="0">
            <a:spAutoFit/>
          </a:bodyPr>
          <a:lstStyle/>
          <a:p>
            <a:pPr algn="ctr"/>
            <a:r>
              <a:rPr lang="en-US" sz="3600">
                <a:solidFill>
                  <a:srgbClr val="F62D04"/>
                </a:solidFill>
                <a:latin typeface="#9Slide05 FS Blonde Script" panose="03000503000000000000" pitchFamily="65" charset="0"/>
                <a:ea typeface="#9Slide02 Noi dung rat dai" panose="02000000000000000000" pitchFamily="2" charset="0"/>
              </a:rPr>
              <a:t>Biểu đồ Miền</a:t>
            </a:r>
          </a:p>
        </p:txBody>
      </p:sp>
      <p:sp>
        <p:nvSpPr>
          <p:cNvPr id="51" name="TextBox 50">
            <a:extLst>
              <a:ext uri="{FF2B5EF4-FFF2-40B4-BE49-F238E27FC236}">
                <a16:creationId xmlns:a16="http://schemas.microsoft.com/office/drawing/2014/main" id="{6EB677F7-7FDB-DCC3-03F1-42B45A9820FD}"/>
              </a:ext>
            </a:extLst>
          </p:cNvPr>
          <p:cNvSpPr txBox="1"/>
          <p:nvPr/>
        </p:nvSpPr>
        <p:spPr>
          <a:xfrm>
            <a:off x="1478542" y="4482369"/>
            <a:ext cx="3399902" cy="646331"/>
          </a:xfrm>
          <a:prstGeom prst="rect">
            <a:avLst/>
          </a:prstGeom>
          <a:noFill/>
        </p:spPr>
        <p:txBody>
          <a:bodyPr wrap="square" rtlCol="0">
            <a:spAutoFit/>
          </a:bodyPr>
          <a:lstStyle/>
          <a:p>
            <a:pPr algn="ctr"/>
            <a:r>
              <a:rPr lang="en-US" sz="3600">
                <a:solidFill>
                  <a:srgbClr val="F62D04"/>
                </a:solidFill>
                <a:latin typeface="#9Slide05 FS Blonde Script" panose="03000503000000000000" pitchFamily="65" charset="0"/>
                <a:ea typeface="#9Slide02 Noi dung rat dai" panose="02000000000000000000" pitchFamily="2" charset="0"/>
              </a:rPr>
              <a:t>Biểu đồ Đường</a:t>
            </a:r>
          </a:p>
        </p:txBody>
      </p:sp>
      <p:sp>
        <p:nvSpPr>
          <p:cNvPr id="52" name="TextBox 51">
            <a:extLst>
              <a:ext uri="{FF2B5EF4-FFF2-40B4-BE49-F238E27FC236}">
                <a16:creationId xmlns:a16="http://schemas.microsoft.com/office/drawing/2014/main" id="{593080A4-04BF-D132-A01A-FCC295B52EBC}"/>
              </a:ext>
            </a:extLst>
          </p:cNvPr>
          <p:cNvSpPr txBox="1"/>
          <p:nvPr/>
        </p:nvSpPr>
        <p:spPr>
          <a:xfrm>
            <a:off x="1487101" y="1620357"/>
            <a:ext cx="3846416" cy="461665"/>
          </a:xfrm>
          <a:prstGeom prst="rect">
            <a:avLst/>
          </a:prstGeom>
          <a:noFill/>
        </p:spPr>
        <p:txBody>
          <a:bodyPr wrap="square" rtlCol="0">
            <a:spAutoFit/>
          </a:bodyPr>
          <a:lstStyle/>
          <a:p>
            <a:pPr algn="ctr"/>
            <a:r>
              <a:rPr lang="en-US" sz="2400" dirty="0" err="1">
                <a:solidFill>
                  <a:srgbClr val="0070C0"/>
                </a:solidFill>
                <a:latin typeface="#9Slide02 Noi dung rat dai" panose="02000000000000000000" pitchFamily="2" charset="0"/>
                <a:ea typeface="#9Slide02 Noi dung rat dai" panose="02000000000000000000" pitchFamily="2" charset="0"/>
              </a:rPr>
              <a:t>Cơ</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cấu</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Quy</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mô</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và</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cơ</a:t>
            </a:r>
            <a:r>
              <a:rPr lang="en-US" sz="2400" dirty="0">
                <a:solidFill>
                  <a:srgbClr val="0070C0"/>
                </a:solidFill>
                <a:latin typeface="#9Slide02 Noi dung rat dai" panose="02000000000000000000" pitchFamily="2" charset="0"/>
                <a:ea typeface="#9Slide02 Noi dung rat dai" panose="02000000000000000000" pitchFamily="2" charset="0"/>
              </a:rPr>
              <a:t> </a:t>
            </a:r>
            <a:r>
              <a:rPr lang="en-US" sz="2400" dirty="0" err="1">
                <a:solidFill>
                  <a:srgbClr val="0070C0"/>
                </a:solidFill>
                <a:latin typeface="#9Slide02 Noi dung rat dai" panose="02000000000000000000" pitchFamily="2" charset="0"/>
                <a:ea typeface="#9Slide02 Noi dung rat dai" panose="02000000000000000000" pitchFamily="2" charset="0"/>
              </a:rPr>
              <a:t>cấu</a:t>
            </a:r>
            <a:r>
              <a:rPr lang="en-US" sz="2400" dirty="0">
                <a:solidFill>
                  <a:srgbClr val="0070C0"/>
                </a:solidFill>
                <a:latin typeface="#9Slide02 Noi dung rat dai" panose="02000000000000000000" pitchFamily="2" charset="0"/>
                <a:ea typeface="#9Slide02 Noi dung rat dai" panose="02000000000000000000" pitchFamily="2" charset="0"/>
              </a:rPr>
              <a:t>,...</a:t>
            </a:r>
          </a:p>
        </p:txBody>
      </p:sp>
      <p:sp>
        <p:nvSpPr>
          <p:cNvPr id="53" name="TextBox 52">
            <a:extLst>
              <a:ext uri="{FF2B5EF4-FFF2-40B4-BE49-F238E27FC236}">
                <a16:creationId xmlns:a16="http://schemas.microsoft.com/office/drawing/2014/main" id="{061CF721-D3B6-3488-8E79-46204FBB7C4C}"/>
              </a:ext>
            </a:extLst>
          </p:cNvPr>
          <p:cNvSpPr txBox="1"/>
          <p:nvPr/>
        </p:nvSpPr>
        <p:spPr>
          <a:xfrm>
            <a:off x="1740502" y="3233726"/>
            <a:ext cx="3087210" cy="830997"/>
          </a:xfrm>
          <a:prstGeom prst="rect">
            <a:avLst/>
          </a:prstGeom>
          <a:noFill/>
        </p:spPr>
        <p:txBody>
          <a:bodyPr wrap="square" rtlCol="0">
            <a:spAutoFit/>
          </a:bodyPr>
          <a:lstStyle/>
          <a:p>
            <a:pPr algn="ctr"/>
            <a:r>
              <a:rPr lang="en-US" sz="2400">
                <a:solidFill>
                  <a:srgbClr val="0070C0"/>
                </a:solidFill>
                <a:latin typeface="#9Slide02 Noi dung rat dai" panose="02000000000000000000" pitchFamily="2" charset="0"/>
                <a:ea typeface="#9Slide02 Noi dung rat dai" panose="02000000000000000000" pitchFamily="2" charset="0"/>
              </a:rPr>
              <a:t>Sự chuyển dịch cơ cấu, thay đổi Cơ cấu,...</a:t>
            </a:r>
          </a:p>
        </p:txBody>
      </p:sp>
      <p:sp>
        <p:nvSpPr>
          <p:cNvPr id="54" name="TextBox 53">
            <a:extLst>
              <a:ext uri="{FF2B5EF4-FFF2-40B4-BE49-F238E27FC236}">
                <a16:creationId xmlns:a16="http://schemas.microsoft.com/office/drawing/2014/main" id="{04528CF3-98C6-2E27-BDF8-D2DCC5C408FD}"/>
              </a:ext>
            </a:extLst>
          </p:cNvPr>
          <p:cNvSpPr txBox="1"/>
          <p:nvPr/>
        </p:nvSpPr>
        <p:spPr>
          <a:xfrm>
            <a:off x="1270222" y="5271529"/>
            <a:ext cx="4082099" cy="830997"/>
          </a:xfrm>
          <a:prstGeom prst="rect">
            <a:avLst/>
          </a:prstGeom>
          <a:noFill/>
        </p:spPr>
        <p:txBody>
          <a:bodyPr wrap="square" rtlCol="0">
            <a:spAutoFit/>
          </a:bodyPr>
          <a:lstStyle/>
          <a:p>
            <a:pPr algn="ctr"/>
            <a:r>
              <a:rPr lang="en-US" sz="2400">
                <a:solidFill>
                  <a:srgbClr val="0070C0"/>
                </a:solidFill>
                <a:latin typeface="#9Slide02 Noi dung rat dai" panose="02000000000000000000" pitchFamily="2" charset="0"/>
                <a:ea typeface="#9Slide02 Noi dung rat dai" panose="02000000000000000000" pitchFamily="2" charset="0"/>
              </a:rPr>
              <a:t>Tốc độ tăng trưởng, tốc độ gia tăng, quy mô,...</a:t>
            </a:r>
          </a:p>
        </p:txBody>
      </p:sp>
      <p:sp>
        <p:nvSpPr>
          <p:cNvPr id="56" name="Plus Sign 55">
            <a:extLst>
              <a:ext uri="{FF2B5EF4-FFF2-40B4-BE49-F238E27FC236}">
                <a16:creationId xmlns:a16="http://schemas.microsoft.com/office/drawing/2014/main" id="{A28B37D8-38C1-C9C8-2141-C94C9B90FFF8}"/>
              </a:ext>
            </a:extLst>
          </p:cNvPr>
          <p:cNvSpPr/>
          <p:nvPr/>
        </p:nvSpPr>
        <p:spPr>
          <a:xfrm>
            <a:off x="5187205" y="1615176"/>
            <a:ext cx="691680" cy="495659"/>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Chevron 57">
            <a:extLst>
              <a:ext uri="{FF2B5EF4-FFF2-40B4-BE49-F238E27FC236}">
                <a16:creationId xmlns:a16="http://schemas.microsoft.com/office/drawing/2014/main" id="{127C062D-1F2C-A25D-6DC1-8F179BA3AF2B}"/>
              </a:ext>
            </a:extLst>
          </p:cNvPr>
          <p:cNvSpPr/>
          <p:nvPr/>
        </p:nvSpPr>
        <p:spPr>
          <a:xfrm flipH="1">
            <a:off x="6066650" y="1718373"/>
            <a:ext cx="373915" cy="369332"/>
          </a:xfrm>
          <a:prstGeom prst="chevron">
            <a:avLst>
              <a:gd name="adj" fmla="val 6794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Minus Sign 58">
            <a:extLst>
              <a:ext uri="{FF2B5EF4-FFF2-40B4-BE49-F238E27FC236}">
                <a16:creationId xmlns:a16="http://schemas.microsoft.com/office/drawing/2014/main" id="{B8DA298F-0CEA-B096-E645-6D8CD56FBD29}"/>
              </a:ext>
            </a:extLst>
          </p:cNvPr>
          <p:cNvSpPr/>
          <p:nvPr/>
        </p:nvSpPr>
        <p:spPr>
          <a:xfrm rot="2019957">
            <a:off x="5914828" y="1949095"/>
            <a:ext cx="524990" cy="288511"/>
          </a:xfrm>
          <a:prstGeom prst="mathMinu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D9A02E7-5F86-528A-FF58-F72E38200723}"/>
              </a:ext>
            </a:extLst>
          </p:cNvPr>
          <p:cNvSpPr txBox="1"/>
          <p:nvPr/>
        </p:nvSpPr>
        <p:spPr>
          <a:xfrm>
            <a:off x="6488118" y="1561948"/>
            <a:ext cx="1703709" cy="707886"/>
          </a:xfrm>
          <a:prstGeom prst="rect">
            <a:avLst/>
          </a:prstGeom>
          <a:noFill/>
        </p:spPr>
        <p:txBody>
          <a:bodyPr wrap="square" rtlCol="0">
            <a:spAutoFit/>
          </a:bodyPr>
          <a:lstStyle/>
          <a:p>
            <a:r>
              <a:rPr lang="en-US" sz="4000">
                <a:solidFill>
                  <a:srgbClr val="FF0000"/>
                </a:solidFill>
                <a:latin typeface="#9Slide02 Noi dung rat dai" panose="02000000000000000000" pitchFamily="2" charset="0"/>
                <a:ea typeface="#9Slide02 Noi dung rat dai" panose="02000000000000000000" pitchFamily="2" charset="0"/>
              </a:rPr>
              <a:t>3</a:t>
            </a:r>
            <a:r>
              <a:rPr lang="en-US" sz="2800">
                <a:solidFill>
                  <a:srgbClr val="0070C0"/>
                </a:solidFill>
                <a:latin typeface="#9Slide02 Noi dung rat dai" panose="02000000000000000000" pitchFamily="2" charset="0"/>
                <a:ea typeface="#9Slide02 Noi dung rat dai" panose="02000000000000000000" pitchFamily="2" charset="0"/>
              </a:rPr>
              <a:t> năm</a:t>
            </a:r>
          </a:p>
        </p:txBody>
      </p:sp>
      <p:sp>
        <p:nvSpPr>
          <p:cNvPr id="62" name="Plus Sign 61">
            <a:extLst>
              <a:ext uri="{FF2B5EF4-FFF2-40B4-BE49-F238E27FC236}">
                <a16:creationId xmlns:a16="http://schemas.microsoft.com/office/drawing/2014/main" id="{88DC3BFE-F1D3-4D6E-4413-1A4EA0249CC3}"/>
              </a:ext>
            </a:extLst>
          </p:cNvPr>
          <p:cNvSpPr/>
          <p:nvPr/>
        </p:nvSpPr>
        <p:spPr>
          <a:xfrm>
            <a:off x="5238603" y="5456294"/>
            <a:ext cx="691680" cy="495659"/>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Chevron 62">
            <a:extLst>
              <a:ext uri="{FF2B5EF4-FFF2-40B4-BE49-F238E27FC236}">
                <a16:creationId xmlns:a16="http://schemas.microsoft.com/office/drawing/2014/main" id="{9E1DF6EC-2C5F-FDA1-CDF8-E1F80B7B6E6A}"/>
              </a:ext>
            </a:extLst>
          </p:cNvPr>
          <p:cNvSpPr/>
          <p:nvPr/>
        </p:nvSpPr>
        <p:spPr>
          <a:xfrm>
            <a:off x="6011802" y="5484096"/>
            <a:ext cx="373915" cy="369332"/>
          </a:xfrm>
          <a:prstGeom prst="chevron">
            <a:avLst>
              <a:gd name="adj" fmla="val 6794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Minus Sign 63">
            <a:extLst>
              <a:ext uri="{FF2B5EF4-FFF2-40B4-BE49-F238E27FC236}">
                <a16:creationId xmlns:a16="http://schemas.microsoft.com/office/drawing/2014/main" id="{F7DEE80E-DDD4-E23A-4DC8-DC831299560E}"/>
              </a:ext>
            </a:extLst>
          </p:cNvPr>
          <p:cNvSpPr/>
          <p:nvPr/>
        </p:nvSpPr>
        <p:spPr>
          <a:xfrm rot="19580043" flipH="1">
            <a:off x="6018533" y="5713717"/>
            <a:ext cx="524990" cy="288511"/>
          </a:xfrm>
          <a:prstGeom prst="mathMinu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95A7E621-B642-2E0E-EBD3-52DF45A71555}"/>
              </a:ext>
            </a:extLst>
          </p:cNvPr>
          <p:cNvSpPr txBox="1"/>
          <p:nvPr/>
        </p:nvSpPr>
        <p:spPr>
          <a:xfrm>
            <a:off x="6560551" y="5393035"/>
            <a:ext cx="1703709" cy="707886"/>
          </a:xfrm>
          <a:prstGeom prst="rect">
            <a:avLst/>
          </a:prstGeom>
          <a:noFill/>
        </p:spPr>
        <p:txBody>
          <a:bodyPr wrap="square" rtlCol="0">
            <a:spAutoFit/>
          </a:bodyPr>
          <a:lstStyle/>
          <a:p>
            <a:r>
              <a:rPr lang="en-US" sz="4000">
                <a:solidFill>
                  <a:srgbClr val="FF0000"/>
                </a:solidFill>
                <a:latin typeface="#9Slide02 Noi dung rat dai" panose="02000000000000000000" pitchFamily="2" charset="0"/>
                <a:ea typeface="#9Slide02 Noi dung rat dai" panose="02000000000000000000" pitchFamily="2" charset="0"/>
              </a:rPr>
              <a:t>3</a:t>
            </a:r>
            <a:r>
              <a:rPr lang="en-US" sz="2800">
                <a:solidFill>
                  <a:srgbClr val="0070C0"/>
                </a:solidFill>
                <a:latin typeface="#9Slide02 Noi dung rat dai" panose="02000000000000000000" pitchFamily="2" charset="0"/>
                <a:ea typeface="#9Slide02 Noi dung rat dai" panose="02000000000000000000" pitchFamily="2" charset="0"/>
              </a:rPr>
              <a:t> năm</a:t>
            </a:r>
          </a:p>
        </p:txBody>
      </p:sp>
      <p:sp>
        <p:nvSpPr>
          <p:cNvPr id="66" name="Arrow: Chevron 65">
            <a:extLst>
              <a:ext uri="{FF2B5EF4-FFF2-40B4-BE49-F238E27FC236}">
                <a16:creationId xmlns:a16="http://schemas.microsoft.com/office/drawing/2014/main" id="{7AB81AF2-5628-7700-B0AB-15D55985FD9C}"/>
              </a:ext>
            </a:extLst>
          </p:cNvPr>
          <p:cNvSpPr/>
          <p:nvPr/>
        </p:nvSpPr>
        <p:spPr>
          <a:xfrm>
            <a:off x="5881247" y="3383909"/>
            <a:ext cx="373915" cy="369332"/>
          </a:xfrm>
          <a:prstGeom prst="chevron">
            <a:avLst>
              <a:gd name="adj" fmla="val 6794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Minus Sign 66">
            <a:extLst>
              <a:ext uri="{FF2B5EF4-FFF2-40B4-BE49-F238E27FC236}">
                <a16:creationId xmlns:a16="http://schemas.microsoft.com/office/drawing/2014/main" id="{E8D7BAE1-B8C1-A583-CF20-42CE4D9C9B1A}"/>
              </a:ext>
            </a:extLst>
          </p:cNvPr>
          <p:cNvSpPr/>
          <p:nvPr/>
        </p:nvSpPr>
        <p:spPr>
          <a:xfrm rot="19580043" flipH="1">
            <a:off x="5887978" y="3617705"/>
            <a:ext cx="524990" cy="288511"/>
          </a:xfrm>
          <a:prstGeom prst="mathMinu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472EF78C-87BB-17F3-4D54-C36CC2B3257E}"/>
              </a:ext>
            </a:extLst>
          </p:cNvPr>
          <p:cNvSpPr txBox="1"/>
          <p:nvPr/>
        </p:nvSpPr>
        <p:spPr>
          <a:xfrm>
            <a:off x="6429996" y="3292848"/>
            <a:ext cx="1703709" cy="707886"/>
          </a:xfrm>
          <a:prstGeom prst="rect">
            <a:avLst/>
          </a:prstGeom>
          <a:noFill/>
        </p:spPr>
        <p:txBody>
          <a:bodyPr wrap="square" rtlCol="0">
            <a:spAutoFit/>
          </a:bodyPr>
          <a:lstStyle/>
          <a:p>
            <a:r>
              <a:rPr lang="en-US" sz="4000">
                <a:solidFill>
                  <a:srgbClr val="FF0000"/>
                </a:solidFill>
                <a:latin typeface="#9Slide02 Noi dung rat dai" panose="02000000000000000000" pitchFamily="2" charset="0"/>
                <a:ea typeface="#9Slide02 Noi dung rat dai" panose="02000000000000000000" pitchFamily="2" charset="0"/>
              </a:rPr>
              <a:t>4</a:t>
            </a:r>
            <a:r>
              <a:rPr lang="en-US" sz="2800">
                <a:solidFill>
                  <a:srgbClr val="0070C0"/>
                </a:solidFill>
                <a:latin typeface="#9Slide02 Noi dung rat dai" panose="02000000000000000000" pitchFamily="2" charset="0"/>
                <a:ea typeface="#9Slide02 Noi dung rat dai" panose="02000000000000000000" pitchFamily="2" charset="0"/>
              </a:rPr>
              <a:t> năm</a:t>
            </a:r>
          </a:p>
        </p:txBody>
      </p:sp>
      <p:sp>
        <p:nvSpPr>
          <p:cNvPr id="69" name="Plus Sign 68">
            <a:extLst>
              <a:ext uri="{FF2B5EF4-FFF2-40B4-BE49-F238E27FC236}">
                <a16:creationId xmlns:a16="http://schemas.microsoft.com/office/drawing/2014/main" id="{17155864-CC64-B095-8600-8D0C03388640}"/>
              </a:ext>
            </a:extLst>
          </p:cNvPr>
          <p:cNvSpPr/>
          <p:nvPr/>
        </p:nvSpPr>
        <p:spPr>
          <a:xfrm>
            <a:off x="5160354" y="3344497"/>
            <a:ext cx="691680" cy="495659"/>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1151AE8C-740E-2742-A7EC-0348A3DEF495}"/>
              </a:ext>
            </a:extLst>
          </p:cNvPr>
          <p:cNvSpPr txBox="1"/>
          <p:nvPr/>
        </p:nvSpPr>
        <p:spPr>
          <a:xfrm>
            <a:off x="970407" y="304807"/>
            <a:ext cx="7801594" cy="523220"/>
          </a:xfrm>
          <a:prstGeom prst="rect">
            <a:avLst/>
          </a:prstGeom>
          <a:noFill/>
        </p:spPr>
        <p:txBody>
          <a:bodyPr wrap="square">
            <a:spAutoFit/>
          </a:bodyPr>
          <a:lstStyle/>
          <a:p>
            <a:r>
              <a:rPr lang="en-US" sz="2700" b="1">
                <a:solidFill>
                  <a:srgbClr val="7030A0"/>
                </a:solidFill>
                <a:latin typeface="Josefin Sans Bold" pitchFamily="2" charset="0"/>
                <a:ea typeface="#9Slide02 Noi dung rat dai" panose="02000000000000000000" pitchFamily="2" charset="0"/>
              </a:rPr>
              <a:t>Dấu hiệu nhận biết các dạng biểu đồ cơ bản </a:t>
            </a:r>
            <a:endParaRPr lang="en-US" sz="2700">
              <a:solidFill>
                <a:srgbClr val="7030A0"/>
              </a:solidFill>
              <a:latin typeface="Josefin Sans Bold" pitchFamily="2" charset="0"/>
            </a:endParaRPr>
          </a:p>
        </p:txBody>
      </p:sp>
      <p:sp>
        <p:nvSpPr>
          <p:cNvPr id="74" name="TextBox 73">
            <a:extLst>
              <a:ext uri="{FF2B5EF4-FFF2-40B4-BE49-F238E27FC236}">
                <a16:creationId xmlns:a16="http://schemas.microsoft.com/office/drawing/2014/main" id="{C096A20A-7F53-7ED0-9A9A-38ADE3F3BCD6}"/>
              </a:ext>
            </a:extLst>
          </p:cNvPr>
          <p:cNvSpPr txBox="1"/>
          <p:nvPr/>
        </p:nvSpPr>
        <p:spPr>
          <a:xfrm>
            <a:off x="8406307" y="3611886"/>
            <a:ext cx="3399902" cy="646331"/>
          </a:xfrm>
          <a:prstGeom prst="rect">
            <a:avLst/>
          </a:prstGeom>
          <a:noFill/>
        </p:spPr>
        <p:txBody>
          <a:bodyPr wrap="square" rtlCol="0">
            <a:spAutoFit/>
          </a:bodyPr>
          <a:lstStyle/>
          <a:p>
            <a:pPr algn="ctr"/>
            <a:r>
              <a:rPr lang="en-US" sz="3600">
                <a:solidFill>
                  <a:srgbClr val="F62D04"/>
                </a:solidFill>
                <a:latin typeface="#9Slide05 FS Blonde Script" panose="03000503000000000000" pitchFamily="65" charset="0"/>
                <a:ea typeface="#9Slide02 Noi dung rat dai" panose="02000000000000000000" pitchFamily="2" charset="0"/>
              </a:rPr>
              <a:t>Biểu đồ Kết hợp</a:t>
            </a:r>
          </a:p>
        </p:txBody>
      </p:sp>
      <p:sp>
        <p:nvSpPr>
          <p:cNvPr id="75" name="TextBox 74">
            <a:extLst>
              <a:ext uri="{FF2B5EF4-FFF2-40B4-BE49-F238E27FC236}">
                <a16:creationId xmlns:a16="http://schemas.microsoft.com/office/drawing/2014/main" id="{CD92FE31-0D01-DFB4-6190-99C1B1F58DDB}"/>
              </a:ext>
            </a:extLst>
          </p:cNvPr>
          <p:cNvSpPr txBox="1"/>
          <p:nvPr/>
        </p:nvSpPr>
        <p:spPr>
          <a:xfrm>
            <a:off x="9179236" y="161028"/>
            <a:ext cx="2689192" cy="646331"/>
          </a:xfrm>
          <a:prstGeom prst="rect">
            <a:avLst/>
          </a:prstGeom>
          <a:noFill/>
        </p:spPr>
        <p:txBody>
          <a:bodyPr wrap="square" rtlCol="0">
            <a:spAutoFit/>
          </a:bodyPr>
          <a:lstStyle/>
          <a:p>
            <a:pPr algn="ctr"/>
            <a:r>
              <a:rPr lang="en-US" sz="3600" dirty="0" err="1">
                <a:solidFill>
                  <a:srgbClr val="F62D04"/>
                </a:solidFill>
                <a:latin typeface="#9Slide05 FS Blonde Script" panose="03000503000000000000" pitchFamily="65" charset="0"/>
                <a:ea typeface="#9Slide02 Noi dung rat dai" panose="02000000000000000000" pitchFamily="2" charset="0"/>
              </a:rPr>
              <a:t>Biểu</a:t>
            </a:r>
            <a:r>
              <a:rPr lang="en-US" sz="3600" dirty="0">
                <a:solidFill>
                  <a:srgbClr val="F62D04"/>
                </a:solidFill>
                <a:latin typeface="#9Slide05 FS Blonde Script" panose="03000503000000000000" pitchFamily="65" charset="0"/>
                <a:ea typeface="#9Slide02 Noi dung rat dai" panose="02000000000000000000" pitchFamily="2" charset="0"/>
              </a:rPr>
              <a:t> </a:t>
            </a:r>
            <a:r>
              <a:rPr lang="en-US" sz="3600" dirty="0" err="1">
                <a:solidFill>
                  <a:srgbClr val="F62D04"/>
                </a:solidFill>
                <a:latin typeface="#9Slide05 FS Blonde Script" panose="03000503000000000000" pitchFamily="65" charset="0"/>
                <a:ea typeface="#9Slide02 Noi dung rat dai" panose="02000000000000000000" pitchFamily="2" charset="0"/>
              </a:rPr>
              <a:t>đồ</a:t>
            </a:r>
            <a:r>
              <a:rPr lang="en-US" sz="3600" dirty="0">
                <a:solidFill>
                  <a:srgbClr val="F62D04"/>
                </a:solidFill>
                <a:latin typeface="#9Slide05 FS Blonde Script" panose="03000503000000000000" pitchFamily="65" charset="0"/>
                <a:ea typeface="#9Slide02 Noi dung rat dai" panose="02000000000000000000" pitchFamily="2" charset="0"/>
              </a:rPr>
              <a:t> </a:t>
            </a:r>
            <a:r>
              <a:rPr lang="en-US" sz="3600" dirty="0" err="1">
                <a:solidFill>
                  <a:srgbClr val="F62D04"/>
                </a:solidFill>
                <a:latin typeface="#9Slide05 FS Blonde Script" panose="03000503000000000000" pitchFamily="65" charset="0"/>
                <a:ea typeface="#9Slide02 Noi dung rat dai" panose="02000000000000000000" pitchFamily="2" charset="0"/>
              </a:rPr>
              <a:t>Cột</a:t>
            </a:r>
            <a:endParaRPr lang="en-US" sz="3600" dirty="0">
              <a:solidFill>
                <a:srgbClr val="F62D04"/>
              </a:solidFill>
              <a:latin typeface="#9Slide05 FS Blonde Script" panose="03000503000000000000" pitchFamily="65" charset="0"/>
              <a:ea typeface="#9Slide02 Noi dung rat dai" panose="02000000000000000000" pitchFamily="2" charset="0"/>
            </a:endParaRPr>
          </a:p>
        </p:txBody>
      </p:sp>
      <p:grpSp>
        <p:nvGrpSpPr>
          <p:cNvPr id="17" name="Group 17"/>
          <p:cNvGrpSpPr/>
          <p:nvPr/>
        </p:nvGrpSpPr>
        <p:grpSpPr>
          <a:xfrm>
            <a:off x="86107" y="125426"/>
            <a:ext cx="755750" cy="792254"/>
            <a:chOff x="0" y="0"/>
            <a:chExt cx="2000074" cy="2096685"/>
          </a:xfrm>
        </p:grpSpPr>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795" y="0"/>
              <a:ext cx="1277278" cy="1254055"/>
            </a:xfrm>
            <a:prstGeom prst="rect">
              <a:avLst/>
            </a:prstGeom>
          </p:spPr>
        </p:pic>
        <p:pic>
          <p:nvPicPr>
            <p:cNvPr id="19" name="Picture 1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20299" y="1439085"/>
              <a:ext cx="604992" cy="657600"/>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627028"/>
              <a:ext cx="420299" cy="388968"/>
            </a:xfrm>
            <a:prstGeom prst="rect">
              <a:avLst/>
            </a:prstGeom>
          </p:spPr>
        </p:pic>
      </p:grpSp>
      <p:sp>
        <p:nvSpPr>
          <p:cNvPr id="76" name="TextBox 75">
            <a:extLst>
              <a:ext uri="{FF2B5EF4-FFF2-40B4-BE49-F238E27FC236}">
                <a16:creationId xmlns:a16="http://schemas.microsoft.com/office/drawing/2014/main" id="{F04E7E68-8DE8-19AE-82F1-2234B3B66C3B}"/>
              </a:ext>
            </a:extLst>
          </p:cNvPr>
          <p:cNvSpPr txBox="1"/>
          <p:nvPr/>
        </p:nvSpPr>
        <p:spPr>
          <a:xfrm>
            <a:off x="8330458" y="1085818"/>
            <a:ext cx="3906499" cy="830997"/>
          </a:xfrm>
          <a:prstGeom prst="rect">
            <a:avLst/>
          </a:prstGeom>
          <a:noFill/>
        </p:spPr>
        <p:txBody>
          <a:bodyPr wrap="square" rtlCol="0">
            <a:spAutoFit/>
          </a:bodyPr>
          <a:lstStyle/>
          <a:p>
            <a:pPr algn="ctr"/>
            <a:r>
              <a:rPr lang="en-US" sz="2400">
                <a:solidFill>
                  <a:srgbClr val="0070C0"/>
                </a:solidFill>
                <a:latin typeface="#9Slide02 Noi dung rat dai" panose="02000000000000000000" pitchFamily="2" charset="0"/>
                <a:ea typeface="#9Slide02 Noi dung rat dai" panose="02000000000000000000" pitchFamily="2" charset="0"/>
              </a:rPr>
              <a:t>Tình hình, giá trị, quy mô, số lượng, so sánh,...</a:t>
            </a:r>
          </a:p>
        </p:txBody>
      </p:sp>
      <p:sp>
        <p:nvSpPr>
          <p:cNvPr id="77" name="TextBox 76">
            <a:extLst>
              <a:ext uri="{FF2B5EF4-FFF2-40B4-BE49-F238E27FC236}">
                <a16:creationId xmlns:a16="http://schemas.microsoft.com/office/drawing/2014/main" id="{4FE577E4-9C44-0F1D-1CF1-1E40FBB8DACA}"/>
              </a:ext>
            </a:extLst>
          </p:cNvPr>
          <p:cNvSpPr txBox="1"/>
          <p:nvPr/>
        </p:nvSpPr>
        <p:spPr>
          <a:xfrm>
            <a:off x="8224750" y="4315620"/>
            <a:ext cx="3812227" cy="830997"/>
          </a:xfrm>
          <a:prstGeom prst="rect">
            <a:avLst/>
          </a:prstGeom>
          <a:noFill/>
        </p:spPr>
        <p:txBody>
          <a:bodyPr wrap="square" rtlCol="0">
            <a:spAutoFit/>
          </a:bodyPr>
          <a:lstStyle/>
          <a:p>
            <a:pPr algn="ctr"/>
            <a:r>
              <a:rPr lang="en-US" sz="2400">
                <a:solidFill>
                  <a:srgbClr val="0070C0"/>
                </a:solidFill>
                <a:latin typeface="#9Slide02 Noi dung rat dai" panose="02000000000000000000" pitchFamily="2" charset="0"/>
                <a:ea typeface="#9Slide02 Noi dung rat dai" panose="02000000000000000000" pitchFamily="2" charset="0"/>
              </a:rPr>
              <a:t>Tình hình, giá trị, quy mô, biến động,...</a:t>
            </a:r>
          </a:p>
        </p:txBody>
      </p:sp>
      <p:pic>
        <p:nvPicPr>
          <p:cNvPr id="78" name="Picture 27">
            <a:extLst>
              <a:ext uri="{FF2B5EF4-FFF2-40B4-BE49-F238E27FC236}">
                <a16:creationId xmlns:a16="http://schemas.microsoft.com/office/drawing/2014/main" id="{47A8EEAE-A3C7-EC2C-151B-DF30002F43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9179236" y="776711"/>
            <a:ext cx="2081832" cy="32527"/>
          </a:xfrm>
          <a:prstGeom prst="rect">
            <a:avLst/>
          </a:prstGeom>
        </p:spPr>
      </p:pic>
      <p:sp>
        <p:nvSpPr>
          <p:cNvPr id="79" name="Plus Sign 78">
            <a:extLst>
              <a:ext uri="{FF2B5EF4-FFF2-40B4-BE49-F238E27FC236}">
                <a16:creationId xmlns:a16="http://schemas.microsoft.com/office/drawing/2014/main" id="{39BD8151-F84C-D8E4-DADB-95C1259ED422}"/>
              </a:ext>
            </a:extLst>
          </p:cNvPr>
          <p:cNvSpPr/>
          <p:nvPr/>
        </p:nvSpPr>
        <p:spPr>
          <a:xfrm>
            <a:off x="9967909" y="1915891"/>
            <a:ext cx="691680" cy="495659"/>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F28AFA2-BE73-B442-D184-C9129C6EAA64}"/>
              </a:ext>
            </a:extLst>
          </p:cNvPr>
          <p:cNvSpPr txBox="1"/>
          <p:nvPr/>
        </p:nvSpPr>
        <p:spPr>
          <a:xfrm>
            <a:off x="9643455" y="2549822"/>
            <a:ext cx="1362259" cy="954107"/>
          </a:xfrm>
          <a:prstGeom prst="rect">
            <a:avLst/>
          </a:prstGeom>
          <a:noFill/>
        </p:spPr>
        <p:txBody>
          <a:bodyPr wrap="square">
            <a:spAutoFit/>
          </a:bodyPr>
          <a:lstStyle/>
          <a:p>
            <a:r>
              <a:rPr lang="en-US" sz="2800" dirty="0">
                <a:solidFill>
                  <a:srgbClr val="FF0000"/>
                </a:solidFill>
                <a:latin typeface="#9Slide02 Noi dung rat dai" panose="02000000000000000000" pitchFamily="2" charset="0"/>
                <a:ea typeface="#9Slide02 Noi dung rat dai" panose="02000000000000000000" pitchFamily="2" charset="0"/>
              </a:rPr>
              <a:t>1 -2 </a:t>
            </a:r>
            <a:r>
              <a:rPr lang="en-US" sz="2800" dirty="0" err="1">
                <a:solidFill>
                  <a:srgbClr val="FF0000"/>
                </a:solidFill>
                <a:latin typeface="#9Slide02 Noi dung rat dai" panose="02000000000000000000" pitchFamily="2" charset="0"/>
                <a:ea typeface="#9Slide02 Noi dung rat dai" panose="02000000000000000000" pitchFamily="2" charset="0"/>
              </a:rPr>
              <a:t>loại</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0070C0"/>
                </a:solidFill>
                <a:latin typeface="#9Slide02 Noi dung rat dai" panose="02000000000000000000" pitchFamily="2" charset="0"/>
                <a:ea typeface="#9Slide02 Noi dung rat dai" panose="02000000000000000000" pitchFamily="2" charset="0"/>
              </a:rPr>
              <a:t>đơn</a:t>
            </a:r>
            <a:r>
              <a:rPr lang="en-US" sz="2800" dirty="0">
                <a:solidFill>
                  <a:srgbClr val="0070C0"/>
                </a:solidFill>
                <a:latin typeface="#9Slide02 Noi dung rat dai" panose="02000000000000000000" pitchFamily="2" charset="0"/>
                <a:ea typeface="#9Slide02 Noi dung rat dai" panose="02000000000000000000" pitchFamily="2" charset="0"/>
              </a:rPr>
              <a:t> </a:t>
            </a:r>
            <a:r>
              <a:rPr lang="en-US" sz="2800" dirty="0" err="1">
                <a:solidFill>
                  <a:srgbClr val="0070C0"/>
                </a:solidFill>
                <a:latin typeface="#9Slide02 Noi dung rat dai" panose="02000000000000000000" pitchFamily="2" charset="0"/>
                <a:ea typeface="#9Slide02 Noi dung rat dai" panose="02000000000000000000" pitchFamily="2" charset="0"/>
              </a:rPr>
              <a:t>vị</a:t>
            </a:r>
            <a:endParaRPr lang="en-US" sz="2800" dirty="0">
              <a:solidFill>
                <a:srgbClr val="0070C0"/>
              </a:solidFill>
              <a:latin typeface="#9Slide02 Noi dung rat dai" panose="02000000000000000000" pitchFamily="2" charset="0"/>
              <a:ea typeface="#9Slide02 Noi dung rat dai" panose="02000000000000000000" pitchFamily="2" charset="0"/>
            </a:endParaRPr>
          </a:p>
        </p:txBody>
      </p:sp>
      <p:sp>
        <p:nvSpPr>
          <p:cNvPr id="84" name="TextBox 83">
            <a:extLst>
              <a:ext uri="{FF2B5EF4-FFF2-40B4-BE49-F238E27FC236}">
                <a16:creationId xmlns:a16="http://schemas.microsoft.com/office/drawing/2014/main" id="{C90B2F75-6BD9-24A0-EDA3-B7B8BD795899}"/>
              </a:ext>
            </a:extLst>
          </p:cNvPr>
          <p:cNvSpPr txBox="1"/>
          <p:nvPr/>
        </p:nvSpPr>
        <p:spPr>
          <a:xfrm>
            <a:off x="10955207" y="5424528"/>
            <a:ext cx="1362188" cy="954107"/>
          </a:xfrm>
          <a:prstGeom prst="rect">
            <a:avLst/>
          </a:prstGeom>
          <a:noFill/>
        </p:spPr>
        <p:txBody>
          <a:bodyPr wrap="square">
            <a:spAutoFit/>
          </a:bodyPr>
          <a:lstStyle/>
          <a:p>
            <a:r>
              <a:rPr lang="en-US" sz="2800">
                <a:solidFill>
                  <a:srgbClr val="FF0000"/>
                </a:solidFill>
                <a:latin typeface="#9Slide02 Noi dung rat dai" panose="02000000000000000000" pitchFamily="2" charset="0"/>
                <a:ea typeface="#9Slide02 Noi dung rat dai" panose="02000000000000000000" pitchFamily="2" charset="0"/>
              </a:rPr>
              <a:t>2 loại</a:t>
            </a:r>
            <a:r>
              <a:rPr lang="en-US" sz="2800">
                <a:solidFill>
                  <a:srgbClr val="0070C0"/>
                </a:solidFill>
                <a:latin typeface="#9Slide02 Noi dung rat dai" panose="02000000000000000000" pitchFamily="2" charset="0"/>
                <a:ea typeface="#9Slide02 Noi dung rat dai" panose="02000000000000000000" pitchFamily="2" charset="0"/>
              </a:rPr>
              <a:t> đơn vị</a:t>
            </a:r>
          </a:p>
        </p:txBody>
      </p:sp>
      <p:sp>
        <p:nvSpPr>
          <p:cNvPr id="85" name="Arrow: Chevron 84">
            <a:extLst>
              <a:ext uri="{FF2B5EF4-FFF2-40B4-BE49-F238E27FC236}">
                <a16:creationId xmlns:a16="http://schemas.microsoft.com/office/drawing/2014/main" id="{4B7AFEBF-D5FC-1BDD-A3DF-4FC8F2227F32}"/>
              </a:ext>
            </a:extLst>
          </p:cNvPr>
          <p:cNvSpPr/>
          <p:nvPr/>
        </p:nvSpPr>
        <p:spPr>
          <a:xfrm>
            <a:off x="8598087" y="5669431"/>
            <a:ext cx="373915" cy="369332"/>
          </a:xfrm>
          <a:prstGeom prst="chevron">
            <a:avLst>
              <a:gd name="adj" fmla="val 6794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Minus Sign 85">
            <a:extLst>
              <a:ext uri="{FF2B5EF4-FFF2-40B4-BE49-F238E27FC236}">
                <a16:creationId xmlns:a16="http://schemas.microsoft.com/office/drawing/2014/main" id="{0A733963-7100-3860-8D21-1488ABD6CB93}"/>
              </a:ext>
            </a:extLst>
          </p:cNvPr>
          <p:cNvSpPr/>
          <p:nvPr/>
        </p:nvSpPr>
        <p:spPr>
          <a:xfrm rot="19580043" flipH="1">
            <a:off x="8604818" y="5899052"/>
            <a:ext cx="524990" cy="288511"/>
          </a:xfrm>
          <a:prstGeom prst="mathMinu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27C4754-8F0B-4DC5-11DD-25EE705C2B9D}"/>
              </a:ext>
            </a:extLst>
          </p:cNvPr>
          <p:cNvSpPr txBox="1"/>
          <p:nvPr/>
        </p:nvSpPr>
        <p:spPr>
          <a:xfrm>
            <a:off x="9002015" y="5558578"/>
            <a:ext cx="1578684" cy="707886"/>
          </a:xfrm>
          <a:prstGeom prst="rect">
            <a:avLst/>
          </a:prstGeom>
          <a:noFill/>
        </p:spPr>
        <p:txBody>
          <a:bodyPr wrap="square" rtlCol="0">
            <a:spAutoFit/>
          </a:bodyPr>
          <a:lstStyle/>
          <a:p>
            <a:r>
              <a:rPr lang="en-US" sz="4000">
                <a:solidFill>
                  <a:srgbClr val="FF0000"/>
                </a:solidFill>
                <a:latin typeface="#9Slide02 Noi dung rat dai" panose="02000000000000000000" pitchFamily="2" charset="0"/>
                <a:ea typeface="#9Slide02 Noi dung rat dai" panose="02000000000000000000" pitchFamily="2" charset="0"/>
              </a:rPr>
              <a:t>3</a:t>
            </a:r>
            <a:r>
              <a:rPr lang="en-US" sz="2800">
                <a:solidFill>
                  <a:srgbClr val="0070C0"/>
                </a:solidFill>
                <a:latin typeface="#9Slide02 Noi dung rat dai" panose="02000000000000000000" pitchFamily="2" charset="0"/>
                <a:ea typeface="#9Slide02 Noi dung rat dai" panose="02000000000000000000" pitchFamily="2" charset="0"/>
              </a:rPr>
              <a:t> năm</a:t>
            </a:r>
          </a:p>
        </p:txBody>
      </p:sp>
      <p:sp>
        <p:nvSpPr>
          <p:cNvPr id="88" name="Plus Sign 87">
            <a:extLst>
              <a:ext uri="{FF2B5EF4-FFF2-40B4-BE49-F238E27FC236}">
                <a16:creationId xmlns:a16="http://schemas.microsoft.com/office/drawing/2014/main" id="{ABE64B26-B4AC-19D8-EF8A-214B83280AB8}"/>
              </a:ext>
            </a:extLst>
          </p:cNvPr>
          <p:cNvSpPr/>
          <p:nvPr/>
        </p:nvSpPr>
        <p:spPr>
          <a:xfrm>
            <a:off x="9940302" y="5237847"/>
            <a:ext cx="691680" cy="495659"/>
          </a:xfrm>
          <a:prstGeom prst="mathPlu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barn(inVertical)">
                                      <p:cBhvr>
                                        <p:cTn id="21" dur="500"/>
                                        <p:tgtEl>
                                          <p:spTgt spid="5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barn(inVertical)">
                                      <p:cBhvr>
                                        <p:cTn id="35" dur="500"/>
                                        <p:tgtEl>
                                          <p:spTgt spid="6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barn(inVertical)">
                                      <p:cBhvr>
                                        <p:cTn id="38" dur="500"/>
                                        <p:tgtEl>
                                          <p:spTgt spid="6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barn(inVertical)">
                                      <p:cBhvr>
                                        <p:cTn id="41" dur="500"/>
                                        <p:tgtEl>
                                          <p:spTgt spid="6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barn(inVertical)">
                                      <p:cBhvr>
                                        <p:cTn id="44" dur="500"/>
                                        <p:tgtEl>
                                          <p:spTgt spid="6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barn(inVertical)">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barn(inVertical)">
                                      <p:cBhvr>
                                        <p:cTn id="57" dur="500"/>
                                        <p:tgtEl>
                                          <p:spTgt spid="6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barn(inVertical)">
                                      <p:cBhvr>
                                        <p:cTn id="60" dur="500"/>
                                        <p:tgtEl>
                                          <p:spTgt spid="6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barn(inVertical)">
                                      <p:cBhvr>
                                        <p:cTn id="63" dur="500"/>
                                        <p:tgtEl>
                                          <p:spTgt spid="6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barn(inVertical)">
                                      <p:cBhvr>
                                        <p:cTn id="66" dur="500"/>
                                        <p:tgtEl>
                                          <p:spTgt spid="6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barn(inVertical)">
                                      <p:cBhvr>
                                        <p:cTn id="71" dur="500"/>
                                        <p:tgtEl>
                                          <p:spTgt spid="75"/>
                                        </p:tgtEl>
                                      </p:cBhvr>
                                    </p:animEffect>
                                  </p:childTnLst>
                                </p:cTn>
                              </p:par>
                              <p:par>
                                <p:cTn id="72" presetID="16" presetClass="entr" presetSubtype="21" fill="hold"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barn(inVertical)">
                                      <p:cBhvr>
                                        <p:cTn id="74" dur="500"/>
                                        <p:tgtEl>
                                          <p:spTgt spid="7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barn(inVertical)">
                                      <p:cBhvr>
                                        <p:cTn id="79" dur="500"/>
                                        <p:tgtEl>
                                          <p:spTgt spid="7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barn(inVertical)">
                                      <p:cBhvr>
                                        <p:cTn id="84" dur="500"/>
                                        <p:tgtEl>
                                          <p:spTgt spid="7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barn(inVertical)">
                                      <p:cBhvr>
                                        <p:cTn id="89" dur="500"/>
                                        <p:tgtEl>
                                          <p:spTgt spid="8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barn(inVertical)">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77"/>
                                        </p:tgtEl>
                                        <p:attrNameLst>
                                          <p:attrName>style.visibility</p:attrName>
                                        </p:attrNameLst>
                                      </p:cBhvr>
                                      <p:to>
                                        <p:strVal val="visible"/>
                                      </p:to>
                                    </p:set>
                                    <p:animEffect transition="in" filter="barn(inVertical)">
                                      <p:cBhvr>
                                        <p:cTn id="102" dur="500"/>
                                        <p:tgtEl>
                                          <p:spTgt spid="7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barn(inVertical)">
                                      <p:cBhvr>
                                        <p:cTn id="107" dur="500"/>
                                        <p:tgtEl>
                                          <p:spTgt spid="8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barn(inVertical)">
                                      <p:cBhvr>
                                        <p:cTn id="112" dur="500"/>
                                        <p:tgtEl>
                                          <p:spTgt spid="8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animEffect transition="in" filter="barn(inVertical)">
                                      <p:cBhvr>
                                        <p:cTn id="115" dur="500"/>
                                        <p:tgtEl>
                                          <p:spTgt spid="86"/>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87"/>
                                        </p:tgtEl>
                                        <p:attrNameLst>
                                          <p:attrName>style.visibility</p:attrName>
                                        </p:attrNameLst>
                                      </p:cBhvr>
                                      <p:to>
                                        <p:strVal val="visible"/>
                                      </p:to>
                                    </p:set>
                                    <p:animEffect transition="in" filter="barn(inVertical)">
                                      <p:cBhvr>
                                        <p:cTn id="118" dur="500"/>
                                        <p:tgtEl>
                                          <p:spTgt spid="87"/>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84"/>
                                        </p:tgtEl>
                                        <p:attrNameLst>
                                          <p:attrName>style.visibility</p:attrName>
                                        </p:attrNameLst>
                                      </p:cBhvr>
                                      <p:to>
                                        <p:strVal val="visible"/>
                                      </p:to>
                                    </p:set>
                                    <p:animEffect transition="in" filter="barn(inVertical)">
                                      <p:cBhvr>
                                        <p:cTn id="12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6" grpId="0" animBg="1"/>
      <p:bldP spid="58" grpId="0" animBg="1"/>
      <p:bldP spid="59" grpId="0" animBg="1"/>
      <p:bldP spid="60" grpId="0"/>
      <p:bldP spid="62" grpId="0" animBg="1"/>
      <p:bldP spid="63" grpId="0" animBg="1"/>
      <p:bldP spid="64" grpId="0" animBg="1"/>
      <p:bldP spid="65" grpId="0"/>
      <p:bldP spid="66" grpId="0" animBg="1"/>
      <p:bldP spid="67" grpId="0" animBg="1"/>
      <p:bldP spid="68" grpId="0"/>
      <p:bldP spid="69" grpId="0" animBg="1"/>
      <p:bldP spid="74" grpId="0"/>
      <p:bldP spid="75" grpId="0"/>
      <p:bldP spid="76" grpId="0"/>
      <p:bldP spid="77" grpId="0"/>
      <p:bldP spid="79" grpId="0" animBg="1"/>
      <p:bldP spid="82" grpId="0"/>
      <p:bldP spid="84" grpId="0"/>
      <p:bldP spid="85" grpId="0" animBg="1"/>
      <p:bldP spid="86" grpId="0" animBg="1"/>
      <p:bldP spid="87" grpId="0"/>
      <p:bldP spid="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or: Elbow 18">
            <a:extLst>
              <a:ext uri="{FF2B5EF4-FFF2-40B4-BE49-F238E27FC236}">
                <a16:creationId xmlns:a16="http://schemas.microsoft.com/office/drawing/2014/main" id="{3AFC333D-0C20-88B8-8611-3AC406D7A7A3}"/>
              </a:ext>
            </a:extLst>
          </p:cNvPr>
          <p:cNvCxnSpPr>
            <a:cxnSpLocks/>
          </p:cNvCxnSpPr>
          <p:nvPr/>
        </p:nvCxnSpPr>
        <p:spPr>
          <a:xfrm>
            <a:off x="2632048" y="3284936"/>
            <a:ext cx="1382726" cy="1221470"/>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92ADE0FD-9738-A924-FBA6-47DF9CEB7BAF}"/>
              </a:ext>
            </a:extLst>
          </p:cNvPr>
          <p:cNvCxnSpPr>
            <a:cxnSpLocks/>
          </p:cNvCxnSpPr>
          <p:nvPr/>
        </p:nvCxnSpPr>
        <p:spPr>
          <a:xfrm flipV="1">
            <a:off x="2476500" y="1612255"/>
            <a:ext cx="1752600" cy="134147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 name="Picture 2" descr="Icon là gì? Ý nghĩa, cách sử dụng icon trong thiết kế web">
            <a:hlinkClick r:id="rId2" action="ppaction://hlinksldjump"/>
            <a:extLst>
              <a:ext uri="{FF2B5EF4-FFF2-40B4-BE49-F238E27FC236}">
                <a16:creationId xmlns:a16="http://schemas.microsoft.com/office/drawing/2014/main" id="{435A6FBE-5E7E-83B7-28DE-6E235118B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36967" r="69333" b="35533"/>
          <a:stretch/>
        </p:blipFill>
        <p:spPr bwMode="auto">
          <a:xfrm>
            <a:off x="3810000" y="121211"/>
            <a:ext cx="1066800" cy="984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49A196-E8B1-6ACA-19DB-A97432C153C1}"/>
              </a:ext>
            </a:extLst>
          </p:cNvPr>
          <p:cNvSpPr txBox="1"/>
          <p:nvPr/>
        </p:nvSpPr>
        <p:spPr>
          <a:xfrm>
            <a:off x="2895600" y="153889"/>
            <a:ext cx="807720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30A0"/>
                </a:solidFill>
                <a:effectLst/>
                <a:uLnTx/>
                <a:uFillTx/>
                <a:latin typeface="#9Slide02 Tieu de rat dai 02" panose="020B0606020202050201" pitchFamily="34" charset="0"/>
                <a:ea typeface="+mn-ea"/>
                <a:cs typeface="+mn-cs"/>
              </a:rPr>
              <a:t>Quy tắc gọi tên biểu đồ</a:t>
            </a:r>
          </a:p>
        </p:txBody>
      </p:sp>
      <p:pic>
        <p:nvPicPr>
          <p:cNvPr id="4" name="Picture 2" descr="900+ Number Character Clip Art | Royalty Free - GoGraph">
            <a:hlinkClick r:id="rId4" action="ppaction://hlinksldjump"/>
            <a:extLst>
              <a:ext uri="{FF2B5EF4-FFF2-40B4-BE49-F238E27FC236}">
                <a16:creationId xmlns:a16="http://schemas.microsoft.com/office/drawing/2014/main" id="{34E54E17-E834-D04C-34CB-9C34580BB9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189"/>
          <a:stretch/>
        </p:blipFill>
        <p:spPr bwMode="auto">
          <a:xfrm>
            <a:off x="1684130" y="2218989"/>
            <a:ext cx="1311240" cy="14694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67EA9D-E37E-78CF-57C6-3FA344D2059E}"/>
              </a:ext>
            </a:extLst>
          </p:cNvPr>
          <p:cNvSpPr txBox="1"/>
          <p:nvPr/>
        </p:nvSpPr>
        <p:spPr>
          <a:xfrm>
            <a:off x="25400" y="2421186"/>
            <a:ext cx="1815972" cy="1015663"/>
          </a:xfrm>
          <a:prstGeom prst="rect">
            <a:avLst/>
          </a:prstGeom>
          <a:noFill/>
        </p:spPr>
        <p:txBody>
          <a:bodyPr wrap="square">
            <a:spAutoFit/>
          </a:bodyPr>
          <a:lstStyle/>
          <a:p>
            <a:r>
              <a:rPr lang="en-US" sz="6000">
                <a:solidFill>
                  <a:schemeClr val="accent4">
                    <a:lumMod val="50000"/>
                  </a:schemeClr>
                </a:solidFill>
                <a:latin typeface="#9Slide05 Atlantika" pitchFamily="2" charset="0"/>
              </a:rPr>
              <a:t>G</a:t>
            </a:r>
            <a:r>
              <a:rPr kumimoji="0" lang="en-US" sz="6000" b="0" i="0" u="none" strike="noStrike" kern="1200" cap="none" spc="0" normalizeH="0" baseline="0" noProof="0">
                <a:ln>
                  <a:noFill/>
                </a:ln>
                <a:solidFill>
                  <a:schemeClr val="accent4">
                    <a:lumMod val="50000"/>
                  </a:schemeClr>
                </a:solidFill>
                <a:effectLst/>
                <a:uLnTx/>
                <a:uFillTx/>
                <a:latin typeface="#9Slide05 Atlantika" pitchFamily="2" charset="0"/>
              </a:rPr>
              <a:t>ọi tên</a:t>
            </a:r>
            <a:endParaRPr lang="en-US" sz="6000">
              <a:solidFill>
                <a:schemeClr val="accent4">
                  <a:lumMod val="50000"/>
                </a:schemeClr>
              </a:solidFill>
              <a:latin typeface="#9Slide05 Atlantika" pitchFamily="2" charset="0"/>
            </a:endParaRPr>
          </a:p>
        </p:txBody>
      </p:sp>
      <p:sp>
        <p:nvSpPr>
          <p:cNvPr id="8" name="TextBox 7">
            <a:extLst>
              <a:ext uri="{FF2B5EF4-FFF2-40B4-BE49-F238E27FC236}">
                <a16:creationId xmlns:a16="http://schemas.microsoft.com/office/drawing/2014/main" id="{422EDD3F-1371-2FD1-307F-7ACCC8D5599A}"/>
              </a:ext>
            </a:extLst>
          </p:cNvPr>
          <p:cNvSpPr txBox="1"/>
          <p:nvPr/>
        </p:nvSpPr>
        <p:spPr>
          <a:xfrm>
            <a:off x="4229099" y="1272349"/>
            <a:ext cx="8077201" cy="61555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Căn cứ vào </a:t>
            </a:r>
            <a:r>
              <a:rPr kumimoji="0" lang="en-US" sz="4000" b="1" i="0" u="none" strike="noStrike" kern="1200" cap="none" spc="0" normalizeH="0" baseline="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biểu đồ, đơn vị trên biểu đồ</a:t>
            </a:r>
            <a:endPar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endParaRPr>
          </a:p>
        </p:txBody>
      </p:sp>
      <p:cxnSp>
        <p:nvCxnSpPr>
          <p:cNvPr id="13" name="Connector: Elbow 12">
            <a:extLst>
              <a:ext uri="{FF2B5EF4-FFF2-40B4-BE49-F238E27FC236}">
                <a16:creationId xmlns:a16="http://schemas.microsoft.com/office/drawing/2014/main" id="{CFEC2A8B-E6E4-6E0D-492D-A9E39E887595}"/>
              </a:ext>
            </a:extLst>
          </p:cNvPr>
          <p:cNvCxnSpPr>
            <a:cxnSpLocks/>
            <a:stCxn id="4" idx="3"/>
            <a:endCxn id="16" idx="1"/>
          </p:cNvCxnSpPr>
          <p:nvPr/>
        </p:nvCxnSpPr>
        <p:spPr>
          <a:xfrm flipV="1">
            <a:off x="2995370" y="2904306"/>
            <a:ext cx="1019405" cy="49424"/>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2C2004B-61F8-5AC6-B673-EEADA7D70A77}"/>
              </a:ext>
            </a:extLst>
          </p:cNvPr>
          <p:cNvSpPr txBox="1"/>
          <p:nvPr/>
        </p:nvSpPr>
        <p:spPr>
          <a:xfrm>
            <a:off x="4203700" y="4010635"/>
            <a:ext cx="9896347" cy="61555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Phương án </a:t>
            </a:r>
            <a:r>
              <a:rPr kumimoji="0" lang="en-US" sz="4000" b="1" i="0" u="none" strike="noStrike" kern="1200" cap="none" spc="0" normalizeH="0" baseline="0" noProof="0">
                <a:ln>
                  <a:noFill/>
                </a:ln>
                <a:solidFill>
                  <a:schemeClr val="accent5">
                    <a:lumMod val="75000"/>
                  </a:schemeClr>
                </a:solidFill>
                <a:effectLst/>
                <a:uLnTx/>
                <a:uFillTx/>
                <a:latin typeface="#9Slide05 GeosansLight" panose="02000603020000020003" pitchFamily="2" charset="0"/>
                <a:ea typeface="#9Slide02 Noi dung rat dai" panose="02000000000000000000" pitchFamily="2" charset="0"/>
                <a:cs typeface="+mn-cs"/>
              </a:rPr>
              <a:t>loại trừ</a:t>
            </a:r>
            <a:endParaRPr kumimoji="0" lang="en-US" sz="4000" b="1" i="0" u="none" strike="noStrike" kern="1200" cap="none" spc="0" normalizeH="0" baseline="0" noProof="0" dirty="0">
              <a:ln>
                <a:noFill/>
              </a:ln>
              <a:solidFill>
                <a:schemeClr val="accent5">
                  <a:lumMod val="75000"/>
                </a:schemeClr>
              </a:solidFill>
              <a:effectLst/>
              <a:uLnTx/>
              <a:uFillTx/>
              <a:latin typeface="#9Slide05 GeosansLight" panose="02000603020000020003" pitchFamily="2" charset="0"/>
              <a:ea typeface="#9Slide02 Noi dung rat dai" panose="02000000000000000000" pitchFamily="2" charset="0"/>
              <a:cs typeface="+mn-cs"/>
            </a:endParaRPr>
          </a:p>
        </p:txBody>
      </p:sp>
      <p:sp>
        <p:nvSpPr>
          <p:cNvPr id="15" name="TextBox 14">
            <a:extLst>
              <a:ext uri="{FF2B5EF4-FFF2-40B4-BE49-F238E27FC236}">
                <a16:creationId xmlns:a16="http://schemas.microsoft.com/office/drawing/2014/main" id="{996E6039-7126-F146-08BC-5D9FFC58ECC8}"/>
              </a:ext>
            </a:extLst>
          </p:cNvPr>
          <p:cNvSpPr txBox="1"/>
          <p:nvPr/>
        </p:nvSpPr>
        <p:spPr>
          <a:xfrm>
            <a:off x="5181600" y="4784327"/>
            <a:ext cx="8458200" cy="1846659"/>
          </a:xfrm>
          <a:prstGeom prst="rect">
            <a:avLst/>
          </a:prstGeom>
          <a:noFill/>
        </p:spPr>
        <p:txBody>
          <a:bodyPr wrap="square" lIns="0" tIns="0" rIns="0" bIns="0" rtlCol="0">
            <a:spAutoFit/>
          </a:bodyPr>
          <a:lstStyle/>
          <a:p>
            <a:pPr algn="l"/>
            <a:r>
              <a:rPr lang="en-US" sz="2400" b="1">
                <a:solidFill>
                  <a:srgbClr val="002060"/>
                </a:solidFill>
                <a:latin typeface="#9Slide05 GeosansLight" panose="02000603020000020003" pitchFamily="2" charset="0"/>
              </a:rPr>
              <a:t>+ </a:t>
            </a:r>
            <a:r>
              <a:rPr lang="en-US" sz="2400" b="1">
                <a:solidFill>
                  <a:srgbClr val="00B050"/>
                </a:solidFill>
                <a:latin typeface="#9Slide05 GeosansLight" panose="02000603020000020003" pitchFamily="2" charset="0"/>
              </a:rPr>
              <a:t>Tròn</a:t>
            </a:r>
            <a:r>
              <a:rPr lang="en-US" sz="2400" b="1">
                <a:solidFill>
                  <a:srgbClr val="002060"/>
                </a:solidFill>
                <a:latin typeface="#9Slide05 GeosansLight" panose="02000603020000020003" pitchFamily="2" charset="0"/>
              </a:rPr>
              <a:t>: Cơ cấu, Quy mô và cơ cấu (BK khác nhau).....</a:t>
            </a:r>
          </a:p>
          <a:p>
            <a:pPr algn="l"/>
            <a:r>
              <a:rPr lang="en-US" sz="2400" b="1">
                <a:solidFill>
                  <a:srgbClr val="002060"/>
                </a:solidFill>
                <a:latin typeface="#9Slide05 GeosansLight" panose="02000603020000020003" pitchFamily="2" charset="0"/>
              </a:rPr>
              <a:t>+ </a:t>
            </a:r>
            <a:r>
              <a:rPr lang="en-US" sz="2400" b="1">
                <a:solidFill>
                  <a:srgbClr val="00B050"/>
                </a:solidFill>
                <a:latin typeface="#9Slide05 GeosansLight" panose="02000603020000020003" pitchFamily="2" charset="0"/>
              </a:rPr>
              <a:t>Miền</a:t>
            </a:r>
            <a:r>
              <a:rPr lang="en-US" sz="2400" b="1">
                <a:solidFill>
                  <a:srgbClr val="002060"/>
                </a:solidFill>
                <a:latin typeface="#9Slide05 GeosansLight" panose="02000603020000020003" pitchFamily="2" charset="0"/>
              </a:rPr>
              <a:t>: Cơ cấu, chuyển dịch cơ cấu, thay đổi cơ cấu....</a:t>
            </a:r>
          </a:p>
          <a:p>
            <a:pPr algn="l"/>
            <a:r>
              <a:rPr lang="en-US" sz="2400" b="1">
                <a:solidFill>
                  <a:srgbClr val="002060"/>
                </a:solidFill>
                <a:latin typeface="#9Slide05 GeosansLight" panose="02000603020000020003" pitchFamily="2" charset="0"/>
              </a:rPr>
              <a:t>+ </a:t>
            </a:r>
            <a:r>
              <a:rPr lang="en-US" sz="2400" b="1">
                <a:solidFill>
                  <a:srgbClr val="00B050"/>
                </a:solidFill>
                <a:latin typeface="#9Slide05 GeosansLight" panose="02000603020000020003" pitchFamily="2" charset="0"/>
              </a:rPr>
              <a:t> Đường</a:t>
            </a:r>
            <a:r>
              <a:rPr lang="en-US" sz="2400" b="1">
                <a:solidFill>
                  <a:srgbClr val="002060"/>
                </a:solidFill>
                <a:latin typeface="#9Slide05 GeosansLight" panose="02000603020000020003" pitchFamily="2" charset="0"/>
              </a:rPr>
              <a:t>: Tốc độ tăng trưởng, tốc độ gia tăng, biến động,....</a:t>
            </a:r>
          </a:p>
          <a:p>
            <a:pPr algn="l"/>
            <a:r>
              <a:rPr lang="en-US" sz="2400" b="1">
                <a:solidFill>
                  <a:srgbClr val="002060"/>
                </a:solidFill>
                <a:latin typeface="#9Slide05 GeosansLight" panose="02000603020000020003" pitchFamily="2" charset="0"/>
              </a:rPr>
              <a:t>+ </a:t>
            </a:r>
            <a:r>
              <a:rPr lang="en-US" sz="2400" b="1">
                <a:solidFill>
                  <a:srgbClr val="00B050"/>
                </a:solidFill>
                <a:latin typeface="#9Slide05 GeosansLight" panose="02000603020000020003" pitchFamily="2" charset="0"/>
              </a:rPr>
              <a:t>Cột</a:t>
            </a:r>
            <a:r>
              <a:rPr lang="en-US" sz="2400" b="1">
                <a:solidFill>
                  <a:srgbClr val="002060"/>
                </a:solidFill>
                <a:latin typeface="#9Slide05 GeosansLight" panose="02000603020000020003" pitchFamily="2" charset="0"/>
              </a:rPr>
              <a:t>: Quy mô, tình hình, giá trị, sản lượng,....</a:t>
            </a:r>
          </a:p>
          <a:p>
            <a:pPr algn="l"/>
            <a:r>
              <a:rPr lang="en-US" sz="2400" b="1">
                <a:solidFill>
                  <a:srgbClr val="00B050"/>
                </a:solidFill>
                <a:latin typeface="#9Slide05 GeosansLight" panose="02000603020000020003" pitchFamily="2" charset="0"/>
              </a:rPr>
              <a:t>+ Kết hợp</a:t>
            </a:r>
            <a:r>
              <a:rPr lang="en-US" sz="2400" b="1">
                <a:solidFill>
                  <a:srgbClr val="002060"/>
                </a:solidFill>
                <a:latin typeface="#9Slide05 GeosansLight" panose="02000603020000020003" pitchFamily="2" charset="0"/>
              </a:rPr>
              <a:t>: Quy mô, biến động, tình hình, giá trị,...</a:t>
            </a:r>
          </a:p>
        </p:txBody>
      </p:sp>
      <p:sp>
        <p:nvSpPr>
          <p:cNvPr id="16" name="TextBox 15">
            <a:extLst>
              <a:ext uri="{FF2B5EF4-FFF2-40B4-BE49-F238E27FC236}">
                <a16:creationId xmlns:a16="http://schemas.microsoft.com/office/drawing/2014/main" id="{77726B8B-C079-AC7E-44AF-FF801D85C085}"/>
              </a:ext>
            </a:extLst>
          </p:cNvPr>
          <p:cNvSpPr txBox="1"/>
          <p:nvPr/>
        </p:nvSpPr>
        <p:spPr>
          <a:xfrm>
            <a:off x="4014775" y="2627307"/>
            <a:ext cx="8291526"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Căn cứ vào </a:t>
            </a:r>
            <a:r>
              <a:rPr kumimoji="0" lang="en-US" sz="3600" b="1" i="0" u="none" strike="noStrike" kern="1200" cap="none" spc="0" normalizeH="0" baseline="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dấu hiệu nhận biết các dạng BĐ</a:t>
            </a:r>
            <a:endParaRPr kumimoji="0" lang="en-US" sz="36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endParaRPr>
          </a:p>
        </p:txBody>
      </p:sp>
    </p:spTree>
    <p:extLst>
      <p:ext uri="{BB962C8B-B14F-4D97-AF65-F5344CB8AC3E}">
        <p14:creationId xmlns:p14="http://schemas.microsoft.com/office/powerpoint/2010/main" val="160616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8D5F3-B161-3A44-83A4-C35B5856A162}"/>
              </a:ext>
            </a:extLst>
          </p:cNvPr>
          <p:cNvSpPr txBox="1"/>
          <p:nvPr/>
        </p:nvSpPr>
        <p:spPr>
          <a:xfrm>
            <a:off x="5410200" y="69178"/>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5F6DFF43-BB0F-2D40-DA89-75E46E4AE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470317" y="116563"/>
            <a:ext cx="851286" cy="851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2139053-4299-BBF1-421C-4C3C650AFC18}"/>
              </a:ext>
            </a:extLst>
          </p:cNvPr>
          <p:cNvSpPr>
            <a:spLocks noChangeArrowheads="1"/>
          </p:cNvSpPr>
          <p:nvPr/>
        </p:nvSpPr>
        <p:spPr bwMode="auto">
          <a:xfrm>
            <a:off x="355326" y="1643097"/>
            <a:ext cx="114813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73. Cho biểu đồ về sản lượng các vụ lúa của nước ta năm 2015 và năm 2020 :</a:t>
            </a:r>
            <a:endParaRPr kumimoji="0" lang="en-US" altLang="en-US" sz="2800" b="1" i="0" u="none" strike="noStrike" cap="none" normalizeH="0" baseline="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a:ln>
                <a:noFill/>
              </a:ln>
              <a:solidFill>
                <a:srgbClr val="0070C0"/>
              </a:solidFill>
              <a:effectLst/>
              <a:latin typeface="#9Slide05 GeosansLight" panose="02000603020000020003" pitchFamily="2" charset="0"/>
            </a:endParaRPr>
          </a:p>
        </p:txBody>
      </p:sp>
      <p:pic>
        <p:nvPicPr>
          <p:cNvPr id="21505" name="Picture 3">
            <a:extLst>
              <a:ext uri="{FF2B5EF4-FFF2-40B4-BE49-F238E27FC236}">
                <a16:creationId xmlns:a16="http://schemas.microsoft.com/office/drawing/2014/main" id="{075367B9-ED05-48F8-0874-EA53CDF0D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181" y="2217292"/>
            <a:ext cx="4465638" cy="2727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CDCFE87-EEDC-4738-1FDC-93969AABBDE4}"/>
              </a:ext>
            </a:extLst>
          </p:cNvPr>
          <p:cNvSpPr>
            <a:spLocks noChangeArrowheads="1"/>
          </p:cNvSpPr>
          <p:nvPr/>
        </p:nvSpPr>
        <p:spPr bwMode="auto">
          <a:xfrm>
            <a:off x="339775" y="5290987"/>
            <a:ext cx="13411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28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Biểu đồ thể hiện nội dung nào sau đây?</a:t>
            </a:r>
            <a:endParaRPr kumimoji="0" lang="en-US" altLang="en-US" sz="2800" b="1" i="0" u="none" strike="noStrike" cap="none" normalizeH="0" baseline="0">
              <a:ln>
                <a:noFill/>
              </a:ln>
              <a:solidFill>
                <a:srgbClr val="7030A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 Chuyển dịch cơ cấu sản lượng.	B. Quy mô sản lượng.</a:t>
            </a:r>
            <a:endParaRPr kumimoji="0" lang="en-US" altLang="en-US" sz="2800" b="1" i="0" u="none" strike="noStrike" cap="none" normalizeH="0" baseline="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C. Tốc độ tăng sản lượng.			D. Quy mô và cơ cấu sản lượng.</a:t>
            </a:r>
            <a:endParaRPr kumimoji="0" lang="en-US" altLang="en-US" sz="2800" b="1" i="0" u="none" strike="noStrike" cap="none" normalizeH="0" baseline="0">
              <a:ln>
                <a:noFill/>
              </a:ln>
              <a:solidFill>
                <a:srgbClr val="0070C0"/>
              </a:solidFill>
              <a:effectLst/>
              <a:latin typeface="#9Slide05 GeosansLight" panose="02000603020000020003" pitchFamily="2" charset="0"/>
            </a:endParaRPr>
          </a:p>
        </p:txBody>
      </p:sp>
      <p:sp>
        <p:nvSpPr>
          <p:cNvPr id="8" name="TextBox 7">
            <a:extLst>
              <a:ext uri="{FF2B5EF4-FFF2-40B4-BE49-F238E27FC236}">
                <a16:creationId xmlns:a16="http://schemas.microsoft.com/office/drawing/2014/main" id="{BCE981FF-C58D-1CA0-68B7-1E1C09485613}"/>
              </a:ext>
            </a:extLst>
          </p:cNvPr>
          <p:cNvSpPr txBox="1"/>
          <p:nvPr/>
        </p:nvSpPr>
        <p:spPr>
          <a:xfrm>
            <a:off x="4498999" y="5030237"/>
            <a:ext cx="829491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18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(Số liệu theo Niên giám thống kê Việt Nam 2021, NXB Thống kê, 2022)</a:t>
            </a:r>
            <a:endParaRPr kumimoji="0" lang="en-US" altLang="en-US" sz="1800" b="1" i="0" u="none" strike="noStrike" cap="none" normalizeH="0" baseline="0">
              <a:ln>
                <a:noFill/>
              </a:ln>
              <a:solidFill>
                <a:srgbClr val="0070C0"/>
              </a:solidFill>
              <a:effectLst/>
              <a:latin typeface="#9Slide05 GeosansLight" panose="02000603020000020003" pitchFamily="2" charset="0"/>
            </a:endParaRPr>
          </a:p>
        </p:txBody>
      </p:sp>
      <p:sp>
        <p:nvSpPr>
          <p:cNvPr id="11" name="TextBox 10">
            <a:extLst>
              <a:ext uri="{FF2B5EF4-FFF2-40B4-BE49-F238E27FC236}">
                <a16:creationId xmlns:a16="http://schemas.microsoft.com/office/drawing/2014/main" id="{65BAD0FB-053E-12A5-38D8-4EA9089770D0}"/>
              </a:ext>
            </a:extLst>
          </p:cNvPr>
          <p:cNvSpPr txBox="1"/>
          <p:nvPr/>
        </p:nvSpPr>
        <p:spPr>
          <a:xfrm>
            <a:off x="2346487" y="1000073"/>
            <a:ext cx="7499026" cy="658963"/>
          </a:xfrm>
          <a:prstGeom prst="rect">
            <a:avLst/>
          </a:prstGeom>
          <a:noFill/>
        </p:spPr>
        <p:txBody>
          <a:bodyPr wrap="square">
            <a:spAutoFit/>
          </a:bodyPr>
          <a:lstStyle/>
          <a:p>
            <a:pPr marL="0" marR="0" algn="ctr">
              <a:lnSpc>
                <a:spcPct val="150000"/>
              </a:lnSpc>
              <a:spcBef>
                <a:spcPts val="0"/>
              </a:spcBef>
              <a:spcAft>
                <a:spcPts val="0"/>
              </a:spcAft>
            </a:pP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pic>
        <p:nvPicPr>
          <p:cNvPr id="2" name="Picture 4" descr="icon-tick | Tối ưu giải pháp công nghiệp">
            <a:extLst>
              <a:ext uri="{FF2B5EF4-FFF2-40B4-BE49-F238E27FC236}">
                <a16:creationId xmlns:a16="http://schemas.microsoft.com/office/drawing/2014/main" id="{C4E8954C-5DDD-F862-0BD0-F16774E14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467" y="5655044"/>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30A1D2F8-76E3-F0F1-E05B-69E2480421DF}"/>
              </a:ext>
            </a:extLst>
          </p:cNvPr>
          <p:cNvCxnSpPr>
            <a:cxnSpLocks/>
          </p:cNvCxnSpPr>
          <p:nvPr/>
        </p:nvCxnSpPr>
        <p:spPr>
          <a:xfrm>
            <a:off x="1752600" y="57912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ECFCED3-D18B-8C68-12B4-D287ABA3C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874" y="2224933"/>
            <a:ext cx="4597126" cy="2585882"/>
          </a:xfrm>
          <a:prstGeom prst="rect">
            <a:avLst/>
          </a:prstGeom>
        </p:spPr>
      </p:pic>
      <p:sp>
        <p:nvSpPr>
          <p:cNvPr id="14" name="Rectangle 13">
            <a:extLst>
              <a:ext uri="{FF2B5EF4-FFF2-40B4-BE49-F238E27FC236}">
                <a16:creationId xmlns:a16="http://schemas.microsoft.com/office/drawing/2014/main" id="{2EF9A740-9FED-4318-6F1C-D9362F0F2B0D}"/>
              </a:ext>
            </a:extLst>
          </p:cNvPr>
          <p:cNvSpPr/>
          <p:nvPr/>
        </p:nvSpPr>
        <p:spPr>
          <a:xfrm>
            <a:off x="1752600" y="2146549"/>
            <a:ext cx="903142" cy="344207"/>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3E3F41F-46D5-F611-34D4-2AC5D6DDF45B}"/>
              </a:ext>
            </a:extLst>
          </p:cNvPr>
          <p:cNvCxnSpPr/>
          <p:nvPr/>
        </p:nvCxnSpPr>
        <p:spPr>
          <a:xfrm>
            <a:off x="2655742" y="6172200"/>
            <a:ext cx="1001858" cy="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42C1D1-65DF-5FCA-87BD-49F6B4267BA3}"/>
              </a:ext>
            </a:extLst>
          </p:cNvPr>
          <p:cNvCxnSpPr>
            <a:cxnSpLocks/>
          </p:cNvCxnSpPr>
          <p:nvPr/>
        </p:nvCxnSpPr>
        <p:spPr>
          <a:xfrm flipV="1">
            <a:off x="6451874" y="6650582"/>
            <a:ext cx="2298563" cy="2540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71D685-C735-73BC-D8E6-71EAE6CFDFAA}"/>
              </a:ext>
            </a:extLst>
          </p:cNvPr>
          <p:cNvCxnSpPr>
            <a:cxnSpLocks/>
          </p:cNvCxnSpPr>
          <p:nvPr/>
        </p:nvCxnSpPr>
        <p:spPr>
          <a:xfrm>
            <a:off x="1054889" y="6663282"/>
            <a:ext cx="1600853" cy="12700"/>
          </a:xfrm>
          <a:prstGeom prst="line">
            <a:avLst/>
          </a:prstGeom>
          <a:ln w="28575">
            <a:solidFill>
              <a:srgbClr val="F62D04"/>
            </a:solidFill>
          </a:ln>
        </p:spPr>
        <p:style>
          <a:lnRef idx="1">
            <a:schemeClr val="accent1"/>
          </a:lnRef>
          <a:fillRef idx="0">
            <a:schemeClr val="accent1"/>
          </a:fillRef>
          <a:effectRef idx="0">
            <a:schemeClr val="accent1"/>
          </a:effectRef>
          <a:fontRef idx="minor">
            <a:schemeClr val="tx1"/>
          </a:fontRef>
        </p:style>
      </p:cxnSp>
      <p:sp>
        <p:nvSpPr>
          <p:cNvPr id="21" name="Multiplication Sign 20">
            <a:extLst>
              <a:ext uri="{FF2B5EF4-FFF2-40B4-BE49-F238E27FC236}">
                <a16:creationId xmlns:a16="http://schemas.microsoft.com/office/drawing/2014/main" id="{4C10A0A9-43EA-5656-3C08-08AFA416DB02}"/>
              </a:ext>
            </a:extLst>
          </p:cNvPr>
          <p:cNvSpPr/>
          <p:nvPr/>
        </p:nvSpPr>
        <p:spPr>
          <a:xfrm>
            <a:off x="355326" y="5638800"/>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1357CEAD-33FB-22E0-5137-1ED2A8ED2749}"/>
              </a:ext>
            </a:extLst>
          </p:cNvPr>
          <p:cNvSpPr/>
          <p:nvPr/>
        </p:nvSpPr>
        <p:spPr>
          <a:xfrm>
            <a:off x="342303" y="6135218"/>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67596F7E-D70D-0159-BC01-3E977754DC2A}"/>
              </a:ext>
            </a:extLst>
          </p:cNvPr>
          <p:cNvSpPr/>
          <p:nvPr/>
        </p:nvSpPr>
        <p:spPr>
          <a:xfrm>
            <a:off x="5637646" y="6096000"/>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C682604A-00F4-3AAA-94DB-085B967AB4DC}"/>
              </a:ext>
            </a:extLst>
          </p:cNvPr>
          <p:cNvSpPr/>
          <p:nvPr/>
        </p:nvSpPr>
        <p:spPr>
          <a:xfrm>
            <a:off x="355326" y="5629644"/>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938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2" grpId="0" animBg="1"/>
      <p:bldP spid="23"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8D5F3-B161-3A44-83A4-C35B5856A162}"/>
              </a:ext>
            </a:extLst>
          </p:cNvPr>
          <p:cNvSpPr txBox="1"/>
          <p:nvPr/>
        </p:nvSpPr>
        <p:spPr>
          <a:xfrm>
            <a:off x="5410200" y="69178"/>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5F6DFF43-BB0F-2D40-DA89-75E46E4AE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470317" y="116563"/>
            <a:ext cx="851286" cy="851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2139053-4299-BBF1-421C-4C3C650AFC18}"/>
              </a:ext>
            </a:extLst>
          </p:cNvPr>
          <p:cNvSpPr>
            <a:spLocks noChangeArrowheads="1"/>
          </p:cNvSpPr>
          <p:nvPr/>
        </p:nvSpPr>
        <p:spPr bwMode="auto">
          <a:xfrm>
            <a:off x="330063" y="1558143"/>
            <a:ext cx="120652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spcBef>
                <a:spcPts val="0"/>
              </a:spcBef>
              <a:spcAft>
                <a:spcPts val="0"/>
              </a:spcAft>
            </a:pPr>
            <a:r>
              <a:rPr lang="en-US" sz="2800" b="1">
                <a:solidFill>
                  <a:srgbClr val="0070C0"/>
                </a:solidFill>
                <a:effectLst/>
                <a:latin typeface="#9Slide05 GeosansLight" panose="02000603020000020003" pitchFamily="2" charset="0"/>
                <a:ea typeface="Calibri" panose="020F0502020204030204" pitchFamily="34" charset="0"/>
              </a:rPr>
              <a:t>Câu 75: </a:t>
            </a:r>
            <a:r>
              <a:rPr lang="vi-VN" sz="2800" b="1">
                <a:solidFill>
                  <a:srgbClr val="0070C0"/>
                </a:solidFill>
                <a:effectLst/>
                <a:latin typeface="#9Slide05 GeosansLight" panose="02000603020000020003" pitchFamily="2" charset="0"/>
                <a:ea typeface="Times New Roman" panose="02020603050405020304" pitchFamily="18" charset="0"/>
              </a:rPr>
              <a:t>Cho biểu đồ về nhập khẩu hàng hóa phân theo khu vực kinh tế nước ta giai đoạn 2015-2019:</a:t>
            </a:r>
            <a:endParaRPr lang="en-US" sz="2800" b="1">
              <a:solidFill>
                <a:srgbClr val="0070C0"/>
              </a:solidFill>
              <a:effectLst/>
              <a:latin typeface="#9Slide05 GeosansLight" panose="02000603020000020003" pitchFamily="2"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1" i="0" u="none" strike="noStrike" cap="none" normalizeH="0" baseline="0">
              <a:ln>
                <a:noFill/>
              </a:ln>
              <a:solidFill>
                <a:srgbClr val="0070C0"/>
              </a:solidFill>
              <a:effectLst/>
              <a:latin typeface="#9Slide05 GeosansLight" panose="02000603020000020003" pitchFamily="2" charset="0"/>
            </a:endParaRPr>
          </a:p>
        </p:txBody>
      </p:sp>
      <p:sp>
        <p:nvSpPr>
          <p:cNvPr id="6" name="Rectangle 3">
            <a:extLst>
              <a:ext uri="{FF2B5EF4-FFF2-40B4-BE49-F238E27FC236}">
                <a16:creationId xmlns:a16="http://schemas.microsoft.com/office/drawing/2014/main" id="{DCDCFE87-EEDC-4738-1FDC-93969AABBDE4}"/>
              </a:ext>
            </a:extLst>
          </p:cNvPr>
          <p:cNvSpPr>
            <a:spLocks noChangeArrowheads="1"/>
          </p:cNvSpPr>
          <p:nvPr/>
        </p:nvSpPr>
        <p:spPr bwMode="auto">
          <a:xfrm>
            <a:off x="339775" y="5290988"/>
            <a:ext cx="13411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35099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28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Biểu đồ thể hiện nội dung nào sau đây?</a:t>
            </a:r>
            <a:endParaRPr kumimoji="0" lang="en-US" altLang="en-US" sz="2800" b="1" i="0" u="none" strike="noStrike" cap="none" normalizeH="0" baseline="0">
              <a:ln>
                <a:noFill/>
              </a:ln>
              <a:solidFill>
                <a:srgbClr val="7030A0"/>
              </a:solidFill>
              <a:effectLst/>
              <a:latin typeface="#9Slide05 GeosansLight" panose="02000603020000020003" pitchFamily="2" charset="0"/>
            </a:endParaRPr>
          </a:p>
          <a:p>
            <a:pPr marL="0" marR="0" indent="180340" algn="just">
              <a:spcBef>
                <a:spcPts val="0"/>
              </a:spcBef>
              <a:spcAft>
                <a:spcPts val="0"/>
              </a:spcAft>
              <a:tabLst>
                <a:tab pos="1800225" algn="l"/>
                <a:tab pos="3420745" algn="l"/>
                <a:tab pos="5040630" algn="l"/>
              </a:tabLst>
            </a:pPr>
            <a:r>
              <a:rPr lang="en-US" sz="2800" b="1">
                <a:solidFill>
                  <a:srgbClr val="0070C0"/>
                </a:solidFill>
                <a:effectLst/>
                <a:latin typeface="#9Slide05 GeosansLight" panose="02000603020000020003" pitchFamily="2" charset="0"/>
                <a:ea typeface="Calibri" panose="020F0502020204030204" pitchFamily="34" charset="0"/>
              </a:rPr>
              <a:t>A. Tốc độ tăng trị giá nhập khẩu.			B. Quy mô và cơ cấu trị giá nhập khẩu.</a:t>
            </a:r>
          </a:p>
          <a:p>
            <a:pPr marL="0" marR="0" indent="180340" algn="just">
              <a:spcBef>
                <a:spcPts val="0"/>
              </a:spcBef>
              <a:spcAft>
                <a:spcPts val="0"/>
              </a:spcAft>
              <a:tabLst>
                <a:tab pos="1800225" algn="l"/>
                <a:tab pos="3420745" algn="l"/>
                <a:tab pos="5040630" algn="l"/>
              </a:tabLst>
            </a:pPr>
            <a:r>
              <a:rPr lang="en-US" sz="2800" b="1">
                <a:solidFill>
                  <a:srgbClr val="0070C0"/>
                </a:solidFill>
                <a:effectLst/>
                <a:latin typeface="#9Slide05 GeosansLight" panose="02000603020000020003" pitchFamily="2" charset="0"/>
                <a:ea typeface="Calibri" panose="020F0502020204030204" pitchFamily="34" charset="0"/>
              </a:rPr>
              <a:t>C. Chuyển dịch cơ cấu trị giá nhập khẩu.	D. Quy mô trị giá nhập khẩu</a:t>
            </a:r>
            <a:r>
              <a:rPr lang="en-US" sz="1800">
                <a:effectLst/>
                <a:latin typeface="Times New Roman" panose="02020603050405020304" pitchFamily="18" charset="0"/>
                <a:ea typeface="Calibri" panose="020F0502020204030204" pitchFamily="34" charset="0"/>
              </a:rPr>
              <a:t>.</a:t>
            </a:r>
          </a:p>
        </p:txBody>
      </p:sp>
      <p:sp>
        <p:nvSpPr>
          <p:cNvPr id="8" name="TextBox 7">
            <a:extLst>
              <a:ext uri="{FF2B5EF4-FFF2-40B4-BE49-F238E27FC236}">
                <a16:creationId xmlns:a16="http://schemas.microsoft.com/office/drawing/2014/main" id="{BCE981FF-C58D-1CA0-68B7-1E1C09485613}"/>
              </a:ext>
            </a:extLst>
          </p:cNvPr>
          <p:cNvSpPr txBox="1"/>
          <p:nvPr/>
        </p:nvSpPr>
        <p:spPr>
          <a:xfrm>
            <a:off x="4498999" y="5030237"/>
            <a:ext cx="829491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3509963" algn="l"/>
              </a:tabLst>
            </a:pPr>
            <a:r>
              <a:rPr kumimoji="0" lang="en-US" altLang="en-US" sz="18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(Số liệu theo Niên giám thống kê Việt Nam 2020, NXB Thống kê, 2021)</a:t>
            </a:r>
            <a:endParaRPr kumimoji="0" lang="en-US" altLang="en-US" sz="1800" b="1" i="0" u="none" strike="noStrike" cap="none" normalizeH="0" baseline="0">
              <a:ln>
                <a:noFill/>
              </a:ln>
              <a:solidFill>
                <a:srgbClr val="0070C0"/>
              </a:solidFill>
              <a:effectLst/>
              <a:latin typeface="#9Slide05 GeosansLight" panose="02000603020000020003" pitchFamily="2" charset="0"/>
            </a:endParaRPr>
          </a:p>
        </p:txBody>
      </p:sp>
      <p:sp>
        <p:nvSpPr>
          <p:cNvPr id="11" name="TextBox 10">
            <a:extLst>
              <a:ext uri="{FF2B5EF4-FFF2-40B4-BE49-F238E27FC236}">
                <a16:creationId xmlns:a16="http://schemas.microsoft.com/office/drawing/2014/main" id="{65BAD0FB-053E-12A5-38D8-4EA9089770D0}"/>
              </a:ext>
            </a:extLst>
          </p:cNvPr>
          <p:cNvSpPr txBox="1"/>
          <p:nvPr/>
        </p:nvSpPr>
        <p:spPr>
          <a:xfrm>
            <a:off x="2346487" y="1000073"/>
            <a:ext cx="7499026" cy="658963"/>
          </a:xfrm>
          <a:prstGeom prst="rect">
            <a:avLst/>
          </a:prstGeom>
          <a:noFill/>
        </p:spPr>
        <p:txBody>
          <a:bodyPr wrap="square">
            <a:spAutoFit/>
          </a:bodyPr>
          <a:lstStyle/>
          <a:p>
            <a:pPr marL="0" marR="0" algn="ctr">
              <a:lnSpc>
                <a:spcPct val="150000"/>
              </a:lnSpc>
              <a:spcBef>
                <a:spcPts val="0"/>
              </a:spcBef>
              <a:spcAft>
                <a:spcPts val="0"/>
              </a:spcAft>
            </a:pP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a:t>
            </a:r>
            <a:r>
              <a:rPr lang="en-US" sz="2800" b="1">
                <a:solidFill>
                  <a:srgbClr val="C00000"/>
                </a:solidFill>
                <a:latin typeface="#9Slide05 GeosansLight" panose="02000603020000020003" pitchFamily="2" charset="0"/>
                <a:ea typeface="Calibri" panose="020F0502020204030204" pitchFamily="34" charset="0"/>
                <a:cs typeface="Times New Roman" panose="02020603050405020304" pitchFamily="18" charset="0"/>
              </a:rPr>
              <a:t>thi chính thức</a:t>
            </a: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 của Bộ GD- ĐT năm 2022, mã 301</a:t>
            </a:r>
          </a:p>
        </p:txBody>
      </p:sp>
      <p:pic>
        <p:nvPicPr>
          <p:cNvPr id="2" name="Picture 4" descr="icon-tick | Tối ưu giải pháp công nghiệp">
            <a:extLst>
              <a:ext uri="{FF2B5EF4-FFF2-40B4-BE49-F238E27FC236}">
                <a16:creationId xmlns:a16="http://schemas.microsoft.com/office/drawing/2014/main" id="{C4E8954C-5DDD-F862-0BD0-F16774E14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842" y="6172200"/>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30A1D2F8-76E3-F0F1-E05B-69E2480421DF}"/>
              </a:ext>
            </a:extLst>
          </p:cNvPr>
          <p:cNvCxnSpPr>
            <a:cxnSpLocks/>
          </p:cNvCxnSpPr>
          <p:nvPr/>
        </p:nvCxnSpPr>
        <p:spPr>
          <a:xfrm>
            <a:off x="914400" y="617220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95F17D6-625B-7A1B-0DAB-0D30B19B59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02347"/>
            <a:ext cx="4953000" cy="2866916"/>
          </a:xfrm>
          <a:prstGeom prst="rect">
            <a:avLst/>
          </a:prstGeom>
          <a:noFill/>
        </p:spPr>
      </p:pic>
      <p:sp>
        <p:nvSpPr>
          <p:cNvPr id="12" name="Rectangle 11">
            <a:extLst>
              <a:ext uri="{FF2B5EF4-FFF2-40B4-BE49-F238E27FC236}">
                <a16:creationId xmlns:a16="http://schemas.microsoft.com/office/drawing/2014/main" id="{E6B94DB4-43C4-E2D8-C7CF-160915C3759F}"/>
              </a:ext>
            </a:extLst>
          </p:cNvPr>
          <p:cNvSpPr/>
          <p:nvPr/>
        </p:nvSpPr>
        <p:spPr>
          <a:xfrm>
            <a:off x="6446520" y="1993406"/>
            <a:ext cx="903142" cy="344207"/>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4B01076-4CE8-48D4-0798-C8DA956862AF}"/>
              </a:ext>
            </a:extLst>
          </p:cNvPr>
          <p:cNvCxnSpPr>
            <a:cxnSpLocks/>
          </p:cNvCxnSpPr>
          <p:nvPr/>
        </p:nvCxnSpPr>
        <p:spPr>
          <a:xfrm>
            <a:off x="7122456" y="6172200"/>
            <a:ext cx="2478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ED2032-9A01-1CA4-65C1-DE645805D00E}"/>
              </a:ext>
            </a:extLst>
          </p:cNvPr>
          <p:cNvCxnSpPr>
            <a:cxnSpLocks/>
          </p:cNvCxnSpPr>
          <p:nvPr/>
        </p:nvCxnSpPr>
        <p:spPr>
          <a:xfrm>
            <a:off x="1107115" y="6645503"/>
            <a:ext cx="24787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3D6573-84BB-8958-139A-5315A2AF3EFE}"/>
              </a:ext>
            </a:extLst>
          </p:cNvPr>
          <p:cNvCxnSpPr>
            <a:cxnSpLocks/>
          </p:cNvCxnSpPr>
          <p:nvPr/>
        </p:nvCxnSpPr>
        <p:spPr>
          <a:xfrm>
            <a:off x="7122456" y="6645503"/>
            <a:ext cx="12393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Multiplication Sign 9">
            <a:extLst>
              <a:ext uri="{FF2B5EF4-FFF2-40B4-BE49-F238E27FC236}">
                <a16:creationId xmlns:a16="http://schemas.microsoft.com/office/drawing/2014/main" id="{FD616EBA-E1C8-1718-8EE7-4EF4DE35F0E7}"/>
              </a:ext>
            </a:extLst>
          </p:cNvPr>
          <p:cNvSpPr/>
          <p:nvPr/>
        </p:nvSpPr>
        <p:spPr>
          <a:xfrm>
            <a:off x="317964" y="5679845"/>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BEBBD6F6-872E-B03F-A118-B47276C24400}"/>
              </a:ext>
            </a:extLst>
          </p:cNvPr>
          <p:cNvSpPr/>
          <p:nvPr/>
        </p:nvSpPr>
        <p:spPr>
          <a:xfrm>
            <a:off x="6564149" y="5647758"/>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EE747A19-F8B3-3B16-9FA9-E8159CED18AD}"/>
              </a:ext>
            </a:extLst>
          </p:cNvPr>
          <p:cNvSpPr/>
          <p:nvPr/>
        </p:nvSpPr>
        <p:spPr>
          <a:xfrm>
            <a:off x="372864" y="6128993"/>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84EA4C3-3933-B6FB-8343-3B3F122A3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323" y="2439952"/>
            <a:ext cx="4597126" cy="2585882"/>
          </a:xfrm>
          <a:prstGeom prst="rect">
            <a:avLst/>
          </a:prstGeom>
        </p:spPr>
      </p:pic>
    </p:spTree>
    <p:extLst>
      <p:ext uri="{BB962C8B-B14F-4D97-AF65-F5344CB8AC3E}">
        <p14:creationId xmlns:p14="http://schemas.microsoft.com/office/powerpoint/2010/main" val="1878369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3"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con là gì? Ý nghĩa, cách sử dụng icon trong thiết kế web">
            <a:hlinkClick r:id="rId2" action="ppaction://hlinksldjump"/>
            <a:extLst>
              <a:ext uri="{FF2B5EF4-FFF2-40B4-BE49-F238E27FC236}">
                <a16:creationId xmlns:a16="http://schemas.microsoft.com/office/drawing/2014/main" id="{F48139A9-A635-49B7-20D3-7B51F9180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36967" r="69333" b="35533"/>
          <a:stretch/>
        </p:blipFill>
        <p:spPr bwMode="auto">
          <a:xfrm>
            <a:off x="3351400" y="0"/>
            <a:ext cx="1066800" cy="984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DCE15B-3004-9E5A-ADD4-6C02368F1625}"/>
              </a:ext>
            </a:extLst>
          </p:cNvPr>
          <p:cNvSpPr txBox="1"/>
          <p:nvPr/>
        </p:nvSpPr>
        <p:spPr>
          <a:xfrm>
            <a:off x="2819400" y="97304"/>
            <a:ext cx="807720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30A0"/>
                </a:solidFill>
                <a:effectLst/>
                <a:uLnTx/>
                <a:uFillTx/>
                <a:latin typeface="#9Slide02 Tieu de rat dai 02" panose="020B0606020202050201" pitchFamily="34" charset="0"/>
                <a:ea typeface="+mn-ea"/>
                <a:cs typeface="+mn-cs"/>
              </a:rPr>
              <a:t>Quy tắc chọn dạng biểu đồ</a:t>
            </a:r>
          </a:p>
        </p:txBody>
      </p:sp>
      <p:pic>
        <p:nvPicPr>
          <p:cNvPr id="1028" name="Picture 4" descr="900+ Number Character Clip Art | Royalty Free - GoGraph">
            <a:extLst>
              <a:ext uri="{FF2B5EF4-FFF2-40B4-BE49-F238E27FC236}">
                <a16:creationId xmlns:a16="http://schemas.microsoft.com/office/drawing/2014/main" id="{928B2E78-37E9-8002-5CCD-A78250AF87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89"/>
          <a:stretch/>
        </p:blipFill>
        <p:spPr bwMode="auto">
          <a:xfrm>
            <a:off x="250854" y="2969064"/>
            <a:ext cx="903274" cy="10122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81D4-E753-F3FB-FE95-80AD37EE2473}"/>
              </a:ext>
            </a:extLst>
          </p:cNvPr>
          <p:cNvSpPr txBox="1"/>
          <p:nvPr/>
        </p:nvSpPr>
        <p:spPr>
          <a:xfrm>
            <a:off x="1219200" y="2992943"/>
            <a:ext cx="82987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BD45">
                    <a:lumMod val="50000"/>
                  </a:srgbClr>
                </a:solidFill>
                <a:effectLst/>
                <a:uLnTx/>
                <a:uFillTx/>
                <a:latin typeface="#9Slide05 Atlantika" pitchFamily="2" charset="0"/>
                <a:ea typeface="+mn-ea"/>
                <a:cs typeface="+mn-cs"/>
              </a:rPr>
              <a:t>Chọn dạng biểu đồ</a:t>
            </a:r>
          </a:p>
        </p:txBody>
      </p:sp>
      <p:sp>
        <p:nvSpPr>
          <p:cNvPr id="10" name="TextBox 9">
            <a:extLst>
              <a:ext uri="{FF2B5EF4-FFF2-40B4-BE49-F238E27FC236}">
                <a16:creationId xmlns:a16="http://schemas.microsoft.com/office/drawing/2014/main" id="{6F22D482-7A76-C670-570F-7787AB5A7715}"/>
              </a:ext>
            </a:extLst>
          </p:cNvPr>
          <p:cNvSpPr txBox="1"/>
          <p:nvPr/>
        </p:nvSpPr>
        <p:spPr>
          <a:xfrm>
            <a:off x="5943600" y="1167873"/>
            <a:ext cx="5943600" cy="1231106"/>
          </a:xfrm>
          <a:prstGeom prst="rect">
            <a:avLst/>
          </a:prstGeom>
          <a:noFill/>
        </p:spPr>
        <p:txBody>
          <a:bodyPr wrap="square" lIns="0" tIns="0" rIns="0" bIns="0" rtlCol="0">
            <a:spAutoFit/>
          </a:bodyPr>
          <a:lstStyle/>
          <a:p>
            <a:pPr lvl="0">
              <a:defRPr/>
            </a:pPr>
            <a:r>
              <a:rPr kumimoji="0" lang="en-US" sz="40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Căn cứ và </a:t>
            </a:r>
            <a:r>
              <a:rPr kumimoji="0" lang="en-US" sz="4000" b="1" i="0" u="none" strike="noStrike" kern="1200" cap="none" spc="0" normalizeH="0" baseline="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yêu</a:t>
            </a:r>
            <a:r>
              <a:rPr kumimoji="0" lang="en-US" sz="4000" b="1" i="0" u="none" strike="noStrike" kern="1200" cap="none" spc="0" normalizeH="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cầu </a:t>
            </a:r>
            <a:r>
              <a:rPr kumimoji="0" lang="en-US" sz="4000" b="1" i="0" u="none" strike="noStrike" kern="1200" cap="none" spc="0" normalizeH="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câu hỏi để xác định</a:t>
            </a:r>
            <a:r>
              <a:rPr kumimoji="0" lang="en-US" sz="4000" b="1" i="0" u="none" strike="noStrike" kern="1200" cap="none" spc="0" normalizeH="0" noProof="0">
                <a:ln>
                  <a:noFill/>
                </a:ln>
                <a:solidFill>
                  <a:srgbClr val="FF0000"/>
                </a:solidFill>
                <a:effectLst/>
                <a:uLnTx/>
                <a:uFillTx/>
                <a:latin typeface="#9Slide05 GeosansLight" panose="02000603020000020003" pitchFamily="2" charset="0"/>
                <a:ea typeface="#9Slide02 Noi dung rat dai" panose="02000000000000000000" pitchFamily="2" charset="0"/>
                <a:cs typeface="+mn-cs"/>
              </a:rPr>
              <a:t> dấu hiệu</a:t>
            </a:r>
            <a:r>
              <a:rPr lang="en-US" sz="4000" b="1">
                <a:solidFill>
                  <a:srgbClr val="0070C0"/>
                </a:solidFill>
                <a:latin typeface="#9Slide05 GeosansLight" panose="02000603020000020003" pitchFamily="2" charset="0"/>
                <a:ea typeface="#9Slide02 Noi dung rat dai" panose="02000000000000000000" pitchFamily="2" charset="0"/>
              </a:rPr>
              <a:t>, đối tượng,...</a:t>
            </a:r>
            <a:endParaRPr kumimoji="0" lang="en-US" sz="4000" b="1" i="0" u="none" strike="noStrike" kern="1200" cap="none" spc="0" normalizeH="0" baseline="0" noProof="0" dirty="0">
              <a:ln>
                <a:noFill/>
              </a:ln>
              <a:solidFill>
                <a:srgbClr val="0070C0"/>
              </a:solidFill>
              <a:effectLst/>
              <a:uLnTx/>
              <a:uFillTx/>
              <a:latin typeface="#9Slide05 GeosansLight" panose="02000603020000020003" pitchFamily="2" charset="0"/>
              <a:ea typeface="#9Slide02 Noi dung rat dai" panose="02000000000000000000" pitchFamily="2" charset="0"/>
              <a:cs typeface="+mn-cs"/>
            </a:endParaRPr>
          </a:p>
        </p:txBody>
      </p:sp>
      <p:sp>
        <p:nvSpPr>
          <p:cNvPr id="13" name="TextBox 12">
            <a:extLst>
              <a:ext uri="{FF2B5EF4-FFF2-40B4-BE49-F238E27FC236}">
                <a16:creationId xmlns:a16="http://schemas.microsoft.com/office/drawing/2014/main" id="{709B18A7-0026-D566-DAEA-323D1C99D1FA}"/>
              </a:ext>
            </a:extLst>
          </p:cNvPr>
          <p:cNvSpPr txBox="1"/>
          <p:nvPr/>
        </p:nvSpPr>
        <p:spPr>
          <a:xfrm>
            <a:off x="6705600" y="4665089"/>
            <a:ext cx="9896347" cy="61555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9Slide05 GeosansLight" panose="02000603020000020003" pitchFamily="2" charset="0"/>
                <a:ea typeface="#9Slide02 Noi dung rat dai" panose="02000000000000000000" pitchFamily="2" charset="0"/>
                <a:cs typeface="+mn-cs"/>
              </a:rPr>
              <a:t>Phương án </a:t>
            </a:r>
            <a:r>
              <a:rPr kumimoji="0" lang="en-US" sz="4000" b="1" i="0" u="none" strike="noStrike" kern="1200" cap="none" spc="0" normalizeH="0" baseline="0" noProof="0">
                <a:ln>
                  <a:noFill/>
                </a:ln>
                <a:solidFill>
                  <a:schemeClr val="accent5">
                    <a:lumMod val="75000"/>
                  </a:schemeClr>
                </a:solidFill>
                <a:effectLst/>
                <a:uLnTx/>
                <a:uFillTx/>
                <a:latin typeface="#9Slide05 GeosansLight" panose="02000603020000020003" pitchFamily="2" charset="0"/>
                <a:ea typeface="#9Slide02 Noi dung rat dai" panose="02000000000000000000" pitchFamily="2" charset="0"/>
                <a:cs typeface="+mn-cs"/>
              </a:rPr>
              <a:t>loại trừ</a:t>
            </a:r>
            <a:endParaRPr kumimoji="0" lang="en-US" sz="4000" b="1" i="0" u="none" strike="noStrike" kern="1200" cap="none" spc="0" normalizeH="0" baseline="0" noProof="0" dirty="0">
              <a:ln>
                <a:noFill/>
              </a:ln>
              <a:solidFill>
                <a:schemeClr val="accent5">
                  <a:lumMod val="75000"/>
                </a:schemeClr>
              </a:solidFill>
              <a:effectLst/>
              <a:uLnTx/>
              <a:uFillTx/>
              <a:latin typeface="#9Slide05 GeosansLight" panose="02000603020000020003" pitchFamily="2" charset="0"/>
              <a:ea typeface="#9Slide02 Noi dung rat dai" panose="02000000000000000000" pitchFamily="2" charset="0"/>
              <a:cs typeface="+mn-cs"/>
            </a:endParaRPr>
          </a:p>
        </p:txBody>
      </p:sp>
      <p:cxnSp>
        <p:nvCxnSpPr>
          <p:cNvPr id="23" name="Straight Arrow Connector 22">
            <a:extLst>
              <a:ext uri="{FF2B5EF4-FFF2-40B4-BE49-F238E27FC236}">
                <a16:creationId xmlns:a16="http://schemas.microsoft.com/office/drawing/2014/main" id="{1935AE5A-0A2C-D773-0217-6C41A4D7C721}"/>
              </a:ext>
            </a:extLst>
          </p:cNvPr>
          <p:cNvCxnSpPr>
            <a:cxnSpLocks/>
            <a:endCxn id="10" idx="1"/>
          </p:cNvCxnSpPr>
          <p:nvPr/>
        </p:nvCxnSpPr>
        <p:spPr>
          <a:xfrm flipV="1">
            <a:off x="3810000" y="1783426"/>
            <a:ext cx="2133600" cy="14199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3984C9E-A2D1-DD74-57EF-CA61C1810AAA}"/>
              </a:ext>
            </a:extLst>
          </p:cNvPr>
          <p:cNvCxnSpPr>
            <a:cxnSpLocks/>
          </p:cNvCxnSpPr>
          <p:nvPr/>
        </p:nvCxnSpPr>
        <p:spPr>
          <a:xfrm>
            <a:off x="4074228" y="3810627"/>
            <a:ext cx="2250372" cy="116223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4A71BA6-F030-9BD1-78F3-427FF15F9C98}"/>
              </a:ext>
            </a:extLst>
          </p:cNvPr>
          <p:cNvSpPr txBox="1"/>
          <p:nvPr/>
        </p:nvSpPr>
        <p:spPr>
          <a:xfrm>
            <a:off x="1909827" y="5905250"/>
            <a:ext cx="9896346" cy="492443"/>
          </a:xfrm>
          <a:prstGeom prst="rect">
            <a:avLst/>
          </a:prstGeom>
          <a:noFill/>
          <a:ln>
            <a:noFill/>
          </a:ln>
        </p:spPr>
        <p:txBody>
          <a:bodyPr wrap="square" lIns="0" tIns="0" rIns="0" bIns="0" rtlCol="0">
            <a:spAutoFit/>
          </a:bodyPr>
          <a:lstStyle/>
          <a:p>
            <a:pPr algn="l"/>
            <a:r>
              <a:rPr lang="en-US" sz="3200" b="1" i="1">
                <a:solidFill>
                  <a:schemeClr val="accent5">
                    <a:lumMod val="75000"/>
                  </a:schemeClr>
                </a:solidFill>
                <a:latin typeface="#9Slide05 GeosansLight" panose="02000603020000020003" pitchFamily="2" charset="0"/>
              </a:rPr>
              <a:t>Lưu ý: Nắm chắc các dấu hiệu nhận biết biểu đồ cơ bản</a:t>
            </a:r>
          </a:p>
        </p:txBody>
      </p:sp>
    </p:spTree>
    <p:extLst>
      <p:ext uri="{BB962C8B-B14F-4D97-AF65-F5344CB8AC3E}">
        <p14:creationId xmlns:p14="http://schemas.microsoft.com/office/powerpoint/2010/main" val="524413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AF2DF-1CD2-8974-E32B-706402C1B847}"/>
              </a:ext>
            </a:extLst>
          </p:cNvPr>
          <p:cNvSpPr txBox="1"/>
          <p:nvPr/>
        </p:nvSpPr>
        <p:spPr>
          <a:xfrm>
            <a:off x="5495160" y="6440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4B8EF447-3A9F-AE60-2870-EB0666591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358402" y="107154"/>
            <a:ext cx="1029604" cy="1029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38C68CCE-EA87-555C-34F2-55FA84578BC4}"/>
              </a:ext>
            </a:extLst>
          </p:cNvPr>
          <p:cNvGraphicFramePr>
            <a:graphicFrameLocks noGrp="1"/>
          </p:cNvGraphicFramePr>
          <p:nvPr>
            <p:extLst>
              <p:ext uri="{D42A27DB-BD31-4B8C-83A1-F6EECF244321}">
                <p14:modId xmlns:p14="http://schemas.microsoft.com/office/powerpoint/2010/main" val="1399151093"/>
              </p:ext>
            </p:extLst>
          </p:nvPr>
        </p:nvGraphicFramePr>
        <p:xfrm>
          <a:off x="690463" y="2704853"/>
          <a:ext cx="10633790" cy="1570845"/>
        </p:xfrm>
        <a:graphic>
          <a:graphicData uri="http://schemas.openxmlformats.org/drawingml/2006/table">
            <a:tbl>
              <a:tblPr firstRow="1" firstCol="1" bandRow="1">
                <a:tableStyleId>{5940675A-B579-460E-94D1-54222C63F5DA}</a:tableStyleId>
              </a:tblPr>
              <a:tblGrid>
                <a:gridCol w="2126758">
                  <a:extLst>
                    <a:ext uri="{9D8B030D-6E8A-4147-A177-3AD203B41FA5}">
                      <a16:colId xmlns:a16="http://schemas.microsoft.com/office/drawing/2014/main" val="429827586"/>
                    </a:ext>
                  </a:extLst>
                </a:gridCol>
                <a:gridCol w="2126758">
                  <a:extLst>
                    <a:ext uri="{9D8B030D-6E8A-4147-A177-3AD203B41FA5}">
                      <a16:colId xmlns:a16="http://schemas.microsoft.com/office/drawing/2014/main" val="3740644030"/>
                    </a:ext>
                  </a:extLst>
                </a:gridCol>
                <a:gridCol w="2126758">
                  <a:extLst>
                    <a:ext uri="{9D8B030D-6E8A-4147-A177-3AD203B41FA5}">
                      <a16:colId xmlns:a16="http://schemas.microsoft.com/office/drawing/2014/main" val="1459275292"/>
                    </a:ext>
                  </a:extLst>
                </a:gridCol>
                <a:gridCol w="2126758">
                  <a:extLst>
                    <a:ext uri="{9D8B030D-6E8A-4147-A177-3AD203B41FA5}">
                      <a16:colId xmlns:a16="http://schemas.microsoft.com/office/drawing/2014/main" val="1208126528"/>
                    </a:ext>
                  </a:extLst>
                </a:gridCol>
                <a:gridCol w="2126758">
                  <a:extLst>
                    <a:ext uri="{9D8B030D-6E8A-4147-A177-3AD203B41FA5}">
                      <a16:colId xmlns:a16="http://schemas.microsoft.com/office/drawing/2014/main" val="1100364410"/>
                    </a:ext>
                  </a:extLst>
                </a:gridCol>
              </a:tblGrid>
              <a:tr h="523615">
                <a:tc>
                  <a:txBody>
                    <a:bodyPr/>
                    <a:lstStyle/>
                    <a:p>
                      <a:pPr marL="0" marR="0">
                        <a:lnSpc>
                          <a:spcPts val="1200"/>
                        </a:lnSpc>
                        <a:spcBef>
                          <a:spcPts val="0"/>
                        </a:spcBef>
                        <a:spcAft>
                          <a:spcPts val="0"/>
                        </a:spcAft>
                      </a:pPr>
                      <a:r>
                        <a:rPr lang="en-US" sz="2400" b="1">
                          <a:solidFill>
                            <a:srgbClr val="0070C0"/>
                          </a:solidFill>
                          <a:effectLst/>
                          <a:latin typeface="#9Slide05 GeosansLight" panose="02000603020000020003" pitchFamily="2" charset="0"/>
                        </a:rPr>
                        <a:t>Năm</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2015</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2018</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2019</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2020</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130482139"/>
                  </a:ext>
                </a:extLst>
              </a:tr>
              <a:tr h="523615">
                <a:tc>
                  <a:txBody>
                    <a:bodyPr/>
                    <a:lstStyle/>
                    <a:p>
                      <a:pPr marL="0" marR="0">
                        <a:lnSpc>
                          <a:spcPts val="1200"/>
                        </a:lnSpc>
                        <a:spcBef>
                          <a:spcPts val="0"/>
                        </a:spcBef>
                        <a:spcAft>
                          <a:spcPts val="0"/>
                        </a:spcAft>
                      </a:pPr>
                      <a:r>
                        <a:rPr lang="en-US" sz="2400" b="1">
                          <a:solidFill>
                            <a:srgbClr val="0070C0"/>
                          </a:solidFill>
                          <a:effectLst/>
                          <a:latin typeface="#9Slide05 GeosansLight" panose="02000603020000020003" pitchFamily="2" charset="0"/>
                        </a:rPr>
                        <a:t>Sắt, thép</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7491,7</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9901,6</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9506,2</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8067,0</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901326268"/>
                  </a:ext>
                </a:extLst>
              </a:tr>
              <a:tr h="523615">
                <a:tc>
                  <a:txBody>
                    <a:bodyPr/>
                    <a:lstStyle/>
                    <a:p>
                      <a:pPr marL="0" marR="0">
                        <a:lnSpc>
                          <a:spcPts val="1200"/>
                        </a:lnSpc>
                        <a:spcBef>
                          <a:spcPts val="0"/>
                        </a:spcBef>
                        <a:spcAft>
                          <a:spcPts val="0"/>
                        </a:spcAft>
                      </a:pPr>
                      <a:r>
                        <a:rPr lang="en-US" sz="2400" b="1" dirty="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Than </a:t>
                      </a:r>
                      <a:r>
                        <a:rPr lang="en-US" sz="2400" b="1" dirty="0" err="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đá</a:t>
                      </a:r>
                      <a:endParaRPr lang="en-US" sz="2400" b="1" dirty="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547,5</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2555,0</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a:solidFill>
                            <a:srgbClr val="0070C0"/>
                          </a:solidFill>
                          <a:effectLst/>
                          <a:latin typeface="#9Slide05 GeosansLight" panose="02000603020000020003" pitchFamily="2" charset="0"/>
                        </a:rPr>
                        <a:t>3788,8</a:t>
                      </a:r>
                      <a:endPar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tc>
                  <a:txBody>
                    <a:bodyPr/>
                    <a:lstStyle/>
                    <a:p>
                      <a:pPr marL="0" marR="0" algn="ctr">
                        <a:lnSpc>
                          <a:spcPts val="1200"/>
                        </a:lnSpc>
                        <a:spcBef>
                          <a:spcPts val="0"/>
                        </a:spcBef>
                        <a:spcAft>
                          <a:spcPts val="0"/>
                        </a:spcAft>
                      </a:pPr>
                      <a:r>
                        <a:rPr lang="en-US" sz="2400" b="1" dirty="0">
                          <a:solidFill>
                            <a:srgbClr val="0070C0"/>
                          </a:solidFill>
                          <a:effectLst/>
                          <a:latin typeface="#9Slide05 GeosansLight" panose="02000603020000020003" pitchFamily="2" charset="0"/>
                        </a:rPr>
                        <a:t>3777,7</a:t>
                      </a:r>
                      <a:endParaRPr lang="en-US" sz="2400" b="1" dirty="0">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369091946"/>
                  </a:ext>
                </a:extLst>
              </a:tr>
            </a:tbl>
          </a:graphicData>
        </a:graphic>
      </p:graphicFrame>
      <p:sp>
        <p:nvSpPr>
          <p:cNvPr id="6" name="Rectangle 1">
            <a:extLst>
              <a:ext uri="{FF2B5EF4-FFF2-40B4-BE49-F238E27FC236}">
                <a16:creationId xmlns:a16="http://schemas.microsoft.com/office/drawing/2014/main" id="{D8DA0E6B-78F2-3BC2-5EF4-B15C7E323427}"/>
              </a:ext>
            </a:extLst>
          </p:cNvPr>
          <p:cNvSpPr>
            <a:spLocks noChangeArrowheads="1"/>
          </p:cNvSpPr>
          <p:nvPr/>
        </p:nvSpPr>
        <p:spPr bwMode="auto">
          <a:xfrm>
            <a:off x="304800" y="4956807"/>
            <a:ext cx="1188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800" b="1" i="0" u="none" strike="noStrike" cap="none" normalizeH="0" baseline="0">
                <a:ln>
                  <a:noFill/>
                </a:ln>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rPr>
              <a:t>Theo bảng số liệu, để thể hiện tốc độ tăng trưởng giá trị một số mặt hàng nhập khẩu của nước ta giai đoạn 2015 - 2020, dạng biểu đồ nào sau đây là thích hợp nhất?</a:t>
            </a:r>
            <a:endParaRPr kumimoji="0" lang="en-US" altLang="en-US" sz="2800" b="1" i="0" u="none" strike="noStrike" cap="none" normalizeH="0" baseline="0">
              <a:ln>
                <a:noFill/>
              </a:ln>
              <a:solidFill>
                <a:srgbClr val="7030A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8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 Miền.		B. Tròn.		C. Đường.		D. Cột.</a:t>
            </a:r>
            <a:endParaRPr kumimoji="0" lang="en-US" altLang="en-US" sz="2800" b="1" i="0" u="none" strike="noStrike" cap="none" normalizeH="0" baseline="0">
              <a:ln>
                <a:noFill/>
              </a:ln>
              <a:solidFill>
                <a:srgbClr val="0070C0"/>
              </a:solidFill>
              <a:effectLst/>
              <a:latin typeface="#9Slide05 GeosansLight" panose="02000603020000020003" pitchFamily="2" charset="0"/>
            </a:endParaRPr>
          </a:p>
        </p:txBody>
      </p:sp>
      <p:sp>
        <p:nvSpPr>
          <p:cNvPr id="8" name="TextBox 7">
            <a:extLst>
              <a:ext uri="{FF2B5EF4-FFF2-40B4-BE49-F238E27FC236}">
                <a16:creationId xmlns:a16="http://schemas.microsoft.com/office/drawing/2014/main" id="{B047CD52-629E-AC51-55B5-60C8AFDC533E}"/>
              </a:ext>
            </a:extLst>
          </p:cNvPr>
          <p:cNvSpPr txBox="1"/>
          <p:nvPr/>
        </p:nvSpPr>
        <p:spPr>
          <a:xfrm>
            <a:off x="443203" y="1683218"/>
            <a:ext cx="11610393"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80. Cho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liệu</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endParaRPr kumimoji="0" lang="en-US" altLang="en-US" sz="2400" b="1" i="0" u="none" strike="noStrike" cap="none" normalizeH="0" baseline="0" dirty="0">
              <a:ln>
                <a:noFill/>
              </a:ln>
              <a:solidFill>
                <a:srgbClr val="0070C0"/>
              </a:solidFill>
              <a:effectLst/>
              <a:latin typeface="#9Slide05 GeosansLight" panose="02000603020000020003" pitchFamily="2" charset="0"/>
            </a:endParaRPr>
          </a:p>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TRI GIÁ MỘT SỐ MẶT HÀNG NHẬP KHẨU CỦA NƯỚC TA GIAI ĐOẠN 2015 – 2020</a:t>
            </a:r>
            <a:r>
              <a:rPr lang="en-US" altLang="en-US" sz="2000" b="1" dirty="0">
                <a:solidFill>
                  <a:srgbClr val="0070C0"/>
                </a:solidFill>
                <a:latin typeface="#9Slide05 GeosansLight" panose="02000603020000020003" pitchFamily="2" charset="0"/>
              </a:rPr>
              <a:t> </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Đơn</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vị</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Triệu</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đô</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 la </a:t>
            </a:r>
            <a:r>
              <a:rPr kumimoji="0" lang="en-US" altLang="en-US" sz="2400" b="1" i="0" u="none" strike="noStrike" cap="none" normalizeH="0" baseline="0" dirty="0" err="1">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Mỹ</a:t>
            </a:r>
            <a:r>
              <a:rPr kumimoji="0" lang="en-US" altLang="en-US" sz="2400" b="1" i="0" u="none" strike="noStrike" cap="none" normalizeH="0" baseline="0" dirty="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t>
            </a:r>
            <a:endParaRPr kumimoji="0" lang="en-US" altLang="en-US" sz="2400" b="1" i="0" u="none" strike="noStrike" cap="none" normalizeH="0" baseline="0" dirty="0">
              <a:ln>
                <a:noFill/>
              </a:ln>
              <a:solidFill>
                <a:srgbClr val="0070C0"/>
              </a:solidFill>
              <a:effectLst/>
              <a:latin typeface="#9Slide05 GeosansLight" panose="02000603020000020003" pitchFamily="2" charset="0"/>
            </a:endParaRPr>
          </a:p>
        </p:txBody>
      </p:sp>
      <p:sp>
        <p:nvSpPr>
          <p:cNvPr id="10" name="TextBox 9">
            <a:extLst>
              <a:ext uri="{FF2B5EF4-FFF2-40B4-BE49-F238E27FC236}">
                <a16:creationId xmlns:a16="http://schemas.microsoft.com/office/drawing/2014/main" id="{DD8A2788-7D04-15A0-D4D0-EF9B1635181E}"/>
              </a:ext>
            </a:extLst>
          </p:cNvPr>
          <p:cNvSpPr txBox="1"/>
          <p:nvPr/>
        </p:nvSpPr>
        <p:spPr>
          <a:xfrm>
            <a:off x="5791200" y="4366059"/>
            <a:ext cx="110661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(Niên giám thống kê Việt Nam 2021, NXB Thống kê, 2022)</a:t>
            </a:r>
            <a:endParaRPr kumimoji="0" lang="en-US" altLang="en-US" sz="2000" b="1" i="0" u="none" strike="noStrike" cap="none" normalizeH="0" baseline="0">
              <a:ln>
                <a:noFill/>
              </a:ln>
              <a:solidFill>
                <a:srgbClr val="0070C0"/>
              </a:solidFill>
              <a:effectLst/>
              <a:latin typeface="#9Slide05 GeosansLight" panose="02000603020000020003" pitchFamily="2" charset="0"/>
            </a:endParaRPr>
          </a:p>
        </p:txBody>
      </p:sp>
      <p:sp>
        <p:nvSpPr>
          <p:cNvPr id="2" name="TextBox 1">
            <a:extLst>
              <a:ext uri="{FF2B5EF4-FFF2-40B4-BE49-F238E27FC236}">
                <a16:creationId xmlns:a16="http://schemas.microsoft.com/office/drawing/2014/main" id="{C9A2C2C2-F491-99EB-6F73-0BE39D4620A0}"/>
              </a:ext>
            </a:extLst>
          </p:cNvPr>
          <p:cNvSpPr txBox="1"/>
          <p:nvPr/>
        </p:nvSpPr>
        <p:spPr>
          <a:xfrm>
            <a:off x="3200400" y="1102570"/>
            <a:ext cx="7499026" cy="658963"/>
          </a:xfrm>
          <a:prstGeom prst="rect">
            <a:avLst/>
          </a:prstGeom>
          <a:noFill/>
        </p:spPr>
        <p:txBody>
          <a:bodyPr wrap="square">
            <a:spAutoFit/>
          </a:bodyPr>
          <a:lstStyle/>
          <a:p>
            <a:pPr marL="0" marR="0">
              <a:lnSpc>
                <a:spcPct val="150000"/>
              </a:lnSpc>
              <a:spcBef>
                <a:spcPts val="0"/>
              </a:spcBef>
              <a:spcAft>
                <a:spcPts val="0"/>
              </a:spcAft>
            </a:pPr>
            <a:r>
              <a:rPr lang="en-US" sz="28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minh họa của Bộ GD- ĐT năm 2023</a:t>
            </a:r>
          </a:p>
        </p:txBody>
      </p:sp>
      <p:pic>
        <p:nvPicPr>
          <p:cNvPr id="7" name="Picture 4" descr="icon-tick | Tối ưu giải pháp công nghiệp">
            <a:extLst>
              <a:ext uri="{FF2B5EF4-FFF2-40B4-BE49-F238E27FC236}">
                <a16:creationId xmlns:a16="http://schemas.microsoft.com/office/drawing/2014/main" id="{36650F08-C206-9FE2-3F2E-4C1F7A22D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824388"/>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9E0204-7003-569B-37B7-2A7C1FC7E457}"/>
              </a:ext>
            </a:extLst>
          </p:cNvPr>
          <p:cNvCxnSpPr>
            <a:cxnSpLocks/>
          </p:cNvCxnSpPr>
          <p:nvPr/>
        </p:nvCxnSpPr>
        <p:spPr>
          <a:xfrm>
            <a:off x="4510685" y="54102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BF8E6D-252F-6445-6515-6CF866DC29F7}"/>
              </a:ext>
            </a:extLst>
          </p:cNvPr>
          <p:cNvCxnSpPr>
            <a:cxnSpLocks/>
          </p:cNvCxnSpPr>
          <p:nvPr/>
        </p:nvCxnSpPr>
        <p:spPr>
          <a:xfrm>
            <a:off x="3382390" y="5824388"/>
            <a:ext cx="1737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F79D51-3337-BE91-8A28-954902AC3F3D}"/>
              </a:ext>
            </a:extLst>
          </p:cNvPr>
          <p:cNvCxnSpPr>
            <a:cxnSpLocks/>
          </p:cNvCxnSpPr>
          <p:nvPr/>
        </p:nvCxnSpPr>
        <p:spPr>
          <a:xfrm>
            <a:off x="443203" y="2473457"/>
            <a:ext cx="46769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328E5-D446-7FB8-76A9-A53999FD7498}"/>
              </a:ext>
            </a:extLst>
          </p:cNvPr>
          <p:cNvSpPr/>
          <p:nvPr/>
        </p:nvSpPr>
        <p:spPr>
          <a:xfrm>
            <a:off x="690464" y="2750686"/>
            <a:ext cx="10633790" cy="449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6" name="Straight Connector 15">
            <a:extLst>
              <a:ext uri="{FF2B5EF4-FFF2-40B4-BE49-F238E27FC236}">
                <a16:creationId xmlns:a16="http://schemas.microsoft.com/office/drawing/2014/main" id="{D1792EA5-D728-B5CA-188D-21251964148F}"/>
              </a:ext>
            </a:extLst>
          </p:cNvPr>
          <p:cNvCxnSpPr>
            <a:cxnSpLocks/>
          </p:cNvCxnSpPr>
          <p:nvPr/>
        </p:nvCxnSpPr>
        <p:spPr>
          <a:xfrm>
            <a:off x="8885025" y="54102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descr="A screenshot of a computer&#10;&#10;Description automatically generated with low confidence">
            <a:extLst>
              <a:ext uri="{FF2B5EF4-FFF2-40B4-BE49-F238E27FC236}">
                <a16:creationId xmlns:a16="http://schemas.microsoft.com/office/drawing/2014/main" id="{4C6AB63F-5183-0C9A-9FD4-05657F38B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450" y="2598504"/>
            <a:ext cx="3992146" cy="2233257"/>
          </a:xfrm>
          <a:prstGeom prst="rect">
            <a:avLst/>
          </a:prstGeom>
        </p:spPr>
      </p:pic>
    </p:spTree>
    <p:extLst>
      <p:ext uri="{BB962C8B-B14F-4D97-AF65-F5344CB8AC3E}">
        <p14:creationId xmlns:p14="http://schemas.microsoft.com/office/powerpoint/2010/main" val="617010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AF2DF-1CD2-8974-E32B-706402C1B847}"/>
              </a:ext>
            </a:extLst>
          </p:cNvPr>
          <p:cNvSpPr txBox="1"/>
          <p:nvPr/>
        </p:nvSpPr>
        <p:spPr>
          <a:xfrm>
            <a:off x="5495160" y="6440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4B8EF447-3A9F-AE60-2870-EB0666591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358402" y="107154"/>
            <a:ext cx="1029604" cy="10296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D8DA0E6B-78F2-3BC2-5EF4-B15C7E323427}"/>
              </a:ext>
            </a:extLst>
          </p:cNvPr>
          <p:cNvSpPr>
            <a:spLocks noChangeArrowheads="1"/>
          </p:cNvSpPr>
          <p:nvPr/>
        </p:nvSpPr>
        <p:spPr bwMode="auto">
          <a:xfrm>
            <a:off x="152400" y="4878470"/>
            <a:ext cx="11887200" cy="147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9pPr>
          </a:lstStyle>
          <a:p>
            <a:pPr marL="0" marR="0" indent="179705" algn="just">
              <a:lnSpc>
                <a:spcPct val="110000"/>
              </a:lnSpc>
              <a:spcBef>
                <a:spcPts val="0"/>
              </a:spcBef>
              <a:spcAft>
                <a:spcPts val="0"/>
              </a:spcAft>
            </a:pPr>
            <a:r>
              <a:rPr lang="en-US" sz="2800" b="1">
                <a:solidFill>
                  <a:srgbClr val="7030A0"/>
                </a:solidFill>
                <a:effectLst/>
                <a:latin typeface="#9Slide05 GeosansLight" panose="02000603020000020003" pitchFamily="2" charset="0"/>
                <a:ea typeface="Times New Roman" panose="02020603050405020304" pitchFamily="18" charset="0"/>
                <a:cs typeface="Times New Roman" panose="02020603050405020304" pitchFamily="18" charset="0"/>
              </a:rPr>
              <a:t>Theo bảng số liệu, để thể hiện sự chuyển dịch cơ cấu sản lượng thủy sản của nước ta giai đoạn 2010 - 2019, dạng biểu đồ nào sau đây là thích hợp nhất?</a:t>
            </a:r>
            <a:endParaRPr lang="en-US" sz="28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endParaRPr>
          </a:p>
          <a:p>
            <a:pPr marL="0" marR="0" indent="179705">
              <a:lnSpc>
                <a:spcPct val="110000"/>
              </a:lnSpc>
              <a:spcBef>
                <a:spcPts val="0"/>
              </a:spcBef>
              <a:spcAft>
                <a:spcPts val="0"/>
              </a:spcAft>
              <a:tabLst>
                <a:tab pos="1931035" algn="l"/>
                <a:tab pos="3686810" algn="l"/>
                <a:tab pos="5440045" algn="l"/>
              </a:tabLst>
            </a:pPr>
            <a:r>
              <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rPr>
              <a:t>A. Kết hợp.		B. Đường.			C. Miền.		D. Tròn.</a:t>
            </a:r>
            <a:endParaRPr lang="en-US" sz="28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47CD52-629E-AC51-55B5-60C8AFDC533E}"/>
              </a:ext>
            </a:extLst>
          </p:cNvPr>
          <p:cNvSpPr txBox="1"/>
          <p:nvPr/>
        </p:nvSpPr>
        <p:spPr>
          <a:xfrm>
            <a:off x="443203" y="1683218"/>
            <a:ext cx="11610393" cy="110799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4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80. Cho bảng số liệu:</a:t>
            </a:r>
            <a:endParaRPr kumimoji="0" lang="en-US" altLang="en-US" sz="2400" b="1" i="0" u="none" strike="noStrike" cap="none" normalizeH="0" baseline="0">
              <a:ln>
                <a:noFill/>
              </a:ln>
              <a:solidFill>
                <a:srgbClr val="0070C0"/>
              </a:solidFill>
              <a:effectLst/>
              <a:latin typeface="#9Slide05 GeosansLight" panose="02000603020000020003" pitchFamily="2" charset="0"/>
            </a:endParaRPr>
          </a:p>
          <a:p>
            <a:pPr marL="0" marR="0" indent="179705" algn="ctr">
              <a:lnSpc>
                <a:spcPct val="110000"/>
              </a:lnSpc>
              <a:spcBef>
                <a:spcPts val="0"/>
              </a:spcBef>
              <a:spcAft>
                <a:spcPts val="0"/>
              </a:spcAft>
              <a:tabLst>
                <a:tab pos="571500" algn="l"/>
              </a:tabLst>
            </a:pPr>
            <a:r>
              <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rPr>
              <a:t>SẢN LƯỢNG THỦY SẢN CỦA NƯỚC TA GIAI ĐOẠN 2010 - 2019</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p>
            <a:r>
              <a:rPr lang="en-US" sz="2000" b="1" i="1">
                <a:solidFill>
                  <a:srgbClr val="0070C0"/>
                </a:solidFill>
                <a:effectLst/>
                <a:latin typeface="#9Slide05 GeosansLight" panose="02000603020000020003" pitchFamily="2" charset="0"/>
                <a:ea typeface="Times New Roman" panose="02020603050405020304" pitchFamily="18" charset="0"/>
              </a:rPr>
              <a:t>									(Đơn vị: Nghìn tấn</a:t>
            </a:r>
            <a:endParaRPr kumimoji="0" lang="en-US" altLang="en-US" sz="2800" b="1" i="0" u="none" strike="noStrike" cap="none" normalizeH="0" baseline="0">
              <a:ln>
                <a:noFill/>
              </a:ln>
              <a:solidFill>
                <a:srgbClr val="0070C0"/>
              </a:solidFill>
              <a:effectLst/>
              <a:latin typeface="#9Slide05 GeosansLight" panose="02000603020000020003" pitchFamily="2" charset="0"/>
            </a:endParaRPr>
          </a:p>
        </p:txBody>
      </p:sp>
      <p:sp>
        <p:nvSpPr>
          <p:cNvPr id="10" name="TextBox 9">
            <a:extLst>
              <a:ext uri="{FF2B5EF4-FFF2-40B4-BE49-F238E27FC236}">
                <a16:creationId xmlns:a16="http://schemas.microsoft.com/office/drawing/2014/main" id="{DD8A2788-7D04-15A0-D4D0-EF9B1635181E}"/>
              </a:ext>
            </a:extLst>
          </p:cNvPr>
          <p:cNvSpPr txBox="1"/>
          <p:nvPr/>
        </p:nvSpPr>
        <p:spPr>
          <a:xfrm>
            <a:off x="5791200" y="4366059"/>
            <a:ext cx="110661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(Niên giám thống kê Việt Nam 2019, NXB Thống kê, 2020)</a:t>
            </a:r>
            <a:endParaRPr kumimoji="0" lang="en-US" altLang="en-US" sz="2000" b="1" i="0" u="none" strike="noStrike" cap="none" normalizeH="0" baseline="0">
              <a:ln>
                <a:noFill/>
              </a:ln>
              <a:solidFill>
                <a:srgbClr val="0070C0"/>
              </a:solidFill>
              <a:effectLst/>
              <a:latin typeface="#9Slide05 GeosansLight" panose="02000603020000020003" pitchFamily="2" charset="0"/>
            </a:endParaRPr>
          </a:p>
        </p:txBody>
      </p:sp>
      <p:pic>
        <p:nvPicPr>
          <p:cNvPr id="7" name="Picture 4" descr="icon-tick | Tối ưu giải pháp công nghiệp">
            <a:extLst>
              <a:ext uri="{FF2B5EF4-FFF2-40B4-BE49-F238E27FC236}">
                <a16:creationId xmlns:a16="http://schemas.microsoft.com/office/drawing/2014/main" id="{36650F08-C206-9FE2-3F2E-4C1F7A22D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660" y="5811285"/>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9E0204-7003-569B-37B7-2A7C1FC7E457}"/>
              </a:ext>
            </a:extLst>
          </p:cNvPr>
          <p:cNvCxnSpPr>
            <a:cxnSpLocks/>
          </p:cNvCxnSpPr>
          <p:nvPr/>
        </p:nvCxnSpPr>
        <p:spPr>
          <a:xfrm>
            <a:off x="5089069" y="53340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BF8E6D-252F-6445-6515-6CF866DC29F7}"/>
              </a:ext>
            </a:extLst>
          </p:cNvPr>
          <p:cNvCxnSpPr>
            <a:cxnSpLocks/>
          </p:cNvCxnSpPr>
          <p:nvPr/>
        </p:nvCxnSpPr>
        <p:spPr>
          <a:xfrm>
            <a:off x="3071412" y="2438400"/>
            <a:ext cx="235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DB9A6B6B-C287-F670-EFAC-6076BC5FBEFC}"/>
              </a:ext>
            </a:extLst>
          </p:cNvPr>
          <p:cNvGraphicFramePr>
            <a:graphicFrameLocks noGrp="1"/>
          </p:cNvGraphicFramePr>
          <p:nvPr>
            <p:extLst>
              <p:ext uri="{D42A27DB-BD31-4B8C-83A1-F6EECF244321}">
                <p14:modId xmlns:p14="http://schemas.microsoft.com/office/powerpoint/2010/main" val="599254706"/>
              </p:ext>
            </p:extLst>
          </p:nvPr>
        </p:nvGraphicFramePr>
        <p:xfrm>
          <a:off x="1066800" y="2951075"/>
          <a:ext cx="10439400" cy="1337019"/>
        </p:xfrm>
        <a:graphic>
          <a:graphicData uri="http://schemas.openxmlformats.org/drawingml/2006/table">
            <a:tbl>
              <a:tblPr firstRow="1" firstCol="1" bandRow="1">
                <a:tableStyleId>{5940675A-B579-460E-94D1-54222C63F5DA}</a:tableStyleId>
              </a:tblPr>
              <a:tblGrid>
                <a:gridCol w="2087880">
                  <a:extLst>
                    <a:ext uri="{9D8B030D-6E8A-4147-A177-3AD203B41FA5}">
                      <a16:colId xmlns:a16="http://schemas.microsoft.com/office/drawing/2014/main" val="2597801423"/>
                    </a:ext>
                  </a:extLst>
                </a:gridCol>
                <a:gridCol w="2087880">
                  <a:extLst>
                    <a:ext uri="{9D8B030D-6E8A-4147-A177-3AD203B41FA5}">
                      <a16:colId xmlns:a16="http://schemas.microsoft.com/office/drawing/2014/main" val="2495591156"/>
                    </a:ext>
                  </a:extLst>
                </a:gridCol>
                <a:gridCol w="2087880">
                  <a:extLst>
                    <a:ext uri="{9D8B030D-6E8A-4147-A177-3AD203B41FA5}">
                      <a16:colId xmlns:a16="http://schemas.microsoft.com/office/drawing/2014/main" val="47082698"/>
                    </a:ext>
                  </a:extLst>
                </a:gridCol>
                <a:gridCol w="2087880">
                  <a:extLst>
                    <a:ext uri="{9D8B030D-6E8A-4147-A177-3AD203B41FA5}">
                      <a16:colId xmlns:a16="http://schemas.microsoft.com/office/drawing/2014/main" val="1038059103"/>
                    </a:ext>
                  </a:extLst>
                </a:gridCol>
                <a:gridCol w="2087880">
                  <a:extLst>
                    <a:ext uri="{9D8B030D-6E8A-4147-A177-3AD203B41FA5}">
                      <a16:colId xmlns:a16="http://schemas.microsoft.com/office/drawing/2014/main" val="1279879024"/>
                    </a:ext>
                  </a:extLst>
                </a:gridCol>
              </a:tblGrid>
              <a:tr h="445673">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Năm</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2010</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2013</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2016</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2019</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011968"/>
                  </a:ext>
                </a:extLst>
              </a:tr>
              <a:tr h="445673">
                <a:tc>
                  <a:txBody>
                    <a:bodyPr/>
                    <a:lstStyle/>
                    <a:p>
                      <a:pPr marL="0" marR="0">
                        <a:lnSpc>
                          <a:spcPct val="110000"/>
                        </a:lnSpc>
                        <a:spcBef>
                          <a:spcPts val="0"/>
                        </a:spcBef>
                        <a:spcAft>
                          <a:spcPts val="0"/>
                        </a:spcAft>
                      </a:pPr>
                      <a:r>
                        <a:rPr lang="en-US" sz="2400" b="1">
                          <a:solidFill>
                            <a:srgbClr val="0070C0"/>
                          </a:solidFill>
                          <a:effectLst/>
                          <a:latin typeface="#9Slide05 GeosansLight" panose="02000603020000020003" pitchFamily="2" charset="0"/>
                        </a:rPr>
                        <a:t>Khai thác</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2414,4</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2803,8</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3226,1</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3777,7</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934886"/>
                  </a:ext>
                </a:extLst>
              </a:tr>
              <a:tr h="445673">
                <a:tc>
                  <a:txBody>
                    <a:bodyPr/>
                    <a:lstStyle/>
                    <a:p>
                      <a:pPr marL="0" marR="0">
                        <a:lnSpc>
                          <a:spcPct val="110000"/>
                        </a:lnSpc>
                        <a:spcBef>
                          <a:spcPts val="0"/>
                        </a:spcBef>
                        <a:spcAft>
                          <a:spcPts val="0"/>
                        </a:spcAft>
                      </a:pPr>
                      <a:r>
                        <a:rPr lang="en-US" sz="2400" b="1">
                          <a:solidFill>
                            <a:srgbClr val="0070C0"/>
                          </a:solidFill>
                          <a:effectLst/>
                          <a:latin typeface="#9Slide05 GeosansLight" panose="02000603020000020003" pitchFamily="2" charset="0"/>
                        </a:rPr>
                        <a:t>Nuôi trồng</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2728,3</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3215,9</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3644,6</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4490,5</a:t>
                      </a:r>
                      <a:endParaRPr lang="en-US" sz="20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6664665"/>
                  </a:ext>
                </a:extLst>
              </a:tr>
            </a:tbl>
          </a:graphicData>
        </a:graphic>
      </p:graphicFrame>
      <p:cxnSp>
        <p:nvCxnSpPr>
          <p:cNvPr id="14" name="Straight Connector 13">
            <a:extLst>
              <a:ext uri="{FF2B5EF4-FFF2-40B4-BE49-F238E27FC236}">
                <a16:creationId xmlns:a16="http://schemas.microsoft.com/office/drawing/2014/main" id="{AB6F1955-81EA-B656-FE8F-219B3C52EF25}"/>
              </a:ext>
            </a:extLst>
          </p:cNvPr>
          <p:cNvCxnSpPr>
            <a:cxnSpLocks/>
          </p:cNvCxnSpPr>
          <p:nvPr/>
        </p:nvCxnSpPr>
        <p:spPr>
          <a:xfrm>
            <a:off x="1752600" y="5824388"/>
            <a:ext cx="1613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D4ECCA-3AF7-BAE4-F6D6-68DB9CA1F30E}"/>
              </a:ext>
            </a:extLst>
          </p:cNvPr>
          <p:cNvSpPr txBox="1"/>
          <p:nvPr/>
        </p:nvSpPr>
        <p:spPr>
          <a:xfrm>
            <a:off x="2751960" y="1086874"/>
            <a:ext cx="7391400" cy="578107"/>
          </a:xfrm>
          <a:prstGeom prst="rect">
            <a:avLst/>
          </a:prstGeom>
          <a:noFill/>
        </p:spPr>
        <p:txBody>
          <a:bodyPr wrap="square">
            <a:spAutoFit/>
          </a:bodyPr>
          <a:lstStyle/>
          <a:p>
            <a:pPr marL="0" marR="0">
              <a:lnSpc>
                <a:spcPct val="150000"/>
              </a:lnSpc>
              <a:spcBef>
                <a:spcPts val="0"/>
              </a:spcBef>
              <a:spcAft>
                <a:spcPts val="0"/>
              </a:spcAft>
            </a:pP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chính thức của Bộ GD- ĐT năm </a:t>
            </a:r>
            <a:r>
              <a:rPr lang="vi-VN"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202</a:t>
            </a: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1- Đợt </a:t>
            </a:r>
            <a:r>
              <a:rPr lang="en-US" sz="2400" b="1">
                <a:solidFill>
                  <a:srgbClr val="C00000"/>
                </a:solidFill>
                <a:latin typeface="#9Slide05 GeosansLight" panose="02000603020000020003" pitchFamily="2" charset="0"/>
                <a:ea typeface="Calibri" panose="020F0502020204030204" pitchFamily="34" charset="0"/>
                <a:cs typeface="Times New Roman" panose="02020603050405020304" pitchFamily="18" charset="0"/>
              </a:rPr>
              <a:t>1</a:t>
            </a: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 mã đề 301</a:t>
            </a:r>
          </a:p>
        </p:txBody>
      </p:sp>
      <p:sp>
        <p:nvSpPr>
          <p:cNvPr id="2" name="Rectangle 1">
            <a:extLst>
              <a:ext uri="{FF2B5EF4-FFF2-40B4-BE49-F238E27FC236}">
                <a16:creationId xmlns:a16="http://schemas.microsoft.com/office/drawing/2014/main" id="{9545666E-4C73-8B7A-C819-A8E2C5C9530B}"/>
              </a:ext>
            </a:extLst>
          </p:cNvPr>
          <p:cNvSpPr/>
          <p:nvPr/>
        </p:nvSpPr>
        <p:spPr>
          <a:xfrm>
            <a:off x="1101010" y="2903086"/>
            <a:ext cx="10439400" cy="428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3" name="Straight Connector 12">
            <a:extLst>
              <a:ext uri="{FF2B5EF4-FFF2-40B4-BE49-F238E27FC236}">
                <a16:creationId xmlns:a16="http://schemas.microsoft.com/office/drawing/2014/main" id="{48BE751B-6416-913B-F06E-E6B52690A9AD}"/>
              </a:ext>
            </a:extLst>
          </p:cNvPr>
          <p:cNvCxnSpPr>
            <a:cxnSpLocks/>
          </p:cNvCxnSpPr>
          <p:nvPr/>
        </p:nvCxnSpPr>
        <p:spPr>
          <a:xfrm>
            <a:off x="7704132" y="53340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with low confidence">
            <a:extLst>
              <a:ext uri="{FF2B5EF4-FFF2-40B4-BE49-F238E27FC236}">
                <a16:creationId xmlns:a16="http://schemas.microsoft.com/office/drawing/2014/main" id="{573A2AA1-315A-8A19-90B5-DC42F26E8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450" y="2598504"/>
            <a:ext cx="3992146" cy="2233257"/>
          </a:xfrm>
          <a:prstGeom prst="rect">
            <a:avLst/>
          </a:prstGeom>
        </p:spPr>
      </p:pic>
    </p:spTree>
    <p:extLst>
      <p:ext uri="{BB962C8B-B14F-4D97-AF65-F5344CB8AC3E}">
        <p14:creationId xmlns:p14="http://schemas.microsoft.com/office/powerpoint/2010/main" val="1657727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73CD4-A347-555E-5ECE-717AE6A1AC3C}"/>
              </a:ext>
            </a:extLst>
          </p:cNvPr>
          <p:cNvSpPr txBox="1"/>
          <p:nvPr/>
        </p:nvSpPr>
        <p:spPr>
          <a:xfrm>
            <a:off x="1745770" y="517470"/>
            <a:ext cx="8298180" cy="769441"/>
          </a:xfrm>
          <a:prstGeom prst="rect">
            <a:avLst/>
          </a:prstGeom>
          <a:noFill/>
        </p:spPr>
        <p:txBody>
          <a:bodyPr wrap="square">
            <a:spAutoFit/>
          </a:bodyPr>
          <a:lstStyle/>
          <a:p>
            <a:pPr algn="ctr"/>
            <a:r>
              <a:rPr lang="en-US" sz="4400">
                <a:solidFill>
                  <a:srgbClr val="0070C0"/>
                </a:solidFill>
                <a:latin typeface="#9Slide05 Dear Saturday" panose="02000505000000020004" pitchFamily="2" charset="0"/>
              </a:rPr>
              <a:t>Cấu trúc</a:t>
            </a:r>
          </a:p>
        </p:txBody>
      </p:sp>
      <p:cxnSp>
        <p:nvCxnSpPr>
          <p:cNvPr id="5" name="Straight Connector 4">
            <a:extLst>
              <a:ext uri="{FF2B5EF4-FFF2-40B4-BE49-F238E27FC236}">
                <a16:creationId xmlns:a16="http://schemas.microsoft.com/office/drawing/2014/main" id="{B61CAF75-EB22-90E5-7765-5AD9ADB35298}"/>
              </a:ext>
            </a:extLst>
          </p:cNvPr>
          <p:cNvCxnSpPr>
            <a:cxnSpLocks/>
            <a:stCxn id="6" idx="6"/>
          </p:cNvCxnSpPr>
          <p:nvPr/>
        </p:nvCxnSpPr>
        <p:spPr>
          <a:xfrm flipV="1">
            <a:off x="486477" y="3396567"/>
            <a:ext cx="10603929" cy="3"/>
          </a:xfrm>
          <a:prstGeom prst="line">
            <a:avLst/>
          </a:prstGeom>
          <a:noFill/>
          <a:ln w="9525" cap="flat" cmpd="sng" algn="ctr">
            <a:solidFill>
              <a:srgbClr val="52321D"/>
            </a:solidFill>
            <a:prstDash val="dash"/>
            <a:round/>
            <a:headEnd type="none" w="med" len="med"/>
            <a:tailEnd type="none" w="med" len="med"/>
          </a:ln>
          <a:effectLst/>
        </p:spPr>
      </p:cxnSp>
      <p:sp>
        <p:nvSpPr>
          <p:cNvPr id="6" name="Freeform 2">
            <a:extLst>
              <a:ext uri="{FF2B5EF4-FFF2-40B4-BE49-F238E27FC236}">
                <a16:creationId xmlns:a16="http://schemas.microsoft.com/office/drawing/2014/main" id="{E201F9F2-6D7B-D51E-55D0-A9CA02764EF7}"/>
              </a:ext>
            </a:extLst>
          </p:cNvPr>
          <p:cNvSpPr>
            <a:spLocks noChangeArrowheads="1"/>
          </p:cNvSpPr>
          <p:nvPr/>
        </p:nvSpPr>
        <p:spPr bwMode="auto">
          <a:xfrm>
            <a:off x="486477" y="2540078"/>
            <a:ext cx="1712983" cy="1712983"/>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rgbClr val="00B0F0"/>
          </a:solid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7" name="Freeform 3">
            <a:extLst>
              <a:ext uri="{FF2B5EF4-FFF2-40B4-BE49-F238E27FC236}">
                <a16:creationId xmlns:a16="http://schemas.microsoft.com/office/drawing/2014/main" id="{C1552F7E-B9B8-E50F-BBC0-AFF0545A7C4F}"/>
              </a:ext>
            </a:extLst>
          </p:cNvPr>
          <p:cNvSpPr>
            <a:spLocks noChangeArrowheads="1"/>
          </p:cNvSpPr>
          <p:nvPr/>
        </p:nvSpPr>
        <p:spPr bwMode="auto">
          <a:xfrm>
            <a:off x="760994" y="2732240"/>
            <a:ext cx="1166695" cy="1331405"/>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blipFill dpi="0" rotWithShape="1">
            <a:blip r:embed="rId2">
              <a:extLst>
                <a:ext uri="{28A0092B-C50C-407E-A947-70E740481C1C}">
                  <a14:useLocalDpi xmlns:a14="http://schemas.microsoft.com/office/drawing/2010/main" val="0"/>
                </a:ext>
              </a:extLst>
            </a:blip>
            <a:srcRect/>
            <a:stretch>
              <a:fillRect l="-35098" t="-24880" r="-35098" b="-24880"/>
            </a:stretch>
          </a:blip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8" name="Freeform 5">
            <a:extLst>
              <a:ext uri="{FF2B5EF4-FFF2-40B4-BE49-F238E27FC236}">
                <a16:creationId xmlns:a16="http://schemas.microsoft.com/office/drawing/2014/main" id="{6E29D11A-1A83-6740-5123-FCCC797B72ED}"/>
              </a:ext>
            </a:extLst>
          </p:cNvPr>
          <p:cNvSpPr>
            <a:spLocks noChangeArrowheads="1"/>
          </p:cNvSpPr>
          <p:nvPr/>
        </p:nvSpPr>
        <p:spPr bwMode="auto">
          <a:xfrm>
            <a:off x="6872151" y="2479389"/>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rgbClr val="00B050"/>
          </a:solid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9" name="Freeform 6">
            <a:extLst>
              <a:ext uri="{FF2B5EF4-FFF2-40B4-BE49-F238E27FC236}">
                <a16:creationId xmlns:a16="http://schemas.microsoft.com/office/drawing/2014/main" id="{595A8440-4BBB-CDC8-7ABB-15E405C9462F}"/>
              </a:ext>
            </a:extLst>
          </p:cNvPr>
          <p:cNvSpPr>
            <a:spLocks noChangeArrowheads="1"/>
          </p:cNvSpPr>
          <p:nvPr/>
        </p:nvSpPr>
        <p:spPr bwMode="auto">
          <a:xfrm>
            <a:off x="7146668" y="2671551"/>
            <a:ext cx="1166695" cy="1331405"/>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blipFill dpi="0" rotWithShape="1">
            <a:blip r:embed="rId3">
              <a:extLst>
                <a:ext uri="{28A0092B-C50C-407E-A947-70E740481C1C}">
                  <a14:useLocalDpi xmlns:a14="http://schemas.microsoft.com/office/drawing/2010/main" val="0"/>
                </a:ext>
              </a:extLst>
            </a:blip>
            <a:srcRect/>
            <a:stretch>
              <a:fillRect l="-6914" t="-80" r="-6732" b="80"/>
            </a:stretch>
          </a:blip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0" name="Freeform 14">
            <a:extLst>
              <a:ext uri="{FF2B5EF4-FFF2-40B4-BE49-F238E27FC236}">
                <a16:creationId xmlns:a16="http://schemas.microsoft.com/office/drawing/2014/main" id="{AB7CF4E1-2FC1-46DD-EF25-DD081D62EAAF}"/>
              </a:ext>
            </a:extLst>
          </p:cNvPr>
          <p:cNvSpPr>
            <a:spLocks noChangeArrowheads="1"/>
          </p:cNvSpPr>
          <p:nvPr/>
        </p:nvSpPr>
        <p:spPr bwMode="auto">
          <a:xfrm>
            <a:off x="3733586" y="2491111"/>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rgbClr val="ED7D31"/>
          </a:solid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1" name="Freeform 15">
            <a:extLst>
              <a:ext uri="{FF2B5EF4-FFF2-40B4-BE49-F238E27FC236}">
                <a16:creationId xmlns:a16="http://schemas.microsoft.com/office/drawing/2014/main" id="{F5A34D10-E82C-2AAA-8284-0BB292AE1A40}"/>
              </a:ext>
            </a:extLst>
          </p:cNvPr>
          <p:cNvSpPr>
            <a:spLocks noChangeArrowheads="1"/>
          </p:cNvSpPr>
          <p:nvPr/>
        </p:nvSpPr>
        <p:spPr bwMode="auto">
          <a:xfrm>
            <a:off x="4005359" y="2683272"/>
            <a:ext cx="1166695" cy="133140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blipFill dpi="0" rotWithShape="1">
            <a:blip r:embed="rId4">
              <a:extLst>
                <a:ext uri="{28A0092B-C50C-407E-A947-70E740481C1C}">
                  <a14:useLocalDpi xmlns:a14="http://schemas.microsoft.com/office/drawing/2010/main" val="0"/>
                </a:ext>
              </a:extLst>
            </a:blip>
            <a:srcRect/>
            <a:stretch>
              <a:fillRect l="-35044" t="-26065" r="-31540" b="-20519"/>
            </a:stretch>
          </a:blip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5" name="Freeform 14">
            <a:extLst>
              <a:ext uri="{FF2B5EF4-FFF2-40B4-BE49-F238E27FC236}">
                <a16:creationId xmlns:a16="http://schemas.microsoft.com/office/drawing/2014/main" id="{A6652F2B-83BB-B944-8DE4-D5A694FF1EA9}"/>
              </a:ext>
            </a:extLst>
          </p:cNvPr>
          <p:cNvSpPr>
            <a:spLocks noChangeArrowheads="1"/>
          </p:cNvSpPr>
          <p:nvPr/>
        </p:nvSpPr>
        <p:spPr bwMode="auto">
          <a:xfrm>
            <a:off x="9975873" y="2540078"/>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rgbClr val="FFC000"/>
          </a:solid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6" name="Freeform 15">
            <a:extLst>
              <a:ext uri="{FF2B5EF4-FFF2-40B4-BE49-F238E27FC236}">
                <a16:creationId xmlns:a16="http://schemas.microsoft.com/office/drawing/2014/main" id="{C2B163D2-AF03-BA8C-90B7-E442E40DB11E}"/>
              </a:ext>
            </a:extLst>
          </p:cNvPr>
          <p:cNvSpPr>
            <a:spLocks noChangeArrowheads="1"/>
          </p:cNvSpPr>
          <p:nvPr/>
        </p:nvSpPr>
        <p:spPr bwMode="auto">
          <a:xfrm>
            <a:off x="10247646" y="2732239"/>
            <a:ext cx="1166695" cy="133140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blipFill dpi="0" rotWithShape="1">
            <a:blip r:embed="rId5">
              <a:extLst>
                <a:ext uri="{28A0092B-C50C-407E-A947-70E740481C1C}">
                  <a14:useLocalDpi xmlns:a14="http://schemas.microsoft.com/office/drawing/2010/main" val="0"/>
                </a:ext>
              </a:extLst>
            </a:blip>
            <a:srcRect/>
            <a:stretch>
              <a:fillRect l="-14605" t="-18476" r="-14893" b="4526"/>
            </a:stretch>
          </a:blipFill>
          <a:ln>
            <a:noFill/>
          </a:ln>
          <a:effectLst/>
        </p:spPr>
        <p:txBody>
          <a:bodyPr wrap="none" anchor="ctr"/>
          <a:lstStyle/>
          <a:p>
            <a:pPr marL="0" marR="0" lvl="0" indent="0" algn="l" defTabSz="914149"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2" name="TextBox 11">
            <a:extLst>
              <a:ext uri="{FF2B5EF4-FFF2-40B4-BE49-F238E27FC236}">
                <a16:creationId xmlns:a16="http://schemas.microsoft.com/office/drawing/2014/main" id="{706A805D-2DD4-C035-D850-04C0DF7AA4A6}"/>
              </a:ext>
            </a:extLst>
          </p:cNvPr>
          <p:cNvSpPr txBox="1"/>
          <p:nvPr/>
        </p:nvSpPr>
        <p:spPr>
          <a:xfrm>
            <a:off x="561932" y="4445221"/>
            <a:ext cx="1720341" cy="584775"/>
          </a:xfrm>
          <a:prstGeom prst="rect">
            <a:avLst/>
          </a:prstGeom>
          <a:noFill/>
        </p:spPr>
        <p:txBody>
          <a:bodyPr wrap="square" rtlCol="0">
            <a:spAutoFit/>
          </a:bodyPr>
          <a:lstStyle/>
          <a:p>
            <a:r>
              <a:rPr lang="en-US" sz="3200" b="1">
                <a:solidFill>
                  <a:srgbClr val="0070C0"/>
                </a:solidFill>
                <a:latin typeface="#9Slide05 GeosansLight" panose="02000603020000020003" pitchFamily="2" charset="0"/>
              </a:rPr>
              <a:t>15 câu</a:t>
            </a:r>
          </a:p>
        </p:txBody>
      </p:sp>
      <p:sp>
        <p:nvSpPr>
          <p:cNvPr id="13" name="TextBox 12">
            <a:extLst>
              <a:ext uri="{FF2B5EF4-FFF2-40B4-BE49-F238E27FC236}">
                <a16:creationId xmlns:a16="http://schemas.microsoft.com/office/drawing/2014/main" id="{83D1BF2F-87AC-B7EA-08AF-69BF2FFC3224}"/>
              </a:ext>
            </a:extLst>
          </p:cNvPr>
          <p:cNvSpPr txBox="1"/>
          <p:nvPr/>
        </p:nvSpPr>
        <p:spPr>
          <a:xfrm>
            <a:off x="3526046" y="4445220"/>
            <a:ext cx="1720341" cy="584775"/>
          </a:xfrm>
          <a:prstGeom prst="rect">
            <a:avLst/>
          </a:prstGeom>
          <a:noFill/>
        </p:spPr>
        <p:txBody>
          <a:bodyPr wrap="square" rtlCol="0">
            <a:spAutoFit/>
          </a:bodyPr>
          <a:lstStyle/>
          <a:p>
            <a:r>
              <a:rPr lang="en-US" sz="3200" b="1">
                <a:solidFill>
                  <a:srgbClr val="0070C0"/>
                </a:solidFill>
                <a:latin typeface="#9Slide05 GeosansLight" panose="02000603020000020003" pitchFamily="2" charset="0"/>
              </a:rPr>
              <a:t>Nhận biết</a:t>
            </a:r>
          </a:p>
        </p:txBody>
      </p:sp>
      <p:sp>
        <p:nvSpPr>
          <p:cNvPr id="17" name="TextBox 16">
            <a:extLst>
              <a:ext uri="{FF2B5EF4-FFF2-40B4-BE49-F238E27FC236}">
                <a16:creationId xmlns:a16="http://schemas.microsoft.com/office/drawing/2014/main" id="{8C26D8D4-F159-5A48-A28F-EE092BC0DA93}"/>
              </a:ext>
            </a:extLst>
          </p:cNvPr>
          <p:cNvSpPr txBox="1"/>
          <p:nvPr/>
        </p:nvSpPr>
        <p:spPr>
          <a:xfrm>
            <a:off x="6395762" y="4297527"/>
            <a:ext cx="2562111" cy="1077218"/>
          </a:xfrm>
          <a:prstGeom prst="rect">
            <a:avLst/>
          </a:prstGeom>
          <a:noFill/>
        </p:spPr>
        <p:txBody>
          <a:bodyPr wrap="square" rtlCol="0">
            <a:spAutoFit/>
          </a:bodyPr>
          <a:lstStyle/>
          <a:p>
            <a:pPr algn="ctr"/>
            <a:r>
              <a:rPr lang="en-US" sz="3200" b="1">
                <a:solidFill>
                  <a:srgbClr val="0070C0"/>
                </a:solidFill>
                <a:latin typeface="#9Slide05 GeosansLight" panose="02000603020000020003" pitchFamily="2" charset="0"/>
              </a:rPr>
              <a:t>Nội dung kiến thức đa dạng</a:t>
            </a:r>
          </a:p>
        </p:txBody>
      </p:sp>
      <p:sp>
        <p:nvSpPr>
          <p:cNvPr id="20" name="TextBox 19">
            <a:extLst>
              <a:ext uri="{FF2B5EF4-FFF2-40B4-BE49-F238E27FC236}">
                <a16:creationId xmlns:a16="http://schemas.microsoft.com/office/drawing/2014/main" id="{6B371B66-52EC-DF03-A409-86DAC7F8BDC6}"/>
              </a:ext>
            </a:extLst>
          </p:cNvPr>
          <p:cNvSpPr txBox="1"/>
          <p:nvPr/>
        </p:nvSpPr>
        <p:spPr>
          <a:xfrm>
            <a:off x="9574412" y="4343693"/>
            <a:ext cx="2293598" cy="984885"/>
          </a:xfrm>
          <a:prstGeom prst="rect">
            <a:avLst/>
          </a:prstGeom>
          <a:noFill/>
        </p:spPr>
        <p:txBody>
          <a:bodyPr wrap="square" lIns="0" tIns="0" rIns="0" bIns="0" rtlCol="0">
            <a:spAutoFit/>
          </a:bodyPr>
          <a:lstStyle/>
          <a:p>
            <a:pPr algn="ctr"/>
            <a:r>
              <a:rPr lang="en-US" sz="3200" b="1">
                <a:solidFill>
                  <a:srgbClr val="FF0000"/>
                </a:solidFill>
                <a:latin typeface="#9Slide05 GeosansLight" panose="02000603020000020003" pitchFamily="2" charset="0"/>
              </a:rPr>
              <a:t>Không</a:t>
            </a:r>
            <a:r>
              <a:rPr lang="en-US" sz="3200" b="1">
                <a:solidFill>
                  <a:srgbClr val="0070C0"/>
                </a:solidFill>
                <a:latin typeface="#9Slide05 GeosansLight" panose="02000603020000020003" pitchFamily="2" charset="0"/>
              </a:rPr>
              <a:t> ghi số trang cụ thể</a:t>
            </a:r>
          </a:p>
        </p:txBody>
      </p:sp>
      <p:pic>
        <p:nvPicPr>
          <p:cNvPr id="22" name="Picture 2" descr="Cut Here vector icon isolated on transparent background, Cut Here logo  design Stock Vector | Adobe Stock">
            <a:extLst>
              <a:ext uri="{FF2B5EF4-FFF2-40B4-BE49-F238E27FC236}">
                <a16:creationId xmlns:a16="http://schemas.microsoft.com/office/drawing/2014/main" id="{AE24E1B8-B4F9-EEB0-2883-51A19E19127E}"/>
              </a:ext>
            </a:extLst>
          </p:cNvPr>
          <p:cNvPicPr>
            <a:picLocks noChangeAspect="1" noChangeArrowheads="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backgroundRemoval t="10000" b="90000" l="10000" r="90000">
                        <a14:foregroundMark x1="45833" y1="46389" x2="45833" y2="46389"/>
                        <a14:foregroundMark x1="48611" y1="46389" x2="48611" y2="46389"/>
                        <a14:foregroundMark x1="52500" y1="46389" x2="52500" y2="46389"/>
                        <a14:foregroundMark x1="55556" y1="46389" x2="55556" y2="46389"/>
                        <a14:foregroundMark x1="59167" y1="46944" x2="59167" y2="46944"/>
                        <a14:foregroundMark x1="61667" y1="46944" x2="61667" y2="46944"/>
                        <a14:foregroundMark x1="66389" y1="46389" x2="70556" y2="46111"/>
                        <a14:foregroundMark x1="70556" y1="46111" x2="70556" y2="46111"/>
                        <a14:foregroundMark x1="75833" y1="46389" x2="75833" y2="46389"/>
                        <a14:foregroundMark x1="78889" y1="46389" x2="78889" y2="46389"/>
                      </a14:backgroundRemoval>
                    </a14:imgEffect>
                    <a14:imgEffect>
                      <a14:colorTemperature colorTemp="5900"/>
                    </a14:imgEffect>
                  </a14:imgLayer>
                </a14:imgProps>
              </a:ext>
              <a:ext uri="{28A0092B-C50C-407E-A947-70E740481C1C}">
                <a14:useLocalDpi xmlns:a14="http://schemas.microsoft.com/office/drawing/2010/main" val="0"/>
              </a:ext>
            </a:extLst>
          </a:blip>
          <a:srcRect l="18924" t="34444" r="18889" b="41111"/>
          <a:stretch/>
        </p:blipFill>
        <p:spPr bwMode="auto">
          <a:xfrm>
            <a:off x="9026178" y="4649737"/>
            <a:ext cx="1111686" cy="436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56A166-9275-A8E7-0586-C483808CBC16}"/>
              </a:ext>
            </a:extLst>
          </p:cNvPr>
          <p:cNvSpPr txBox="1"/>
          <p:nvPr/>
        </p:nvSpPr>
        <p:spPr>
          <a:xfrm>
            <a:off x="3119924" y="1229671"/>
            <a:ext cx="5952152" cy="430887"/>
          </a:xfrm>
          <a:prstGeom prst="rect">
            <a:avLst/>
          </a:prstGeom>
          <a:noFill/>
        </p:spPr>
        <p:txBody>
          <a:bodyPr wrap="square" lIns="0" tIns="0" rIns="0" bIns="0" rtlCol="0">
            <a:spAutoFit/>
          </a:bodyPr>
          <a:lstStyle/>
          <a:p>
            <a:pPr algn="ctr"/>
            <a:r>
              <a:rPr lang="en-US" sz="2800">
                <a:solidFill>
                  <a:srgbClr val="F62D04"/>
                </a:solidFill>
                <a:latin typeface="#9Slide05 Dear Saturday" panose="02000505000000020004" pitchFamily="2" charset="0"/>
              </a:rPr>
              <a:t>(Đề minh họa 2022-2023)</a:t>
            </a:r>
          </a:p>
        </p:txBody>
      </p:sp>
      <p:sp>
        <p:nvSpPr>
          <p:cNvPr id="4" name="TextBox 3">
            <a:extLst>
              <a:ext uri="{FF2B5EF4-FFF2-40B4-BE49-F238E27FC236}">
                <a16:creationId xmlns:a16="http://schemas.microsoft.com/office/drawing/2014/main" id="{F733EC60-4983-9C1C-54FF-98528F0B95A7}"/>
              </a:ext>
            </a:extLst>
          </p:cNvPr>
          <p:cNvSpPr txBox="1"/>
          <p:nvPr/>
        </p:nvSpPr>
        <p:spPr>
          <a:xfrm>
            <a:off x="9136681" y="2082771"/>
            <a:ext cx="3040571" cy="430887"/>
          </a:xfrm>
          <a:prstGeom prst="rect">
            <a:avLst/>
          </a:prstGeom>
          <a:noFill/>
        </p:spPr>
        <p:txBody>
          <a:bodyPr wrap="square" lIns="0" tIns="0" rIns="0" bIns="0" rtlCol="0">
            <a:spAutoFit/>
          </a:bodyPr>
          <a:lstStyle/>
          <a:p>
            <a:pPr algn="l"/>
            <a:r>
              <a:rPr lang="en-US" sz="2800" b="1">
                <a:solidFill>
                  <a:srgbClr val="0070C0"/>
                </a:solidFill>
                <a:latin typeface="#9Slide05 GeosansLight" panose="02000603020000020003" pitchFamily="2" charset="0"/>
              </a:rPr>
              <a:t>Chỉ cho biết</a:t>
            </a:r>
            <a:r>
              <a:rPr lang="en-US" sz="2800" b="1">
                <a:solidFill>
                  <a:schemeClr val="accent5">
                    <a:lumMod val="75000"/>
                  </a:schemeClr>
                </a:solidFill>
                <a:latin typeface="#9Slide05 GeosansLight" panose="02000603020000020003" pitchFamily="2" charset="0"/>
              </a:rPr>
              <a:t> tên trang</a:t>
            </a:r>
          </a:p>
        </p:txBody>
      </p:sp>
    </p:spTree>
    <p:extLst>
      <p:ext uri="{BB962C8B-B14F-4D97-AF65-F5344CB8AC3E}">
        <p14:creationId xmlns:p14="http://schemas.microsoft.com/office/powerpoint/2010/main" val="2606164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63" presetClass="path" presetSubtype="0" accel="50000" decel="50000" fill="hold" nodeType="withEffect">
                                  <p:stCondLst>
                                    <p:cond delay="0"/>
                                  </p:stCondLst>
                                  <p:childTnLst>
                                    <p:animMotion origin="layout" path="M 2.5E-6 -0.00972 L 0.20156 -0.00231 " pathEditMode="relative" rAng="0" ptsTypes="AA">
                                      <p:cBhvr>
                                        <p:cTn id="56" dur="2000" fill="hold"/>
                                        <p:tgtEl>
                                          <p:spTgt spid="22"/>
                                        </p:tgtEl>
                                        <p:attrNameLst>
                                          <p:attrName>ppt_x</p:attrName>
                                          <p:attrName>ppt_y</p:attrName>
                                        </p:attrNameLst>
                                      </p:cBhvr>
                                      <p:rCtr x="10078" y="370"/>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2" grpId="0"/>
      <p:bldP spid="13" grpId="0"/>
      <p:bldP spid="17" grpId="0"/>
      <p:bldP spid="20"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AF2DF-1CD2-8974-E32B-706402C1B847}"/>
              </a:ext>
            </a:extLst>
          </p:cNvPr>
          <p:cNvSpPr txBox="1"/>
          <p:nvPr/>
        </p:nvSpPr>
        <p:spPr>
          <a:xfrm>
            <a:off x="5495160" y="6440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4B8EF447-3A9F-AE60-2870-EB0666591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358402" y="107154"/>
            <a:ext cx="1029604" cy="10296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D8DA0E6B-78F2-3BC2-5EF4-B15C7E323427}"/>
              </a:ext>
            </a:extLst>
          </p:cNvPr>
          <p:cNvSpPr>
            <a:spLocks noChangeArrowheads="1"/>
          </p:cNvSpPr>
          <p:nvPr/>
        </p:nvSpPr>
        <p:spPr bwMode="auto">
          <a:xfrm>
            <a:off x="152400" y="4927939"/>
            <a:ext cx="11887200" cy="137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9pPr>
          </a:lstStyle>
          <a:p>
            <a:pPr marL="0" marR="0" indent="179705" algn="just">
              <a:lnSpc>
                <a:spcPct val="110000"/>
              </a:lnSpc>
              <a:spcBef>
                <a:spcPts val="0"/>
              </a:spcBef>
              <a:spcAft>
                <a:spcPts val="0"/>
              </a:spcAft>
            </a:pPr>
            <a:r>
              <a:rPr lang="en-US" sz="2600" b="1">
                <a:solidFill>
                  <a:srgbClr val="7030A0"/>
                </a:solidFill>
                <a:effectLst/>
                <a:latin typeface="#9Slide05 GeosansLight" panose="02000603020000020003" pitchFamily="2" charset="0"/>
                <a:ea typeface="Times New Roman" panose="02020603050405020304" pitchFamily="18" charset="0"/>
                <a:cs typeface="Times New Roman" panose="02020603050405020304" pitchFamily="18" charset="0"/>
              </a:rPr>
              <a:t>Theo bảng số liệu, để thể hiện </a:t>
            </a:r>
            <a:r>
              <a:rPr lang="en-US" sz="2600" b="1">
                <a:solidFill>
                  <a:srgbClr val="7030A0"/>
                </a:solidFill>
                <a:effectLst/>
                <a:latin typeface="#9Slide05 GeosansLight" panose="02000603020000020003" pitchFamily="2" charset="0"/>
                <a:ea typeface="Times New Roman" panose="02020603050405020304" pitchFamily="18" charset="0"/>
              </a:rPr>
              <a:t>quy mô và cơ cấu diện tích các loại cây lâu năm của nước ta năm 2010 và năm 2018, dạng biểu đồ nào sau đây là thích hợp nhất?</a:t>
            </a:r>
            <a:endParaRPr lang="en-US" sz="2600" b="1">
              <a:solidFill>
                <a:srgbClr val="7030A0"/>
              </a:solidFill>
              <a:effectLst/>
              <a:latin typeface="#9Slide05 GeosansLight" panose="02000603020000020003" pitchFamily="2" charset="0"/>
              <a:ea typeface="Calibri" panose="020F0502020204030204" pitchFamily="34" charset="0"/>
              <a:cs typeface="Times New Roman" panose="02020603050405020304" pitchFamily="18" charset="0"/>
            </a:endParaRPr>
          </a:p>
          <a:p>
            <a:pPr marL="0" marR="0" indent="179705">
              <a:lnSpc>
                <a:spcPct val="110000"/>
              </a:lnSpc>
              <a:spcBef>
                <a:spcPts val="0"/>
              </a:spcBef>
              <a:spcAft>
                <a:spcPts val="0"/>
              </a:spcAft>
              <a:tabLst>
                <a:tab pos="1931035" algn="l"/>
                <a:tab pos="3686810" algn="l"/>
                <a:tab pos="5440045" algn="l"/>
              </a:tabLst>
            </a:pPr>
            <a:r>
              <a:rPr lang="en-US" sz="26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rPr>
              <a:t>A. Kết hợp.		B. Đường.			C. Miền.		D. Tròn.</a:t>
            </a:r>
            <a:endParaRPr lang="en-US" sz="26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47CD52-629E-AC51-55B5-60C8AFDC533E}"/>
              </a:ext>
            </a:extLst>
          </p:cNvPr>
          <p:cNvSpPr txBox="1"/>
          <p:nvPr/>
        </p:nvSpPr>
        <p:spPr>
          <a:xfrm>
            <a:off x="337767" y="1514521"/>
            <a:ext cx="11610393" cy="130484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6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80. Cho bảng số liệu:</a:t>
            </a:r>
            <a:endParaRPr kumimoji="0" lang="en-US" altLang="en-US" sz="2600" b="1" i="0" u="none" strike="noStrike" cap="none" normalizeH="0" baseline="0">
              <a:ln>
                <a:noFill/>
              </a:ln>
              <a:solidFill>
                <a:srgbClr val="0070C0"/>
              </a:solidFill>
              <a:effectLst/>
              <a:latin typeface="#9Slide05 GeosansLight" panose="02000603020000020003" pitchFamily="2" charset="0"/>
            </a:endParaRPr>
          </a:p>
          <a:p>
            <a:pPr marL="0" marR="0" indent="179705" algn="ctr">
              <a:lnSpc>
                <a:spcPct val="110000"/>
              </a:lnSpc>
              <a:spcBef>
                <a:spcPts val="0"/>
              </a:spcBef>
              <a:spcAft>
                <a:spcPts val="0"/>
              </a:spcAft>
            </a:pPr>
            <a:r>
              <a:rPr lang="en-US" sz="2400" b="1">
                <a:solidFill>
                  <a:srgbClr val="0070C0"/>
                </a:solidFill>
                <a:effectLst/>
                <a:latin typeface="#9Slide05 GeosansLight" panose="02000603020000020003" pitchFamily="2" charset="0"/>
                <a:ea typeface="Times New Roman" panose="02020603050405020304" pitchFamily="18" charset="0"/>
              </a:rPr>
              <a:t>DIỆN TÍCH CÁC LOẠI CÂY LÂU NĂM CỦA NƯỚC TA NĂM 2010 VÀ NĂM 2018</a:t>
            </a:r>
          </a:p>
          <a:p>
            <a:pPr marL="0" marR="0" indent="179705" algn="r">
              <a:lnSpc>
                <a:spcPct val="110000"/>
              </a:lnSpc>
              <a:spcBef>
                <a:spcPts val="0"/>
              </a:spcBef>
              <a:spcAft>
                <a:spcPts val="0"/>
              </a:spcAft>
            </a:pPr>
            <a:r>
              <a:rPr lang="en-US" sz="2600" b="1" i="1">
                <a:solidFill>
                  <a:srgbClr val="0070C0"/>
                </a:solidFill>
                <a:effectLst/>
                <a:latin typeface="#9Slide05 GeosansLight" panose="02000603020000020003" pitchFamily="2" charset="0"/>
                <a:ea typeface="Times New Roman" panose="02020603050405020304" pitchFamily="18" charset="0"/>
              </a:rPr>
              <a:t>(Đơn vị: Nghìn ha)</a:t>
            </a:r>
            <a:endParaRPr lang="en-US" sz="2600" b="1">
              <a:solidFill>
                <a:srgbClr val="0070C0"/>
              </a:solidFill>
              <a:effectLst/>
              <a:latin typeface="#9Slide05 GeosansLight" panose="02000603020000020003"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DD8A2788-7D04-15A0-D4D0-EF9B1635181E}"/>
              </a:ext>
            </a:extLst>
          </p:cNvPr>
          <p:cNvSpPr txBox="1"/>
          <p:nvPr/>
        </p:nvSpPr>
        <p:spPr>
          <a:xfrm>
            <a:off x="5791200" y="4366059"/>
            <a:ext cx="110661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(Niên giám thống kê Việt Nam 2018, NXB Thống kê, 2019)</a:t>
            </a:r>
            <a:endParaRPr kumimoji="0" lang="en-US" altLang="en-US" sz="2000" b="1" i="0" u="none" strike="noStrike" cap="none" normalizeH="0" baseline="0">
              <a:ln>
                <a:noFill/>
              </a:ln>
              <a:solidFill>
                <a:srgbClr val="0070C0"/>
              </a:solidFill>
              <a:effectLst/>
              <a:latin typeface="#9Slide05 GeosansLight" panose="02000603020000020003" pitchFamily="2" charset="0"/>
            </a:endParaRPr>
          </a:p>
        </p:txBody>
      </p:sp>
      <p:pic>
        <p:nvPicPr>
          <p:cNvPr id="7" name="Picture 4" descr="icon-tick | Tối ưu giải pháp công nghiệp">
            <a:extLst>
              <a:ext uri="{FF2B5EF4-FFF2-40B4-BE49-F238E27FC236}">
                <a16:creationId xmlns:a16="http://schemas.microsoft.com/office/drawing/2014/main" id="{36650F08-C206-9FE2-3F2E-4C1F7A22D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700342"/>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9E0204-7003-569B-37B7-2A7C1FC7E457}"/>
              </a:ext>
            </a:extLst>
          </p:cNvPr>
          <p:cNvCxnSpPr>
            <a:cxnSpLocks/>
          </p:cNvCxnSpPr>
          <p:nvPr/>
        </p:nvCxnSpPr>
        <p:spPr>
          <a:xfrm>
            <a:off x="4191000" y="53340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BF8E6D-252F-6445-6515-6CF866DC29F7}"/>
              </a:ext>
            </a:extLst>
          </p:cNvPr>
          <p:cNvCxnSpPr>
            <a:cxnSpLocks/>
          </p:cNvCxnSpPr>
          <p:nvPr/>
        </p:nvCxnSpPr>
        <p:spPr>
          <a:xfrm>
            <a:off x="1379576" y="2362200"/>
            <a:ext cx="1179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6F1955-81EA-B656-FE8F-219B3C52EF25}"/>
              </a:ext>
            </a:extLst>
          </p:cNvPr>
          <p:cNvCxnSpPr>
            <a:cxnSpLocks/>
          </p:cNvCxnSpPr>
          <p:nvPr/>
        </p:nvCxnSpPr>
        <p:spPr>
          <a:xfrm>
            <a:off x="914400" y="5824388"/>
            <a:ext cx="24518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D4ECCA-3AF7-BAE4-F6D6-68DB9CA1F30E}"/>
              </a:ext>
            </a:extLst>
          </p:cNvPr>
          <p:cNvSpPr txBox="1"/>
          <p:nvPr/>
        </p:nvSpPr>
        <p:spPr>
          <a:xfrm>
            <a:off x="2751960" y="1086874"/>
            <a:ext cx="7391400" cy="578107"/>
          </a:xfrm>
          <a:prstGeom prst="rect">
            <a:avLst/>
          </a:prstGeom>
          <a:noFill/>
        </p:spPr>
        <p:txBody>
          <a:bodyPr wrap="square">
            <a:spAutoFit/>
          </a:bodyPr>
          <a:lstStyle/>
          <a:p>
            <a:pPr marL="0" marR="0">
              <a:lnSpc>
                <a:spcPct val="150000"/>
              </a:lnSpc>
              <a:spcBef>
                <a:spcPts val="0"/>
              </a:spcBef>
              <a:spcAft>
                <a:spcPts val="0"/>
              </a:spcAft>
            </a:pP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Đề chính thức của Bộ GD- ĐT năm </a:t>
            </a:r>
            <a:r>
              <a:rPr lang="vi-VN"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202</a:t>
            </a:r>
            <a:r>
              <a:rPr lang="en-US" sz="2400" b="1">
                <a:solidFill>
                  <a:srgbClr val="C00000"/>
                </a:solidFill>
                <a:latin typeface="#9Slide05 GeosansLight" panose="02000603020000020003" pitchFamily="2" charset="0"/>
                <a:ea typeface="Calibri" panose="020F0502020204030204" pitchFamily="34" charset="0"/>
                <a:cs typeface="Times New Roman" panose="02020603050405020304" pitchFamily="18" charset="0"/>
              </a:rPr>
              <a:t>0</a:t>
            </a:r>
            <a:r>
              <a:rPr lang="en-US" sz="2400" b="1">
                <a:solidFill>
                  <a:srgbClr val="C00000"/>
                </a:solidFill>
                <a:effectLst/>
                <a:latin typeface="#9Slide05 GeosansLight" panose="02000603020000020003" pitchFamily="2" charset="0"/>
                <a:ea typeface="Calibri" panose="020F0502020204030204" pitchFamily="34" charset="0"/>
                <a:cs typeface="Times New Roman" panose="02020603050405020304" pitchFamily="18" charset="0"/>
              </a:rPr>
              <a:t>- Đợt 2, mã đề 302</a:t>
            </a:r>
          </a:p>
        </p:txBody>
      </p:sp>
      <p:graphicFrame>
        <p:nvGraphicFramePr>
          <p:cNvPr id="2" name="Table 1">
            <a:extLst>
              <a:ext uri="{FF2B5EF4-FFF2-40B4-BE49-F238E27FC236}">
                <a16:creationId xmlns:a16="http://schemas.microsoft.com/office/drawing/2014/main" id="{3B558546-6622-9179-810C-141FFAC951A4}"/>
              </a:ext>
            </a:extLst>
          </p:cNvPr>
          <p:cNvGraphicFramePr>
            <a:graphicFrameLocks noGrp="1"/>
          </p:cNvGraphicFramePr>
          <p:nvPr>
            <p:extLst>
              <p:ext uri="{D42A27DB-BD31-4B8C-83A1-F6EECF244321}">
                <p14:modId xmlns:p14="http://schemas.microsoft.com/office/powerpoint/2010/main" val="2980907417"/>
              </p:ext>
            </p:extLst>
          </p:nvPr>
        </p:nvGraphicFramePr>
        <p:xfrm>
          <a:off x="363895" y="2877749"/>
          <a:ext cx="11584265" cy="1409103"/>
        </p:xfrm>
        <a:graphic>
          <a:graphicData uri="http://schemas.openxmlformats.org/drawingml/2006/table">
            <a:tbl>
              <a:tblPr firstRow="1" firstCol="1" bandRow="1">
                <a:tableStyleId>{5940675A-B579-460E-94D1-54222C63F5DA}</a:tableStyleId>
              </a:tblPr>
              <a:tblGrid>
                <a:gridCol w="1139375">
                  <a:extLst>
                    <a:ext uri="{9D8B030D-6E8A-4147-A177-3AD203B41FA5}">
                      <a16:colId xmlns:a16="http://schemas.microsoft.com/office/drawing/2014/main" val="3402687240"/>
                    </a:ext>
                  </a:extLst>
                </a:gridCol>
                <a:gridCol w="1674787">
                  <a:extLst>
                    <a:ext uri="{9D8B030D-6E8A-4147-A177-3AD203B41FA5}">
                      <a16:colId xmlns:a16="http://schemas.microsoft.com/office/drawing/2014/main" val="3269864094"/>
                    </a:ext>
                  </a:extLst>
                </a:gridCol>
                <a:gridCol w="3685238">
                  <a:extLst>
                    <a:ext uri="{9D8B030D-6E8A-4147-A177-3AD203B41FA5}">
                      <a16:colId xmlns:a16="http://schemas.microsoft.com/office/drawing/2014/main" val="871153620"/>
                    </a:ext>
                  </a:extLst>
                </a:gridCol>
                <a:gridCol w="2613233">
                  <a:extLst>
                    <a:ext uri="{9D8B030D-6E8A-4147-A177-3AD203B41FA5}">
                      <a16:colId xmlns:a16="http://schemas.microsoft.com/office/drawing/2014/main" val="3470721828"/>
                    </a:ext>
                  </a:extLst>
                </a:gridCol>
                <a:gridCol w="2471632">
                  <a:extLst>
                    <a:ext uri="{9D8B030D-6E8A-4147-A177-3AD203B41FA5}">
                      <a16:colId xmlns:a16="http://schemas.microsoft.com/office/drawing/2014/main" val="1439110742"/>
                    </a:ext>
                  </a:extLst>
                </a:gridCol>
              </a:tblGrid>
              <a:tr h="469701">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Năm</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Tổng số</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Cây công nghiệp lâu năm</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Cây ăn quả</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Cây lâu năm khác</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4481282"/>
                  </a:ext>
                </a:extLst>
              </a:tr>
              <a:tr h="469701">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2010</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2846,8</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2010,5</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779,7</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56,6</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0642590"/>
                  </a:ext>
                </a:extLst>
              </a:tr>
              <a:tr h="469701">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2018</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dirty="0">
                          <a:solidFill>
                            <a:srgbClr val="0070C0"/>
                          </a:solidFill>
                          <a:effectLst/>
                          <a:latin typeface="#9Slide05 GeosansLight" panose="02000603020000020003" pitchFamily="2" charset="0"/>
                        </a:rPr>
                        <a:t>3482,3</a:t>
                      </a:r>
                      <a:endParaRPr lang="en-US" sz="2400" b="1" dirty="0">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2228,4</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a:solidFill>
                            <a:srgbClr val="0070C0"/>
                          </a:solidFill>
                          <a:effectLst/>
                          <a:latin typeface="#9Slide05 GeosansLight" panose="02000603020000020003" pitchFamily="2" charset="0"/>
                        </a:rPr>
                        <a:t>989,4</a:t>
                      </a:r>
                      <a:endParaRPr lang="en-US" sz="24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0000"/>
                        </a:lnSpc>
                        <a:spcBef>
                          <a:spcPts val="0"/>
                        </a:spcBef>
                        <a:spcAft>
                          <a:spcPts val="0"/>
                        </a:spcAft>
                      </a:pPr>
                      <a:r>
                        <a:rPr lang="en-US" sz="2400" b="1" dirty="0">
                          <a:solidFill>
                            <a:srgbClr val="0070C0"/>
                          </a:solidFill>
                          <a:effectLst/>
                          <a:latin typeface="#9Slide05 GeosansLight" panose="02000603020000020003" pitchFamily="2" charset="0"/>
                        </a:rPr>
                        <a:t>264,5</a:t>
                      </a:r>
                      <a:endParaRPr lang="en-US" sz="2400" b="1" dirty="0">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1827751"/>
                  </a:ext>
                </a:extLst>
              </a:tr>
            </a:tbl>
          </a:graphicData>
        </a:graphic>
      </p:graphicFrame>
      <p:cxnSp>
        <p:nvCxnSpPr>
          <p:cNvPr id="13" name="Straight Connector 12">
            <a:extLst>
              <a:ext uri="{FF2B5EF4-FFF2-40B4-BE49-F238E27FC236}">
                <a16:creationId xmlns:a16="http://schemas.microsoft.com/office/drawing/2014/main" id="{8CB9E107-3380-F4F9-1632-14649D62787E}"/>
              </a:ext>
            </a:extLst>
          </p:cNvPr>
          <p:cNvCxnSpPr>
            <a:cxnSpLocks/>
          </p:cNvCxnSpPr>
          <p:nvPr/>
        </p:nvCxnSpPr>
        <p:spPr>
          <a:xfrm>
            <a:off x="4680176" y="2362200"/>
            <a:ext cx="1179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5A20E5-6999-4895-2E3B-F52D31B4CE7C}"/>
              </a:ext>
            </a:extLst>
          </p:cNvPr>
          <p:cNvCxnSpPr>
            <a:cxnSpLocks/>
          </p:cNvCxnSpPr>
          <p:nvPr/>
        </p:nvCxnSpPr>
        <p:spPr>
          <a:xfrm>
            <a:off x="8122536" y="53340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with low confidence">
            <a:extLst>
              <a:ext uri="{FF2B5EF4-FFF2-40B4-BE49-F238E27FC236}">
                <a16:creationId xmlns:a16="http://schemas.microsoft.com/office/drawing/2014/main" id="{172A3758-7C7B-21E3-BE17-D5D6582C4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450" y="2598504"/>
            <a:ext cx="3992146" cy="2233257"/>
          </a:xfrm>
          <a:prstGeom prst="rect">
            <a:avLst/>
          </a:prstGeom>
        </p:spPr>
      </p:pic>
    </p:spTree>
    <p:extLst>
      <p:ext uri="{BB962C8B-B14F-4D97-AF65-F5344CB8AC3E}">
        <p14:creationId xmlns:p14="http://schemas.microsoft.com/office/powerpoint/2010/main" val="369863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AF2DF-1CD2-8974-E32B-706402C1B847}"/>
              </a:ext>
            </a:extLst>
          </p:cNvPr>
          <p:cNvSpPr txBox="1"/>
          <p:nvPr/>
        </p:nvSpPr>
        <p:spPr>
          <a:xfrm>
            <a:off x="5495160" y="6440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4B8EF447-3A9F-AE60-2870-EB0666591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358402" y="107154"/>
            <a:ext cx="1029604" cy="10296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D8DA0E6B-78F2-3BC2-5EF4-B15C7E323427}"/>
              </a:ext>
            </a:extLst>
          </p:cNvPr>
          <p:cNvSpPr>
            <a:spLocks noChangeArrowheads="1"/>
          </p:cNvSpPr>
          <p:nvPr/>
        </p:nvSpPr>
        <p:spPr bwMode="auto">
          <a:xfrm>
            <a:off x="152400" y="5154210"/>
            <a:ext cx="11887200" cy="14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9pPr>
          </a:lstStyle>
          <a:p>
            <a:pPr marL="0" marR="0" indent="179705" algn="just">
              <a:lnSpc>
                <a:spcPct val="105000"/>
              </a:lnSpc>
              <a:spcBef>
                <a:spcPts val="0"/>
              </a:spcBef>
              <a:spcAft>
                <a:spcPts val="0"/>
              </a:spcAft>
            </a:pPr>
            <a:r>
              <a:rPr lang="en-US" sz="2800" b="1">
                <a:solidFill>
                  <a:srgbClr val="7030A0"/>
                </a:solidFill>
                <a:effectLst/>
                <a:latin typeface="#9Slide05 GeosansLight" panose="02000603020000020003" pitchFamily="2" charset="0"/>
                <a:ea typeface="Times New Roman" panose="02020603050405020304" pitchFamily="18" charset="0"/>
              </a:rPr>
              <a:t>Theo bảng số liệu, để thể hiện quy mô sản lượng và năng suất ngô nước ta giai đoạn 2010 - 2020, dạng biểu đồ nào sau đây là thích hợp nhất?</a:t>
            </a:r>
          </a:p>
          <a:p>
            <a:pPr marL="0" marR="0" indent="179705">
              <a:lnSpc>
                <a:spcPct val="105000"/>
              </a:lnSpc>
              <a:spcBef>
                <a:spcPts val="0"/>
              </a:spcBef>
              <a:spcAft>
                <a:spcPts val="0"/>
              </a:spcAft>
              <a:tabLst>
                <a:tab pos="1809750" algn="l"/>
                <a:tab pos="3441700" algn="l"/>
                <a:tab pos="5073650" algn="l"/>
              </a:tabLst>
            </a:pPr>
            <a:r>
              <a:rPr lang="en-US" sz="2800" b="1">
                <a:solidFill>
                  <a:srgbClr val="0070C0"/>
                </a:solidFill>
                <a:effectLst/>
                <a:latin typeface="#9Slide05 GeosansLight" panose="02000603020000020003" pitchFamily="2" charset="0"/>
                <a:ea typeface="Times New Roman" panose="02020603050405020304" pitchFamily="18" charset="0"/>
              </a:rPr>
              <a:t>A. Miền.		B. Tròn.			C. Đường.		D. Kết</a:t>
            </a:r>
            <a:r>
              <a:rPr lang="en-US" sz="2800" b="1" spc="-5">
                <a:solidFill>
                  <a:srgbClr val="0070C0"/>
                </a:solidFill>
                <a:effectLst/>
                <a:latin typeface="#9Slide05 GeosansLight" panose="02000603020000020003" pitchFamily="2" charset="0"/>
                <a:ea typeface="Times New Roman" panose="02020603050405020304" pitchFamily="18" charset="0"/>
              </a:rPr>
              <a:t> </a:t>
            </a:r>
            <a:r>
              <a:rPr lang="en-US" sz="2800" b="1">
                <a:solidFill>
                  <a:srgbClr val="0070C0"/>
                </a:solidFill>
                <a:effectLst/>
                <a:latin typeface="#9Slide05 GeosansLight" panose="02000603020000020003" pitchFamily="2" charset="0"/>
                <a:ea typeface="Times New Roman" panose="02020603050405020304" pitchFamily="18" charset="0"/>
              </a:rPr>
              <a:t>hợp.</a:t>
            </a:r>
          </a:p>
        </p:txBody>
      </p:sp>
      <p:sp>
        <p:nvSpPr>
          <p:cNvPr id="8" name="TextBox 7">
            <a:extLst>
              <a:ext uri="{FF2B5EF4-FFF2-40B4-BE49-F238E27FC236}">
                <a16:creationId xmlns:a16="http://schemas.microsoft.com/office/drawing/2014/main" id="{B047CD52-629E-AC51-55B5-60C8AFDC533E}"/>
              </a:ext>
            </a:extLst>
          </p:cNvPr>
          <p:cNvSpPr txBox="1"/>
          <p:nvPr/>
        </p:nvSpPr>
        <p:spPr>
          <a:xfrm>
            <a:off x="429207" y="1968888"/>
            <a:ext cx="11610393" cy="85356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6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80. Cho bảng số liệu:</a:t>
            </a:r>
            <a:endParaRPr kumimoji="0" lang="en-US" altLang="en-US" sz="2600" b="1" i="0" u="none" strike="noStrike" cap="none" normalizeH="0" baseline="0">
              <a:ln>
                <a:noFill/>
              </a:ln>
              <a:solidFill>
                <a:srgbClr val="0070C0"/>
              </a:solidFill>
              <a:effectLst/>
              <a:latin typeface="#9Slide05 GeosansLight" panose="02000603020000020003" pitchFamily="2" charset="0"/>
            </a:endParaRPr>
          </a:p>
          <a:p>
            <a:pPr marL="0" marR="0" indent="179705" algn="ctr">
              <a:lnSpc>
                <a:spcPct val="105000"/>
              </a:lnSpc>
              <a:spcBef>
                <a:spcPts val="0"/>
              </a:spcBef>
              <a:spcAft>
                <a:spcPts val="0"/>
              </a:spcAft>
            </a:pPr>
            <a:r>
              <a:rPr lang="en-US" sz="2400" b="1">
                <a:solidFill>
                  <a:srgbClr val="0070C0"/>
                </a:solidFill>
                <a:effectLst/>
                <a:latin typeface="#9Slide05 GeosansLight" panose="02000603020000020003" pitchFamily="2" charset="0"/>
                <a:ea typeface="SimSun" panose="02010600030101010101" pitchFamily="2" charset="-122"/>
              </a:rPr>
              <a:t>NĂNG SUẤT VÀ SẢN LƯỢNG NGÔ NƯỚC TA, GIAI ĐOẠN 2010 - 2020</a:t>
            </a:r>
            <a:endParaRPr lang="en-US" sz="2400" b="1">
              <a:solidFill>
                <a:srgbClr val="0070C0"/>
              </a:solidFill>
              <a:effectLst/>
              <a:latin typeface="#9Slide05 GeosansLight" panose="02000603020000020003"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DD8A2788-7D04-15A0-D4D0-EF9B1635181E}"/>
              </a:ext>
            </a:extLst>
          </p:cNvPr>
          <p:cNvSpPr txBox="1"/>
          <p:nvPr/>
        </p:nvSpPr>
        <p:spPr>
          <a:xfrm>
            <a:off x="5744546" y="4626750"/>
            <a:ext cx="110661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(Niên giám thống kê Việt Nam 2018, NXB Thống kê, 2019)</a:t>
            </a:r>
            <a:endParaRPr kumimoji="0" lang="en-US" altLang="en-US" sz="2000" b="1" i="0" u="none" strike="noStrike" cap="none" normalizeH="0" baseline="0">
              <a:ln>
                <a:noFill/>
              </a:ln>
              <a:solidFill>
                <a:srgbClr val="0070C0"/>
              </a:solidFill>
              <a:effectLst/>
              <a:latin typeface="#9Slide05 GeosansLight" panose="02000603020000020003" pitchFamily="2" charset="0"/>
            </a:endParaRPr>
          </a:p>
        </p:txBody>
      </p:sp>
      <p:pic>
        <p:nvPicPr>
          <p:cNvPr id="7" name="Picture 4" descr="icon-tick | Tối ưu giải pháp công nghiệp">
            <a:extLst>
              <a:ext uri="{FF2B5EF4-FFF2-40B4-BE49-F238E27FC236}">
                <a16:creationId xmlns:a16="http://schemas.microsoft.com/office/drawing/2014/main" id="{36650F08-C206-9FE2-3F2E-4C1F7A22D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966304"/>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9E0204-7003-569B-37B7-2A7C1FC7E457}"/>
              </a:ext>
            </a:extLst>
          </p:cNvPr>
          <p:cNvCxnSpPr>
            <a:cxnSpLocks/>
          </p:cNvCxnSpPr>
          <p:nvPr/>
        </p:nvCxnSpPr>
        <p:spPr>
          <a:xfrm>
            <a:off x="4510106" y="5638800"/>
            <a:ext cx="2439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BF8E6D-252F-6445-6515-6CF866DC29F7}"/>
              </a:ext>
            </a:extLst>
          </p:cNvPr>
          <p:cNvCxnSpPr>
            <a:cxnSpLocks/>
          </p:cNvCxnSpPr>
          <p:nvPr/>
        </p:nvCxnSpPr>
        <p:spPr>
          <a:xfrm>
            <a:off x="1905000" y="2743200"/>
            <a:ext cx="14324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6F1955-81EA-B656-FE8F-219B3C52EF25}"/>
              </a:ext>
            </a:extLst>
          </p:cNvPr>
          <p:cNvCxnSpPr>
            <a:cxnSpLocks/>
          </p:cNvCxnSpPr>
          <p:nvPr/>
        </p:nvCxnSpPr>
        <p:spPr>
          <a:xfrm>
            <a:off x="304800" y="6019800"/>
            <a:ext cx="17516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9E107-3380-F4F9-1632-14649D62787E}"/>
              </a:ext>
            </a:extLst>
          </p:cNvPr>
          <p:cNvCxnSpPr>
            <a:cxnSpLocks/>
          </p:cNvCxnSpPr>
          <p:nvPr/>
        </p:nvCxnSpPr>
        <p:spPr>
          <a:xfrm>
            <a:off x="4038600" y="2743200"/>
            <a:ext cx="2409060" cy="3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71C3A77C-92DC-8DC0-1B19-94CF891ACFEE}"/>
              </a:ext>
            </a:extLst>
          </p:cNvPr>
          <p:cNvGraphicFramePr>
            <a:graphicFrameLocks noGrp="1"/>
          </p:cNvGraphicFramePr>
          <p:nvPr>
            <p:extLst>
              <p:ext uri="{D42A27DB-BD31-4B8C-83A1-F6EECF244321}">
                <p14:modId xmlns:p14="http://schemas.microsoft.com/office/powerpoint/2010/main" val="436798907"/>
              </p:ext>
            </p:extLst>
          </p:nvPr>
        </p:nvGraphicFramePr>
        <p:xfrm>
          <a:off x="914400" y="2986300"/>
          <a:ext cx="10363199" cy="1519205"/>
        </p:xfrm>
        <a:graphic>
          <a:graphicData uri="http://schemas.openxmlformats.org/drawingml/2006/table">
            <a:tbl>
              <a:tblPr firstRow="1" firstCol="1" lastRow="1" lastCol="1" bandRow="1" bandCol="1">
                <a:tableStyleId>{5940675A-B579-460E-94D1-54222C63F5DA}</a:tableStyleId>
              </a:tblPr>
              <a:tblGrid>
                <a:gridCol w="3384456">
                  <a:extLst>
                    <a:ext uri="{9D8B030D-6E8A-4147-A177-3AD203B41FA5}">
                      <a16:colId xmlns:a16="http://schemas.microsoft.com/office/drawing/2014/main" val="1170859675"/>
                    </a:ext>
                  </a:extLst>
                </a:gridCol>
                <a:gridCol w="1747344">
                  <a:extLst>
                    <a:ext uri="{9D8B030D-6E8A-4147-A177-3AD203B41FA5}">
                      <a16:colId xmlns:a16="http://schemas.microsoft.com/office/drawing/2014/main" val="1788287244"/>
                    </a:ext>
                  </a:extLst>
                </a:gridCol>
                <a:gridCol w="1744443">
                  <a:extLst>
                    <a:ext uri="{9D8B030D-6E8A-4147-A177-3AD203B41FA5}">
                      <a16:colId xmlns:a16="http://schemas.microsoft.com/office/drawing/2014/main" val="609869554"/>
                    </a:ext>
                  </a:extLst>
                </a:gridCol>
                <a:gridCol w="1743478">
                  <a:extLst>
                    <a:ext uri="{9D8B030D-6E8A-4147-A177-3AD203B41FA5}">
                      <a16:colId xmlns:a16="http://schemas.microsoft.com/office/drawing/2014/main" val="1161180233"/>
                    </a:ext>
                  </a:extLst>
                </a:gridCol>
                <a:gridCol w="1743478">
                  <a:extLst>
                    <a:ext uri="{9D8B030D-6E8A-4147-A177-3AD203B41FA5}">
                      <a16:colId xmlns:a16="http://schemas.microsoft.com/office/drawing/2014/main" val="1678229298"/>
                    </a:ext>
                  </a:extLst>
                </a:gridCol>
              </a:tblGrid>
              <a:tr h="510027">
                <a:tc>
                  <a:txBody>
                    <a:bodyPr/>
                    <a:lstStyle/>
                    <a:p>
                      <a:pPr marL="0" marR="24828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Năm</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2010</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160"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2015</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2019</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2020</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68797019"/>
                  </a:ext>
                </a:extLst>
              </a:tr>
              <a:tr h="517527">
                <a:tc>
                  <a:txBody>
                    <a:bodyPr/>
                    <a:lstStyle/>
                    <a:p>
                      <a:pPr marL="0" marR="24955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Sản lượng (Nghìn tấn)</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5430"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4625,7</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5430"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5287,2</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4731,9</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4559,7</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3287431"/>
                  </a:ext>
                </a:extLst>
              </a:tr>
              <a:tr h="491651">
                <a:tc>
                  <a:txBody>
                    <a:bodyPr/>
                    <a:lstStyle/>
                    <a:p>
                      <a:pPr marL="0" marR="24828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Năng suất (Tạ/ha)</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5430" indent="1905" algn="ctr">
                        <a:lnSpc>
                          <a:spcPct val="105000"/>
                        </a:lnSpc>
                        <a:spcBef>
                          <a:spcPts val="0"/>
                        </a:spcBef>
                        <a:spcAft>
                          <a:spcPts val="0"/>
                        </a:spcAft>
                      </a:pPr>
                      <a:r>
                        <a:rPr lang="en-US" sz="2400" b="1" dirty="0">
                          <a:solidFill>
                            <a:srgbClr val="0070C0"/>
                          </a:solidFill>
                          <a:effectLst/>
                          <a:latin typeface="#9Slide05 GeosansLight" panose="02000603020000020003" pitchFamily="2" charset="0"/>
                        </a:rPr>
                        <a:t>41,1</a:t>
                      </a:r>
                      <a:endParaRPr lang="en-US" sz="2800" b="1" dirty="0">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5430"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44,8</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a:solidFill>
                            <a:srgbClr val="0070C0"/>
                          </a:solidFill>
                          <a:effectLst/>
                          <a:latin typeface="#9Slide05 GeosansLight" panose="02000603020000020003" pitchFamily="2" charset="0"/>
                        </a:rPr>
                        <a:t>48,0</a:t>
                      </a:r>
                      <a:endParaRPr lang="en-US" sz="28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264795" indent="1905" algn="ctr">
                        <a:lnSpc>
                          <a:spcPct val="105000"/>
                        </a:lnSpc>
                        <a:spcBef>
                          <a:spcPts val="0"/>
                        </a:spcBef>
                        <a:spcAft>
                          <a:spcPts val="0"/>
                        </a:spcAft>
                      </a:pPr>
                      <a:r>
                        <a:rPr lang="en-US" sz="2400" b="1" dirty="0">
                          <a:solidFill>
                            <a:srgbClr val="0070C0"/>
                          </a:solidFill>
                          <a:effectLst/>
                          <a:latin typeface="#9Slide05 GeosansLight" panose="02000603020000020003" pitchFamily="2" charset="0"/>
                        </a:rPr>
                        <a:t>48,4</a:t>
                      </a:r>
                      <a:endParaRPr lang="en-US" sz="2800" b="1" dirty="0">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71155278"/>
                  </a:ext>
                </a:extLst>
              </a:tr>
            </a:tbl>
          </a:graphicData>
        </a:graphic>
      </p:graphicFrame>
      <p:sp>
        <p:nvSpPr>
          <p:cNvPr id="15" name="TextBox 14">
            <a:extLst>
              <a:ext uri="{FF2B5EF4-FFF2-40B4-BE49-F238E27FC236}">
                <a16:creationId xmlns:a16="http://schemas.microsoft.com/office/drawing/2014/main" id="{1ABB2AEA-F5EF-A64A-97CA-58BE5E1D91BF}"/>
              </a:ext>
            </a:extLst>
          </p:cNvPr>
          <p:cNvSpPr txBox="1"/>
          <p:nvPr/>
        </p:nvSpPr>
        <p:spPr>
          <a:xfrm>
            <a:off x="4389351" y="1332968"/>
            <a:ext cx="3124200" cy="553998"/>
          </a:xfrm>
          <a:prstGeom prst="rect">
            <a:avLst/>
          </a:prstGeom>
          <a:noFill/>
        </p:spPr>
        <p:txBody>
          <a:bodyPr wrap="square" lIns="0" tIns="0" rIns="0" bIns="0" rtlCol="0">
            <a:spAutoFit/>
          </a:bodyPr>
          <a:lstStyle/>
          <a:p>
            <a:pPr algn="ctr"/>
            <a:r>
              <a:rPr lang="en-US" sz="3600" b="1">
                <a:solidFill>
                  <a:schemeClr val="accent5">
                    <a:lumMod val="75000"/>
                  </a:schemeClr>
                </a:solidFill>
                <a:latin typeface="#9Slide05 GeosansLight" panose="02000603020000020003" pitchFamily="2" charset="0"/>
              </a:rPr>
              <a:t>Sưu tầm</a:t>
            </a:r>
          </a:p>
        </p:txBody>
      </p:sp>
      <p:cxnSp>
        <p:nvCxnSpPr>
          <p:cNvPr id="17" name="Straight Connector 16">
            <a:extLst>
              <a:ext uri="{FF2B5EF4-FFF2-40B4-BE49-F238E27FC236}">
                <a16:creationId xmlns:a16="http://schemas.microsoft.com/office/drawing/2014/main" id="{1977D6C0-6D13-0D70-143B-99E060992658}"/>
              </a:ext>
            </a:extLst>
          </p:cNvPr>
          <p:cNvCxnSpPr>
            <a:cxnSpLocks/>
          </p:cNvCxnSpPr>
          <p:nvPr/>
        </p:nvCxnSpPr>
        <p:spPr>
          <a:xfrm>
            <a:off x="7558106" y="5608320"/>
            <a:ext cx="1204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Multiplication Sign 1">
            <a:extLst>
              <a:ext uri="{FF2B5EF4-FFF2-40B4-BE49-F238E27FC236}">
                <a16:creationId xmlns:a16="http://schemas.microsoft.com/office/drawing/2014/main" id="{376A0AD9-5C6F-D671-A084-E66F66BC1C7F}"/>
              </a:ext>
            </a:extLst>
          </p:cNvPr>
          <p:cNvSpPr/>
          <p:nvPr/>
        </p:nvSpPr>
        <p:spPr>
          <a:xfrm>
            <a:off x="112549" y="5956300"/>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7D025AAD-EDF9-3C76-645A-4A121630F69F}"/>
              </a:ext>
            </a:extLst>
          </p:cNvPr>
          <p:cNvSpPr/>
          <p:nvPr/>
        </p:nvSpPr>
        <p:spPr>
          <a:xfrm>
            <a:off x="3375535" y="5956300"/>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F22C968C-C544-8512-88FA-64FA8E2E8ED3}"/>
              </a:ext>
            </a:extLst>
          </p:cNvPr>
          <p:cNvSpPr/>
          <p:nvPr/>
        </p:nvSpPr>
        <p:spPr>
          <a:xfrm>
            <a:off x="6297867" y="5956300"/>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25DD456-4D49-1F04-90FF-8AB9AC8E40B8}"/>
              </a:ext>
            </a:extLst>
          </p:cNvPr>
          <p:cNvCxnSpPr>
            <a:cxnSpLocks/>
          </p:cNvCxnSpPr>
          <p:nvPr/>
        </p:nvCxnSpPr>
        <p:spPr>
          <a:xfrm>
            <a:off x="9448800" y="2791975"/>
            <a:ext cx="1204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descr="A screenshot of a computer&#10;&#10;Description automatically generated with low confidence">
            <a:extLst>
              <a:ext uri="{FF2B5EF4-FFF2-40B4-BE49-F238E27FC236}">
                <a16:creationId xmlns:a16="http://schemas.microsoft.com/office/drawing/2014/main" id="{1D67ADBE-0493-3609-611B-45CF181D2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553" y="64405"/>
            <a:ext cx="3992146" cy="2233257"/>
          </a:xfrm>
          <a:prstGeom prst="rect">
            <a:avLst/>
          </a:prstGeom>
        </p:spPr>
      </p:pic>
    </p:spTree>
    <p:extLst>
      <p:ext uri="{BB962C8B-B14F-4D97-AF65-F5344CB8AC3E}">
        <p14:creationId xmlns:p14="http://schemas.microsoft.com/office/powerpoint/2010/main" val="3677652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AF2DF-1CD2-8974-E32B-706402C1B847}"/>
              </a:ext>
            </a:extLst>
          </p:cNvPr>
          <p:cNvSpPr txBox="1"/>
          <p:nvPr/>
        </p:nvSpPr>
        <p:spPr>
          <a:xfrm>
            <a:off x="5495160" y="64405"/>
            <a:ext cx="1905000" cy="1015663"/>
          </a:xfrm>
          <a:prstGeom prst="rect">
            <a:avLst/>
          </a:prstGeom>
          <a:noFill/>
        </p:spPr>
        <p:txBody>
          <a:bodyPr wrap="square">
            <a:spAutoFit/>
          </a:bodyPr>
          <a:lstStyle/>
          <a:p>
            <a:r>
              <a:rPr lang="en-US" sz="6000">
                <a:solidFill>
                  <a:srgbClr val="C00000"/>
                </a:solidFill>
                <a:latin typeface="#9Slide05 FS Blonde Script" panose="03000503000000000000" pitchFamily="65" charset="0"/>
              </a:rPr>
              <a:t>Ví dụ</a:t>
            </a:r>
            <a:endParaRPr lang="en-US" sz="6000">
              <a:latin typeface="#9Slide05 FS Blonde Script" panose="03000503000000000000" pitchFamily="65" charset="0"/>
            </a:endParaRPr>
          </a:p>
        </p:txBody>
      </p:sp>
      <p:pic>
        <p:nvPicPr>
          <p:cNvPr id="4" name="Picture 2" descr="Векторный контрольный список PNG HD Image - PNG All">
            <a:extLst>
              <a:ext uri="{FF2B5EF4-FFF2-40B4-BE49-F238E27FC236}">
                <a16:creationId xmlns:a16="http://schemas.microsoft.com/office/drawing/2014/main" id="{4B8EF447-3A9F-AE60-2870-EB0666591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9127">
            <a:off x="4358402" y="107154"/>
            <a:ext cx="1029604" cy="10296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D8DA0E6B-78F2-3BC2-5EF4-B15C7E323427}"/>
              </a:ext>
            </a:extLst>
          </p:cNvPr>
          <p:cNvSpPr>
            <a:spLocks noChangeArrowheads="1"/>
          </p:cNvSpPr>
          <p:nvPr/>
        </p:nvSpPr>
        <p:spPr bwMode="auto">
          <a:xfrm>
            <a:off x="175062" y="4937209"/>
            <a:ext cx="11887200" cy="160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1pPr>
            <a:lvl2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2pPr>
            <a:lvl3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3pPr>
            <a:lvl4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4pPr>
            <a:lvl5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5pPr>
            <a:lvl6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6pPr>
            <a:lvl7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7pPr>
            <a:lvl8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8pPr>
            <a:lvl9pPr eaLnBrk="0" fontAlgn="base" hangingPunct="0">
              <a:spcBef>
                <a:spcPct val="0"/>
              </a:spcBef>
              <a:spcAft>
                <a:spcPct val="0"/>
              </a:spcAft>
              <a:tabLst>
                <a:tab pos="179388" algn="l"/>
                <a:tab pos="1844675" algn="l"/>
                <a:tab pos="3509963" algn="l"/>
                <a:tab pos="5175250" algn="l"/>
              </a:tabLst>
              <a:defRPr>
                <a:solidFill>
                  <a:schemeClr val="tx1"/>
                </a:solidFill>
                <a:latin typeface="Arial" panose="020B0604020202020204" pitchFamily="34" charset="0"/>
              </a:defRPr>
            </a:lvl9pPr>
          </a:lstStyle>
          <a:p>
            <a:pPr marL="0" marR="0">
              <a:lnSpc>
                <a:spcPct val="105000"/>
              </a:lnSpc>
              <a:spcBef>
                <a:spcPts val="0"/>
              </a:spcBef>
              <a:spcAft>
                <a:spcPts val="0"/>
              </a:spcAft>
            </a:pPr>
            <a:r>
              <a:rPr lang="en-US" sz="3200" b="1">
                <a:solidFill>
                  <a:srgbClr val="7030A0"/>
                </a:solidFill>
                <a:effectLst/>
                <a:latin typeface="#9Slide05 GeosansLight" panose="02000603020000020003" pitchFamily="2" charset="0"/>
                <a:ea typeface="Times New Roman" panose="02020603050405020304" pitchFamily="18" charset="0"/>
              </a:rPr>
              <a:t>Theo bảng số liệu, để thể hiện diện tích và sản lượng các vụ lúa ở nước ta năm 2021, dạng biểu đồ nào sau đây là thích hợp nhất?</a:t>
            </a:r>
          </a:p>
          <a:p>
            <a:pPr marL="0" marR="0">
              <a:lnSpc>
                <a:spcPct val="105000"/>
              </a:lnSpc>
              <a:spcBef>
                <a:spcPts val="0"/>
              </a:spcBef>
              <a:spcAft>
                <a:spcPts val="0"/>
              </a:spcAft>
              <a:tabLst>
                <a:tab pos="127000" algn="l"/>
                <a:tab pos="1714500" algn="l"/>
                <a:tab pos="3302000" algn="l"/>
                <a:tab pos="4889500" algn="l"/>
              </a:tabLst>
            </a:pPr>
            <a:r>
              <a:rPr lang="en-US" sz="3200" b="1">
                <a:solidFill>
                  <a:srgbClr val="0070C0"/>
                </a:solidFill>
                <a:effectLst/>
                <a:latin typeface="#9Slide05 GeosansLight" panose="02000603020000020003" pitchFamily="2" charset="0"/>
                <a:ea typeface="Times New Roman" panose="02020603050405020304" pitchFamily="18" charset="0"/>
              </a:rPr>
              <a:t>	A. Cột.		B. Tròn.			C. Miền.		D. Kết</a:t>
            </a:r>
            <a:r>
              <a:rPr lang="en-US" sz="3200" b="1" spc="-10">
                <a:solidFill>
                  <a:srgbClr val="0070C0"/>
                </a:solidFill>
                <a:effectLst/>
                <a:latin typeface="#9Slide05 GeosansLight" panose="02000603020000020003" pitchFamily="2" charset="0"/>
                <a:ea typeface="Times New Roman" panose="02020603050405020304" pitchFamily="18" charset="0"/>
              </a:rPr>
              <a:t> </a:t>
            </a:r>
            <a:r>
              <a:rPr lang="en-US" sz="3200" b="1">
                <a:solidFill>
                  <a:srgbClr val="0070C0"/>
                </a:solidFill>
                <a:effectLst/>
                <a:latin typeface="#9Slide05 GeosansLight" panose="02000603020000020003" pitchFamily="2" charset="0"/>
                <a:ea typeface="Times New Roman" panose="02020603050405020304" pitchFamily="18" charset="0"/>
              </a:rPr>
              <a:t>hợp.</a:t>
            </a:r>
          </a:p>
        </p:txBody>
      </p:sp>
      <p:sp>
        <p:nvSpPr>
          <p:cNvPr id="8" name="TextBox 7">
            <a:extLst>
              <a:ext uri="{FF2B5EF4-FFF2-40B4-BE49-F238E27FC236}">
                <a16:creationId xmlns:a16="http://schemas.microsoft.com/office/drawing/2014/main" id="{B047CD52-629E-AC51-55B5-60C8AFDC533E}"/>
              </a:ext>
            </a:extLst>
          </p:cNvPr>
          <p:cNvSpPr txBox="1"/>
          <p:nvPr/>
        </p:nvSpPr>
        <p:spPr>
          <a:xfrm>
            <a:off x="360429" y="1638374"/>
            <a:ext cx="11610393" cy="85356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600" b="1" i="0"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Câu 80. Cho bảng số liệu:</a:t>
            </a:r>
            <a:endParaRPr kumimoji="0" lang="en-US" altLang="en-US" sz="2600" b="1" i="0" u="none" strike="noStrike" cap="none" normalizeH="0" baseline="0">
              <a:ln>
                <a:noFill/>
              </a:ln>
              <a:solidFill>
                <a:srgbClr val="0070C0"/>
              </a:solidFill>
              <a:effectLst/>
              <a:latin typeface="#9Slide05 GeosansLight" panose="02000603020000020003" pitchFamily="2" charset="0"/>
            </a:endParaRPr>
          </a:p>
          <a:p>
            <a:pPr marL="0" marR="0" indent="-186055" algn="ctr">
              <a:lnSpc>
                <a:spcPct val="105000"/>
              </a:lnSpc>
              <a:spcBef>
                <a:spcPts val="0"/>
              </a:spcBef>
              <a:spcAft>
                <a:spcPts val="0"/>
              </a:spcAft>
            </a:pPr>
            <a:r>
              <a:rPr lang="en-US" sz="2400" b="1">
                <a:solidFill>
                  <a:srgbClr val="0070C0"/>
                </a:solidFill>
                <a:effectLst/>
                <a:latin typeface="#9Slide05 GeosansLight" panose="02000603020000020003" pitchFamily="2" charset="0"/>
                <a:ea typeface="Times New Roman" panose="02020603050405020304" pitchFamily="18" charset="0"/>
              </a:rPr>
              <a:t>DIỆN TÍCH VÀ SẢN LƯỢNG CÁC VỤ LÚA Ở NƯỚC TA NĂM 2021</a:t>
            </a:r>
          </a:p>
        </p:txBody>
      </p:sp>
      <p:sp>
        <p:nvSpPr>
          <p:cNvPr id="10" name="TextBox 9">
            <a:extLst>
              <a:ext uri="{FF2B5EF4-FFF2-40B4-BE49-F238E27FC236}">
                <a16:creationId xmlns:a16="http://schemas.microsoft.com/office/drawing/2014/main" id="{DD8A2788-7D04-15A0-D4D0-EF9B1635181E}"/>
              </a:ext>
            </a:extLst>
          </p:cNvPr>
          <p:cNvSpPr txBox="1"/>
          <p:nvPr/>
        </p:nvSpPr>
        <p:spPr>
          <a:xfrm>
            <a:off x="5791200" y="4366059"/>
            <a:ext cx="110661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79388" algn="l"/>
                <a:tab pos="1844675" algn="l"/>
                <a:tab pos="3509963" algn="l"/>
                <a:tab pos="5175250" algn="l"/>
              </a:tabLst>
            </a:pPr>
            <a:r>
              <a:rPr kumimoji="0" lang="en-US" altLang="en-US" sz="2000" b="1" i="1" u="none" strike="noStrike" cap="none" normalizeH="0" baseline="0">
                <a:ln>
                  <a:noFill/>
                </a:ln>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(Niên giám thống kê Việt Nam 20121, NXB Thống kê, 2022)</a:t>
            </a:r>
            <a:endParaRPr kumimoji="0" lang="en-US" altLang="en-US" sz="2000" b="1" i="0" u="none" strike="noStrike" cap="none" normalizeH="0" baseline="0">
              <a:ln>
                <a:noFill/>
              </a:ln>
              <a:solidFill>
                <a:srgbClr val="0070C0"/>
              </a:solidFill>
              <a:effectLst/>
              <a:latin typeface="#9Slide05 GeosansLight" panose="02000603020000020003" pitchFamily="2" charset="0"/>
            </a:endParaRPr>
          </a:p>
        </p:txBody>
      </p:sp>
      <p:pic>
        <p:nvPicPr>
          <p:cNvPr id="7" name="Picture 4" descr="icon-tick | Tối ưu giải pháp công nghiệp">
            <a:extLst>
              <a:ext uri="{FF2B5EF4-FFF2-40B4-BE49-F238E27FC236}">
                <a16:creationId xmlns:a16="http://schemas.microsoft.com/office/drawing/2014/main" id="{36650F08-C206-9FE2-3F2E-4C1F7A22D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29" y="5955681"/>
            <a:ext cx="679066" cy="60630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59E0204-7003-569B-37B7-2A7C1FC7E457}"/>
              </a:ext>
            </a:extLst>
          </p:cNvPr>
          <p:cNvCxnSpPr>
            <a:cxnSpLocks/>
          </p:cNvCxnSpPr>
          <p:nvPr/>
        </p:nvCxnSpPr>
        <p:spPr>
          <a:xfrm>
            <a:off x="5037762" y="5410200"/>
            <a:ext cx="1127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BF8E6D-252F-6445-6515-6CF866DC29F7}"/>
              </a:ext>
            </a:extLst>
          </p:cNvPr>
          <p:cNvCxnSpPr>
            <a:cxnSpLocks/>
          </p:cNvCxnSpPr>
          <p:nvPr/>
        </p:nvCxnSpPr>
        <p:spPr>
          <a:xfrm>
            <a:off x="2096765" y="2486053"/>
            <a:ext cx="1179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6F1955-81EA-B656-FE8F-219B3C52EF25}"/>
              </a:ext>
            </a:extLst>
          </p:cNvPr>
          <p:cNvCxnSpPr>
            <a:cxnSpLocks/>
          </p:cNvCxnSpPr>
          <p:nvPr/>
        </p:nvCxnSpPr>
        <p:spPr>
          <a:xfrm>
            <a:off x="937062" y="5948241"/>
            <a:ext cx="891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9E107-3380-F4F9-1632-14649D62787E}"/>
              </a:ext>
            </a:extLst>
          </p:cNvPr>
          <p:cNvCxnSpPr>
            <a:cxnSpLocks/>
          </p:cNvCxnSpPr>
          <p:nvPr/>
        </p:nvCxnSpPr>
        <p:spPr>
          <a:xfrm>
            <a:off x="3962400" y="2486053"/>
            <a:ext cx="1179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41888399-793C-C51E-2204-381E6E4D341A}"/>
              </a:ext>
            </a:extLst>
          </p:cNvPr>
          <p:cNvGraphicFramePr>
            <a:graphicFrameLocks noGrp="1"/>
          </p:cNvGraphicFramePr>
          <p:nvPr>
            <p:extLst>
              <p:ext uri="{D42A27DB-BD31-4B8C-83A1-F6EECF244321}">
                <p14:modId xmlns:p14="http://schemas.microsoft.com/office/powerpoint/2010/main" val="723011043"/>
              </p:ext>
            </p:extLst>
          </p:nvPr>
        </p:nvGraphicFramePr>
        <p:xfrm>
          <a:off x="1368910" y="2673679"/>
          <a:ext cx="10202823" cy="1747498"/>
        </p:xfrm>
        <a:graphic>
          <a:graphicData uri="http://schemas.openxmlformats.org/drawingml/2006/table">
            <a:tbl>
              <a:tblPr firstRow="1" firstCol="1" lastRow="1" lastCol="1" bandRow="1" bandCol="1">
                <a:tableStyleId>{5940675A-B579-460E-94D1-54222C63F5DA}</a:tableStyleId>
              </a:tblPr>
              <a:tblGrid>
                <a:gridCol w="3353615">
                  <a:extLst>
                    <a:ext uri="{9D8B030D-6E8A-4147-A177-3AD203B41FA5}">
                      <a16:colId xmlns:a16="http://schemas.microsoft.com/office/drawing/2014/main" val="3432325885"/>
                    </a:ext>
                  </a:extLst>
                </a:gridCol>
                <a:gridCol w="3354692">
                  <a:extLst>
                    <a:ext uri="{9D8B030D-6E8A-4147-A177-3AD203B41FA5}">
                      <a16:colId xmlns:a16="http://schemas.microsoft.com/office/drawing/2014/main" val="2351511372"/>
                    </a:ext>
                  </a:extLst>
                </a:gridCol>
                <a:gridCol w="3494516">
                  <a:extLst>
                    <a:ext uri="{9D8B030D-6E8A-4147-A177-3AD203B41FA5}">
                      <a16:colId xmlns:a16="http://schemas.microsoft.com/office/drawing/2014/main" val="1821467299"/>
                    </a:ext>
                  </a:extLst>
                </a:gridCol>
              </a:tblGrid>
              <a:tr h="437196">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Vụ lúa</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Diện tích (Nghìn ha)</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Sản lượng (Nghìn tấn)</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42101349"/>
                  </a:ext>
                </a:extLst>
              </a:tr>
              <a:tr h="437196">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Đông xuân</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3</a:t>
                      </a:r>
                      <a:r>
                        <a:rPr lang="en-US" sz="2000" b="1">
                          <a:solidFill>
                            <a:srgbClr val="0070C0"/>
                          </a:solidFill>
                          <a:effectLst/>
                          <a:latin typeface="#9Slide05 GeosansLight" panose="02000603020000020003" pitchFamily="2" charset="0"/>
                        </a:rPr>
                        <a:t>006</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8</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20</a:t>
                      </a:r>
                      <a:r>
                        <a:rPr lang="en-US" sz="2000" b="1">
                          <a:solidFill>
                            <a:srgbClr val="0070C0"/>
                          </a:solidFill>
                          <a:effectLst/>
                          <a:latin typeface="#9Slide05 GeosansLight" panose="02000603020000020003" pitchFamily="2" charset="0"/>
                        </a:rPr>
                        <a:t>628</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6</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59664893"/>
                  </a:ext>
                </a:extLst>
              </a:tr>
              <a:tr h="435910">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Hè thu và thu đông</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2</a:t>
                      </a:r>
                      <a:r>
                        <a:rPr lang="en-US" sz="2000" b="1">
                          <a:solidFill>
                            <a:srgbClr val="0070C0"/>
                          </a:solidFill>
                          <a:effectLst/>
                          <a:latin typeface="#9Slide05 GeosansLight" panose="02000603020000020003" pitchFamily="2" charset="0"/>
                        </a:rPr>
                        <a:t>673</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5</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1</a:t>
                      </a:r>
                      <a:r>
                        <a:rPr lang="en-US" sz="2000" b="1">
                          <a:solidFill>
                            <a:srgbClr val="0070C0"/>
                          </a:solidFill>
                          <a:effectLst/>
                          <a:latin typeface="#9Slide05 GeosansLight" panose="02000603020000020003" pitchFamily="2" charset="0"/>
                        </a:rPr>
                        <a:t>5163</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5</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35948537"/>
                  </a:ext>
                </a:extLst>
              </a:tr>
              <a:tr h="437196">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Mùa</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1</a:t>
                      </a:r>
                      <a:r>
                        <a:rPr lang="en-US" sz="2000" b="1">
                          <a:solidFill>
                            <a:srgbClr val="0070C0"/>
                          </a:solidFill>
                          <a:effectLst/>
                          <a:latin typeface="#9Slide05 GeosansLight" panose="02000603020000020003" pitchFamily="2" charset="0"/>
                        </a:rPr>
                        <a:t>558</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5</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tc>
                  <a:txBody>
                    <a:bodyPr/>
                    <a:lstStyle/>
                    <a:p>
                      <a:pPr marL="0" marR="0" indent="-229235" algn="ctr">
                        <a:lnSpc>
                          <a:spcPct val="105000"/>
                        </a:lnSpc>
                        <a:spcBef>
                          <a:spcPts val="0"/>
                        </a:spcBef>
                        <a:spcAft>
                          <a:spcPts val="0"/>
                        </a:spcAft>
                      </a:pPr>
                      <a:r>
                        <a:rPr lang="vi-VN" sz="2000" b="1">
                          <a:solidFill>
                            <a:srgbClr val="0070C0"/>
                          </a:solidFill>
                          <a:effectLst/>
                          <a:latin typeface="#9Slide05 GeosansLight" panose="02000603020000020003" pitchFamily="2" charset="0"/>
                        </a:rPr>
                        <a:t>80</a:t>
                      </a:r>
                      <a:r>
                        <a:rPr lang="en-US" sz="2000" b="1">
                          <a:solidFill>
                            <a:srgbClr val="0070C0"/>
                          </a:solidFill>
                          <a:effectLst/>
                          <a:latin typeface="#9Slide05 GeosansLight" panose="02000603020000020003" pitchFamily="2" charset="0"/>
                        </a:rPr>
                        <a:t>55</a:t>
                      </a:r>
                      <a:r>
                        <a:rPr lang="vi-VN" sz="2000" b="1">
                          <a:solidFill>
                            <a:srgbClr val="0070C0"/>
                          </a:solidFill>
                          <a:effectLst/>
                          <a:latin typeface="#9Slide05 GeosansLight" panose="02000603020000020003" pitchFamily="2" charset="0"/>
                        </a:rPr>
                        <a:t>,</a:t>
                      </a:r>
                      <a:r>
                        <a:rPr lang="en-US" sz="2000" b="1">
                          <a:solidFill>
                            <a:srgbClr val="0070C0"/>
                          </a:solidFill>
                          <a:effectLst/>
                          <a:latin typeface="#9Slide05 GeosansLight" panose="02000603020000020003" pitchFamily="2" charset="0"/>
                        </a:rPr>
                        <a:t>8</a:t>
                      </a:r>
                      <a:endParaRPr lang="en-US" sz="20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30934342"/>
                  </a:ext>
                </a:extLst>
              </a:tr>
            </a:tbl>
          </a:graphicData>
        </a:graphic>
      </p:graphicFrame>
      <p:sp>
        <p:nvSpPr>
          <p:cNvPr id="11" name="TextBox 10">
            <a:extLst>
              <a:ext uri="{FF2B5EF4-FFF2-40B4-BE49-F238E27FC236}">
                <a16:creationId xmlns:a16="http://schemas.microsoft.com/office/drawing/2014/main" id="{0CA7F764-3DD5-E920-8887-AC2EF010C108}"/>
              </a:ext>
            </a:extLst>
          </p:cNvPr>
          <p:cNvSpPr txBox="1"/>
          <p:nvPr/>
        </p:nvSpPr>
        <p:spPr>
          <a:xfrm>
            <a:off x="4366688" y="1164145"/>
            <a:ext cx="3124200" cy="553998"/>
          </a:xfrm>
          <a:prstGeom prst="rect">
            <a:avLst/>
          </a:prstGeom>
          <a:noFill/>
        </p:spPr>
        <p:txBody>
          <a:bodyPr wrap="square" lIns="0" tIns="0" rIns="0" bIns="0" rtlCol="0">
            <a:spAutoFit/>
          </a:bodyPr>
          <a:lstStyle/>
          <a:p>
            <a:pPr algn="ctr"/>
            <a:r>
              <a:rPr lang="en-US" sz="3600" b="1">
                <a:solidFill>
                  <a:schemeClr val="accent5">
                    <a:lumMod val="75000"/>
                  </a:schemeClr>
                </a:solidFill>
                <a:latin typeface="#9Slide05 GeosansLight" panose="02000603020000020003" pitchFamily="2" charset="0"/>
              </a:rPr>
              <a:t>Sưu tầm</a:t>
            </a:r>
          </a:p>
        </p:txBody>
      </p:sp>
      <p:cxnSp>
        <p:nvCxnSpPr>
          <p:cNvPr id="17" name="Straight Connector 16">
            <a:extLst>
              <a:ext uri="{FF2B5EF4-FFF2-40B4-BE49-F238E27FC236}">
                <a16:creationId xmlns:a16="http://schemas.microsoft.com/office/drawing/2014/main" id="{572DD351-7D29-1FF8-28CC-95C2080B1344}"/>
              </a:ext>
            </a:extLst>
          </p:cNvPr>
          <p:cNvCxnSpPr>
            <a:cxnSpLocks/>
          </p:cNvCxnSpPr>
          <p:nvPr/>
        </p:nvCxnSpPr>
        <p:spPr>
          <a:xfrm>
            <a:off x="6926956" y="5410200"/>
            <a:ext cx="1127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Multiplication Sign 14">
            <a:extLst>
              <a:ext uri="{FF2B5EF4-FFF2-40B4-BE49-F238E27FC236}">
                <a16:creationId xmlns:a16="http://schemas.microsoft.com/office/drawing/2014/main" id="{80632F0C-6C5D-BF14-AE86-D20EEFA0646F}"/>
              </a:ext>
            </a:extLst>
          </p:cNvPr>
          <p:cNvSpPr/>
          <p:nvPr/>
        </p:nvSpPr>
        <p:spPr>
          <a:xfrm>
            <a:off x="3263900" y="5868724"/>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B968C9C0-FA64-6180-4592-7C304CFE70B7}"/>
              </a:ext>
            </a:extLst>
          </p:cNvPr>
          <p:cNvSpPr/>
          <p:nvPr/>
        </p:nvSpPr>
        <p:spPr>
          <a:xfrm>
            <a:off x="6390838" y="5910141"/>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BFB7D905-A712-8227-AE24-B6BF018BF894}"/>
              </a:ext>
            </a:extLst>
          </p:cNvPr>
          <p:cNvSpPr/>
          <p:nvPr/>
        </p:nvSpPr>
        <p:spPr>
          <a:xfrm>
            <a:off x="9104150" y="5881424"/>
            <a:ext cx="827251" cy="729007"/>
          </a:xfrm>
          <a:prstGeom prst="mathMultiply">
            <a:avLst>
              <a:gd name="adj1" fmla="val 15272"/>
            </a:avLst>
          </a:prstGeom>
          <a:solidFill>
            <a:srgbClr val="F62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A85FB1-FEE6-6FDE-A9EB-65C943BDEA2B}"/>
              </a:ext>
            </a:extLst>
          </p:cNvPr>
          <p:cNvSpPr/>
          <p:nvPr/>
        </p:nvSpPr>
        <p:spPr>
          <a:xfrm>
            <a:off x="699962" y="5410200"/>
            <a:ext cx="1396803" cy="606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with low confidence">
            <a:extLst>
              <a:ext uri="{FF2B5EF4-FFF2-40B4-BE49-F238E27FC236}">
                <a16:creationId xmlns:a16="http://schemas.microsoft.com/office/drawing/2014/main" id="{5A11C96F-6CB1-FF48-010F-425B12DD1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450" y="2598504"/>
            <a:ext cx="3992146" cy="2233257"/>
          </a:xfrm>
          <a:prstGeom prst="rect">
            <a:avLst/>
          </a:prstGeom>
        </p:spPr>
      </p:pic>
    </p:spTree>
    <p:extLst>
      <p:ext uri="{BB962C8B-B14F-4D97-AF65-F5344CB8AC3E}">
        <p14:creationId xmlns:p14="http://schemas.microsoft.com/office/powerpoint/2010/main" val="1797277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628DF17-F348-489C-6FBA-A851CE286743}"/>
              </a:ext>
            </a:extLst>
          </p:cNvPr>
          <p:cNvSpPr/>
          <p:nvPr/>
        </p:nvSpPr>
        <p:spPr>
          <a:xfrm rot="1805576">
            <a:off x="4894995" y="2277283"/>
            <a:ext cx="2402012" cy="370365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D38595E-0999-97DB-A4A7-8E7A64B84D6B}"/>
              </a:ext>
            </a:extLst>
          </p:cNvPr>
          <p:cNvSpPr/>
          <p:nvPr/>
        </p:nvSpPr>
        <p:spPr>
          <a:xfrm rot="1805576">
            <a:off x="8992560" y="2417041"/>
            <a:ext cx="2402012" cy="370365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EC78D6B-55F7-58E2-BEDA-ED28ECE4EA01}"/>
              </a:ext>
            </a:extLst>
          </p:cNvPr>
          <p:cNvSpPr/>
          <p:nvPr/>
        </p:nvSpPr>
        <p:spPr>
          <a:xfrm rot="1805576">
            <a:off x="797429" y="2277282"/>
            <a:ext cx="2402012" cy="370365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7B67920-E807-B924-8EE7-D746C5D2880F}"/>
              </a:ext>
            </a:extLst>
          </p:cNvPr>
          <p:cNvSpPr/>
          <p:nvPr/>
        </p:nvSpPr>
        <p:spPr>
          <a:xfrm>
            <a:off x="40788" y="1867326"/>
            <a:ext cx="12225528" cy="304800"/>
          </a:xfrm>
          <a:prstGeom prst="rightArrow">
            <a:avLst>
              <a:gd name="adj1" fmla="val 50000"/>
              <a:gd name="adj2" fmla="val 1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 name="Group 19">
            <a:extLst>
              <a:ext uri="{FF2B5EF4-FFF2-40B4-BE49-F238E27FC236}">
                <a16:creationId xmlns:a16="http://schemas.microsoft.com/office/drawing/2014/main" id="{90219BD3-7D8F-D081-3E1D-82A1F0658847}"/>
              </a:ext>
            </a:extLst>
          </p:cNvPr>
          <p:cNvGrpSpPr/>
          <p:nvPr/>
        </p:nvGrpSpPr>
        <p:grpSpPr>
          <a:xfrm>
            <a:off x="1759474" y="1784416"/>
            <a:ext cx="457200" cy="457200"/>
            <a:chOff x="76200" y="838200"/>
            <a:chExt cx="457200" cy="457200"/>
          </a:xfrm>
        </p:grpSpPr>
        <p:sp>
          <p:nvSpPr>
            <p:cNvPr id="17" name="Oval 16">
              <a:extLst>
                <a:ext uri="{FF2B5EF4-FFF2-40B4-BE49-F238E27FC236}">
                  <a16:creationId xmlns:a16="http://schemas.microsoft.com/office/drawing/2014/main" id="{1E4918B2-3811-48C4-3EF3-590637D7424B}"/>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Oval 18">
              <a:extLst>
                <a:ext uri="{FF2B5EF4-FFF2-40B4-BE49-F238E27FC236}">
                  <a16:creationId xmlns:a16="http://schemas.microsoft.com/office/drawing/2014/main" id="{0792BA89-C3EC-3135-8A41-EDA93392281D}"/>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4" name="Group 23">
            <a:extLst>
              <a:ext uri="{FF2B5EF4-FFF2-40B4-BE49-F238E27FC236}">
                <a16:creationId xmlns:a16="http://schemas.microsoft.com/office/drawing/2014/main" id="{19221E9A-F3B8-2787-AC46-899550988F09}"/>
              </a:ext>
            </a:extLst>
          </p:cNvPr>
          <p:cNvGrpSpPr/>
          <p:nvPr/>
        </p:nvGrpSpPr>
        <p:grpSpPr>
          <a:xfrm>
            <a:off x="9865072" y="1848494"/>
            <a:ext cx="457200" cy="457200"/>
            <a:chOff x="76200" y="838200"/>
            <a:chExt cx="457200" cy="457200"/>
          </a:xfrm>
        </p:grpSpPr>
        <p:sp>
          <p:nvSpPr>
            <p:cNvPr id="25" name="Oval 24">
              <a:extLst>
                <a:ext uri="{FF2B5EF4-FFF2-40B4-BE49-F238E27FC236}">
                  <a16:creationId xmlns:a16="http://schemas.microsoft.com/office/drawing/2014/main" id="{59B53E27-8FC2-6B4D-7BD7-02A1F85836DC}"/>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Oval 25">
              <a:extLst>
                <a:ext uri="{FF2B5EF4-FFF2-40B4-BE49-F238E27FC236}">
                  <a16:creationId xmlns:a16="http://schemas.microsoft.com/office/drawing/2014/main" id="{14B26DB2-A7D8-368C-A450-B97BCE591C93}"/>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7" name="Group 26">
            <a:extLst>
              <a:ext uri="{FF2B5EF4-FFF2-40B4-BE49-F238E27FC236}">
                <a16:creationId xmlns:a16="http://schemas.microsoft.com/office/drawing/2014/main" id="{391480E9-B9F6-E883-2040-568B123218F7}"/>
              </a:ext>
            </a:extLst>
          </p:cNvPr>
          <p:cNvGrpSpPr/>
          <p:nvPr/>
        </p:nvGrpSpPr>
        <p:grpSpPr>
          <a:xfrm>
            <a:off x="5812273" y="1791126"/>
            <a:ext cx="457200" cy="457200"/>
            <a:chOff x="76200" y="838200"/>
            <a:chExt cx="457200" cy="457200"/>
          </a:xfrm>
        </p:grpSpPr>
        <p:sp>
          <p:nvSpPr>
            <p:cNvPr id="28" name="Oval 27">
              <a:extLst>
                <a:ext uri="{FF2B5EF4-FFF2-40B4-BE49-F238E27FC236}">
                  <a16:creationId xmlns:a16="http://schemas.microsoft.com/office/drawing/2014/main" id="{57FDF5E7-1C0D-A583-5488-4790D11BB436}"/>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Oval 28">
              <a:extLst>
                <a:ext uri="{FF2B5EF4-FFF2-40B4-BE49-F238E27FC236}">
                  <a16:creationId xmlns:a16="http://schemas.microsoft.com/office/drawing/2014/main" id="{3913A9C6-627E-6597-CCC8-316C6E093054}"/>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0B1821B0-20A8-1830-50C9-A482DFBB3A76}"/>
              </a:ext>
            </a:extLst>
          </p:cNvPr>
          <p:cNvSpPr txBox="1"/>
          <p:nvPr/>
        </p:nvSpPr>
        <p:spPr>
          <a:xfrm>
            <a:off x="178130" y="76200"/>
            <a:ext cx="11835740" cy="1231106"/>
          </a:xfrm>
          <a:prstGeom prst="rect">
            <a:avLst/>
          </a:prstGeom>
          <a:noFill/>
        </p:spPr>
        <p:txBody>
          <a:bodyPr wrap="square" lIns="0" tIns="0" rIns="0" bIns="0" rtlCol="0">
            <a:spAutoFit/>
          </a:bodyPr>
          <a:lstStyle/>
          <a:p>
            <a:pPr algn="ctr"/>
            <a:r>
              <a:rPr lang="en-US" sz="4000">
                <a:solidFill>
                  <a:srgbClr val="00B050"/>
                </a:solidFill>
                <a:latin typeface="#9Slide07 IcielBC Cubano Normal" panose="00000500000000000000" pitchFamily="2" charset="0"/>
              </a:rPr>
              <a:t>Hướng dẫn học sinh trả lời phần kĩ năng </a:t>
            </a:r>
          </a:p>
          <a:p>
            <a:pPr algn="ctr"/>
            <a:r>
              <a:rPr lang="en-US" sz="4000">
                <a:solidFill>
                  <a:srgbClr val="FF0000"/>
                </a:solidFill>
                <a:latin typeface="#9Slide07 IcielBC Cubano Normal" panose="00000500000000000000" pitchFamily="2" charset="0"/>
              </a:rPr>
              <a:t>Atlat, Bảng số liệu, Biểu đồ</a:t>
            </a:r>
          </a:p>
        </p:txBody>
      </p:sp>
      <p:grpSp>
        <p:nvGrpSpPr>
          <p:cNvPr id="43" name="Google Shape;27146;p53">
            <a:extLst>
              <a:ext uri="{FF2B5EF4-FFF2-40B4-BE49-F238E27FC236}">
                <a16:creationId xmlns:a16="http://schemas.microsoft.com/office/drawing/2014/main" id="{F1EC833A-DCEE-E5AA-D048-6955D3598ABD}"/>
              </a:ext>
            </a:extLst>
          </p:cNvPr>
          <p:cNvGrpSpPr/>
          <p:nvPr/>
        </p:nvGrpSpPr>
        <p:grpSpPr>
          <a:xfrm>
            <a:off x="10668525" y="384715"/>
            <a:ext cx="2585788" cy="4830224"/>
            <a:chOff x="6328097" y="1662528"/>
            <a:chExt cx="1743616" cy="3257056"/>
          </a:xfrm>
        </p:grpSpPr>
        <p:sp>
          <p:nvSpPr>
            <p:cNvPr id="44" name="Google Shape;27147;p53">
              <a:extLst>
                <a:ext uri="{FF2B5EF4-FFF2-40B4-BE49-F238E27FC236}">
                  <a16:creationId xmlns:a16="http://schemas.microsoft.com/office/drawing/2014/main" id="{E43CA58C-DBF5-EE95-5288-B51C5C418CFB}"/>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48;p53">
              <a:extLst>
                <a:ext uri="{FF2B5EF4-FFF2-40B4-BE49-F238E27FC236}">
                  <a16:creationId xmlns:a16="http://schemas.microsoft.com/office/drawing/2014/main" id="{F745B8F0-5A56-A84F-BF41-A503E219BE74}"/>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149;p53">
              <a:extLst>
                <a:ext uri="{FF2B5EF4-FFF2-40B4-BE49-F238E27FC236}">
                  <a16:creationId xmlns:a16="http://schemas.microsoft.com/office/drawing/2014/main" id="{FAD4A495-6FB6-D1C6-6BAD-9C4508B5C927}"/>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150;p53">
              <a:extLst>
                <a:ext uri="{FF2B5EF4-FFF2-40B4-BE49-F238E27FC236}">
                  <a16:creationId xmlns:a16="http://schemas.microsoft.com/office/drawing/2014/main" id="{DE7319B0-0022-02A1-DFDB-23348CEBCC28}"/>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151;p53">
              <a:extLst>
                <a:ext uri="{FF2B5EF4-FFF2-40B4-BE49-F238E27FC236}">
                  <a16:creationId xmlns:a16="http://schemas.microsoft.com/office/drawing/2014/main" id="{C244A0DA-41E5-EE11-0957-D328D3D8F4F7}"/>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152;p53">
              <a:extLst>
                <a:ext uri="{FF2B5EF4-FFF2-40B4-BE49-F238E27FC236}">
                  <a16:creationId xmlns:a16="http://schemas.microsoft.com/office/drawing/2014/main" id="{158091A2-A959-EF7E-409A-25AEF692E3AE}"/>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153;p53">
              <a:extLst>
                <a:ext uri="{FF2B5EF4-FFF2-40B4-BE49-F238E27FC236}">
                  <a16:creationId xmlns:a16="http://schemas.microsoft.com/office/drawing/2014/main" id="{9650259F-DB48-EBE6-BB02-5D5D11DE2BD0}"/>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154;p53">
              <a:extLst>
                <a:ext uri="{FF2B5EF4-FFF2-40B4-BE49-F238E27FC236}">
                  <a16:creationId xmlns:a16="http://schemas.microsoft.com/office/drawing/2014/main" id="{FAC89631-E9DB-778F-0066-133CDEC6993D}"/>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155;p53">
              <a:extLst>
                <a:ext uri="{FF2B5EF4-FFF2-40B4-BE49-F238E27FC236}">
                  <a16:creationId xmlns:a16="http://schemas.microsoft.com/office/drawing/2014/main" id="{DD4B51A8-0030-4926-BC6B-D09F01F62D54}"/>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56;p53">
              <a:extLst>
                <a:ext uri="{FF2B5EF4-FFF2-40B4-BE49-F238E27FC236}">
                  <a16:creationId xmlns:a16="http://schemas.microsoft.com/office/drawing/2014/main" id="{109AD7F0-3288-C823-3027-A5C6683BE36C}"/>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57;p53">
              <a:extLst>
                <a:ext uri="{FF2B5EF4-FFF2-40B4-BE49-F238E27FC236}">
                  <a16:creationId xmlns:a16="http://schemas.microsoft.com/office/drawing/2014/main" id="{A85317AD-FDED-04A7-CCE5-C213FDBE58C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58;p53">
              <a:extLst>
                <a:ext uri="{FF2B5EF4-FFF2-40B4-BE49-F238E27FC236}">
                  <a16:creationId xmlns:a16="http://schemas.microsoft.com/office/drawing/2014/main" id="{4CD5D3D6-D9A4-8A2F-E188-EB1644063BAC}"/>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59;p53">
              <a:extLst>
                <a:ext uri="{FF2B5EF4-FFF2-40B4-BE49-F238E27FC236}">
                  <a16:creationId xmlns:a16="http://schemas.microsoft.com/office/drawing/2014/main" id="{9136CDFB-6428-25F7-AA61-BC2EADCDA792}"/>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60;p53">
              <a:extLst>
                <a:ext uri="{FF2B5EF4-FFF2-40B4-BE49-F238E27FC236}">
                  <a16:creationId xmlns:a16="http://schemas.microsoft.com/office/drawing/2014/main" id="{1227DB43-98B9-18C8-3561-65A77C7803A0}"/>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61;p53">
              <a:extLst>
                <a:ext uri="{FF2B5EF4-FFF2-40B4-BE49-F238E27FC236}">
                  <a16:creationId xmlns:a16="http://schemas.microsoft.com/office/drawing/2014/main" id="{168EDAF6-21FA-B789-EFCA-6E5DEC80188D}"/>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2;p53">
              <a:extLst>
                <a:ext uri="{FF2B5EF4-FFF2-40B4-BE49-F238E27FC236}">
                  <a16:creationId xmlns:a16="http://schemas.microsoft.com/office/drawing/2014/main" id="{CDECE28E-2D1C-C01C-E2F1-E61F1D2592D7}"/>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63;p53">
              <a:extLst>
                <a:ext uri="{FF2B5EF4-FFF2-40B4-BE49-F238E27FC236}">
                  <a16:creationId xmlns:a16="http://schemas.microsoft.com/office/drawing/2014/main" id="{0BCC688C-455F-A85F-D933-74C309DF83B4}"/>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64;p53">
              <a:extLst>
                <a:ext uri="{FF2B5EF4-FFF2-40B4-BE49-F238E27FC236}">
                  <a16:creationId xmlns:a16="http://schemas.microsoft.com/office/drawing/2014/main" id="{485BA438-2A8C-62DD-C12A-5E922338A14F}"/>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65;p53">
              <a:extLst>
                <a:ext uri="{FF2B5EF4-FFF2-40B4-BE49-F238E27FC236}">
                  <a16:creationId xmlns:a16="http://schemas.microsoft.com/office/drawing/2014/main" id="{5DD9EA1E-F6F9-C7CC-3FAD-726866D9122E}"/>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166;p53">
              <a:extLst>
                <a:ext uri="{FF2B5EF4-FFF2-40B4-BE49-F238E27FC236}">
                  <a16:creationId xmlns:a16="http://schemas.microsoft.com/office/drawing/2014/main" id="{832966C8-77F7-D005-63A8-BEE068CECF1B}"/>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167;p53">
              <a:extLst>
                <a:ext uri="{FF2B5EF4-FFF2-40B4-BE49-F238E27FC236}">
                  <a16:creationId xmlns:a16="http://schemas.microsoft.com/office/drawing/2014/main" id="{1823E15C-56DA-2910-6865-342D9542A166}"/>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168;p53">
              <a:extLst>
                <a:ext uri="{FF2B5EF4-FFF2-40B4-BE49-F238E27FC236}">
                  <a16:creationId xmlns:a16="http://schemas.microsoft.com/office/drawing/2014/main" id="{C78A4FE2-7BFC-84ED-C06D-B1E2826FCBD1}"/>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169;p53">
              <a:extLst>
                <a:ext uri="{FF2B5EF4-FFF2-40B4-BE49-F238E27FC236}">
                  <a16:creationId xmlns:a16="http://schemas.microsoft.com/office/drawing/2014/main" id="{907AAB59-C6F8-1390-6B76-3DBA6F9FD7A6}"/>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170;p53">
              <a:extLst>
                <a:ext uri="{FF2B5EF4-FFF2-40B4-BE49-F238E27FC236}">
                  <a16:creationId xmlns:a16="http://schemas.microsoft.com/office/drawing/2014/main" id="{B7C18937-05F6-7704-ADC3-2FF1230DD3D9}"/>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171;p53">
              <a:extLst>
                <a:ext uri="{FF2B5EF4-FFF2-40B4-BE49-F238E27FC236}">
                  <a16:creationId xmlns:a16="http://schemas.microsoft.com/office/drawing/2014/main" id="{7691B5C3-40E7-C811-DD0B-FE95F6C85783}"/>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172;p53">
              <a:extLst>
                <a:ext uri="{FF2B5EF4-FFF2-40B4-BE49-F238E27FC236}">
                  <a16:creationId xmlns:a16="http://schemas.microsoft.com/office/drawing/2014/main" id="{55D57765-6E6D-5B86-83EB-BE4E80454D74}"/>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173;p53">
              <a:extLst>
                <a:ext uri="{FF2B5EF4-FFF2-40B4-BE49-F238E27FC236}">
                  <a16:creationId xmlns:a16="http://schemas.microsoft.com/office/drawing/2014/main" id="{D93BEC44-123B-BB23-5060-A32C844059EE}"/>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174;p53">
              <a:extLst>
                <a:ext uri="{FF2B5EF4-FFF2-40B4-BE49-F238E27FC236}">
                  <a16:creationId xmlns:a16="http://schemas.microsoft.com/office/drawing/2014/main" id="{9EB3CA35-4F8E-FA7A-40DC-343C732173C8}"/>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175;p53">
              <a:extLst>
                <a:ext uri="{FF2B5EF4-FFF2-40B4-BE49-F238E27FC236}">
                  <a16:creationId xmlns:a16="http://schemas.microsoft.com/office/drawing/2014/main" id="{8B5141C8-0F3B-DF1C-0C9B-6E4C79AD52BD}"/>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176;p53">
              <a:extLst>
                <a:ext uri="{FF2B5EF4-FFF2-40B4-BE49-F238E27FC236}">
                  <a16:creationId xmlns:a16="http://schemas.microsoft.com/office/drawing/2014/main" id="{A2C41CDB-1007-0608-77A8-A0B874F5A3C8}"/>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177;p53">
              <a:extLst>
                <a:ext uri="{FF2B5EF4-FFF2-40B4-BE49-F238E27FC236}">
                  <a16:creationId xmlns:a16="http://schemas.microsoft.com/office/drawing/2014/main" id="{F9FD8D33-1425-3A6F-35C7-2F20971A0E92}"/>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178;p53">
              <a:extLst>
                <a:ext uri="{FF2B5EF4-FFF2-40B4-BE49-F238E27FC236}">
                  <a16:creationId xmlns:a16="http://schemas.microsoft.com/office/drawing/2014/main" id="{232D2804-DF4E-A25A-8C2A-42E491B54A98}"/>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179;p53">
              <a:extLst>
                <a:ext uri="{FF2B5EF4-FFF2-40B4-BE49-F238E27FC236}">
                  <a16:creationId xmlns:a16="http://schemas.microsoft.com/office/drawing/2014/main" id="{548D3DC2-9D8D-79A0-EEA1-2BEB8DE19B46}"/>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180;p53">
              <a:extLst>
                <a:ext uri="{FF2B5EF4-FFF2-40B4-BE49-F238E27FC236}">
                  <a16:creationId xmlns:a16="http://schemas.microsoft.com/office/drawing/2014/main" id="{4FD0C51B-3504-7671-CFDF-5CCE78C14F2C}"/>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181;p53">
              <a:extLst>
                <a:ext uri="{FF2B5EF4-FFF2-40B4-BE49-F238E27FC236}">
                  <a16:creationId xmlns:a16="http://schemas.microsoft.com/office/drawing/2014/main" id="{02E7FD4D-AE1F-1337-C53D-CF36F13D0E29}"/>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182;p53">
              <a:extLst>
                <a:ext uri="{FF2B5EF4-FFF2-40B4-BE49-F238E27FC236}">
                  <a16:creationId xmlns:a16="http://schemas.microsoft.com/office/drawing/2014/main" id="{C707950D-AA0E-0C49-DB25-66A037259945}"/>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183;p53">
              <a:extLst>
                <a:ext uri="{FF2B5EF4-FFF2-40B4-BE49-F238E27FC236}">
                  <a16:creationId xmlns:a16="http://schemas.microsoft.com/office/drawing/2014/main" id="{3B710492-C44D-7CFC-82D9-0A9A681DC0EF}"/>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184;p53">
              <a:extLst>
                <a:ext uri="{FF2B5EF4-FFF2-40B4-BE49-F238E27FC236}">
                  <a16:creationId xmlns:a16="http://schemas.microsoft.com/office/drawing/2014/main" id="{731D564F-FAEF-B604-0F5E-77F97FB4C691}"/>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185;p53">
              <a:extLst>
                <a:ext uri="{FF2B5EF4-FFF2-40B4-BE49-F238E27FC236}">
                  <a16:creationId xmlns:a16="http://schemas.microsoft.com/office/drawing/2014/main" id="{FEE1F452-4599-3043-C6BF-BB6E9572FECD}"/>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27146;p53">
            <a:extLst>
              <a:ext uri="{FF2B5EF4-FFF2-40B4-BE49-F238E27FC236}">
                <a16:creationId xmlns:a16="http://schemas.microsoft.com/office/drawing/2014/main" id="{29AA2737-B73A-71FA-A985-1EEA53D7B966}"/>
              </a:ext>
            </a:extLst>
          </p:cNvPr>
          <p:cNvGrpSpPr/>
          <p:nvPr/>
        </p:nvGrpSpPr>
        <p:grpSpPr>
          <a:xfrm flipH="1">
            <a:off x="-969952" y="562027"/>
            <a:ext cx="2585788" cy="4830224"/>
            <a:chOff x="6328097" y="1662528"/>
            <a:chExt cx="1743616" cy="3257056"/>
          </a:xfrm>
        </p:grpSpPr>
        <p:sp>
          <p:nvSpPr>
            <p:cNvPr id="84" name="Google Shape;27147;p53">
              <a:extLst>
                <a:ext uri="{FF2B5EF4-FFF2-40B4-BE49-F238E27FC236}">
                  <a16:creationId xmlns:a16="http://schemas.microsoft.com/office/drawing/2014/main" id="{AE3D905C-B079-6EB5-5850-D8C100CC3098}"/>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148;p53">
              <a:extLst>
                <a:ext uri="{FF2B5EF4-FFF2-40B4-BE49-F238E27FC236}">
                  <a16:creationId xmlns:a16="http://schemas.microsoft.com/office/drawing/2014/main" id="{27639532-4E25-739D-9DAE-E231E30067CA}"/>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149;p53">
              <a:extLst>
                <a:ext uri="{FF2B5EF4-FFF2-40B4-BE49-F238E27FC236}">
                  <a16:creationId xmlns:a16="http://schemas.microsoft.com/office/drawing/2014/main" id="{8FEF2C94-45D7-677B-2FCF-C8E427C0B62D}"/>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150;p53">
              <a:extLst>
                <a:ext uri="{FF2B5EF4-FFF2-40B4-BE49-F238E27FC236}">
                  <a16:creationId xmlns:a16="http://schemas.microsoft.com/office/drawing/2014/main" id="{84399914-02CE-6BB7-0A78-C67B44CCEFD7}"/>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151;p53">
              <a:extLst>
                <a:ext uri="{FF2B5EF4-FFF2-40B4-BE49-F238E27FC236}">
                  <a16:creationId xmlns:a16="http://schemas.microsoft.com/office/drawing/2014/main" id="{975F0BFF-F632-199D-C255-F20E6A44C1A2}"/>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152;p53">
              <a:extLst>
                <a:ext uri="{FF2B5EF4-FFF2-40B4-BE49-F238E27FC236}">
                  <a16:creationId xmlns:a16="http://schemas.microsoft.com/office/drawing/2014/main" id="{99744040-BB97-CC10-4913-ACBE2F769011}"/>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153;p53">
              <a:extLst>
                <a:ext uri="{FF2B5EF4-FFF2-40B4-BE49-F238E27FC236}">
                  <a16:creationId xmlns:a16="http://schemas.microsoft.com/office/drawing/2014/main" id="{49F1734B-5A7D-8863-E232-4B6EADF74520}"/>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154;p53">
              <a:extLst>
                <a:ext uri="{FF2B5EF4-FFF2-40B4-BE49-F238E27FC236}">
                  <a16:creationId xmlns:a16="http://schemas.microsoft.com/office/drawing/2014/main" id="{30ECB1C0-AB67-69B0-A10F-2705A7BF9975}"/>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155;p53">
              <a:extLst>
                <a:ext uri="{FF2B5EF4-FFF2-40B4-BE49-F238E27FC236}">
                  <a16:creationId xmlns:a16="http://schemas.microsoft.com/office/drawing/2014/main" id="{71CFC176-E1F8-2B6D-7440-41420CBE8128}"/>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156;p53">
              <a:extLst>
                <a:ext uri="{FF2B5EF4-FFF2-40B4-BE49-F238E27FC236}">
                  <a16:creationId xmlns:a16="http://schemas.microsoft.com/office/drawing/2014/main" id="{97F9E29E-573C-C514-466A-E6898357E873}"/>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157;p53">
              <a:extLst>
                <a:ext uri="{FF2B5EF4-FFF2-40B4-BE49-F238E27FC236}">
                  <a16:creationId xmlns:a16="http://schemas.microsoft.com/office/drawing/2014/main" id="{B724F5B1-26AF-03C4-A4AF-2A81FC74022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58;p53">
              <a:extLst>
                <a:ext uri="{FF2B5EF4-FFF2-40B4-BE49-F238E27FC236}">
                  <a16:creationId xmlns:a16="http://schemas.microsoft.com/office/drawing/2014/main" id="{326F9CFC-9306-27B6-BC2C-BF51D5F4DA08}"/>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159;p53">
              <a:extLst>
                <a:ext uri="{FF2B5EF4-FFF2-40B4-BE49-F238E27FC236}">
                  <a16:creationId xmlns:a16="http://schemas.microsoft.com/office/drawing/2014/main" id="{41F0E579-A14D-2D38-6EF4-8CCEF3055D31}"/>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160;p53">
              <a:extLst>
                <a:ext uri="{FF2B5EF4-FFF2-40B4-BE49-F238E27FC236}">
                  <a16:creationId xmlns:a16="http://schemas.microsoft.com/office/drawing/2014/main" id="{DFFEEEB8-5D8B-4363-04BF-7783315F366D}"/>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161;p53">
              <a:extLst>
                <a:ext uri="{FF2B5EF4-FFF2-40B4-BE49-F238E27FC236}">
                  <a16:creationId xmlns:a16="http://schemas.microsoft.com/office/drawing/2014/main" id="{B695333D-9D9B-0791-070C-C1C2373518E8}"/>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162;p53">
              <a:extLst>
                <a:ext uri="{FF2B5EF4-FFF2-40B4-BE49-F238E27FC236}">
                  <a16:creationId xmlns:a16="http://schemas.microsoft.com/office/drawing/2014/main" id="{09D1BA49-17AB-B34C-B05D-EA9A42D99C1A}"/>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163;p53">
              <a:extLst>
                <a:ext uri="{FF2B5EF4-FFF2-40B4-BE49-F238E27FC236}">
                  <a16:creationId xmlns:a16="http://schemas.microsoft.com/office/drawing/2014/main" id="{33B74F2E-08C6-5D7C-3189-26FD13DB5947}"/>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64;p53">
              <a:extLst>
                <a:ext uri="{FF2B5EF4-FFF2-40B4-BE49-F238E27FC236}">
                  <a16:creationId xmlns:a16="http://schemas.microsoft.com/office/drawing/2014/main" id="{6AF7A0DD-B663-842D-0E9A-FB6089059C6D}"/>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65;p53">
              <a:extLst>
                <a:ext uri="{FF2B5EF4-FFF2-40B4-BE49-F238E27FC236}">
                  <a16:creationId xmlns:a16="http://schemas.microsoft.com/office/drawing/2014/main" id="{709E93BA-22E5-8569-7CC7-0D7D1C8B842A}"/>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66;p53">
              <a:extLst>
                <a:ext uri="{FF2B5EF4-FFF2-40B4-BE49-F238E27FC236}">
                  <a16:creationId xmlns:a16="http://schemas.microsoft.com/office/drawing/2014/main" id="{24D37BF7-3441-B7DF-0303-27F47CA07ACC}"/>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67;p53">
              <a:extLst>
                <a:ext uri="{FF2B5EF4-FFF2-40B4-BE49-F238E27FC236}">
                  <a16:creationId xmlns:a16="http://schemas.microsoft.com/office/drawing/2014/main" id="{C742CC23-C8BC-DA61-2966-5B7087A3061F}"/>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68;p53">
              <a:extLst>
                <a:ext uri="{FF2B5EF4-FFF2-40B4-BE49-F238E27FC236}">
                  <a16:creationId xmlns:a16="http://schemas.microsoft.com/office/drawing/2014/main" id="{A308A5AD-EF2F-962C-C313-742D63E0DD84}"/>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69;p53">
              <a:extLst>
                <a:ext uri="{FF2B5EF4-FFF2-40B4-BE49-F238E27FC236}">
                  <a16:creationId xmlns:a16="http://schemas.microsoft.com/office/drawing/2014/main" id="{3CF6787B-D9C7-F2C2-955D-54CF5239886D}"/>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70;p53">
              <a:extLst>
                <a:ext uri="{FF2B5EF4-FFF2-40B4-BE49-F238E27FC236}">
                  <a16:creationId xmlns:a16="http://schemas.microsoft.com/office/drawing/2014/main" id="{1A6325DB-5192-C0E2-7EF3-CF6D00D81C07}"/>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1;p53">
              <a:extLst>
                <a:ext uri="{FF2B5EF4-FFF2-40B4-BE49-F238E27FC236}">
                  <a16:creationId xmlns:a16="http://schemas.microsoft.com/office/drawing/2014/main" id="{A75F01E6-C777-91DC-4273-86C47D7EC12A}"/>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72;p53">
              <a:extLst>
                <a:ext uri="{FF2B5EF4-FFF2-40B4-BE49-F238E27FC236}">
                  <a16:creationId xmlns:a16="http://schemas.microsoft.com/office/drawing/2014/main" id="{14D12A38-EC2C-C7DC-0883-D5379A322D29}"/>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73;p53">
              <a:extLst>
                <a:ext uri="{FF2B5EF4-FFF2-40B4-BE49-F238E27FC236}">
                  <a16:creationId xmlns:a16="http://schemas.microsoft.com/office/drawing/2014/main" id="{3790F70E-A015-C3FB-359F-CC713C6A9D68}"/>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174;p53">
              <a:extLst>
                <a:ext uri="{FF2B5EF4-FFF2-40B4-BE49-F238E27FC236}">
                  <a16:creationId xmlns:a16="http://schemas.microsoft.com/office/drawing/2014/main" id="{D53C75E3-4E5B-AF76-BF96-87779F4BF296}"/>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175;p53">
              <a:extLst>
                <a:ext uri="{FF2B5EF4-FFF2-40B4-BE49-F238E27FC236}">
                  <a16:creationId xmlns:a16="http://schemas.microsoft.com/office/drawing/2014/main" id="{9456826D-8C2D-615D-2360-4584546F22E5}"/>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176;p53">
              <a:extLst>
                <a:ext uri="{FF2B5EF4-FFF2-40B4-BE49-F238E27FC236}">
                  <a16:creationId xmlns:a16="http://schemas.microsoft.com/office/drawing/2014/main" id="{C679C48E-FA9C-5132-F75C-CAE2D617E473}"/>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177;p53">
              <a:extLst>
                <a:ext uri="{FF2B5EF4-FFF2-40B4-BE49-F238E27FC236}">
                  <a16:creationId xmlns:a16="http://schemas.microsoft.com/office/drawing/2014/main" id="{F5825EC8-B9CE-27EB-C44A-A7A506767160}"/>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178;p53">
              <a:extLst>
                <a:ext uri="{FF2B5EF4-FFF2-40B4-BE49-F238E27FC236}">
                  <a16:creationId xmlns:a16="http://schemas.microsoft.com/office/drawing/2014/main" id="{3B53F2A2-61AD-F586-EC0D-4CEDC68F0F97}"/>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179;p53">
              <a:extLst>
                <a:ext uri="{FF2B5EF4-FFF2-40B4-BE49-F238E27FC236}">
                  <a16:creationId xmlns:a16="http://schemas.microsoft.com/office/drawing/2014/main" id="{0DD52C44-8A22-BC26-AA19-334D9C6DD0E1}"/>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7180;p53">
              <a:extLst>
                <a:ext uri="{FF2B5EF4-FFF2-40B4-BE49-F238E27FC236}">
                  <a16:creationId xmlns:a16="http://schemas.microsoft.com/office/drawing/2014/main" id="{84178F6C-1BA7-C3FB-8A91-12AE36A0C71B}"/>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181;p53">
              <a:extLst>
                <a:ext uri="{FF2B5EF4-FFF2-40B4-BE49-F238E27FC236}">
                  <a16:creationId xmlns:a16="http://schemas.microsoft.com/office/drawing/2014/main" id="{32122347-150A-CCD7-AD9A-BA76FDF51C9E}"/>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7182;p53">
              <a:extLst>
                <a:ext uri="{FF2B5EF4-FFF2-40B4-BE49-F238E27FC236}">
                  <a16:creationId xmlns:a16="http://schemas.microsoft.com/office/drawing/2014/main" id="{CD51D706-5973-4AC9-260E-1E285E4104DE}"/>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83;p53">
              <a:extLst>
                <a:ext uri="{FF2B5EF4-FFF2-40B4-BE49-F238E27FC236}">
                  <a16:creationId xmlns:a16="http://schemas.microsoft.com/office/drawing/2014/main" id="{08FA1692-5868-DB76-D256-E355B5D5664D}"/>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4;p53">
              <a:extLst>
                <a:ext uri="{FF2B5EF4-FFF2-40B4-BE49-F238E27FC236}">
                  <a16:creationId xmlns:a16="http://schemas.microsoft.com/office/drawing/2014/main" id="{3EBDB819-6980-5297-C2F1-E210E7E579FC}"/>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85;p53">
              <a:extLst>
                <a:ext uri="{FF2B5EF4-FFF2-40B4-BE49-F238E27FC236}">
                  <a16:creationId xmlns:a16="http://schemas.microsoft.com/office/drawing/2014/main" id="{43030C51-60C3-B322-09D3-322BADFCA0D6}"/>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7683309"/>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rot="-5400000">
            <a:off x="568629" y="-123847"/>
            <a:ext cx="6504667" cy="2254293"/>
            <a:chOff x="0" y="0"/>
            <a:chExt cx="1172650" cy="406400"/>
          </a:xfrm>
          <a:solidFill>
            <a:srgbClr val="0070C0"/>
          </a:solidFill>
        </p:grpSpPr>
        <p:sp>
          <p:nvSpPr>
            <p:cNvPr id="6" name="Freeform 6"/>
            <p:cNvSpPr/>
            <p:nvPr/>
          </p:nvSpPr>
          <p:spPr>
            <a:xfrm>
              <a:off x="17780" y="22860"/>
              <a:ext cx="1147250" cy="360680"/>
            </a:xfrm>
            <a:custGeom>
              <a:avLst/>
              <a:gdLst/>
              <a:ahLst/>
              <a:cxnLst/>
              <a:rect l="l" t="t" r="r" b="b"/>
              <a:pathLst>
                <a:path w="1147250" h="360680">
                  <a:moveTo>
                    <a:pt x="1147250" y="180340"/>
                  </a:moveTo>
                  <a:cubicBezTo>
                    <a:pt x="1147250" y="81280"/>
                    <a:pt x="1067240" y="0"/>
                    <a:pt x="966910" y="0"/>
                  </a:cubicBezTo>
                  <a:lnTo>
                    <a:pt x="172720" y="0"/>
                  </a:lnTo>
                  <a:lnTo>
                    <a:pt x="172720" y="1270"/>
                  </a:lnTo>
                  <a:cubicBezTo>
                    <a:pt x="76200" y="5080"/>
                    <a:pt x="0" y="83820"/>
                    <a:pt x="0" y="180340"/>
                  </a:cubicBezTo>
                  <a:cubicBezTo>
                    <a:pt x="0" y="276860"/>
                    <a:pt x="77470" y="355600"/>
                    <a:pt x="172720" y="359410"/>
                  </a:cubicBezTo>
                  <a:lnTo>
                    <a:pt x="172720" y="360680"/>
                  </a:lnTo>
                  <a:lnTo>
                    <a:pt x="966910" y="360680"/>
                  </a:lnTo>
                  <a:cubicBezTo>
                    <a:pt x="1065970" y="360680"/>
                    <a:pt x="1147250" y="279400"/>
                    <a:pt x="1147250" y="180340"/>
                  </a:cubicBezTo>
                  <a:close/>
                </a:path>
              </a:pathLst>
            </a:custGeom>
            <a:grpFill/>
          </p:spPr>
        </p:sp>
      </p:grpSp>
      <p:grpSp>
        <p:nvGrpSpPr>
          <p:cNvPr id="7" name="Group 7"/>
          <p:cNvGrpSpPr/>
          <p:nvPr/>
        </p:nvGrpSpPr>
        <p:grpSpPr>
          <a:xfrm rot="-5400000">
            <a:off x="-1512792" y="-314347"/>
            <a:ext cx="6123667" cy="2254293"/>
            <a:chOff x="0" y="0"/>
            <a:chExt cx="1103964" cy="406400"/>
          </a:xfrm>
          <a:solidFill>
            <a:srgbClr val="7030A0"/>
          </a:solidFill>
        </p:grpSpPr>
        <p:sp>
          <p:nvSpPr>
            <p:cNvPr id="8" name="Freeform 8"/>
            <p:cNvSpPr/>
            <p:nvPr/>
          </p:nvSpPr>
          <p:spPr>
            <a:xfrm>
              <a:off x="17780" y="22860"/>
              <a:ext cx="1078564" cy="360680"/>
            </a:xfrm>
            <a:custGeom>
              <a:avLst/>
              <a:gdLst/>
              <a:ahLst/>
              <a:cxnLst/>
              <a:rect l="l" t="t" r="r" b="b"/>
              <a:pathLst>
                <a:path w="1078564" h="360680">
                  <a:moveTo>
                    <a:pt x="1078564" y="180340"/>
                  </a:moveTo>
                  <a:cubicBezTo>
                    <a:pt x="1078564" y="81280"/>
                    <a:pt x="998554" y="0"/>
                    <a:pt x="898224" y="0"/>
                  </a:cubicBezTo>
                  <a:lnTo>
                    <a:pt x="172720" y="0"/>
                  </a:lnTo>
                  <a:lnTo>
                    <a:pt x="172720" y="1270"/>
                  </a:lnTo>
                  <a:cubicBezTo>
                    <a:pt x="76200" y="5080"/>
                    <a:pt x="0" y="83820"/>
                    <a:pt x="0" y="180340"/>
                  </a:cubicBezTo>
                  <a:cubicBezTo>
                    <a:pt x="0" y="276860"/>
                    <a:pt x="77470" y="355600"/>
                    <a:pt x="172720" y="359410"/>
                  </a:cubicBezTo>
                  <a:lnTo>
                    <a:pt x="172720" y="360680"/>
                  </a:lnTo>
                  <a:lnTo>
                    <a:pt x="898224" y="360680"/>
                  </a:lnTo>
                  <a:cubicBezTo>
                    <a:pt x="997284" y="360680"/>
                    <a:pt x="1078564" y="279400"/>
                    <a:pt x="1078564" y="180340"/>
                  </a:cubicBezTo>
                  <a:close/>
                </a:path>
              </a:pathLst>
            </a:custGeom>
            <a:grpFill/>
          </p:spPr>
        </p:sp>
      </p:grpSp>
      <p:grpSp>
        <p:nvGrpSpPr>
          <p:cNvPr id="9" name="Group 9"/>
          <p:cNvGrpSpPr/>
          <p:nvPr/>
        </p:nvGrpSpPr>
        <p:grpSpPr>
          <a:xfrm rot="-5400000">
            <a:off x="2650050" y="66654"/>
            <a:ext cx="6885667" cy="2254293"/>
            <a:chOff x="0" y="0"/>
            <a:chExt cx="1241336" cy="406400"/>
          </a:xfrm>
          <a:solidFill>
            <a:srgbClr val="00B050"/>
          </a:solidFill>
        </p:grpSpPr>
        <p:sp>
          <p:nvSpPr>
            <p:cNvPr id="10" name="Freeform 10"/>
            <p:cNvSpPr/>
            <p:nvPr/>
          </p:nvSpPr>
          <p:spPr>
            <a:xfrm>
              <a:off x="17780" y="22860"/>
              <a:ext cx="1215936" cy="360680"/>
            </a:xfrm>
            <a:custGeom>
              <a:avLst/>
              <a:gdLst/>
              <a:ahLst/>
              <a:cxnLst/>
              <a:rect l="l" t="t" r="r" b="b"/>
              <a:pathLst>
                <a:path w="1215936" h="360680">
                  <a:moveTo>
                    <a:pt x="1215936" y="180340"/>
                  </a:moveTo>
                  <a:cubicBezTo>
                    <a:pt x="1215936" y="81280"/>
                    <a:pt x="1135926" y="0"/>
                    <a:pt x="1035596" y="0"/>
                  </a:cubicBezTo>
                  <a:lnTo>
                    <a:pt x="172720" y="0"/>
                  </a:lnTo>
                  <a:lnTo>
                    <a:pt x="172720" y="1270"/>
                  </a:lnTo>
                  <a:cubicBezTo>
                    <a:pt x="76200" y="5080"/>
                    <a:pt x="0" y="83820"/>
                    <a:pt x="0" y="180340"/>
                  </a:cubicBezTo>
                  <a:cubicBezTo>
                    <a:pt x="0" y="276860"/>
                    <a:pt x="77470" y="355600"/>
                    <a:pt x="172720" y="359410"/>
                  </a:cubicBezTo>
                  <a:lnTo>
                    <a:pt x="172720" y="360680"/>
                  </a:lnTo>
                  <a:lnTo>
                    <a:pt x="1035596" y="360680"/>
                  </a:lnTo>
                  <a:cubicBezTo>
                    <a:pt x="1134656" y="360680"/>
                    <a:pt x="1215936" y="279400"/>
                    <a:pt x="1215936" y="180340"/>
                  </a:cubicBezTo>
                  <a:close/>
                </a:path>
              </a:pathLst>
            </a:custGeom>
            <a:grpFill/>
          </p:spPr>
        </p:sp>
      </p:grpSp>
      <p:grpSp>
        <p:nvGrpSpPr>
          <p:cNvPr id="11" name="Group 11"/>
          <p:cNvGrpSpPr/>
          <p:nvPr/>
        </p:nvGrpSpPr>
        <p:grpSpPr>
          <a:xfrm rot="-5400000">
            <a:off x="4731471" y="257154"/>
            <a:ext cx="7266667" cy="2254293"/>
            <a:chOff x="0" y="0"/>
            <a:chExt cx="1310022" cy="406400"/>
          </a:xfrm>
          <a:solidFill>
            <a:schemeClr val="accent2">
              <a:lumMod val="75000"/>
            </a:schemeClr>
          </a:solidFill>
        </p:grpSpPr>
        <p:sp>
          <p:nvSpPr>
            <p:cNvPr id="12" name="Freeform 12"/>
            <p:cNvSpPr/>
            <p:nvPr/>
          </p:nvSpPr>
          <p:spPr>
            <a:xfrm>
              <a:off x="17780" y="22860"/>
              <a:ext cx="1284622" cy="360680"/>
            </a:xfrm>
            <a:custGeom>
              <a:avLst/>
              <a:gdLst/>
              <a:ahLst/>
              <a:cxnLst/>
              <a:rect l="l" t="t" r="r" b="b"/>
              <a:pathLst>
                <a:path w="1284622" h="360680">
                  <a:moveTo>
                    <a:pt x="1284622" y="180340"/>
                  </a:moveTo>
                  <a:cubicBezTo>
                    <a:pt x="1284622" y="81280"/>
                    <a:pt x="1204612" y="0"/>
                    <a:pt x="1104282" y="0"/>
                  </a:cubicBezTo>
                  <a:lnTo>
                    <a:pt x="172720" y="0"/>
                  </a:lnTo>
                  <a:lnTo>
                    <a:pt x="172720" y="1270"/>
                  </a:lnTo>
                  <a:cubicBezTo>
                    <a:pt x="76200" y="5080"/>
                    <a:pt x="0" y="83820"/>
                    <a:pt x="0" y="180340"/>
                  </a:cubicBezTo>
                  <a:cubicBezTo>
                    <a:pt x="0" y="276860"/>
                    <a:pt x="77470" y="355600"/>
                    <a:pt x="172720" y="359410"/>
                  </a:cubicBezTo>
                  <a:lnTo>
                    <a:pt x="172720" y="360680"/>
                  </a:lnTo>
                  <a:lnTo>
                    <a:pt x="1104282" y="360680"/>
                  </a:lnTo>
                  <a:cubicBezTo>
                    <a:pt x="1203342" y="360680"/>
                    <a:pt x="1284622" y="279400"/>
                    <a:pt x="1284622" y="180340"/>
                  </a:cubicBezTo>
                  <a:close/>
                </a:path>
              </a:pathLst>
            </a:custGeom>
            <a:grpFill/>
          </p:spPr>
        </p:sp>
      </p:grpSp>
      <p:grpSp>
        <p:nvGrpSpPr>
          <p:cNvPr id="13" name="Group 13"/>
          <p:cNvGrpSpPr/>
          <p:nvPr/>
        </p:nvGrpSpPr>
        <p:grpSpPr>
          <a:xfrm rot="-5400000">
            <a:off x="6836246" y="424298"/>
            <a:ext cx="7600957" cy="2254293"/>
            <a:chOff x="0" y="0"/>
            <a:chExt cx="1370287" cy="406400"/>
          </a:xfrm>
          <a:solidFill>
            <a:srgbClr val="19C0B4"/>
          </a:solidFill>
        </p:grpSpPr>
        <p:sp>
          <p:nvSpPr>
            <p:cNvPr id="14" name="Freeform 14"/>
            <p:cNvSpPr/>
            <p:nvPr/>
          </p:nvSpPr>
          <p:spPr>
            <a:xfrm>
              <a:off x="17780" y="22860"/>
              <a:ext cx="1344887" cy="360680"/>
            </a:xfrm>
            <a:custGeom>
              <a:avLst/>
              <a:gdLst/>
              <a:ahLst/>
              <a:cxnLst/>
              <a:rect l="l" t="t" r="r" b="b"/>
              <a:pathLst>
                <a:path w="1344887" h="360680">
                  <a:moveTo>
                    <a:pt x="1344887" y="180340"/>
                  </a:moveTo>
                  <a:cubicBezTo>
                    <a:pt x="1344887" y="81280"/>
                    <a:pt x="1264877" y="0"/>
                    <a:pt x="1164547" y="0"/>
                  </a:cubicBezTo>
                  <a:lnTo>
                    <a:pt x="172720" y="0"/>
                  </a:lnTo>
                  <a:lnTo>
                    <a:pt x="172720" y="1270"/>
                  </a:lnTo>
                  <a:cubicBezTo>
                    <a:pt x="76200" y="5080"/>
                    <a:pt x="0" y="83820"/>
                    <a:pt x="0" y="180340"/>
                  </a:cubicBezTo>
                  <a:cubicBezTo>
                    <a:pt x="0" y="276860"/>
                    <a:pt x="77470" y="355600"/>
                    <a:pt x="172720" y="359410"/>
                  </a:cubicBezTo>
                  <a:lnTo>
                    <a:pt x="172720" y="360680"/>
                  </a:lnTo>
                  <a:lnTo>
                    <a:pt x="1164547" y="360680"/>
                  </a:lnTo>
                  <a:cubicBezTo>
                    <a:pt x="1263607" y="360680"/>
                    <a:pt x="1344887" y="279400"/>
                    <a:pt x="1344887" y="180340"/>
                  </a:cubicBezTo>
                  <a:close/>
                </a:path>
              </a:pathLst>
            </a:custGeom>
            <a:grp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49200" y="-1066800"/>
            <a:ext cx="695913" cy="695913"/>
          </a:xfrm>
          <a:prstGeom prst="rect">
            <a:avLst/>
          </a:prstGeom>
        </p:spPr>
      </p:pic>
      <p:pic>
        <p:nvPicPr>
          <p:cNvPr id="34" name="Picture 3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69790" y="1398789"/>
            <a:ext cx="695913" cy="695913"/>
          </a:xfrm>
          <a:prstGeom prst="rect">
            <a:avLst/>
          </a:prstGeom>
        </p:spPr>
      </p:pic>
      <p:pic>
        <p:nvPicPr>
          <p:cNvPr id="1026" name="Picture 2" descr="3,304 Do Not Forget Images, Stock Photos &amp; Vectors | Shutterstock">
            <a:extLst>
              <a:ext uri="{FF2B5EF4-FFF2-40B4-BE49-F238E27FC236}">
                <a16:creationId xmlns:a16="http://schemas.microsoft.com/office/drawing/2014/main" id="{89997CA3-88D6-750F-0F29-039A33DE2E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081" r="98614">
                        <a14:foregroundMark x1="15704" y1="27500" x2="48268" y2="30000"/>
                        <a14:foregroundMark x1="77136" y1="23214" x2="82217" y2="48214"/>
                        <a14:foregroundMark x1="82217" y1="48214" x2="82217" y2="48214"/>
                        <a14:foregroundMark x1="66744" y1="15357" x2="66744" y2="15357"/>
                        <a14:foregroundMark x1="8545" y1="65000" x2="76443" y2="67500"/>
                        <a14:foregroundMark x1="76443" y1="67500" x2="81755" y2="66071"/>
                        <a14:foregroundMark x1="98383" y1="53929" x2="80831" y2="62143"/>
                        <a14:foregroundMark x1="95612" y1="47143" x2="95612" y2="47143"/>
                        <a14:foregroundMark x1="98845" y1="48571" x2="86605" y2="47500"/>
                        <a14:foregroundMark x1="5543" y1="53571" x2="5081" y2="72857"/>
                      </a14:backgroundRemoval>
                    </a14:imgEffect>
                  </a14:imgLayer>
                </a14:imgProps>
              </a:ext>
              <a:ext uri="{28A0092B-C50C-407E-A947-70E740481C1C}">
                <a14:useLocalDpi xmlns:a14="http://schemas.microsoft.com/office/drawing/2010/main" val="0"/>
              </a:ext>
            </a:extLst>
          </a:blip>
          <a:srcRect/>
          <a:stretch>
            <a:fillRect/>
          </a:stretch>
        </p:blipFill>
        <p:spPr bwMode="auto">
          <a:xfrm>
            <a:off x="1418041" y="13106400"/>
            <a:ext cx="41243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 Don T Forget Drawing Illustrations, Royalty-Free Vector Graphics &amp;  Clip Art - iStock">
            <a:extLst>
              <a:ext uri="{FF2B5EF4-FFF2-40B4-BE49-F238E27FC236}">
                <a16:creationId xmlns:a16="http://schemas.microsoft.com/office/drawing/2014/main" id="{8B5035B5-BA2F-4E28-D61F-103C62DE533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43" b="95037" l="9804" r="96732">
                        <a14:foregroundMark x1="33987" y1="11397" x2="33987" y2="13971"/>
                        <a14:foregroundMark x1="30065" y1="11213" x2="30065" y2="11213"/>
                        <a14:foregroundMark x1="28758" y1="21507" x2="28758" y2="21507"/>
                        <a14:foregroundMark x1="22222" y1="24632" x2="22222" y2="24632"/>
                        <a14:foregroundMark x1="16013" y1="31066" x2="16013" y2="31066"/>
                        <a14:foregroundMark x1="50980" y1="12868" x2="50980" y2="12868"/>
                        <a14:foregroundMark x1="55556" y1="13235" x2="55556" y2="13235"/>
                        <a14:foregroundMark x1="64216" y1="19669" x2="71569" y2="10294"/>
                        <a14:foregroundMark x1="71569" y1="10294" x2="73039" y2="17096"/>
                        <a14:foregroundMark x1="73039" y1="17096" x2="73039" y2="17096"/>
                        <a14:foregroundMark x1="75980" y1="26103" x2="75980" y2="26103"/>
                        <a14:foregroundMark x1="82353" y1="30147" x2="82353" y2="30147"/>
                        <a14:foregroundMark x1="86928" y1="34559" x2="86928" y2="34559"/>
                        <a14:foregroundMark x1="83007" y1="38051" x2="83007" y2="38051"/>
                        <a14:foregroundMark x1="96895" y1="27022" x2="92484" y2="29963"/>
                        <a14:foregroundMark x1="72059" y1="36581" x2="55719" y2="28309"/>
                        <a14:foregroundMark x1="28431" y1="31434" x2="20425" y2="33088"/>
                        <a14:foregroundMark x1="44118" y1="89706" x2="36765" y2="86029"/>
                        <a14:foregroundMark x1="52451" y1="95037" x2="38072" y2="93934"/>
                      </a14:backgroundRemoval>
                    </a14:imgEffect>
                  </a14:imgLayer>
                </a14:imgProps>
              </a:ext>
              <a:ext uri="{28A0092B-C50C-407E-A947-70E740481C1C}">
                <a14:useLocalDpi xmlns:a14="http://schemas.microsoft.com/office/drawing/2010/main" val="0"/>
              </a:ext>
            </a:extLst>
          </a:blip>
          <a:srcRect/>
          <a:stretch>
            <a:fillRect/>
          </a:stretch>
        </p:blipFill>
        <p:spPr bwMode="auto">
          <a:xfrm>
            <a:off x="12662" y="4190939"/>
            <a:ext cx="2930216" cy="26046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2ABAEBC-7141-EAAF-EABB-DC10CA09AD42}"/>
              </a:ext>
            </a:extLst>
          </p:cNvPr>
          <p:cNvSpPr txBox="1"/>
          <p:nvPr/>
        </p:nvSpPr>
        <p:spPr>
          <a:xfrm>
            <a:off x="2433937" y="5634074"/>
            <a:ext cx="8957593" cy="769441"/>
          </a:xfrm>
          <a:prstGeom prst="rect">
            <a:avLst/>
          </a:prstGeom>
          <a:noFill/>
        </p:spPr>
        <p:txBody>
          <a:bodyPr wrap="square" rtlCol="0">
            <a:spAutoFit/>
          </a:bodyPr>
          <a:lstStyle/>
          <a:p>
            <a:pPr algn="ctr"/>
            <a:r>
              <a:rPr lang="en-US" sz="4400">
                <a:solidFill>
                  <a:srgbClr val="00B050"/>
                </a:solidFill>
                <a:latin typeface="Josefin Sans Bold" pitchFamily="2" charset="0"/>
              </a:rPr>
              <a:t>5 giai đoạn hình thành kĩ năng</a:t>
            </a:r>
          </a:p>
        </p:txBody>
      </p:sp>
      <p:sp>
        <p:nvSpPr>
          <p:cNvPr id="36" name="TextBox 35">
            <a:extLst>
              <a:ext uri="{FF2B5EF4-FFF2-40B4-BE49-F238E27FC236}">
                <a16:creationId xmlns:a16="http://schemas.microsoft.com/office/drawing/2014/main" id="{F47D7D32-181A-EFD5-0A20-AABDFB59E338}"/>
              </a:ext>
            </a:extLst>
          </p:cNvPr>
          <p:cNvSpPr txBox="1"/>
          <p:nvPr/>
        </p:nvSpPr>
        <p:spPr>
          <a:xfrm>
            <a:off x="9365148" y="2039955"/>
            <a:ext cx="2360354" cy="646331"/>
          </a:xfrm>
          <a:prstGeom prst="rect">
            <a:avLst/>
          </a:prstGeom>
          <a:noFill/>
        </p:spPr>
        <p:txBody>
          <a:bodyPr wrap="square" rtlCol="0">
            <a:spAutoFit/>
          </a:bodyPr>
          <a:lstStyle/>
          <a:p>
            <a:pPr algn="ctr"/>
            <a:r>
              <a:rPr lang="en-US" sz="3600" b="1" dirty="0" err="1">
                <a:solidFill>
                  <a:schemeClr val="bg1"/>
                </a:solidFill>
                <a:latin typeface="#9Slide05 GeosansLight" panose="02000603020000020003" pitchFamily="2" charset="0"/>
              </a:rPr>
              <a:t>Biến</a:t>
            </a:r>
            <a:r>
              <a:rPr lang="en-US" sz="3600" b="1" dirty="0">
                <a:solidFill>
                  <a:schemeClr val="bg1"/>
                </a:solidFill>
                <a:latin typeface="#9Slide05 GeosansLight" panose="02000603020000020003" pitchFamily="2" charset="0"/>
              </a:rPr>
              <a:t> </a:t>
            </a:r>
            <a:r>
              <a:rPr lang="en-US" sz="3600" b="1" dirty="0" err="1">
                <a:solidFill>
                  <a:schemeClr val="bg1"/>
                </a:solidFill>
                <a:latin typeface="#9Slide05 GeosansLight" panose="02000603020000020003" pitchFamily="2" charset="0"/>
              </a:rPr>
              <a:t>hóa</a:t>
            </a:r>
            <a:endParaRPr lang="en-US" sz="3600" b="1" dirty="0">
              <a:solidFill>
                <a:schemeClr val="bg1"/>
              </a:solidFill>
              <a:latin typeface="#9Slide05 GeosansLight" panose="02000603020000020003" pitchFamily="2" charset="0"/>
            </a:endParaRPr>
          </a:p>
        </p:txBody>
      </p:sp>
      <p:sp>
        <p:nvSpPr>
          <p:cNvPr id="37" name="TextBox 36">
            <a:extLst>
              <a:ext uri="{FF2B5EF4-FFF2-40B4-BE49-F238E27FC236}">
                <a16:creationId xmlns:a16="http://schemas.microsoft.com/office/drawing/2014/main" id="{26860039-6929-2353-89A6-CF686B9DC117}"/>
              </a:ext>
            </a:extLst>
          </p:cNvPr>
          <p:cNvSpPr txBox="1"/>
          <p:nvPr/>
        </p:nvSpPr>
        <p:spPr>
          <a:xfrm>
            <a:off x="2640787" y="2039955"/>
            <a:ext cx="2360354" cy="646331"/>
          </a:xfrm>
          <a:prstGeom prst="rect">
            <a:avLst/>
          </a:prstGeom>
          <a:noFill/>
        </p:spPr>
        <p:txBody>
          <a:bodyPr wrap="square" rtlCol="0">
            <a:spAutoFit/>
          </a:bodyPr>
          <a:lstStyle/>
          <a:p>
            <a:pPr algn="ctr"/>
            <a:r>
              <a:rPr lang="en-US" sz="3600" b="1">
                <a:solidFill>
                  <a:schemeClr val="bg1"/>
                </a:solidFill>
                <a:latin typeface="#9Slide05 GeosansLight" panose="02000603020000020003" pitchFamily="2" charset="0"/>
              </a:rPr>
              <a:t>Làm được</a:t>
            </a:r>
          </a:p>
        </p:txBody>
      </p:sp>
      <p:sp>
        <p:nvSpPr>
          <p:cNvPr id="38" name="TextBox 37">
            <a:extLst>
              <a:ext uri="{FF2B5EF4-FFF2-40B4-BE49-F238E27FC236}">
                <a16:creationId xmlns:a16="http://schemas.microsoft.com/office/drawing/2014/main" id="{7D68B623-EEED-ACE5-0A70-10DD47694229}"/>
              </a:ext>
            </a:extLst>
          </p:cNvPr>
          <p:cNvSpPr txBox="1"/>
          <p:nvPr/>
        </p:nvSpPr>
        <p:spPr>
          <a:xfrm>
            <a:off x="4912707" y="2039955"/>
            <a:ext cx="2360354" cy="1200329"/>
          </a:xfrm>
          <a:prstGeom prst="rect">
            <a:avLst/>
          </a:prstGeom>
          <a:noFill/>
        </p:spPr>
        <p:txBody>
          <a:bodyPr wrap="square" rtlCol="0">
            <a:spAutoFit/>
          </a:bodyPr>
          <a:lstStyle/>
          <a:p>
            <a:pPr algn="ctr"/>
            <a:r>
              <a:rPr lang="en-US" sz="3600" b="1">
                <a:solidFill>
                  <a:schemeClr val="bg1"/>
                </a:solidFill>
                <a:latin typeface="#9Slide05 GeosansLight" panose="02000603020000020003" pitchFamily="2" charset="0"/>
              </a:rPr>
              <a:t>Làm chính xác</a:t>
            </a:r>
          </a:p>
        </p:txBody>
      </p:sp>
      <p:sp>
        <p:nvSpPr>
          <p:cNvPr id="39" name="TextBox 38">
            <a:extLst>
              <a:ext uri="{FF2B5EF4-FFF2-40B4-BE49-F238E27FC236}">
                <a16:creationId xmlns:a16="http://schemas.microsoft.com/office/drawing/2014/main" id="{EC1A6138-0CA6-1D48-5AA5-CDC90091A213}"/>
              </a:ext>
            </a:extLst>
          </p:cNvPr>
          <p:cNvSpPr txBox="1"/>
          <p:nvPr/>
        </p:nvSpPr>
        <p:spPr>
          <a:xfrm>
            <a:off x="7195611" y="2039955"/>
            <a:ext cx="2360354" cy="1200329"/>
          </a:xfrm>
          <a:prstGeom prst="rect">
            <a:avLst/>
          </a:prstGeom>
          <a:noFill/>
        </p:spPr>
        <p:txBody>
          <a:bodyPr wrap="square" rtlCol="0">
            <a:spAutoFit/>
          </a:bodyPr>
          <a:lstStyle/>
          <a:p>
            <a:pPr algn="ctr"/>
            <a:r>
              <a:rPr lang="en-US" sz="3600" b="1">
                <a:solidFill>
                  <a:schemeClr val="bg1"/>
                </a:solidFill>
                <a:latin typeface="#9Slide05 GeosansLight" panose="02000603020000020003" pitchFamily="2" charset="0"/>
              </a:rPr>
              <a:t>Hình thành kĩ xảo</a:t>
            </a:r>
          </a:p>
        </p:txBody>
      </p:sp>
      <p:sp>
        <p:nvSpPr>
          <p:cNvPr id="40" name="TextBox 39">
            <a:extLst>
              <a:ext uri="{FF2B5EF4-FFF2-40B4-BE49-F238E27FC236}">
                <a16:creationId xmlns:a16="http://schemas.microsoft.com/office/drawing/2014/main" id="{FBECEBDE-3A57-3096-4A0A-6667D20D2D97}"/>
              </a:ext>
            </a:extLst>
          </p:cNvPr>
          <p:cNvSpPr txBox="1"/>
          <p:nvPr/>
        </p:nvSpPr>
        <p:spPr>
          <a:xfrm>
            <a:off x="375841" y="2039955"/>
            <a:ext cx="2360354" cy="646331"/>
          </a:xfrm>
          <a:prstGeom prst="rect">
            <a:avLst/>
          </a:prstGeom>
          <a:noFill/>
        </p:spPr>
        <p:txBody>
          <a:bodyPr wrap="square" rtlCol="0">
            <a:spAutoFit/>
          </a:bodyPr>
          <a:lstStyle/>
          <a:p>
            <a:pPr algn="ctr"/>
            <a:r>
              <a:rPr lang="en-US" sz="3600" b="1">
                <a:solidFill>
                  <a:schemeClr val="bg1"/>
                </a:solidFill>
                <a:latin typeface="#9Slide05 GeosansLight" panose="02000603020000020003" pitchFamily="2" charset="0"/>
              </a:rPr>
              <a:t>Bắt chước</a:t>
            </a:r>
          </a:p>
        </p:txBody>
      </p:sp>
      <p:pic>
        <p:nvPicPr>
          <p:cNvPr id="1030" name="Picture 6" descr="Copy Cut Icons Paste Stock Illustrations – 317 Copy Cut Icons Paste Stock  Illustrations, Vectors &amp; Clipart - Dreamstime">
            <a:extLst>
              <a:ext uri="{FF2B5EF4-FFF2-40B4-BE49-F238E27FC236}">
                <a16:creationId xmlns:a16="http://schemas.microsoft.com/office/drawing/2014/main" id="{3AA71799-3BE7-8B3C-5FDC-73D50F0CA70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3538" y1="13788" x2="57231" y2="23657"/>
                        <a14:foregroundMark x1="54923" y1="15675" x2="54923" y2="15675"/>
                        <a14:foregroundMark x1="54923" y1="14441" x2="52462" y2="16981"/>
                      </a14:backgroundRemoval>
                    </a14:imgEffect>
                    <a14:imgEffect>
                      <a14:brightnessContrast bright="20000"/>
                    </a14:imgEffect>
                  </a14:imgLayer>
                </a14:imgProps>
              </a:ext>
              <a:ext uri="{28A0092B-C50C-407E-A947-70E740481C1C}">
                <a14:useLocalDpi xmlns:a14="http://schemas.microsoft.com/office/drawing/2010/main" val="0"/>
              </a:ext>
            </a:extLst>
          </a:blip>
          <a:srcRect l="41454" r="40358" b="70019"/>
          <a:stretch/>
        </p:blipFill>
        <p:spPr bwMode="auto">
          <a:xfrm rot="1513463">
            <a:off x="1134711" y="186124"/>
            <a:ext cx="1002326" cy="17515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py Cut Icons Paste Stock Illustrations – 317 Copy Cut Icons Paste Stock  Illustrations, Vectors &amp; Clipart - Dreamstime">
            <a:extLst>
              <a:ext uri="{FF2B5EF4-FFF2-40B4-BE49-F238E27FC236}">
                <a16:creationId xmlns:a16="http://schemas.microsoft.com/office/drawing/2014/main" id="{44C139AA-F4EB-CC4D-BCD4-4EED9E2F515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0000" b="90000" l="10000" r="90000">
                        <a14:foregroundMark x1="80462" y1="70755" x2="86615" y2="82583"/>
                        <a14:foregroundMark x1="86154" y1="82801" x2="83231" y2="7917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620" t="66171" b="14736"/>
          <a:stretch/>
        </p:blipFill>
        <p:spPr bwMode="auto">
          <a:xfrm>
            <a:off x="3038965" y="535302"/>
            <a:ext cx="1965277" cy="13093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py Cut Icons Paste Stock Illustrations – 317 Copy Cut Icons Paste Stock  Illustrations, Vectors &amp; Clipart - Dreamstime">
            <a:extLst>
              <a:ext uri="{FF2B5EF4-FFF2-40B4-BE49-F238E27FC236}">
                <a16:creationId xmlns:a16="http://schemas.microsoft.com/office/drawing/2014/main" id="{626E172F-E770-FC28-1ACB-85AE2450592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0000" b="90000" l="10000" r="90000">
                        <a14:foregroundMark x1="16846" y1="41945" x2="22769" y2="52250"/>
                        <a14:foregroundMark x1="28308" y1="54209" x2="28308" y2="54209"/>
                        <a14:foregroundMark x1="18923" y1="41074" x2="18923" y2="41074"/>
                        <a14:foregroundMark x1="18692" y1="41509" x2="13692" y2="50508"/>
                        <a14:foregroundMark x1="18000" y1="40203" x2="20769" y2="41727"/>
                      </a14:backgroundRemoval>
                    </a14:imgEffect>
                    <a14:imgEffect>
                      <a14:brightnessContrast bright="20000"/>
                    </a14:imgEffect>
                  </a14:imgLayer>
                </a14:imgProps>
              </a:ext>
              <a:ext uri="{28A0092B-C50C-407E-A947-70E740481C1C}">
                <a14:useLocalDpi xmlns:a14="http://schemas.microsoft.com/office/drawing/2010/main" val="0"/>
              </a:ext>
            </a:extLst>
          </a:blip>
          <a:srcRect t="36116" r="68449" b="39383"/>
          <a:stretch/>
        </p:blipFill>
        <p:spPr bwMode="auto">
          <a:xfrm rot="1090300">
            <a:off x="9696930" y="604901"/>
            <a:ext cx="1810458" cy="14904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py Cut Icons Paste Stock Illustrations – 317 Copy Cut Icons Paste Stock  Illustrations, Vectors &amp; Clipart - Dreamstime">
            <a:extLst>
              <a:ext uri="{FF2B5EF4-FFF2-40B4-BE49-F238E27FC236}">
                <a16:creationId xmlns:a16="http://schemas.microsoft.com/office/drawing/2014/main" id="{3027ABCA-E332-8899-9DC5-42793857950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10000" b="90000" l="10000" r="90000">
                        <a14:foregroundMark x1="79769" y1="43251" x2="88923" y2="58055"/>
                        <a14:foregroundMark x1="81615" y1="40639" x2="81615" y2="45356"/>
                        <a14:foregroundMark x1="80000" y1="39985" x2="82308" y2="41074"/>
                      </a14:backgroundRemoval>
                    </a14:imgEffect>
                    <a14:imgEffect>
                      <a14:brightnessContrast bright="20000"/>
                    </a14:imgEffect>
                  </a14:imgLayer>
                </a14:imgProps>
              </a:ext>
              <a:ext uri="{28A0092B-C50C-407E-A947-70E740481C1C}">
                <a14:useLocalDpi xmlns:a14="http://schemas.microsoft.com/office/drawing/2010/main" val="0"/>
              </a:ext>
            </a:extLst>
          </a:blip>
          <a:srcRect l="68377" t="31473" b="42222"/>
          <a:stretch/>
        </p:blipFill>
        <p:spPr bwMode="auto">
          <a:xfrm>
            <a:off x="7701055" y="160125"/>
            <a:ext cx="2045693" cy="18039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con-tick | Tối ưu giải pháp công nghiệp">
            <a:extLst>
              <a:ext uri="{FF2B5EF4-FFF2-40B4-BE49-F238E27FC236}">
                <a16:creationId xmlns:a16="http://schemas.microsoft.com/office/drawing/2014/main" id="{3CBFD246-158F-57F3-8F00-4CFAB0CB28C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51264" y="687413"/>
            <a:ext cx="1066800" cy="952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1036"/>
                                        </p:tgtEl>
                                        <p:attrNameLst>
                                          <p:attrName>style.visibility</p:attrName>
                                        </p:attrNameLst>
                                      </p:cBhvr>
                                      <p:to>
                                        <p:strVal val="visible"/>
                                      </p:to>
                                    </p:set>
                                    <p:anim calcmode="lin" valueType="num">
                                      <p:cBhvr additive="base">
                                        <p:cTn id="59" dur="500" fill="hold"/>
                                        <p:tgtEl>
                                          <p:spTgt spid="1036"/>
                                        </p:tgtEl>
                                        <p:attrNameLst>
                                          <p:attrName>ppt_x</p:attrName>
                                        </p:attrNameLst>
                                      </p:cBhvr>
                                      <p:tavLst>
                                        <p:tav tm="0">
                                          <p:val>
                                            <p:strVal val="#ppt_x"/>
                                          </p:val>
                                        </p:tav>
                                        <p:tav tm="100000">
                                          <p:val>
                                            <p:strVal val="#ppt_x"/>
                                          </p:val>
                                        </p:tav>
                                      </p:tavLst>
                                    </p:anim>
                                    <p:anim calcmode="lin" valueType="num">
                                      <p:cBhvr additive="base">
                                        <p:cTn id="60" dur="500" fill="hold"/>
                                        <p:tgtEl>
                                          <p:spTgt spid="103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1034"/>
                                        </p:tgtEl>
                                        <p:attrNameLst>
                                          <p:attrName>style.visibility</p:attrName>
                                        </p:attrNameLst>
                                      </p:cBhvr>
                                      <p:to>
                                        <p:strVal val="visible"/>
                                      </p:to>
                                    </p:set>
                                    <p:anim calcmode="lin" valueType="num">
                                      <p:cBhvr additive="base">
                                        <p:cTn id="73" dur="500" fill="hold"/>
                                        <p:tgtEl>
                                          <p:spTgt spid="1034"/>
                                        </p:tgtEl>
                                        <p:attrNameLst>
                                          <p:attrName>ppt_x</p:attrName>
                                        </p:attrNameLst>
                                      </p:cBhvr>
                                      <p:tavLst>
                                        <p:tav tm="0">
                                          <p:val>
                                            <p:strVal val="#ppt_x"/>
                                          </p:val>
                                        </p:tav>
                                        <p:tav tm="100000">
                                          <p:val>
                                            <p:strVal val="#ppt_x"/>
                                          </p:val>
                                        </p:tav>
                                      </p:tavLst>
                                    </p:anim>
                                    <p:anim calcmode="lin" valueType="num">
                                      <p:cBhvr additive="base">
                                        <p:cTn id="74" dur="500" fill="hold"/>
                                        <p:tgtEl>
                                          <p:spTgt spid="1034"/>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vid thank you 8,120 รายการ ภาพ ภาพสต็อกและเวกเตอร์ | Shutterstock">
            <a:extLst>
              <a:ext uri="{FF2B5EF4-FFF2-40B4-BE49-F238E27FC236}">
                <a16:creationId xmlns:a16="http://schemas.microsoft.com/office/drawing/2014/main" id="{D1C83695-3E68-A9F5-DDC1-C8B5EC7A90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500" b="90000" l="5167" r="91641">
                        <a14:foregroundMark x1="36930" y1="21071" x2="31155" y2="27857"/>
                        <a14:foregroundMark x1="31155" y1="27857" x2="31155" y2="27857"/>
                        <a14:foregroundMark x1="39514" y1="15714" x2="39514" y2="15714"/>
                        <a14:foregroundMark x1="41641" y1="18571" x2="41641" y2="18571"/>
                        <a14:foregroundMark x1="38298" y1="11786" x2="38298" y2="11786"/>
                        <a14:foregroundMark x1="36474" y1="9643" x2="36474" y2="9643"/>
                        <a14:foregroundMark x1="34954" y1="7500" x2="34954" y2="7500"/>
                        <a14:foregroundMark x1="25532" y1="62143" x2="20517" y2="75000"/>
                        <a14:foregroundMark x1="26292" y1="73929" x2="22188" y2="81786"/>
                        <a14:foregroundMark x1="11246" y1="47143" x2="11246" y2="47143"/>
                        <a14:foregroundMark x1="9726" y1="58929" x2="9726" y2="58929"/>
                        <a14:foregroundMark x1="8055" y1="57500" x2="8055" y2="57500"/>
                        <a14:foregroundMark x1="64590" y1="71786" x2="64590" y2="71786"/>
                        <a14:foregroundMark x1="60790" y1="74643" x2="60790" y2="74643"/>
                        <a14:foregroundMark x1="45897" y1="78214" x2="45897" y2="78214"/>
                        <a14:foregroundMark x1="73860" y1="76786" x2="73860" y2="76786"/>
                        <a14:foregroundMark x1="90122" y1="51071" x2="90122" y2="51071"/>
                        <a14:foregroundMark x1="86322" y1="58571" x2="86322" y2="58571"/>
                        <a14:foregroundMark x1="91793" y1="52143" x2="91793" y2="52143"/>
                        <a14:foregroundMark x1="62766" y1="13929" x2="58663" y2="19286"/>
                        <a14:foregroundMark x1="58663" y1="19286" x2="58511" y2="23214"/>
                        <a14:foregroundMark x1="78875" y1="80714" x2="72644" y2="67500"/>
                        <a14:foregroundMark x1="78116" y1="73929" x2="73252" y2="66071"/>
                        <a14:foregroundMark x1="73252" y1="66071" x2="73252" y2="65714"/>
                        <a14:foregroundMark x1="7143" y1="48214" x2="5167" y2="54643"/>
                      </a14:backgroundRemoval>
                    </a14:imgEffect>
                  </a14:imgLayer>
                </a14:imgProps>
              </a:ext>
              <a:ext uri="{28A0092B-C50C-407E-A947-70E740481C1C}">
                <a14:useLocalDpi xmlns:a14="http://schemas.microsoft.com/office/drawing/2010/main" val="0"/>
              </a:ext>
            </a:extLst>
          </a:blip>
          <a:srcRect/>
          <a:stretch>
            <a:fillRect/>
          </a:stretch>
        </p:blipFill>
        <p:spPr bwMode="auto">
          <a:xfrm>
            <a:off x="19542" y="472"/>
            <a:ext cx="9314543" cy="4653571"/>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9Slide.vn 3">
            <a:extLst>
              <a:ext uri="{FF2B5EF4-FFF2-40B4-BE49-F238E27FC236}">
                <a16:creationId xmlns:a16="http://schemas.microsoft.com/office/drawing/2014/main" id="{144DD293-972B-A24E-9320-0974A4292959}"/>
              </a:ext>
            </a:extLst>
          </p:cNvPr>
          <p:cNvGrpSpPr/>
          <p:nvPr/>
        </p:nvGrpSpPr>
        <p:grpSpPr>
          <a:xfrm>
            <a:off x="5456238" y="2707460"/>
            <a:ext cx="6977062" cy="4277539"/>
            <a:chOff x="5456238" y="2707460"/>
            <a:chExt cx="6977062" cy="4277539"/>
          </a:xfrm>
        </p:grpSpPr>
        <p:grpSp>
          <p:nvGrpSpPr>
            <p:cNvPr id="191" name="Group 190">
              <a:extLst>
                <a:ext uri="{FF2B5EF4-FFF2-40B4-BE49-F238E27FC236}">
                  <a16:creationId xmlns:a16="http://schemas.microsoft.com/office/drawing/2014/main" id="{FF8D0D41-B1F7-3F4B-90AF-7440E78C91B0}"/>
                </a:ext>
              </a:extLst>
            </p:cNvPr>
            <p:cNvGrpSpPr/>
            <p:nvPr/>
          </p:nvGrpSpPr>
          <p:grpSpPr>
            <a:xfrm>
              <a:off x="7307961" y="2753902"/>
              <a:ext cx="4869417" cy="3368722"/>
              <a:chOff x="7307961" y="2753902"/>
              <a:chExt cx="4869417" cy="3368722"/>
            </a:xfrm>
          </p:grpSpPr>
          <p:sp>
            <p:nvSpPr>
              <p:cNvPr id="146" name="9Slide.vn 4">
                <a:extLst>
                  <a:ext uri="{FF2B5EF4-FFF2-40B4-BE49-F238E27FC236}">
                    <a16:creationId xmlns:a16="http://schemas.microsoft.com/office/drawing/2014/main" id="{B4831EE5-5C4B-A44E-AD91-EA5A4296C54D}"/>
                  </a:ext>
                </a:extLst>
              </p:cNvPr>
              <p:cNvSpPr>
                <a:spLocks/>
              </p:cNvSpPr>
              <p:nvPr/>
            </p:nvSpPr>
            <p:spPr bwMode="auto">
              <a:xfrm rot="6770778">
                <a:off x="9932607" y="4323765"/>
                <a:ext cx="1697577" cy="1900141"/>
              </a:xfrm>
              <a:custGeom>
                <a:avLst/>
                <a:gdLst>
                  <a:gd name="T0" fmla="*/ 19 w 595"/>
                  <a:gd name="T1" fmla="*/ 0 h 666"/>
                  <a:gd name="T2" fmla="*/ 12 w 595"/>
                  <a:gd name="T3" fmla="*/ 0 h 666"/>
                  <a:gd name="T4" fmla="*/ 29 w 595"/>
                  <a:gd name="T5" fmla="*/ 391 h 666"/>
                  <a:gd name="T6" fmla="*/ 156 w 595"/>
                  <a:gd name="T7" fmla="*/ 615 h 666"/>
                  <a:gd name="T8" fmla="*/ 506 w 595"/>
                  <a:gd name="T9" fmla="*/ 666 h 666"/>
                  <a:gd name="T10" fmla="*/ 19 w 595"/>
                  <a:gd name="T11" fmla="*/ 0 h 666"/>
                </a:gdLst>
                <a:ahLst/>
                <a:cxnLst>
                  <a:cxn ang="0">
                    <a:pos x="T0" y="T1"/>
                  </a:cxn>
                  <a:cxn ang="0">
                    <a:pos x="T2" y="T3"/>
                  </a:cxn>
                  <a:cxn ang="0">
                    <a:pos x="T4" y="T5"/>
                  </a:cxn>
                  <a:cxn ang="0">
                    <a:pos x="T6" y="T7"/>
                  </a:cxn>
                  <a:cxn ang="0">
                    <a:pos x="T8" y="T9"/>
                  </a:cxn>
                  <a:cxn ang="0">
                    <a:pos x="T10" y="T11"/>
                  </a:cxn>
                </a:cxnLst>
                <a:rect l="0" t="0" r="r" b="b"/>
                <a:pathLst>
                  <a:path w="595" h="666">
                    <a:moveTo>
                      <a:pt x="19" y="0"/>
                    </a:moveTo>
                    <a:cubicBezTo>
                      <a:pt x="15" y="0"/>
                      <a:pt x="13" y="0"/>
                      <a:pt x="12" y="0"/>
                    </a:cubicBezTo>
                    <a:cubicBezTo>
                      <a:pt x="0" y="3"/>
                      <a:pt x="29" y="391"/>
                      <a:pt x="29" y="391"/>
                    </a:cubicBezTo>
                    <a:cubicBezTo>
                      <a:pt x="218" y="418"/>
                      <a:pt x="156" y="615"/>
                      <a:pt x="156" y="615"/>
                    </a:cubicBezTo>
                    <a:cubicBezTo>
                      <a:pt x="506" y="666"/>
                      <a:pt x="506" y="666"/>
                      <a:pt x="506" y="666"/>
                    </a:cubicBezTo>
                    <a:cubicBezTo>
                      <a:pt x="595" y="39"/>
                      <a:pt x="89" y="0"/>
                      <a:pt x="19"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75" name="9Slide.vn 5">
                <a:extLst>
                  <a:ext uri="{FF2B5EF4-FFF2-40B4-BE49-F238E27FC236}">
                    <a16:creationId xmlns:a16="http://schemas.microsoft.com/office/drawing/2014/main" id="{EE674DB6-2ABF-C147-A387-81714AA7BF0F}"/>
                  </a:ext>
                </a:extLst>
              </p:cNvPr>
              <p:cNvSpPr>
                <a:spLocks/>
              </p:cNvSpPr>
              <p:nvPr/>
            </p:nvSpPr>
            <p:spPr bwMode="auto">
              <a:xfrm>
                <a:off x="8571757" y="2935714"/>
                <a:ext cx="733179" cy="1367548"/>
              </a:xfrm>
              <a:custGeom>
                <a:avLst/>
                <a:gdLst>
                  <a:gd name="T0" fmla="*/ 102 w 257"/>
                  <a:gd name="T1" fmla="*/ 0 h 479"/>
                  <a:gd name="T2" fmla="*/ 0 w 257"/>
                  <a:gd name="T3" fmla="*/ 252 h 479"/>
                  <a:gd name="T4" fmla="*/ 21 w 257"/>
                  <a:gd name="T5" fmla="*/ 393 h 479"/>
                  <a:gd name="T6" fmla="*/ 128 w 257"/>
                  <a:gd name="T7" fmla="*/ 479 h 479"/>
                  <a:gd name="T8" fmla="*/ 257 w 257"/>
                  <a:gd name="T9" fmla="*/ 154 h 479"/>
                  <a:gd name="T10" fmla="*/ 102 w 257"/>
                  <a:gd name="T11" fmla="*/ 0 h 479"/>
                  <a:gd name="T12" fmla="*/ 102 w 257"/>
                  <a:gd name="T13" fmla="*/ 0 h 479"/>
                </a:gdLst>
                <a:ahLst/>
                <a:cxnLst>
                  <a:cxn ang="0">
                    <a:pos x="T0" y="T1"/>
                  </a:cxn>
                  <a:cxn ang="0">
                    <a:pos x="T2" y="T3"/>
                  </a:cxn>
                  <a:cxn ang="0">
                    <a:pos x="T4" y="T5"/>
                  </a:cxn>
                  <a:cxn ang="0">
                    <a:pos x="T6" y="T7"/>
                  </a:cxn>
                  <a:cxn ang="0">
                    <a:pos x="T8" y="T9"/>
                  </a:cxn>
                  <a:cxn ang="0">
                    <a:pos x="T10" y="T11"/>
                  </a:cxn>
                  <a:cxn ang="0">
                    <a:pos x="T12" y="T13"/>
                  </a:cxn>
                </a:cxnLst>
                <a:rect l="0" t="0" r="r" b="b"/>
                <a:pathLst>
                  <a:path w="257" h="479">
                    <a:moveTo>
                      <a:pt x="102" y="0"/>
                    </a:moveTo>
                    <a:cubicBezTo>
                      <a:pt x="94" y="0"/>
                      <a:pt x="0" y="252"/>
                      <a:pt x="0" y="252"/>
                    </a:cubicBezTo>
                    <a:cubicBezTo>
                      <a:pt x="71" y="301"/>
                      <a:pt x="42" y="364"/>
                      <a:pt x="21" y="393"/>
                    </a:cubicBezTo>
                    <a:cubicBezTo>
                      <a:pt x="54" y="414"/>
                      <a:pt x="92" y="441"/>
                      <a:pt x="128" y="479"/>
                    </a:cubicBezTo>
                    <a:cubicBezTo>
                      <a:pt x="131" y="377"/>
                      <a:pt x="163" y="263"/>
                      <a:pt x="257" y="154"/>
                    </a:cubicBezTo>
                    <a:cubicBezTo>
                      <a:pt x="209" y="58"/>
                      <a:pt x="123" y="5"/>
                      <a:pt x="102" y="0"/>
                    </a:cubicBezTo>
                    <a:cubicBezTo>
                      <a:pt x="102" y="0"/>
                      <a:pt x="102" y="0"/>
                      <a:pt x="102"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76" name="9Slide.vn 6">
                <a:extLst>
                  <a:ext uri="{FF2B5EF4-FFF2-40B4-BE49-F238E27FC236}">
                    <a16:creationId xmlns:a16="http://schemas.microsoft.com/office/drawing/2014/main" id="{152287F1-5944-024C-8712-5D5909CABF09}"/>
                  </a:ext>
                </a:extLst>
              </p:cNvPr>
              <p:cNvSpPr>
                <a:spLocks/>
              </p:cNvSpPr>
              <p:nvPr/>
            </p:nvSpPr>
            <p:spPr bwMode="auto">
              <a:xfrm>
                <a:off x="7307961" y="2832951"/>
                <a:ext cx="1263796" cy="1230200"/>
              </a:xfrm>
              <a:custGeom>
                <a:avLst/>
                <a:gdLst>
                  <a:gd name="T0" fmla="*/ 443 w 443"/>
                  <a:gd name="T1" fmla="*/ 0 h 431"/>
                  <a:gd name="T2" fmla="*/ 17 w 443"/>
                  <a:gd name="T3" fmla="*/ 431 h 431"/>
                  <a:gd name="T4" fmla="*/ 20 w 443"/>
                  <a:gd name="T5" fmla="*/ 431 h 431"/>
                  <a:gd name="T6" fmla="*/ 283 w 443"/>
                  <a:gd name="T7" fmla="*/ 377 h 431"/>
                  <a:gd name="T8" fmla="*/ 405 w 443"/>
                  <a:gd name="T9" fmla="*/ 264 h 431"/>
                  <a:gd name="T10" fmla="*/ 408 w 443"/>
                  <a:gd name="T11" fmla="*/ 264 h 431"/>
                  <a:gd name="T12" fmla="*/ 443 w 443"/>
                  <a:gd name="T13" fmla="*/ 0 h 431"/>
                </a:gdLst>
                <a:ahLst/>
                <a:cxnLst>
                  <a:cxn ang="0">
                    <a:pos x="T0" y="T1"/>
                  </a:cxn>
                  <a:cxn ang="0">
                    <a:pos x="T2" y="T3"/>
                  </a:cxn>
                  <a:cxn ang="0">
                    <a:pos x="T4" y="T5"/>
                  </a:cxn>
                  <a:cxn ang="0">
                    <a:pos x="T6" y="T7"/>
                  </a:cxn>
                  <a:cxn ang="0">
                    <a:pos x="T8" y="T9"/>
                  </a:cxn>
                  <a:cxn ang="0">
                    <a:pos x="T10" y="T11"/>
                  </a:cxn>
                  <a:cxn ang="0">
                    <a:pos x="T12" y="T13"/>
                  </a:cxn>
                </a:cxnLst>
                <a:rect l="0" t="0" r="r" b="b"/>
                <a:pathLst>
                  <a:path w="443" h="431">
                    <a:moveTo>
                      <a:pt x="443" y="0"/>
                    </a:moveTo>
                    <a:cubicBezTo>
                      <a:pt x="29" y="11"/>
                      <a:pt x="0" y="393"/>
                      <a:pt x="17" y="431"/>
                    </a:cubicBezTo>
                    <a:cubicBezTo>
                      <a:pt x="17" y="431"/>
                      <a:pt x="18" y="431"/>
                      <a:pt x="20" y="431"/>
                    </a:cubicBezTo>
                    <a:cubicBezTo>
                      <a:pt x="47" y="431"/>
                      <a:pt x="283" y="377"/>
                      <a:pt x="283" y="377"/>
                    </a:cubicBezTo>
                    <a:cubicBezTo>
                      <a:pt x="281" y="269"/>
                      <a:pt x="388" y="264"/>
                      <a:pt x="405" y="264"/>
                    </a:cubicBezTo>
                    <a:cubicBezTo>
                      <a:pt x="407" y="264"/>
                      <a:pt x="408" y="264"/>
                      <a:pt x="408" y="264"/>
                    </a:cubicBezTo>
                    <a:cubicBezTo>
                      <a:pt x="443" y="0"/>
                      <a:pt x="443" y="0"/>
                      <a:pt x="443"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77" name="9Slide.vn 7">
                <a:extLst>
                  <a:ext uri="{FF2B5EF4-FFF2-40B4-BE49-F238E27FC236}">
                    <a16:creationId xmlns:a16="http://schemas.microsoft.com/office/drawing/2014/main" id="{5AFD3F88-DF6E-E149-9F80-781BB47C747C}"/>
                  </a:ext>
                </a:extLst>
              </p:cNvPr>
              <p:cNvSpPr>
                <a:spLocks/>
              </p:cNvSpPr>
              <p:nvPr/>
            </p:nvSpPr>
            <p:spPr bwMode="auto">
              <a:xfrm>
                <a:off x="7430487" y="4011768"/>
                <a:ext cx="1569122" cy="907087"/>
              </a:xfrm>
              <a:custGeom>
                <a:avLst/>
                <a:gdLst>
                  <a:gd name="T0" fmla="*/ 242 w 550"/>
                  <a:gd name="T1" fmla="*/ 0 h 318"/>
                  <a:gd name="T2" fmla="*/ 0 w 550"/>
                  <a:gd name="T3" fmla="*/ 113 h 318"/>
                  <a:gd name="T4" fmla="*/ 351 w 550"/>
                  <a:gd name="T5" fmla="*/ 318 h 318"/>
                  <a:gd name="T6" fmla="*/ 550 w 550"/>
                  <a:gd name="T7" fmla="*/ 270 h 318"/>
                  <a:gd name="T8" fmla="*/ 536 w 550"/>
                  <a:gd name="T9" fmla="*/ 209 h 318"/>
                  <a:gd name="T10" fmla="*/ 390 w 550"/>
                  <a:gd name="T11" fmla="*/ 52 h 318"/>
                  <a:gd name="T12" fmla="*/ 342 w 550"/>
                  <a:gd name="T13" fmla="*/ 65 h 318"/>
                  <a:gd name="T14" fmla="*/ 242 w 550"/>
                  <a:gd name="T15" fmla="*/ 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318">
                    <a:moveTo>
                      <a:pt x="242" y="0"/>
                    </a:moveTo>
                    <a:cubicBezTo>
                      <a:pt x="0" y="113"/>
                      <a:pt x="0" y="113"/>
                      <a:pt x="0" y="113"/>
                    </a:cubicBezTo>
                    <a:cubicBezTo>
                      <a:pt x="109" y="272"/>
                      <a:pt x="240" y="318"/>
                      <a:pt x="351" y="318"/>
                    </a:cubicBezTo>
                    <a:cubicBezTo>
                      <a:pt x="434" y="318"/>
                      <a:pt x="506" y="293"/>
                      <a:pt x="550" y="270"/>
                    </a:cubicBezTo>
                    <a:cubicBezTo>
                      <a:pt x="545" y="251"/>
                      <a:pt x="540" y="230"/>
                      <a:pt x="536" y="209"/>
                    </a:cubicBezTo>
                    <a:cubicBezTo>
                      <a:pt x="468" y="158"/>
                      <a:pt x="423" y="100"/>
                      <a:pt x="390" y="52"/>
                    </a:cubicBezTo>
                    <a:cubicBezTo>
                      <a:pt x="373" y="61"/>
                      <a:pt x="357" y="65"/>
                      <a:pt x="342" y="65"/>
                    </a:cubicBezTo>
                    <a:cubicBezTo>
                      <a:pt x="280" y="65"/>
                      <a:pt x="242" y="0"/>
                      <a:pt x="242"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96" name="9Slide.vn 8">
                <a:extLst>
                  <a:ext uri="{FF2B5EF4-FFF2-40B4-BE49-F238E27FC236}">
                    <a16:creationId xmlns:a16="http://schemas.microsoft.com/office/drawing/2014/main" id="{26A9C642-A18E-BC4B-8440-50AFF99FCA32}"/>
                  </a:ext>
                </a:extLst>
              </p:cNvPr>
              <p:cNvSpPr>
                <a:spLocks/>
              </p:cNvSpPr>
              <p:nvPr/>
            </p:nvSpPr>
            <p:spPr bwMode="auto">
              <a:xfrm>
                <a:off x="8999609" y="2858642"/>
                <a:ext cx="1582956" cy="2362577"/>
              </a:xfrm>
              <a:custGeom>
                <a:avLst/>
                <a:gdLst>
                  <a:gd name="T0" fmla="*/ 343 w 555"/>
                  <a:gd name="T1" fmla="*/ 0 h 828"/>
                  <a:gd name="T2" fmla="*/ 107 w 555"/>
                  <a:gd name="T3" fmla="*/ 181 h 828"/>
                  <a:gd name="T4" fmla="*/ 50 w 555"/>
                  <a:gd name="T5" fmla="*/ 575 h 828"/>
                  <a:gd name="T6" fmla="*/ 16 w 555"/>
                  <a:gd name="T7" fmla="*/ 550 h 828"/>
                  <a:gd name="T8" fmla="*/ 73 w 555"/>
                  <a:gd name="T9" fmla="*/ 645 h 828"/>
                  <a:gd name="T10" fmla="*/ 64 w 555"/>
                  <a:gd name="T11" fmla="*/ 659 h 828"/>
                  <a:gd name="T12" fmla="*/ 60 w 555"/>
                  <a:gd name="T13" fmla="*/ 658 h 828"/>
                  <a:gd name="T14" fmla="*/ 39 w 555"/>
                  <a:gd name="T15" fmla="*/ 647 h 828"/>
                  <a:gd name="T16" fmla="*/ 0 w 555"/>
                  <a:gd name="T17" fmla="*/ 674 h 828"/>
                  <a:gd name="T18" fmla="*/ 17 w 555"/>
                  <a:gd name="T19" fmla="*/ 727 h 828"/>
                  <a:gd name="T20" fmla="*/ 28 w 555"/>
                  <a:gd name="T21" fmla="*/ 715 h 828"/>
                  <a:gd name="T22" fmla="*/ 30 w 555"/>
                  <a:gd name="T23" fmla="*/ 714 h 828"/>
                  <a:gd name="T24" fmla="*/ 33 w 555"/>
                  <a:gd name="T25" fmla="*/ 717 h 828"/>
                  <a:gd name="T26" fmla="*/ 26 w 555"/>
                  <a:gd name="T27" fmla="*/ 750 h 828"/>
                  <a:gd name="T28" fmla="*/ 66 w 555"/>
                  <a:gd name="T29" fmla="*/ 827 h 828"/>
                  <a:gd name="T30" fmla="*/ 66 w 555"/>
                  <a:gd name="T31" fmla="*/ 828 h 828"/>
                  <a:gd name="T32" fmla="*/ 380 w 555"/>
                  <a:gd name="T33" fmla="*/ 588 h 828"/>
                  <a:gd name="T34" fmla="*/ 482 w 555"/>
                  <a:gd name="T35" fmla="*/ 354 h 828"/>
                  <a:gd name="T36" fmla="*/ 343 w 555"/>
                  <a:gd name="T37"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5" h="828">
                    <a:moveTo>
                      <a:pt x="343" y="0"/>
                    </a:moveTo>
                    <a:cubicBezTo>
                      <a:pt x="239" y="56"/>
                      <a:pt x="162" y="117"/>
                      <a:pt x="107" y="181"/>
                    </a:cubicBezTo>
                    <a:cubicBezTo>
                      <a:pt x="155" y="274"/>
                      <a:pt x="167" y="407"/>
                      <a:pt x="50" y="575"/>
                    </a:cubicBezTo>
                    <a:cubicBezTo>
                      <a:pt x="16" y="550"/>
                      <a:pt x="16" y="550"/>
                      <a:pt x="16" y="550"/>
                    </a:cubicBezTo>
                    <a:cubicBezTo>
                      <a:pt x="36" y="577"/>
                      <a:pt x="56" y="609"/>
                      <a:pt x="73" y="645"/>
                    </a:cubicBezTo>
                    <a:cubicBezTo>
                      <a:pt x="77" y="652"/>
                      <a:pt x="71" y="659"/>
                      <a:pt x="64" y="659"/>
                    </a:cubicBezTo>
                    <a:cubicBezTo>
                      <a:pt x="63" y="659"/>
                      <a:pt x="61" y="659"/>
                      <a:pt x="60" y="658"/>
                    </a:cubicBezTo>
                    <a:cubicBezTo>
                      <a:pt x="53" y="655"/>
                      <a:pt x="46" y="651"/>
                      <a:pt x="39" y="647"/>
                    </a:cubicBezTo>
                    <a:cubicBezTo>
                      <a:pt x="33" y="654"/>
                      <a:pt x="19" y="664"/>
                      <a:pt x="0" y="674"/>
                    </a:cubicBezTo>
                    <a:cubicBezTo>
                      <a:pt x="5" y="693"/>
                      <a:pt x="11" y="711"/>
                      <a:pt x="17" y="727"/>
                    </a:cubicBezTo>
                    <a:cubicBezTo>
                      <a:pt x="20" y="723"/>
                      <a:pt x="24" y="719"/>
                      <a:pt x="28" y="715"/>
                    </a:cubicBezTo>
                    <a:cubicBezTo>
                      <a:pt x="28" y="714"/>
                      <a:pt x="29" y="714"/>
                      <a:pt x="30" y="714"/>
                    </a:cubicBezTo>
                    <a:cubicBezTo>
                      <a:pt x="32" y="714"/>
                      <a:pt x="33" y="715"/>
                      <a:pt x="33" y="717"/>
                    </a:cubicBezTo>
                    <a:cubicBezTo>
                      <a:pt x="32" y="729"/>
                      <a:pt x="29" y="740"/>
                      <a:pt x="26" y="750"/>
                    </a:cubicBezTo>
                    <a:cubicBezTo>
                      <a:pt x="45" y="797"/>
                      <a:pt x="64" y="826"/>
                      <a:pt x="66" y="827"/>
                    </a:cubicBezTo>
                    <a:cubicBezTo>
                      <a:pt x="66" y="827"/>
                      <a:pt x="66" y="828"/>
                      <a:pt x="66" y="828"/>
                    </a:cubicBezTo>
                    <a:cubicBezTo>
                      <a:pt x="84" y="828"/>
                      <a:pt x="380" y="588"/>
                      <a:pt x="380" y="588"/>
                    </a:cubicBezTo>
                    <a:cubicBezTo>
                      <a:pt x="309" y="455"/>
                      <a:pt x="408" y="363"/>
                      <a:pt x="482" y="354"/>
                    </a:cubicBezTo>
                    <a:cubicBezTo>
                      <a:pt x="555" y="345"/>
                      <a:pt x="343" y="0"/>
                      <a:pt x="343"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101" name="9Slide.vn 9">
                <a:extLst>
                  <a:ext uri="{FF2B5EF4-FFF2-40B4-BE49-F238E27FC236}">
                    <a16:creationId xmlns:a16="http://schemas.microsoft.com/office/drawing/2014/main" id="{C53A5996-38D1-0A41-8FED-FD27C96A9123}"/>
                  </a:ext>
                </a:extLst>
              </p:cNvPr>
              <p:cNvSpPr>
                <a:spLocks/>
              </p:cNvSpPr>
              <p:nvPr/>
            </p:nvSpPr>
            <p:spPr bwMode="auto">
              <a:xfrm>
                <a:off x="10479801" y="2753902"/>
                <a:ext cx="1697577" cy="1900141"/>
              </a:xfrm>
              <a:custGeom>
                <a:avLst/>
                <a:gdLst>
                  <a:gd name="T0" fmla="*/ 19 w 595"/>
                  <a:gd name="T1" fmla="*/ 0 h 666"/>
                  <a:gd name="T2" fmla="*/ 12 w 595"/>
                  <a:gd name="T3" fmla="*/ 0 h 666"/>
                  <a:gd name="T4" fmla="*/ 29 w 595"/>
                  <a:gd name="T5" fmla="*/ 391 h 666"/>
                  <a:gd name="T6" fmla="*/ 156 w 595"/>
                  <a:gd name="T7" fmla="*/ 615 h 666"/>
                  <a:gd name="T8" fmla="*/ 506 w 595"/>
                  <a:gd name="T9" fmla="*/ 666 h 666"/>
                  <a:gd name="T10" fmla="*/ 19 w 595"/>
                  <a:gd name="T11" fmla="*/ 0 h 666"/>
                </a:gdLst>
                <a:ahLst/>
                <a:cxnLst>
                  <a:cxn ang="0">
                    <a:pos x="T0" y="T1"/>
                  </a:cxn>
                  <a:cxn ang="0">
                    <a:pos x="T2" y="T3"/>
                  </a:cxn>
                  <a:cxn ang="0">
                    <a:pos x="T4" y="T5"/>
                  </a:cxn>
                  <a:cxn ang="0">
                    <a:pos x="T6" y="T7"/>
                  </a:cxn>
                  <a:cxn ang="0">
                    <a:pos x="T8" y="T9"/>
                  </a:cxn>
                  <a:cxn ang="0">
                    <a:pos x="T10" y="T11"/>
                  </a:cxn>
                </a:cxnLst>
                <a:rect l="0" t="0" r="r" b="b"/>
                <a:pathLst>
                  <a:path w="595" h="666">
                    <a:moveTo>
                      <a:pt x="19" y="0"/>
                    </a:moveTo>
                    <a:cubicBezTo>
                      <a:pt x="15" y="0"/>
                      <a:pt x="13" y="0"/>
                      <a:pt x="12" y="0"/>
                    </a:cubicBezTo>
                    <a:cubicBezTo>
                      <a:pt x="0" y="3"/>
                      <a:pt x="29" y="391"/>
                      <a:pt x="29" y="391"/>
                    </a:cubicBezTo>
                    <a:cubicBezTo>
                      <a:pt x="218" y="418"/>
                      <a:pt x="156" y="615"/>
                      <a:pt x="156" y="615"/>
                    </a:cubicBezTo>
                    <a:cubicBezTo>
                      <a:pt x="506" y="666"/>
                      <a:pt x="506" y="666"/>
                      <a:pt x="506" y="666"/>
                    </a:cubicBezTo>
                    <a:cubicBezTo>
                      <a:pt x="595" y="39"/>
                      <a:pt x="89" y="0"/>
                      <a:pt x="19"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grpSp>
        <p:grpSp>
          <p:nvGrpSpPr>
            <p:cNvPr id="147" name="Group 146">
              <a:extLst>
                <a:ext uri="{FF2B5EF4-FFF2-40B4-BE49-F238E27FC236}">
                  <a16:creationId xmlns:a16="http://schemas.microsoft.com/office/drawing/2014/main" id="{722F5C6A-D734-1F43-B854-147068B5DD9A}"/>
                </a:ext>
              </a:extLst>
            </p:cNvPr>
            <p:cNvGrpSpPr/>
            <p:nvPr/>
          </p:nvGrpSpPr>
          <p:grpSpPr>
            <a:xfrm>
              <a:off x="5456238" y="5239004"/>
              <a:ext cx="6977062" cy="1745995"/>
              <a:chOff x="5456238" y="5239004"/>
              <a:chExt cx="6977062" cy="1745995"/>
            </a:xfrm>
          </p:grpSpPr>
          <p:sp>
            <p:nvSpPr>
              <p:cNvPr id="84" name="9Slide.vn 10">
                <a:extLst>
                  <a:ext uri="{FF2B5EF4-FFF2-40B4-BE49-F238E27FC236}">
                    <a16:creationId xmlns:a16="http://schemas.microsoft.com/office/drawing/2014/main" id="{CD34B2FE-2E61-114A-A95C-398A3138A018}"/>
                  </a:ext>
                </a:extLst>
              </p:cNvPr>
              <p:cNvSpPr>
                <a:spLocks/>
              </p:cNvSpPr>
              <p:nvPr/>
            </p:nvSpPr>
            <p:spPr bwMode="auto">
              <a:xfrm>
                <a:off x="6080725" y="5632273"/>
                <a:ext cx="6352575" cy="1244034"/>
              </a:xfrm>
              <a:custGeom>
                <a:avLst/>
                <a:gdLst>
                  <a:gd name="T0" fmla="*/ 0 w 2227"/>
                  <a:gd name="T1" fmla="*/ 362 h 436"/>
                  <a:gd name="T2" fmla="*/ 831 w 2227"/>
                  <a:gd name="T3" fmla="*/ 3 h 436"/>
                  <a:gd name="T4" fmla="*/ 1647 w 2227"/>
                  <a:gd name="T5" fmla="*/ 286 h 436"/>
                  <a:gd name="T6" fmla="*/ 2227 w 2227"/>
                  <a:gd name="T7" fmla="*/ 90 h 436"/>
                  <a:gd name="T8" fmla="*/ 2227 w 2227"/>
                  <a:gd name="T9" fmla="*/ 436 h 436"/>
                  <a:gd name="T10" fmla="*/ 0 w 2227"/>
                  <a:gd name="T11" fmla="*/ 436 h 436"/>
                  <a:gd name="T12" fmla="*/ 0 w 2227"/>
                  <a:gd name="T13" fmla="*/ 362 h 436"/>
                </a:gdLst>
                <a:ahLst/>
                <a:cxnLst>
                  <a:cxn ang="0">
                    <a:pos x="T0" y="T1"/>
                  </a:cxn>
                  <a:cxn ang="0">
                    <a:pos x="T2" y="T3"/>
                  </a:cxn>
                  <a:cxn ang="0">
                    <a:pos x="T4" y="T5"/>
                  </a:cxn>
                  <a:cxn ang="0">
                    <a:pos x="T6" y="T7"/>
                  </a:cxn>
                  <a:cxn ang="0">
                    <a:pos x="T8" y="T9"/>
                  </a:cxn>
                  <a:cxn ang="0">
                    <a:pos x="T10" y="T11"/>
                  </a:cxn>
                  <a:cxn ang="0">
                    <a:pos x="T12" y="T13"/>
                  </a:cxn>
                </a:cxnLst>
                <a:rect l="0" t="0" r="r" b="b"/>
                <a:pathLst>
                  <a:path w="2227" h="436">
                    <a:moveTo>
                      <a:pt x="0" y="362"/>
                    </a:moveTo>
                    <a:cubicBezTo>
                      <a:pt x="138" y="286"/>
                      <a:pt x="462" y="0"/>
                      <a:pt x="831" y="3"/>
                    </a:cubicBezTo>
                    <a:cubicBezTo>
                      <a:pt x="1199" y="7"/>
                      <a:pt x="1468" y="270"/>
                      <a:pt x="1647" y="286"/>
                    </a:cubicBezTo>
                    <a:cubicBezTo>
                      <a:pt x="1827" y="303"/>
                      <a:pt x="2107" y="97"/>
                      <a:pt x="2227" y="90"/>
                    </a:cubicBezTo>
                    <a:cubicBezTo>
                      <a:pt x="2227" y="436"/>
                      <a:pt x="2227" y="436"/>
                      <a:pt x="2227" y="436"/>
                    </a:cubicBezTo>
                    <a:cubicBezTo>
                      <a:pt x="0" y="436"/>
                      <a:pt x="0" y="436"/>
                      <a:pt x="0" y="436"/>
                    </a:cubicBezTo>
                    <a:lnTo>
                      <a:pt x="0" y="36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2" name="9Slide.vn 11">
                <a:extLst>
                  <a:ext uri="{FF2B5EF4-FFF2-40B4-BE49-F238E27FC236}">
                    <a16:creationId xmlns:a16="http://schemas.microsoft.com/office/drawing/2014/main" id="{812B83AE-1094-7041-A08D-0FBC6F60050D}"/>
                  </a:ext>
                </a:extLst>
              </p:cNvPr>
              <p:cNvSpPr>
                <a:spLocks/>
              </p:cNvSpPr>
              <p:nvPr/>
            </p:nvSpPr>
            <p:spPr bwMode="auto">
              <a:xfrm>
                <a:off x="10688293" y="5595713"/>
                <a:ext cx="860646" cy="1372488"/>
              </a:xfrm>
              <a:custGeom>
                <a:avLst/>
                <a:gdLst>
                  <a:gd name="T0" fmla="*/ 270 w 302"/>
                  <a:gd name="T1" fmla="*/ 275 h 481"/>
                  <a:gd name="T2" fmla="*/ 217 w 302"/>
                  <a:gd name="T3" fmla="*/ 101 h 481"/>
                  <a:gd name="T4" fmla="*/ 72 w 302"/>
                  <a:gd name="T5" fmla="*/ 1 h 481"/>
                  <a:gd name="T6" fmla="*/ 34 w 302"/>
                  <a:gd name="T7" fmla="*/ 8 h 481"/>
                  <a:gd name="T8" fmla="*/ 14 w 302"/>
                  <a:gd name="T9" fmla="*/ 48 h 481"/>
                  <a:gd name="T10" fmla="*/ 82 w 302"/>
                  <a:gd name="T11" fmla="*/ 279 h 481"/>
                  <a:gd name="T12" fmla="*/ 241 w 302"/>
                  <a:gd name="T13" fmla="*/ 468 h 481"/>
                  <a:gd name="T14" fmla="*/ 253 w 302"/>
                  <a:gd name="T15" fmla="*/ 477 h 481"/>
                  <a:gd name="T16" fmla="*/ 270 w 302"/>
                  <a:gd name="T17" fmla="*/ 27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1">
                    <a:moveTo>
                      <a:pt x="270" y="275"/>
                    </a:moveTo>
                    <a:cubicBezTo>
                      <a:pt x="262" y="214"/>
                      <a:pt x="249" y="153"/>
                      <a:pt x="217" y="101"/>
                    </a:cubicBezTo>
                    <a:cubicBezTo>
                      <a:pt x="185" y="49"/>
                      <a:pt x="133" y="7"/>
                      <a:pt x="72" y="1"/>
                    </a:cubicBezTo>
                    <a:cubicBezTo>
                      <a:pt x="59" y="0"/>
                      <a:pt x="45" y="0"/>
                      <a:pt x="34" y="8"/>
                    </a:cubicBezTo>
                    <a:cubicBezTo>
                      <a:pt x="22" y="16"/>
                      <a:pt x="17" y="33"/>
                      <a:pt x="14" y="48"/>
                    </a:cubicBezTo>
                    <a:cubicBezTo>
                      <a:pt x="0" y="129"/>
                      <a:pt x="34" y="212"/>
                      <a:pt x="82" y="279"/>
                    </a:cubicBezTo>
                    <a:cubicBezTo>
                      <a:pt x="129" y="346"/>
                      <a:pt x="191" y="403"/>
                      <a:pt x="241" y="468"/>
                    </a:cubicBezTo>
                    <a:cubicBezTo>
                      <a:pt x="244" y="472"/>
                      <a:pt x="248" y="476"/>
                      <a:pt x="253" y="477"/>
                    </a:cubicBezTo>
                    <a:cubicBezTo>
                      <a:pt x="302" y="481"/>
                      <a:pt x="273" y="300"/>
                      <a:pt x="270" y="275"/>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3" name="9Slide.vn 12">
                <a:extLst>
                  <a:ext uri="{FF2B5EF4-FFF2-40B4-BE49-F238E27FC236}">
                    <a16:creationId xmlns:a16="http://schemas.microsoft.com/office/drawing/2014/main" id="{860ABF3A-426F-3E47-9FE3-0C6E806655A6}"/>
                  </a:ext>
                </a:extLst>
              </p:cNvPr>
              <p:cNvSpPr>
                <a:spLocks/>
              </p:cNvSpPr>
              <p:nvPr/>
            </p:nvSpPr>
            <p:spPr bwMode="auto">
              <a:xfrm>
                <a:off x="10924452" y="5778513"/>
                <a:ext cx="522712" cy="1206486"/>
              </a:xfrm>
              <a:custGeom>
                <a:avLst/>
                <a:gdLst>
                  <a:gd name="T0" fmla="*/ 183 w 183"/>
                  <a:gd name="T1" fmla="*/ 423 h 423"/>
                  <a:gd name="T2" fmla="*/ 170 w 183"/>
                  <a:gd name="T3" fmla="*/ 366 h 423"/>
                  <a:gd name="T4" fmla="*/ 155 w 183"/>
                  <a:gd name="T5" fmla="*/ 310 h 423"/>
                  <a:gd name="T6" fmla="*/ 137 w 183"/>
                  <a:gd name="T7" fmla="*/ 254 h 423"/>
                  <a:gd name="T8" fmla="*/ 118 w 183"/>
                  <a:gd name="T9" fmla="*/ 199 h 423"/>
                  <a:gd name="T10" fmla="*/ 70 w 183"/>
                  <a:gd name="T11" fmla="*/ 92 h 423"/>
                  <a:gd name="T12" fmla="*/ 55 w 183"/>
                  <a:gd name="T13" fmla="*/ 67 h 423"/>
                  <a:gd name="T14" fmla="*/ 39 w 183"/>
                  <a:gd name="T15" fmla="*/ 43 h 423"/>
                  <a:gd name="T16" fmla="*/ 0 w 183"/>
                  <a:gd name="T17" fmla="*/ 0 h 423"/>
                  <a:gd name="T18" fmla="*/ 21 w 183"/>
                  <a:gd name="T19" fmla="*/ 20 h 423"/>
                  <a:gd name="T20" fmla="*/ 40 w 183"/>
                  <a:gd name="T21" fmla="*/ 42 h 423"/>
                  <a:gd name="T22" fmla="*/ 57 w 183"/>
                  <a:gd name="T23" fmla="*/ 66 h 423"/>
                  <a:gd name="T24" fmla="*/ 73 w 183"/>
                  <a:gd name="T25" fmla="*/ 91 h 423"/>
                  <a:gd name="T26" fmla="*/ 99 w 183"/>
                  <a:gd name="T27" fmla="*/ 143 h 423"/>
                  <a:gd name="T28" fmla="*/ 122 w 183"/>
                  <a:gd name="T29" fmla="*/ 197 h 423"/>
                  <a:gd name="T30" fmla="*/ 141 w 183"/>
                  <a:gd name="T31" fmla="*/ 253 h 423"/>
                  <a:gd name="T32" fmla="*/ 157 w 183"/>
                  <a:gd name="T33" fmla="*/ 309 h 423"/>
                  <a:gd name="T34" fmla="*/ 172 w 183"/>
                  <a:gd name="T35" fmla="*/ 366 h 423"/>
                  <a:gd name="T36" fmla="*/ 178 w 183"/>
                  <a:gd name="T37" fmla="*/ 394 h 423"/>
                  <a:gd name="T38" fmla="*/ 183 w 183"/>
                  <a:gd name="T3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23">
                    <a:moveTo>
                      <a:pt x="183" y="423"/>
                    </a:moveTo>
                    <a:cubicBezTo>
                      <a:pt x="179" y="404"/>
                      <a:pt x="174" y="385"/>
                      <a:pt x="170" y="366"/>
                    </a:cubicBezTo>
                    <a:cubicBezTo>
                      <a:pt x="165" y="347"/>
                      <a:pt x="160" y="328"/>
                      <a:pt x="155" y="310"/>
                    </a:cubicBezTo>
                    <a:cubicBezTo>
                      <a:pt x="149" y="291"/>
                      <a:pt x="144" y="272"/>
                      <a:pt x="137" y="254"/>
                    </a:cubicBezTo>
                    <a:cubicBezTo>
                      <a:pt x="131" y="235"/>
                      <a:pt x="125" y="217"/>
                      <a:pt x="118" y="199"/>
                    </a:cubicBezTo>
                    <a:cubicBezTo>
                      <a:pt x="104" y="162"/>
                      <a:pt x="89" y="126"/>
                      <a:pt x="70" y="92"/>
                    </a:cubicBezTo>
                    <a:cubicBezTo>
                      <a:pt x="65" y="84"/>
                      <a:pt x="60" y="75"/>
                      <a:pt x="55" y="67"/>
                    </a:cubicBezTo>
                    <a:cubicBezTo>
                      <a:pt x="50" y="59"/>
                      <a:pt x="45" y="51"/>
                      <a:pt x="39" y="43"/>
                    </a:cubicBezTo>
                    <a:cubicBezTo>
                      <a:pt x="27" y="27"/>
                      <a:pt x="15" y="13"/>
                      <a:pt x="0" y="0"/>
                    </a:cubicBezTo>
                    <a:cubicBezTo>
                      <a:pt x="8" y="6"/>
                      <a:pt x="15" y="12"/>
                      <a:pt x="21" y="20"/>
                    </a:cubicBezTo>
                    <a:cubicBezTo>
                      <a:pt x="28" y="27"/>
                      <a:pt x="34" y="34"/>
                      <a:pt x="40" y="42"/>
                    </a:cubicBezTo>
                    <a:cubicBezTo>
                      <a:pt x="46" y="50"/>
                      <a:pt x="52" y="58"/>
                      <a:pt x="57" y="66"/>
                    </a:cubicBezTo>
                    <a:cubicBezTo>
                      <a:pt x="63" y="74"/>
                      <a:pt x="68" y="82"/>
                      <a:pt x="73" y="91"/>
                    </a:cubicBezTo>
                    <a:cubicBezTo>
                      <a:pt x="83" y="108"/>
                      <a:pt x="91" y="125"/>
                      <a:pt x="99" y="143"/>
                    </a:cubicBezTo>
                    <a:cubicBezTo>
                      <a:pt x="107" y="161"/>
                      <a:pt x="115" y="179"/>
                      <a:pt x="122" y="197"/>
                    </a:cubicBezTo>
                    <a:cubicBezTo>
                      <a:pt x="129" y="215"/>
                      <a:pt x="135" y="234"/>
                      <a:pt x="141" y="253"/>
                    </a:cubicBezTo>
                    <a:cubicBezTo>
                      <a:pt x="147" y="271"/>
                      <a:pt x="152" y="290"/>
                      <a:pt x="157" y="309"/>
                    </a:cubicBezTo>
                    <a:cubicBezTo>
                      <a:pt x="162" y="328"/>
                      <a:pt x="167" y="347"/>
                      <a:pt x="172" y="366"/>
                    </a:cubicBezTo>
                    <a:cubicBezTo>
                      <a:pt x="174" y="375"/>
                      <a:pt x="176" y="385"/>
                      <a:pt x="178" y="394"/>
                    </a:cubicBezTo>
                    <a:cubicBezTo>
                      <a:pt x="180" y="404"/>
                      <a:pt x="181" y="413"/>
                      <a:pt x="183" y="423"/>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4" name="9Slide.vn 13">
                <a:extLst>
                  <a:ext uri="{FF2B5EF4-FFF2-40B4-BE49-F238E27FC236}">
                    <a16:creationId xmlns:a16="http://schemas.microsoft.com/office/drawing/2014/main" id="{EDCC90CA-A94F-8341-AA2E-C0DEC1CE52DB}"/>
                  </a:ext>
                </a:extLst>
              </p:cNvPr>
              <p:cNvSpPr>
                <a:spLocks/>
              </p:cNvSpPr>
              <p:nvPr/>
            </p:nvSpPr>
            <p:spPr bwMode="auto">
              <a:xfrm>
                <a:off x="11466926" y="5818038"/>
                <a:ext cx="863610" cy="1127437"/>
              </a:xfrm>
              <a:custGeom>
                <a:avLst/>
                <a:gdLst>
                  <a:gd name="T0" fmla="*/ 33 w 303"/>
                  <a:gd name="T1" fmla="*/ 226 h 395"/>
                  <a:gd name="T2" fmla="*/ 86 w 303"/>
                  <a:gd name="T3" fmla="*/ 83 h 395"/>
                  <a:gd name="T4" fmla="*/ 231 w 303"/>
                  <a:gd name="T5" fmla="*/ 1 h 395"/>
                  <a:gd name="T6" fmla="*/ 268 w 303"/>
                  <a:gd name="T7" fmla="*/ 7 h 395"/>
                  <a:gd name="T8" fmla="*/ 289 w 303"/>
                  <a:gd name="T9" fmla="*/ 39 h 395"/>
                  <a:gd name="T10" fmla="*/ 221 w 303"/>
                  <a:gd name="T11" fmla="*/ 229 h 395"/>
                  <a:gd name="T12" fmla="*/ 61 w 303"/>
                  <a:gd name="T13" fmla="*/ 385 h 395"/>
                  <a:gd name="T14" fmla="*/ 50 w 303"/>
                  <a:gd name="T15" fmla="*/ 392 h 395"/>
                  <a:gd name="T16" fmla="*/ 33 w 303"/>
                  <a:gd name="T17" fmla="*/ 22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395">
                    <a:moveTo>
                      <a:pt x="33" y="226"/>
                    </a:moveTo>
                    <a:cubicBezTo>
                      <a:pt x="40" y="176"/>
                      <a:pt x="54" y="126"/>
                      <a:pt x="86" y="83"/>
                    </a:cubicBezTo>
                    <a:cubicBezTo>
                      <a:pt x="117" y="41"/>
                      <a:pt x="170" y="6"/>
                      <a:pt x="231" y="1"/>
                    </a:cubicBezTo>
                    <a:cubicBezTo>
                      <a:pt x="243" y="0"/>
                      <a:pt x="257" y="1"/>
                      <a:pt x="268" y="7"/>
                    </a:cubicBezTo>
                    <a:cubicBezTo>
                      <a:pt x="281" y="14"/>
                      <a:pt x="286" y="27"/>
                      <a:pt x="289" y="39"/>
                    </a:cubicBezTo>
                    <a:cubicBezTo>
                      <a:pt x="303" y="106"/>
                      <a:pt x="269" y="174"/>
                      <a:pt x="221" y="229"/>
                    </a:cubicBezTo>
                    <a:cubicBezTo>
                      <a:pt x="173" y="285"/>
                      <a:pt x="112" y="331"/>
                      <a:pt x="61" y="385"/>
                    </a:cubicBezTo>
                    <a:cubicBezTo>
                      <a:pt x="58" y="388"/>
                      <a:pt x="55" y="391"/>
                      <a:pt x="50" y="392"/>
                    </a:cubicBezTo>
                    <a:cubicBezTo>
                      <a:pt x="0" y="395"/>
                      <a:pt x="29" y="247"/>
                      <a:pt x="33" y="2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5" name="9Slide.vn 14">
                <a:extLst>
                  <a:ext uri="{FF2B5EF4-FFF2-40B4-BE49-F238E27FC236}">
                    <a16:creationId xmlns:a16="http://schemas.microsoft.com/office/drawing/2014/main" id="{05876856-BDAB-DB45-B905-A407BEE2B117}"/>
                  </a:ext>
                </a:extLst>
              </p:cNvPr>
              <p:cNvSpPr>
                <a:spLocks/>
              </p:cNvSpPr>
              <p:nvPr/>
            </p:nvSpPr>
            <p:spPr bwMode="auto">
              <a:xfrm>
                <a:off x="11572654" y="5969219"/>
                <a:ext cx="521723" cy="990089"/>
              </a:xfrm>
              <a:custGeom>
                <a:avLst/>
                <a:gdLst>
                  <a:gd name="T0" fmla="*/ 0 w 183"/>
                  <a:gd name="T1" fmla="*/ 347 h 347"/>
                  <a:gd name="T2" fmla="*/ 11 w 183"/>
                  <a:gd name="T3" fmla="*/ 298 h 347"/>
                  <a:gd name="T4" fmla="*/ 26 w 183"/>
                  <a:gd name="T5" fmla="*/ 250 h 347"/>
                  <a:gd name="T6" fmla="*/ 43 w 183"/>
                  <a:gd name="T7" fmla="*/ 203 h 347"/>
                  <a:gd name="T8" fmla="*/ 63 w 183"/>
                  <a:gd name="T9" fmla="*/ 157 h 347"/>
                  <a:gd name="T10" fmla="*/ 68 w 183"/>
                  <a:gd name="T11" fmla="*/ 146 h 347"/>
                  <a:gd name="T12" fmla="*/ 74 w 183"/>
                  <a:gd name="T13" fmla="*/ 135 h 347"/>
                  <a:gd name="T14" fmla="*/ 80 w 183"/>
                  <a:gd name="T15" fmla="*/ 124 h 347"/>
                  <a:gd name="T16" fmla="*/ 86 w 183"/>
                  <a:gd name="T17" fmla="*/ 113 h 347"/>
                  <a:gd name="T18" fmla="*/ 112 w 183"/>
                  <a:gd name="T19" fmla="*/ 70 h 347"/>
                  <a:gd name="T20" fmla="*/ 116 w 183"/>
                  <a:gd name="T21" fmla="*/ 65 h 347"/>
                  <a:gd name="T22" fmla="*/ 120 w 183"/>
                  <a:gd name="T23" fmla="*/ 60 h 347"/>
                  <a:gd name="T24" fmla="*/ 128 w 183"/>
                  <a:gd name="T25" fmla="*/ 50 h 347"/>
                  <a:gd name="T26" fmla="*/ 144 w 183"/>
                  <a:gd name="T27" fmla="*/ 32 h 347"/>
                  <a:gd name="T28" fmla="*/ 183 w 183"/>
                  <a:gd name="T29" fmla="*/ 0 h 347"/>
                  <a:gd name="T30" fmla="*/ 146 w 183"/>
                  <a:gd name="T31" fmla="*/ 33 h 347"/>
                  <a:gd name="T32" fmla="*/ 142 w 183"/>
                  <a:gd name="T33" fmla="*/ 38 h 347"/>
                  <a:gd name="T34" fmla="*/ 139 w 183"/>
                  <a:gd name="T35" fmla="*/ 40 h 347"/>
                  <a:gd name="T36" fmla="*/ 137 w 183"/>
                  <a:gd name="T37" fmla="*/ 42 h 347"/>
                  <a:gd name="T38" fmla="*/ 130 w 183"/>
                  <a:gd name="T39" fmla="*/ 52 h 347"/>
                  <a:gd name="T40" fmla="*/ 122 w 183"/>
                  <a:gd name="T41" fmla="*/ 62 h 347"/>
                  <a:gd name="T42" fmla="*/ 118 w 183"/>
                  <a:gd name="T43" fmla="*/ 67 h 347"/>
                  <a:gd name="T44" fmla="*/ 115 w 183"/>
                  <a:gd name="T45" fmla="*/ 72 h 347"/>
                  <a:gd name="T46" fmla="*/ 89 w 183"/>
                  <a:gd name="T47" fmla="*/ 115 h 347"/>
                  <a:gd name="T48" fmla="*/ 66 w 183"/>
                  <a:gd name="T49" fmla="*/ 159 h 347"/>
                  <a:gd name="T50" fmla="*/ 29 w 183"/>
                  <a:gd name="T51" fmla="*/ 251 h 347"/>
                  <a:gd name="T52" fmla="*/ 13 w 183"/>
                  <a:gd name="T53" fmla="*/ 299 h 347"/>
                  <a:gd name="T54" fmla="*/ 0 w 183"/>
                  <a:gd name="T55"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347">
                    <a:moveTo>
                      <a:pt x="0" y="347"/>
                    </a:moveTo>
                    <a:cubicBezTo>
                      <a:pt x="3" y="331"/>
                      <a:pt x="7" y="314"/>
                      <a:pt x="11" y="298"/>
                    </a:cubicBezTo>
                    <a:cubicBezTo>
                      <a:pt x="16" y="282"/>
                      <a:pt x="21" y="266"/>
                      <a:pt x="26" y="250"/>
                    </a:cubicBezTo>
                    <a:cubicBezTo>
                      <a:pt x="31" y="235"/>
                      <a:pt x="37" y="219"/>
                      <a:pt x="43" y="203"/>
                    </a:cubicBezTo>
                    <a:cubicBezTo>
                      <a:pt x="49" y="188"/>
                      <a:pt x="56" y="172"/>
                      <a:pt x="63" y="157"/>
                    </a:cubicBezTo>
                    <a:cubicBezTo>
                      <a:pt x="68" y="146"/>
                      <a:pt x="68" y="146"/>
                      <a:pt x="68" y="146"/>
                    </a:cubicBezTo>
                    <a:cubicBezTo>
                      <a:pt x="74" y="135"/>
                      <a:pt x="74" y="135"/>
                      <a:pt x="74" y="135"/>
                    </a:cubicBezTo>
                    <a:cubicBezTo>
                      <a:pt x="76" y="131"/>
                      <a:pt x="78" y="127"/>
                      <a:pt x="80" y="124"/>
                    </a:cubicBezTo>
                    <a:cubicBezTo>
                      <a:pt x="81" y="120"/>
                      <a:pt x="83" y="116"/>
                      <a:pt x="86" y="113"/>
                    </a:cubicBezTo>
                    <a:cubicBezTo>
                      <a:pt x="94" y="98"/>
                      <a:pt x="103" y="84"/>
                      <a:pt x="112" y="70"/>
                    </a:cubicBezTo>
                    <a:cubicBezTo>
                      <a:pt x="116" y="65"/>
                      <a:pt x="116" y="65"/>
                      <a:pt x="116" y="65"/>
                    </a:cubicBezTo>
                    <a:cubicBezTo>
                      <a:pt x="117" y="64"/>
                      <a:pt x="119" y="62"/>
                      <a:pt x="120" y="60"/>
                    </a:cubicBezTo>
                    <a:cubicBezTo>
                      <a:pt x="128" y="50"/>
                      <a:pt x="128" y="50"/>
                      <a:pt x="128" y="50"/>
                    </a:cubicBezTo>
                    <a:cubicBezTo>
                      <a:pt x="133" y="44"/>
                      <a:pt x="138" y="38"/>
                      <a:pt x="144" y="32"/>
                    </a:cubicBezTo>
                    <a:cubicBezTo>
                      <a:pt x="156" y="20"/>
                      <a:pt x="169" y="9"/>
                      <a:pt x="183" y="0"/>
                    </a:cubicBezTo>
                    <a:cubicBezTo>
                      <a:pt x="169" y="9"/>
                      <a:pt x="157" y="21"/>
                      <a:pt x="146" y="33"/>
                    </a:cubicBezTo>
                    <a:cubicBezTo>
                      <a:pt x="142" y="38"/>
                      <a:pt x="142" y="38"/>
                      <a:pt x="142" y="38"/>
                    </a:cubicBezTo>
                    <a:cubicBezTo>
                      <a:pt x="141" y="38"/>
                      <a:pt x="140" y="39"/>
                      <a:pt x="139" y="40"/>
                    </a:cubicBezTo>
                    <a:cubicBezTo>
                      <a:pt x="137" y="42"/>
                      <a:pt x="137" y="42"/>
                      <a:pt x="137" y="42"/>
                    </a:cubicBezTo>
                    <a:cubicBezTo>
                      <a:pt x="130" y="52"/>
                      <a:pt x="130" y="52"/>
                      <a:pt x="130" y="52"/>
                    </a:cubicBezTo>
                    <a:cubicBezTo>
                      <a:pt x="122" y="62"/>
                      <a:pt x="122" y="62"/>
                      <a:pt x="122" y="62"/>
                    </a:cubicBezTo>
                    <a:cubicBezTo>
                      <a:pt x="121" y="64"/>
                      <a:pt x="120" y="65"/>
                      <a:pt x="118" y="67"/>
                    </a:cubicBezTo>
                    <a:cubicBezTo>
                      <a:pt x="115" y="72"/>
                      <a:pt x="115" y="72"/>
                      <a:pt x="115" y="72"/>
                    </a:cubicBezTo>
                    <a:cubicBezTo>
                      <a:pt x="106" y="86"/>
                      <a:pt x="97" y="100"/>
                      <a:pt x="89" y="115"/>
                    </a:cubicBezTo>
                    <a:cubicBezTo>
                      <a:pt x="81" y="129"/>
                      <a:pt x="73" y="144"/>
                      <a:pt x="66" y="159"/>
                    </a:cubicBezTo>
                    <a:cubicBezTo>
                      <a:pt x="52" y="189"/>
                      <a:pt x="40" y="220"/>
                      <a:pt x="29" y="251"/>
                    </a:cubicBezTo>
                    <a:cubicBezTo>
                      <a:pt x="23" y="267"/>
                      <a:pt x="18" y="283"/>
                      <a:pt x="13" y="299"/>
                    </a:cubicBezTo>
                    <a:cubicBezTo>
                      <a:pt x="8" y="315"/>
                      <a:pt x="4" y="331"/>
                      <a:pt x="0" y="347"/>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6" name="9Slide.vn 15">
                <a:extLst>
                  <a:ext uri="{FF2B5EF4-FFF2-40B4-BE49-F238E27FC236}">
                    <a16:creationId xmlns:a16="http://schemas.microsoft.com/office/drawing/2014/main" id="{516A1099-FA06-B245-BAA8-F3A1BB890578}"/>
                  </a:ext>
                </a:extLst>
              </p:cNvPr>
              <p:cNvSpPr>
                <a:spLocks/>
              </p:cNvSpPr>
              <p:nvPr/>
            </p:nvSpPr>
            <p:spPr bwMode="auto">
              <a:xfrm>
                <a:off x="5456238" y="5239004"/>
                <a:ext cx="1814174" cy="1469323"/>
              </a:xfrm>
              <a:custGeom>
                <a:avLst/>
                <a:gdLst>
                  <a:gd name="T0" fmla="*/ 20 w 636"/>
                  <a:gd name="T1" fmla="*/ 496 h 515"/>
                  <a:gd name="T2" fmla="*/ 1 w 636"/>
                  <a:gd name="T3" fmla="*/ 473 h 515"/>
                  <a:gd name="T4" fmla="*/ 16 w 636"/>
                  <a:gd name="T5" fmla="*/ 451 h 515"/>
                  <a:gd name="T6" fmla="*/ 90 w 636"/>
                  <a:gd name="T7" fmla="*/ 424 h 515"/>
                  <a:gd name="T8" fmla="*/ 2 w 636"/>
                  <a:gd name="T9" fmla="*/ 292 h 515"/>
                  <a:gd name="T10" fmla="*/ 11 w 636"/>
                  <a:gd name="T11" fmla="*/ 255 h 515"/>
                  <a:gd name="T12" fmla="*/ 45 w 636"/>
                  <a:gd name="T13" fmla="*/ 259 h 515"/>
                  <a:gd name="T14" fmla="*/ 99 w 636"/>
                  <a:gd name="T15" fmla="*/ 295 h 515"/>
                  <a:gd name="T16" fmla="*/ 63 w 636"/>
                  <a:gd name="T17" fmla="*/ 91 h 515"/>
                  <a:gd name="T18" fmla="*/ 87 w 636"/>
                  <a:gd name="T19" fmla="*/ 62 h 515"/>
                  <a:gd name="T20" fmla="*/ 111 w 636"/>
                  <a:gd name="T21" fmla="*/ 72 h 515"/>
                  <a:gd name="T22" fmla="*/ 185 w 636"/>
                  <a:gd name="T23" fmla="*/ 193 h 515"/>
                  <a:gd name="T24" fmla="*/ 208 w 636"/>
                  <a:gd name="T25" fmla="*/ 23 h 515"/>
                  <a:gd name="T26" fmla="*/ 227 w 636"/>
                  <a:gd name="T27" fmla="*/ 3 h 515"/>
                  <a:gd name="T28" fmla="*/ 256 w 636"/>
                  <a:gd name="T29" fmla="*/ 12 h 515"/>
                  <a:gd name="T30" fmla="*/ 271 w 636"/>
                  <a:gd name="T31" fmla="*/ 40 h 515"/>
                  <a:gd name="T32" fmla="*/ 286 w 636"/>
                  <a:gd name="T33" fmla="*/ 188 h 515"/>
                  <a:gd name="T34" fmla="*/ 366 w 636"/>
                  <a:gd name="T35" fmla="*/ 70 h 515"/>
                  <a:gd name="T36" fmla="*/ 380 w 636"/>
                  <a:gd name="T37" fmla="*/ 66 h 515"/>
                  <a:gd name="T38" fmla="*/ 397 w 636"/>
                  <a:gd name="T39" fmla="*/ 98 h 515"/>
                  <a:gd name="T40" fmla="*/ 372 w 636"/>
                  <a:gd name="T41" fmla="*/ 218 h 515"/>
                  <a:gd name="T42" fmla="*/ 465 w 636"/>
                  <a:gd name="T43" fmla="*/ 132 h 515"/>
                  <a:gd name="T44" fmla="*/ 528 w 636"/>
                  <a:gd name="T45" fmla="*/ 136 h 515"/>
                  <a:gd name="T46" fmla="*/ 539 w 636"/>
                  <a:gd name="T47" fmla="*/ 172 h 515"/>
                  <a:gd name="T48" fmla="*/ 504 w 636"/>
                  <a:gd name="T49" fmla="*/ 303 h 515"/>
                  <a:gd name="T50" fmla="*/ 596 w 636"/>
                  <a:gd name="T51" fmla="*/ 253 h 515"/>
                  <a:gd name="T52" fmla="*/ 629 w 636"/>
                  <a:gd name="T53" fmla="*/ 260 h 515"/>
                  <a:gd name="T54" fmla="*/ 628 w 636"/>
                  <a:gd name="T55" fmla="*/ 292 h 515"/>
                  <a:gd name="T56" fmla="*/ 592 w 636"/>
                  <a:gd name="T57" fmla="*/ 333 h 515"/>
                  <a:gd name="T58" fmla="*/ 420 w 636"/>
                  <a:gd name="T59" fmla="*/ 422 h 515"/>
                  <a:gd name="T60" fmla="*/ 270 w 636"/>
                  <a:gd name="T61" fmla="*/ 476 h 515"/>
                  <a:gd name="T62" fmla="*/ 163 w 636"/>
                  <a:gd name="T63" fmla="*/ 506 h 515"/>
                  <a:gd name="T64" fmla="*/ 119 w 636"/>
                  <a:gd name="T65" fmla="*/ 512 h 515"/>
                  <a:gd name="T66" fmla="*/ 71 w 636"/>
                  <a:gd name="T67" fmla="*/ 513 h 515"/>
                  <a:gd name="T68" fmla="*/ 20 w 636"/>
                  <a:gd name="T69" fmla="*/ 49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6" h="515">
                    <a:moveTo>
                      <a:pt x="20" y="496"/>
                    </a:moveTo>
                    <a:cubicBezTo>
                      <a:pt x="11" y="491"/>
                      <a:pt x="1" y="483"/>
                      <a:pt x="1" y="473"/>
                    </a:cubicBezTo>
                    <a:cubicBezTo>
                      <a:pt x="1" y="464"/>
                      <a:pt x="9" y="456"/>
                      <a:pt x="16" y="451"/>
                    </a:cubicBezTo>
                    <a:cubicBezTo>
                      <a:pt x="38" y="436"/>
                      <a:pt x="64" y="426"/>
                      <a:pt x="90" y="424"/>
                    </a:cubicBezTo>
                    <a:cubicBezTo>
                      <a:pt x="44" y="394"/>
                      <a:pt x="12" y="345"/>
                      <a:pt x="2" y="292"/>
                    </a:cubicBezTo>
                    <a:cubicBezTo>
                      <a:pt x="0" y="279"/>
                      <a:pt x="0" y="263"/>
                      <a:pt x="11" y="255"/>
                    </a:cubicBezTo>
                    <a:cubicBezTo>
                      <a:pt x="21" y="249"/>
                      <a:pt x="34" y="253"/>
                      <a:pt x="45" y="259"/>
                    </a:cubicBezTo>
                    <a:cubicBezTo>
                      <a:pt x="64" y="268"/>
                      <a:pt x="82" y="281"/>
                      <a:pt x="99" y="295"/>
                    </a:cubicBezTo>
                    <a:cubicBezTo>
                      <a:pt x="64" y="233"/>
                      <a:pt x="44" y="159"/>
                      <a:pt x="63" y="91"/>
                    </a:cubicBezTo>
                    <a:cubicBezTo>
                      <a:pt x="66" y="78"/>
                      <a:pt x="74" y="64"/>
                      <a:pt x="87" y="62"/>
                    </a:cubicBezTo>
                    <a:cubicBezTo>
                      <a:pt x="96" y="61"/>
                      <a:pt x="104" y="66"/>
                      <a:pt x="111" y="72"/>
                    </a:cubicBezTo>
                    <a:cubicBezTo>
                      <a:pt x="148" y="102"/>
                      <a:pt x="167" y="149"/>
                      <a:pt x="185" y="193"/>
                    </a:cubicBezTo>
                    <a:cubicBezTo>
                      <a:pt x="170" y="136"/>
                      <a:pt x="179" y="74"/>
                      <a:pt x="208" y="23"/>
                    </a:cubicBezTo>
                    <a:cubicBezTo>
                      <a:pt x="213" y="15"/>
                      <a:pt x="219" y="6"/>
                      <a:pt x="227" y="3"/>
                    </a:cubicBezTo>
                    <a:cubicBezTo>
                      <a:pt x="237" y="0"/>
                      <a:pt x="249" y="4"/>
                      <a:pt x="256" y="12"/>
                    </a:cubicBezTo>
                    <a:cubicBezTo>
                      <a:pt x="263" y="20"/>
                      <a:pt x="267" y="30"/>
                      <a:pt x="271" y="40"/>
                    </a:cubicBezTo>
                    <a:cubicBezTo>
                      <a:pt x="285" y="88"/>
                      <a:pt x="286" y="139"/>
                      <a:pt x="286" y="188"/>
                    </a:cubicBezTo>
                    <a:cubicBezTo>
                      <a:pt x="304" y="143"/>
                      <a:pt x="325" y="95"/>
                      <a:pt x="366" y="70"/>
                    </a:cubicBezTo>
                    <a:cubicBezTo>
                      <a:pt x="370" y="68"/>
                      <a:pt x="375" y="65"/>
                      <a:pt x="380" y="66"/>
                    </a:cubicBezTo>
                    <a:cubicBezTo>
                      <a:pt x="393" y="67"/>
                      <a:pt x="398" y="84"/>
                      <a:pt x="397" y="98"/>
                    </a:cubicBezTo>
                    <a:cubicBezTo>
                      <a:pt x="395" y="139"/>
                      <a:pt x="384" y="179"/>
                      <a:pt x="372" y="218"/>
                    </a:cubicBezTo>
                    <a:cubicBezTo>
                      <a:pt x="393" y="180"/>
                      <a:pt x="426" y="149"/>
                      <a:pt x="465" y="132"/>
                    </a:cubicBezTo>
                    <a:cubicBezTo>
                      <a:pt x="486" y="123"/>
                      <a:pt x="513" y="119"/>
                      <a:pt x="528" y="136"/>
                    </a:cubicBezTo>
                    <a:cubicBezTo>
                      <a:pt x="537" y="146"/>
                      <a:pt x="538" y="159"/>
                      <a:pt x="539" y="172"/>
                    </a:cubicBezTo>
                    <a:cubicBezTo>
                      <a:pt x="539" y="217"/>
                      <a:pt x="521" y="261"/>
                      <a:pt x="504" y="303"/>
                    </a:cubicBezTo>
                    <a:cubicBezTo>
                      <a:pt x="528" y="276"/>
                      <a:pt x="561" y="258"/>
                      <a:pt x="596" y="253"/>
                    </a:cubicBezTo>
                    <a:cubicBezTo>
                      <a:pt x="608" y="251"/>
                      <a:pt x="622" y="251"/>
                      <a:pt x="629" y="260"/>
                    </a:cubicBezTo>
                    <a:cubicBezTo>
                      <a:pt x="636" y="269"/>
                      <a:pt x="633" y="282"/>
                      <a:pt x="628" y="292"/>
                    </a:cubicBezTo>
                    <a:cubicBezTo>
                      <a:pt x="620" y="308"/>
                      <a:pt x="606" y="321"/>
                      <a:pt x="592" y="333"/>
                    </a:cubicBezTo>
                    <a:cubicBezTo>
                      <a:pt x="542" y="374"/>
                      <a:pt x="481" y="399"/>
                      <a:pt x="420" y="422"/>
                    </a:cubicBezTo>
                    <a:cubicBezTo>
                      <a:pt x="370" y="440"/>
                      <a:pt x="320" y="458"/>
                      <a:pt x="270" y="476"/>
                    </a:cubicBezTo>
                    <a:cubicBezTo>
                      <a:pt x="235" y="488"/>
                      <a:pt x="200" y="501"/>
                      <a:pt x="163" y="506"/>
                    </a:cubicBezTo>
                    <a:cubicBezTo>
                      <a:pt x="148" y="508"/>
                      <a:pt x="134" y="509"/>
                      <a:pt x="119" y="512"/>
                    </a:cubicBezTo>
                    <a:cubicBezTo>
                      <a:pt x="103" y="515"/>
                      <a:pt x="87" y="515"/>
                      <a:pt x="71" y="513"/>
                    </a:cubicBezTo>
                    <a:cubicBezTo>
                      <a:pt x="53" y="511"/>
                      <a:pt x="36" y="505"/>
                      <a:pt x="20" y="496"/>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7" name="9Slide.vn 16">
                <a:extLst>
                  <a:ext uri="{FF2B5EF4-FFF2-40B4-BE49-F238E27FC236}">
                    <a16:creationId xmlns:a16="http://schemas.microsoft.com/office/drawing/2014/main" id="{F055576F-5025-DF48-AAE3-839AF30AC0AA}"/>
                  </a:ext>
                </a:extLst>
              </p:cNvPr>
              <p:cNvSpPr>
                <a:spLocks/>
              </p:cNvSpPr>
              <p:nvPr/>
            </p:nvSpPr>
            <p:spPr bwMode="auto">
              <a:xfrm>
                <a:off x="6597508" y="5409948"/>
                <a:ext cx="565200" cy="1334940"/>
              </a:xfrm>
              <a:custGeom>
                <a:avLst/>
                <a:gdLst>
                  <a:gd name="T0" fmla="*/ 27 w 198"/>
                  <a:gd name="T1" fmla="*/ 297 h 468"/>
                  <a:gd name="T2" fmla="*/ 8 w 198"/>
                  <a:gd name="T3" fmla="*/ 143 h 468"/>
                  <a:gd name="T4" fmla="*/ 90 w 198"/>
                  <a:gd name="T5" fmla="*/ 11 h 468"/>
                  <a:gd name="T6" fmla="*/ 124 w 198"/>
                  <a:gd name="T7" fmla="*/ 1 h 468"/>
                  <a:gd name="T8" fmla="*/ 155 w 198"/>
                  <a:gd name="T9" fmla="*/ 24 h 468"/>
                  <a:gd name="T10" fmla="*/ 183 w 198"/>
                  <a:gd name="T11" fmla="*/ 228 h 468"/>
                  <a:gd name="T12" fmla="*/ 120 w 198"/>
                  <a:gd name="T13" fmla="*/ 435 h 468"/>
                  <a:gd name="T14" fmla="*/ 114 w 198"/>
                  <a:gd name="T15" fmla="*/ 445 h 468"/>
                  <a:gd name="T16" fmla="*/ 27 w 198"/>
                  <a:gd name="T17" fmla="*/ 29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468">
                    <a:moveTo>
                      <a:pt x="27" y="297"/>
                    </a:moveTo>
                    <a:cubicBezTo>
                      <a:pt x="11" y="247"/>
                      <a:pt x="0" y="195"/>
                      <a:pt x="8" y="143"/>
                    </a:cubicBezTo>
                    <a:cubicBezTo>
                      <a:pt x="15" y="91"/>
                      <a:pt x="43" y="39"/>
                      <a:pt x="90" y="11"/>
                    </a:cubicBezTo>
                    <a:cubicBezTo>
                      <a:pt x="100" y="5"/>
                      <a:pt x="112" y="0"/>
                      <a:pt x="124" y="1"/>
                    </a:cubicBezTo>
                    <a:cubicBezTo>
                      <a:pt x="137" y="3"/>
                      <a:pt x="147" y="13"/>
                      <a:pt x="155" y="24"/>
                    </a:cubicBezTo>
                    <a:cubicBezTo>
                      <a:pt x="196" y="81"/>
                      <a:pt x="198" y="158"/>
                      <a:pt x="183" y="228"/>
                    </a:cubicBezTo>
                    <a:cubicBezTo>
                      <a:pt x="168" y="298"/>
                      <a:pt x="138" y="365"/>
                      <a:pt x="120" y="435"/>
                    </a:cubicBezTo>
                    <a:cubicBezTo>
                      <a:pt x="119" y="439"/>
                      <a:pt x="118" y="443"/>
                      <a:pt x="114" y="445"/>
                    </a:cubicBezTo>
                    <a:cubicBezTo>
                      <a:pt x="75" y="468"/>
                      <a:pt x="33" y="318"/>
                      <a:pt x="27" y="297"/>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138" name="9Slide.vn 17">
                <a:extLst>
                  <a:ext uri="{FF2B5EF4-FFF2-40B4-BE49-F238E27FC236}">
                    <a16:creationId xmlns:a16="http://schemas.microsoft.com/office/drawing/2014/main" id="{D2FD32FD-8302-554E-B9C5-38CFD968A7C9}"/>
                  </a:ext>
                </a:extLst>
              </p:cNvPr>
              <p:cNvSpPr>
                <a:spLocks/>
              </p:cNvSpPr>
              <p:nvPr/>
            </p:nvSpPr>
            <p:spPr bwMode="auto">
              <a:xfrm>
                <a:off x="6808964" y="5589784"/>
                <a:ext cx="93871" cy="1127437"/>
              </a:xfrm>
              <a:custGeom>
                <a:avLst/>
                <a:gdLst>
                  <a:gd name="T0" fmla="*/ 33 w 33"/>
                  <a:gd name="T1" fmla="*/ 395 h 395"/>
                  <a:gd name="T2" fmla="*/ 27 w 33"/>
                  <a:gd name="T3" fmla="*/ 371 h 395"/>
                  <a:gd name="T4" fmla="*/ 21 w 33"/>
                  <a:gd name="T5" fmla="*/ 346 h 395"/>
                  <a:gd name="T6" fmla="*/ 12 w 33"/>
                  <a:gd name="T7" fmla="*/ 297 h 395"/>
                  <a:gd name="T8" fmla="*/ 5 w 33"/>
                  <a:gd name="T9" fmla="*/ 247 h 395"/>
                  <a:gd name="T10" fmla="*/ 1 w 33"/>
                  <a:gd name="T11" fmla="*/ 197 h 395"/>
                  <a:gd name="T12" fmla="*/ 0 w 33"/>
                  <a:gd name="T13" fmla="*/ 147 h 395"/>
                  <a:gd name="T14" fmla="*/ 0 w 33"/>
                  <a:gd name="T15" fmla="*/ 134 h 395"/>
                  <a:gd name="T16" fmla="*/ 1 w 33"/>
                  <a:gd name="T17" fmla="*/ 122 h 395"/>
                  <a:gd name="T18" fmla="*/ 1 w 33"/>
                  <a:gd name="T19" fmla="*/ 115 h 395"/>
                  <a:gd name="T20" fmla="*/ 2 w 33"/>
                  <a:gd name="T21" fmla="*/ 109 h 395"/>
                  <a:gd name="T22" fmla="*/ 2 w 33"/>
                  <a:gd name="T23" fmla="*/ 103 h 395"/>
                  <a:gd name="T24" fmla="*/ 3 w 33"/>
                  <a:gd name="T25" fmla="*/ 100 h 395"/>
                  <a:gd name="T26" fmla="*/ 3 w 33"/>
                  <a:gd name="T27" fmla="*/ 96 h 395"/>
                  <a:gd name="T28" fmla="*/ 5 w 33"/>
                  <a:gd name="T29" fmla="*/ 84 h 395"/>
                  <a:gd name="T30" fmla="*/ 7 w 33"/>
                  <a:gd name="T31" fmla="*/ 72 h 395"/>
                  <a:gd name="T32" fmla="*/ 7 w 33"/>
                  <a:gd name="T33" fmla="*/ 68 h 395"/>
                  <a:gd name="T34" fmla="*/ 8 w 33"/>
                  <a:gd name="T35" fmla="*/ 65 h 395"/>
                  <a:gd name="T36" fmla="*/ 9 w 33"/>
                  <a:gd name="T37" fmla="*/ 59 h 395"/>
                  <a:gd name="T38" fmla="*/ 10 w 33"/>
                  <a:gd name="T39" fmla="*/ 53 h 395"/>
                  <a:gd name="T40" fmla="*/ 12 w 33"/>
                  <a:gd name="T41" fmla="*/ 47 h 395"/>
                  <a:gd name="T42" fmla="*/ 16 w 33"/>
                  <a:gd name="T43" fmla="*/ 35 h 395"/>
                  <a:gd name="T44" fmla="*/ 18 w 33"/>
                  <a:gd name="T45" fmla="*/ 29 h 395"/>
                  <a:gd name="T46" fmla="*/ 19 w 33"/>
                  <a:gd name="T47" fmla="*/ 26 h 395"/>
                  <a:gd name="T48" fmla="*/ 20 w 33"/>
                  <a:gd name="T49" fmla="*/ 23 h 395"/>
                  <a:gd name="T50" fmla="*/ 24 w 33"/>
                  <a:gd name="T51" fmla="*/ 11 h 395"/>
                  <a:gd name="T52" fmla="*/ 30 w 33"/>
                  <a:gd name="T53" fmla="*/ 0 h 395"/>
                  <a:gd name="T54" fmla="*/ 14 w 33"/>
                  <a:gd name="T55" fmla="*/ 47 h 395"/>
                  <a:gd name="T56" fmla="*/ 13 w 33"/>
                  <a:gd name="T57" fmla="*/ 53 h 395"/>
                  <a:gd name="T58" fmla="*/ 11 w 33"/>
                  <a:gd name="T59" fmla="*/ 60 h 395"/>
                  <a:gd name="T60" fmla="*/ 10 w 33"/>
                  <a:gd name="T61" fmla="*/ 66 h 395"/>
                  <a:gd name="T62" fmla="*/ 10 w 33"/>
                  <a:gd name="T63" fmla="*/ 69 h 395"/>
                  <a:gd name="T64" fmla="*/ 9 w 33"/>
                  <a:gd name="T65" fmla="*/ 72 h 395"/>
                  <a:gd name="T66" fmla="*/ 7 w 33"/>
                  <a:gd name="T67" fmla="*/ 84 h 395"/>
                  <a:gd name="T68" fmla="*/ 6 w 33"/>
                  <a:gd name="T69" fmla="*/ 97 h 395"/>
                  <a:gd name="T70" fmla="*/ 4 w 33"/>
                  <a:gd name="T71" fmla="*/ 147 h 395"/>
                  <a:gd name="T72" fmla="*/ 5 w 33"/>
                  <a:gd name="T73" fmla="*/ 197 h 395"/>
                  <a:gd name="T74" fmla="*/ 15 w 33"/>
                  <a:gd name="T75" fmla="*/ 297 h 395"/>
                  <a:gd name="T76" fmla="*/ 23 w 33"/>
                  <a:gd name="T77" fmla="*/ 346 h 395"/>
                  <a:gd name="T78" fmla="*/ 33 w 33"/>
                  <a:gd name="T79"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395">
                    <a:moveTo>
                      <a:pt x="33" y="395"/>
                    </a:moveTo>
                    <a:cubicBezTo>
                      <a:pt x="30" y="387"/>
                      <a:pt x="28" y="379"/>
                      <a:pt x="27" y="371"/>
                    </a:cubicBezTo>
                    <a:cubicBezTo>
                      <a:pt x="25" y="363"/>
                      <a:pt x="23" y="355"/>
                      <a:pt x="21" y="346"/>
                    </a:cubicBezTo>
                    <a:cubicBezTo>
                      <a:pt x="18" y="330"/>
                      <a:pt x="15" y="314"/>
                      <a:pt x="12" y="297"/>
                    </a:cubicBezTo>
                    <a:cubicBezTo>
                      <a:pt x="9" y="280"/>
                      <a:pt x="7" y="264"/>
                      <a:pt x="5" y="247"/>
                    </a:cubicBezTo>
                    <a:cubicBezTo>
                      <a:pt x="3" y="231"/>
                      <a:pt x="2" y="214"/>
                      <a:pt x="1" y="197"/>
                    </a:cubicBezTo>
                    <a:cubicBezTo>
                      <a:pt x="0" y="180"/>
                      <a:pt x="0" y="163"/>
                      <a:pt x="0" y="147"/>
                    </a:cubicBezTo>
                    <a:cubicBezTo>
                      <a:pt x="0" y="134"/>
                      <a:pt x="0" y="134"/>
                      <a:pt x="0" y="134"/>
                    </a:cubicBezTo>
                    <a:cubicBezTo>
                      <a:pt x="0" y="130"/>
                      <a:pt x="1" y="126"/>
                      <a:pt x="1" y="122"/>
                    </a:cubicBezTo>
                    <a:cubicBezTo>
                      <a:pt x="1" y="115"/>
                      <a:pt x="1" y="115"/>
                      <a:pt x="1" y="115"/>
                    </a:cubicBezTo>
                    <a:cubicBezTo>
                      <a:pt x="2" y="109"/>
                      <a:pt x="2" y="109"/>
                      <a:pt x="2" y="109"/>
                    </a:cubicBezTo>
                    <a:cubicBezTo>
                      <a:pt x="2" y="103"/>
                      <a:pt x="2" y="103"/>
                      <a:pt x="2" y="103"/>
                    </a:cubicBezTo>
                    <a:cubicBezTo>
                      <a:pt x="3" y="100"/>
                      <a:pt x="3" y="100"/>
                      <a:pt x="3" y="100"/>
                    </a:cubicBezTo>
                    <a:cubicBezTo>
                      <a:pt x="3" y="96"/>
                      <a:pt x="3" y="96"/>
                      <a:pt x="3" y="96"/>
                    </a:cubicBezTo>
                    <a:cubicBezTo>
                      <a:pt x="5" y="84"/>
                      <a:pt x="5" y="84"/>
                      <a:pt x="5" y="84"/>
                    </a:cubicBezTo>
                    <a:cubicBezTo>
                      <a:pt x="7" y="72"/>
                      <a:pt x="7" y="72"/>
                      <a:pt x="7" y="72"/>
                    </a:cubicBezTo>
                    <a:cubicBezTo>
                      <a:pt x="7" y="68"/>
                      <a:pt x="7" y="68"/>
                      <a:pt x="7" y="68"/>
                    </a:cubicBezTo>
                    <a:cubicBezTo>
                      <a:pt x="8" y="65"/>
                      <a:pt x="8" y="65"/>
                      <a:pt x="8" y="65"/>
                    </a:cubicBezTo>
                    <a:cubicBezTo>
                      <a:pt x="9" y="59"/>
                      <a:pt x="9" y="59"/>
                      <a:pt x="9" y="59"/>
                    </a:cubicBezTo>
                    <a:cubicBezTo>
                      <a:pt x="10" y="57"/>
                      <a:pt x="10" y="55"/>
                      <a:pt x="10" y="53"/>
                    </a:cubicBezTo>
                    <a:cubicBezTo>
                      <a:pt x="12" y="47"/>
                      <a:pt x="12" y="47"/>
                      <a:pt x="12" y="47"/>
                    </a:cubicBezTo>
                    <a:cubicBezTo>
                      <a:pt x="13" y="43"/>
                      <a:pt x="14" y="39"/>
                      <a:pt x="16" y="35"/>
                    </a:cubicBezTo>
                    <a:cubicBezTo>
                      <a:pt x="18" y="29"/>
                      <a:pt x="18" y="29"/>
                      <a:pt x="18" y="29"/>
                    </a:cubicBezTo>
                    <a:cubicBezTo>
                      <a:pt x="19" y="26"/>
                      <a:pt x="19" y="26"/>
                      <a:pt x="19" y="26"/>
                    </a:cubicBezTo>
                    <a:cubicBezTo>
                      <a:pt x="19" y="25"/>
                      <a:pt x="19" y="24"/>
                      <a:pt x="20" y="23"/>
                    </a:cubicBezTo>
                    <a:cubicBezTo>
                      <a:pt x="21" y="19"/>
                      <a:pt x="23" y="15"/>
                      <a:pt x="24" y="11"/>
                    </a:cubicBezTo>
                    <a:cubicBezTo>
                      <a:pt x="30" y="0"/>
                      <a:pt x="30" y="0"/>
                      <a:pt x="30" y="0"/>
                    </a:cubicBezTo>
                    <a:cubicBezTo>
                      <a:pt x="23" y="15"/>
                      <a:pt x="18" y="31"/>
                      <a:pt x="14" y="47"/>
                    </a:cubicBezTo>
                    <a:cubicBezTo>
                      <a:pt x="13" y="53"/>
                      <a:pt x="13" y="53"/>
                      <a:pt x="13" y="53"/>
                    </a:cubicBezTo>
                    <a:cubicBezTo>
                      <a:pt x="12" y="55"/>
                      <a:pt x="12" y="58"/>
                      <a:pt x="11" y="60"/>
                    </a:cubicBezTo>
                    <a:cubicBezTo>
                      <a:pt x="10" y="66"/>
                      <a:pt x="10" y="66"/>
                      <a:pt x="10" y="66"/>
                    </a:cubicBezTo>
                    <a:cubicBezTo>
                      <a:pt x="10" y="69"/>
                      <a:pt x="10" y="69"/>
                      <a:pt x="10" y="69"/>
                    </a:cubicBezTo>
                    <a:cubicBezTo>
                      <a:pt x="9" y="72"/>
                      <a:pt x="9" y="72"/>
                      <a:pt x="9" y="72"/>
                    </a:cubicBezTo>
                    <a:cubicBezTo>
                      <a:pt x="7" y="84"/>
                      <a:pt x="7" y="84"/>
                      <a:pt x="7" y="84"/>
                    </a:cubicBezTo>
                    <a:cubicBezTo>
                      <a:pt x="6" y="97"/>
                      <a:pt x="6" y="97"/>
                      <a:pt x="6" y="97"/>
                    </a:cubicBezTo>
                    <a:cubicBezTo>
                      <a:pt x="5" y="113"/>
                      <a:pt x="4" y="130"/>
                      <a:pt x="4" y="147"/>
                    </a:cubicBezTo>
                    <a:cubicBezTo>
                      <a:pt x="4" y="163"/>
                      <a:pt x="4" y="180"/>
                      <a:pt x="5" y="197"/>
                    </a:cubicBezTo>
                    <a:cubicBezTo>
                      <a:pt x="7" y="230"/>
                      <a:pt x="10" y="263"/>
                      <a:pt x="15" y="297"/>
                    </a:cubicBezTo>
                    <a:cubicBezTo>
                      <a:pt x="17" y="313"/>
                      <a:pt x="20" y="330"/>
                      <a:pt x="23" y="346"/>
                    </a:cubicBezTo>
                    <a:cubicBezTo>
                      <a:pt x="26" y="363"/>
                      <a:pt x="29" y="379"/>
                      <a:pt x="33" y="395"/>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39" name="9Slide.vn 18">
                <a:extLst>
                  <a:ext uri="{FF2B5EF4-FFF2-40B4-BE49-F238E27FC236}">
                    <a16:creationId xmlns:a16="http://schemas.microsoft.com/office/drawing/2014/main" id="{7EE0342A-4D7F-FD4F-9292-FE55940100E7}"/>
                  </a:ext>
                </a:extLst>
              </p:cNvPr>
              <p:cNvSpPr>
                <a:spLocks/>
              </p:cNvSpPr>
              <p:nvPr/>
            </p:nvSpPr>
            <p:spPr bwMode="auto">
              <a:xfrm>
                <a:off x="6739796" y="5727132"/>
                <a:ext cx="998982" cy="1017756"/>
              </a:xfrm>
              <a:custGeom>
                <a:avLst/>
                <a:gdLst>
                  <a:gd name="T0" fmla="*/ 75 w 350"/>
                  <a:gd name="T1" fmla="*/ 187 h 357"/>
                  <a:gd name="T2" fmla="*/ 160 w 350"/>
                  <a:gd name="T3" fmla="*/ 57 h 357"/>
                  <a:gd name="T4" fmla="*/ 309 w 350"/>
                  <a:gd name="T5" fmla="*/ 10 h 357"/>
                  <a:gd name="T6" fmla="*/ 340 w 350"/>
                  <a:gd name="T7" fmla="*/ 24 h 357"/>
                  <a:gd name="T8" fmla="*/ 349 w 350"/>
                  <a:gd name="T9" fmla="*/ 62 h 357"/>
                  <a:gd name="T10" fmla="*/ 238 w 350"/>
                  <a:gd name="T11" fmla="*/ 235 h 357"/>
                  <a:gd name="T12" fmla="*/ 56 w 350"/>
                  <a:gd name="T13" fmla="*/ 352 h 357"/>
                  <a:gd name="T14" fmla="*/ 45 w 350"/>
                  <a:gd name="T15" fmla="*/ 356 h 357"/>
                  <a:gd name="T16" fmla="*/ 75 w 350"/>
                  <a:gd name="T17" fmla="*/ 18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57">
                    <a:moveTo>
                      <a:pt x="75" y="187"/>
                    </a:moveTo>
                    <a:cubicBezTo>
                      <a:pt x="95" y="139"/>
                      <a:pt x="120" y="92"/>
                      <a:pt x="160" y="57"/>
                    </a:cubicBezTo>
                    <a:cubicBezTo>
                      <a:pt x="199" y="22"/>
                      <a:pt x="254" y="0"/>
                      <a:pt x="309" y="10"/>
                    </a:cubicBezTo>
                    <a:cubicBezTo>
                      <a:pt x="320" y="12"/>
                      <a:pt x="332" y="16"/>
                      <a:pt x="340" y="24"/>
                    </a:cubicBezTo>
                    <a:cubicBezTo>
                      <a:pt x="349" y="34"/>
                      <a:pt x="350" y="49"/>
                      <a:pt x="349" y="62"/>
                    </a:cubicBezTo>
                    <a:cubicBezTo>
                      <a:pt x="343" y="132"/>
                      <a:pt x="295" y="191"/>
                      <a:pt x="238" y="235"/>
                    </a:cubicBezTo>
                    <a:cubicBezTo>
                      <a:pt x="181" y="279"/>
                      <a:pt x="115" y="311"/>
                      <a:pt x="56" y="352"/>
                    </a:cubicBezTo>
                    <a:cubicBezTo>
                      <a:pt x="53" y="354"/>
                      <a:pt x="49" y="357"/>
                      <a:pt x="45" y="356"/>
                    </a:cubicBezTo>
                    <a:cubicBezTo>
                      <a:pt x="0" y="348"/>
                      <a:pt x="66" y="207"/>
                      <a:pt x="75" y="187"/>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140" name="9Slide.vn 19">
                <a:extLst>
                  <a:ext uri="{FF2B5EF4-FFF2-40B4-BE49-F238E27FC236}">
                    <a16:creationId xmlns:a16="http://schemas.microsoft.com/office/drawing/2014/main" id="{DFC9BA0B-83AF-A547-95C2-3F98B70E32DD}"/>
                  </a:ext>
                </a:extLst>
              </p:cNvPr>
              <p:cNvSpPr>
                <a:spLocks/>
              </p:cNvSpPr>
              <p:nvPr/>
            </p:nvSpPr>
            <p:spPr bwMode="auto">
              <a:xfrm>
                <a:off x="6828726" y="5895111"/>
                <a:ext cx="724287" cy="861634"/>
              </a:xfrm>
              <a:custGeom>
                <a:avLst/>
                <a:gdLst>
                  <a:gd name="T0" fmla="*/ 0 w 254"/>
                  <a:gd name="T1" fmla="*/ 302 h 302"/>
                  <a:gd name="T2" fmla="*/ 11 w 254"/>
                  <a:gd name="T3" fmla="*/ 280 h 302"/>
                  <a:gd name="T4" fmla="*/ 23 w 254"/>
                  <a:gd name="T5" fmla="*/ 258 h 302"/>
                  <a:gd name="T6" fmla="*/ 48 w 254"/>
                  <a:gd name="T7" fmla="*/ 214 h 302"/>
                  <a:gd name="T8" fmla="*/ 75 w 254"/>
                  <a:gd name="T9" fmla="*/ 172 h 302"/>
                  <a:gd name="T10" fmla="*/ 104 w 254"/>
                  <a:gd name="T11" fmla="*/ 131 h 302"/>
                  <a:gd name="T12" fmla="*/ 136 w 254"/>
                  <a:gd name="T13" fmla="*/ 92 h 302"/>
                  <a:gd name="T14" fmla="*/ 144 w 254"/>
                  <a:gd name="T15" fmla="*/ 82 h 302"/>
                  <a:gd name="T16" fmla="*/ 153 w 254"/>
                  <a:gd name="T17" fmla="*/ 73 h 302"/>
                  <a:gd name="T18" fmla="*/ 157 w 254"/>
                  <a:gd name="T19" fmla="*/ 69 h 302"/>
                  <a:gd name="T20" fmla="*/ 162 w 254"/>
                  <a:gd name="T21" fmla="*/ 64 h 302"/>
                  <a:gd name="T22" fmla="*/ 166 w 254"/>
                  <a:gd name="T23" fmla="*/ 60 h 302"/>
                  <a:gd name="T24" fmla="*/ 169 w 254"/>
                  <a:gd name="T25" fmla="*/ 58 h 302"/>
                  <a:gd name="T26" fmla="*/ 171 w 254"/>
                  <a:gd name="T27" fmla="*/ 56 h 302"/>
                  <a:gd name="T28" fmla="*/ 180 w 254"/>
                  <a:gd name="T29" fmla="*/ 47 h 302"/>
                  <a:gd name="T30" fmla="*/ 190 w 254"/>
                  <a:gd name="T31" fmla="*/ 39 h 302"/>
                  <a:gd name="T32" fmla="*/ 192 w 254"/>
                  <a:gd name="T33" fmla="*/ 37 h 302"/>
                  <a:gd name="T34" fmla="*/ 195 w 254"/>
                  <a:gd name="T35" fmla="*/ 35 h 302"/>
                  <a:gd name="T36" fmla="*/ 200 w 254"/>
                  <a:gd name="T37" fmla="*/ 31 h 302"/>
                  <a:gd name="T38" fmla="*/ 205 w 254"/>
                  <a:gd name="T39" fmla="*/ 27 h 302"/>
                  <a:gd name="T40" fmla="*/ 210 w 254"/>
                  <a:gd name="T41" fmla="*/ 24 h 302"/>
                  <a:gd name="T42" fmla="*/ 221 w 254"/>
                  <a:gd name="T43" fmla="*/ 17 h 302"/>
                  <a:gd name="T44" fmla="*/ 226 w 254"/>
                  <a:gd name="T45" fmla="*/ 13 h 302"/>
                  <a:gd name="T46" fmla="*/ 229 w 254"/>
                  <a:gd name="T47" fmla="*/ 12 h 302"/>
                  <a:gd name="T48" fmla="*/ 231 w 254"/>
                  <a:gd name="T49" fmla="*/ 10 h 302"/>
                  <a:gd name="T50" fmla="*/ 243 w 254"/>
                  <a:gd name="T51" fmla="*/ 5 h 302"/>
                  <a:gd name="T52" fmla="*/ 254 w 254"/>
                  <a:gd name="T53" fmla="*/ 0 h 302"/>
                  <a:gd name="T54" fmla="*/ 211 w 254"/>
                  <a:gd name="T55" fmla="*/ 25 h 302"/>
                  <a:gd name="T56" fmla="*/ 206 w 254"/>
                  <a:gd name="T57" fmla="*/ 29 h 302"/>
                  <a:gd name="T58" fmla="*/ 201 w 254"/>
                  <a:gd name="T59" fmla="*/ 33 h 302"/>
                  <a:gd name="T60" fmla="*/ 196 w 254"/>
                  <a:gd name="T61" fmla="*/ 37 h 302"/>
                  <a:gd name="T62" fmla="*/ 194 w 254"/>
                  <a:gd name="T63" fmla="*/ 39 h 302"/>
                  <a:gd name="T64" fmla="*/ 192 w 254"/>
                  <a:gd name="T65" fmla="*/ 41 h 302"/>
                  <a:gd name="T66" fmla="*/ 182 w 254"/>
                  <a:gd name="T67" fmla="*/ 49 h 302"/>
                  <a:gd name="T68" fmla="*/ 173 w 254"/>
                  <a:gd name="T69" fmla="*/ 58 h 302"/>
                  <a:gd name="T70" fmla="*/ 139 w 254"/>
                  <a:gd name="T71" fmla="*/ 94 h 302"/>
                  <a:gd name="T72" fmla="*/ 107 w 254"/>
                  <a:gd name="T73" fmla="*/ 133 h 302"/>
                  <a:gd name="T74" fmla="*/ 50 w 254"/>
                  <a:gd name="T75" fmla="*/ 216 h 302"/>
                  <a:gd name="T76" fmla="*/ 24 w 254"/>
                  <a:gd name="T77" fmla="*/ 259 h 302"/>
                  <a:gd name="T78" fmla="*/ 0 w 254"/>
                  <a:gd name="T7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302">
                    <a:moveTo>
                      <a:pt x="0" y="302"/>
                    </a:moveTo>
                    <a:cubicBezTo>
                      <a:pt x="3" y="295"/>
                      <a:pt x="7" y="287"/>
                      <a:pt x="11" y="280"/>
                    </a:cubicBezTo>
                    <a:cubicBezTo>
                      <a:pt x="15" y="272"/>
                      <a:pt x="19" y="265"/>
                      <a:pt x="23" y="258"/>
                    </a:cubicBezTo>
                    <a:cubicBezTo>
                      <a:pt x="31" y="243"/>
                      <a:pt x="39" y="228"/>
                      <a:pt x="48" y="214"/>
                    </a:cubicBezTo>
                    <a:cubicBezTo>
                      <a:pt x="56" y="200"/>
                      <a:pt x="66" y="186"/>
                      <a:pt x="75" y="172"/>
                    </a:cubicBezTo>
                    <a:cubicBezTo>
                      <a:pt x="84" y="158"/>
                      <a:pt x="94" y="144"/>
                      <a:pt x="104" y="131"/>
                    </a:cubicBezTo>
                    <a:cubicBezTo>
                      <a:pt x="114" y="117"/>
                      <a:pt x="125" y="104"/>
                      <a:pt x="136" y="92"/>
                    </a:cubicBezTo>
                    <a:cubicBezTo>
                      <a:pt x="144" y="82"/>
                      <a:pt x="144" y="82"/>
                      <a:pt x="144" y="82"/>
                    </a:cubicBezTo>
                    <a:cubicBezTo>
                      <a:pt x="147" y="79"/>
                      <a:pt x="150" y="76"/>
                      <a:pt x="153" y="73"/>
                    </a:cubicBezTo>
                    <a:cubicBezTo>
                      <a:pt x="157" y="69"/>
                      <a:pt x="157" y="69"/>
                      <a:pt x="157" y="69"/>
                    </a:cubicBezTo>
                    <a:cubicBezTo>
                      <a:pt x="162" y="64"/>
                      <a:pt x="162" y="64"/>
                      <a:pt x="162" y="64"/>
                    </a:cubicBezTo>
                    <a:cubicBezTo>
                      <a:pt x="166" y="60"/>
                      <a:pt x="166" y="60"/>
                      <a:pt x="166" y="60"/>
                    </a:cubicBezTo>
                    <a:cubicBezTo>
                      <a:pt x="169" y="58"/>
                      <a:pt x="169" y="58"/>
                      <a:pt x="169" y="58"/>
                    </a:cubicBezTo>
                    <a:cubicBezTo>
                      <a:pt x="171" y="56"/>
                      <a:pt x="171" y="56"/>
                      <a:pt x="171" y="56"/>
                    </a:cubicBezTo>
                    <a:cubicBezTo>
                      <a:pt x="180" y="47"/>
                      <a:pt x="180" y="47"/>
                      <a:pt x="180" y="47"/>
                    </a:cubicBezTo>
                    <a:cubicBezTo>
                      <a:pt x="190" y="39"/>
                      <a:pt x="190" y="39"/>
                      <a:pt x="190" y="39"/>
                    </a:cubicBezTo>
                    <a:cubicBezTo>
                      <a:pt x="192" y="37"/>
                      <a:pt x="192" y="37"/>
                      <a:pt x="192" y="37"/>
                    </a:cubicBezTo>
                    <a:cubicBezTo>
                      <a:pt x="195" y="35"/>
                      <a:pt x="195" y="35"/>
                      <a:pt x="195" y="35"/>
                    </a:cubicBezTo>
                    <a:cubicBezTo>
                      <a:pt x="200" y="31"/>
                      <a:pt x="200" y="31"/>
                      <a:pt x="200" y="31"/>
                    </a:cubicBezTo>
                    <a:cubicBezTo>
                      <a:pt x="202" y="30"/>
                      <a:pt x="203" y="29"/>
                      <a:pt x="205" y="27"/>
                    </a:cubicBezTo>
                    <a:cubicBezTo>
                      <a:pt x="210" y="24"/>
                      <a:pt x="210" y="24"/>
                      <a:pt x="210" y="24"/>
                    </a:cubicBezTo>
                    <a:cubicBezTo>
                      <a:pt x="213" y="21"/>
                      <a:pt x="217" y="19"/>
                      <a:pt x="221" y="17"/>
                    </a:cubicBezTo>
                    <a:cubicBezTo>
                      <a:pt x="226" y="13"/>
                      <a:pt x="226" y="13"/>
                      <a:pt x="226" y="13"/>
                    </a:cubicBezTo>
                    <a:cubicBezTo>
                      <a:pt x="229" y="12"/>
                      <a:pt x="229" y="12"/>
                      <a:pt x="229" y="12"/>
                    </a:cubicBezTo>
                    <a:cubicBezTo>
                      <a:pt x="229" y="11"/>
                      <a:pt x="230" y="11"/>
                      <a:pt x="231" y="10"/>
                    </a:cubicBezTo>
                    <a:cubicBezTo>
                      <a:pt x="235" y="8"/>
                      <a:pt x="239" y="6"/>
                      <a:pt x="243" y="5"/>
                    </a:cubicBezTo>
                    <a:cubicBezTo>
                      <a:pt x="254" y="0"/>
                      <a:pt x="254" y="0"/>
                      <a:pt x="254" y="0"/>
                    </a:cubicBezTo>
                    <a:cubicBezTo>
                      <a:pt x="239" y="6"/>
                      <a:pt x="225" y="15"/>
                      <a:pt x="211" y="25"/>
                    </a:cubicBezTo>
                    <a:cubicBezTo>
                      <a:pt x="206" y="29"/>
                      <a:pt x="206" y="29"/>
                      <a:pt x="206" y="29"/>
                    </a:cubicBezTo>
                    <a:cubicBezTo>
                      <a:pt x="204" y="30"/>
                      <a:pt x="203" y="32"/>
                      <a:pt x="201" y="33"/>
                    </a:cubicBezTo>
                    <a:cubicBezTo>
                      <a:pt x="196" y="37"/>
                      <a:pt x="196" y="37"/>
                      <a:pt x="196" y="37"/>
                    </a:cubicBezTo>
                    <a:cubicBezTo>
                      <a:pt x="194" y="39"/>
                      <a:pt x="194" y="39"/>
                      <a:pt x="194" y="39"/>
                    </a:cubicBezTo>
                    <a:cubicBezTo>
                      <a:pt x="192" y="41"/>
                      <a:pt x="192" y="41"/>
                      <a:pt x="192" y="41"/>
                    </a:cubicBezTo>
                    <a:cubicBezTo>
                      <a:pt x="182" y="49"/>
                      <a:pt x="182" y="49"/>
                      <a:pt x="182" y="49"/>
                    </a:cubicBezTo>
                    <a:cubicBezTo>
                      <a:pt x="173" y="58"/>
                      <a:pt x="173" y="58"/>
                      <a:pt x="173" y="58"/>
                    </a:cubicBezTo>
                    <a:cubicBezTo>
                      <a:pt x="161" y="70"/>
                      <a:pt x="150" y="82"/>
                      <a:pt x="139" y="94"/>
                    </a:cubicBezTo>
                    <a:cubicBezTo>
                      <a:pt x="128" y="107"/>
                      <a:pt x="117" y="120"/>
                      <a:pt x="107" y="133"/>
                    </a:cubicBezTo>
                    <a:cubicBezTo>
                      <a:pt x="87" y="160"/>
                      <a:pt x="68" y="187"/>
                      <a:pt x="50" y="216"/>
                    </a:cubicBezTo>
                    <a:cubicBezTo>
                      <a:pt x="41" y="230"/>
                      <a:pt x="33" y="244"/>
                      <a:pt x="24" y="259"/>
                    </a:cubicBezTo>
                    <a:cubicBezTo>
                      <a:pt x="16" y="273"/>
                      <a:pt x="8" y="288"/>
                      <a:pt x="0" y="302"/>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41" name="9Slide.vn 20">
                <a:extLst>
                  <a:ext uri="{FF2B5EF4-FFF2-40B4-BE49-F238E27FC236}">
                    <a16:creationId xmlns:a16="http://schemas.microsoft.com/office/drawing/2014/main" id="{D822C4F7-99A3-084A-93DA-830EA10DF537}"/>
                  </a:ext>
                </a:extLst>
              </p:cNvPr>
              <p:cNvSpPr>
                <a:spLocks/>
              </p:cNvSpPr>
              <p:nvPr/>
            </p:nvSpPr>
            <p:spPr bwMode="auto">
              <a:xfrm>
                <a:off x="6089618" y="5914873"/>
                <a:ext cx="781597" cy="958469"/>
              </a:xfrm>
              <a:custGeom>
                <a:avLst/>
                <a:gdLst>
                  <a:gd name="T0" fmla="*/ 245 w 274"/>
                  <a:gd name="T1" fmla="*/ 192 h 336"/>
                  <a:gd name="T2" fmla="*/ 197 w 274"/>
                  <a:gd name="T3" fmla="*/ 71 h 336"/>
                  <a:gd name="T4" fmla="*/ 65 w 274"/>
                  <a:gd name="T5" fmla="*/ 1 h 336"/>
                  <a:gd name="T6" fmla="*/ 31 w 274"/>
                  <a:gd name="T7" fmla="*/ 6 h 336"/>
                  <a:gd name="T8" fmla="*/ 13 w 274"/>
                  <a:gd name="T9" fmla="*/ 34 h 336"/>
                  <a:gd name="T10" fmla="*/ 74 w 274"/>
                  <a:gd name="T11" fmla="*/ 195 h 336"/>
                  <a:gd name="T12" fmla="*/ 219 w 274"/>
                  <a:gd name="T13" fmla="*/ 326 h 336"/>
                  <a:gd name="T14" fmla="*/ 229 w 274"/>
                  <a:gd name="T15" fmla="*/ 332 h 336"/>
                  <a:gd name="T16" fmla="*/ 245 w 274"/>
                  <a:gd name="T17" fmla="*/ 19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36">
                    <a:moveTo>
                      <a:pt x="245" y="192"/>
                    </a:moveTo>
                    <a:cubicBezTo>
                      <a:pt x="238" y="150"/>
                      <a:pt x="226" y="107"/>
                      <a:pt x="197" y="71"/>
                    </a:cubicBezTo>
                    <a:cubicBezTo>
                      <a:pt x="168" y="35"/>
                      <a:pt x="120" y="6"/>
                      <a:pt x="65" y="1"/>
                    </a:cubicBezTo>
                    <a:cubicBezTo>
                      <a:pt x="54" y="0"/>
                      <a:pt x="41" y="1"/>
                      <a:pt x="31" y="6"/>
                    </a:cubicBezTo>
                    <a:cubicBezTo>
                      <a:pt x="20" y="12"/>
                      <a:pt x="15" y="23"/>
                      <a:pt x="13" y="34"/>
                    </a:cubicBezTo>
                    <a:cubicBezTo>
                      <a:pt x="0" y="90"/>
                      <a:pt x="31" y="148"/>
                      <a:pt x="74" y="195"/>
                    </a:cubicBezTo>
                    <a:cubicBezTo>
                      <a:pt x="118" y="242"/>
                      <a:pt x="173" y="281"/>
                      <a:pt x="219" y="326"/>
                    </a:cubicBezTo>
                    <a:cubicBezTo>
                      <a:pt x="222" y="329"/>
                      <a:pt x="225" y="332"/>
                      <a:pt x="229" y="332"/>
                    </a:cubicBezTo>
                    <a:cubicBezTo>
                      <a:pt x="274" y="336"/>
                      <a:pt x="248" y="209"/>
                      <a:pt x="245" y="192"/>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42" name="9Slide.vn 21">
                <a:extLst>
                  <a:ext uri="{FF2B5EF4-FFF2-40B4-BE49-F238E27FC236}">
                    <a16:creationId xmlns:a16="http://schemas.microsoft.com/office/drawing/2014/main" id="{35F5D80E-C8CB-324C-9B54-9BC0C78C7668}"/>
                  </a:ext>
                </a:extLst>
              </p:cNvPr>
              <p:cNvSpPr>
                <a:spLocks/>
              </p:cNvSpPr>
              <p:nvPr/>
            </p:nvSpPr>
            <p:spPr bwMode="auto">
              <a:xfrm>
                <a:off x="6304038" y="6043328"/>
                <a:ext cx="473306" cy="838908"/>
              </a:xfrm>
              <a:custGeom>
                <a:avLst/>
                <a:gdLst>
                  <a:gd name="T0" fmla="*/ 166 w 166"/>
                  <a:gd name="T1" fmla="*/ 294 h 294"/>
                  <a:gd name="T2" fmla="*/ 154 w 166"/>
                  <a:gd name="T3" fmla="*/ 253 h 294"/>
                  <a:gd name="T4" fmla="*/ 139 w 166"/>
                  <a:gd name="T5" fmla="*/ 213 h 294"/>
                  <a:gd name="T6" fmla="*/ 105 w 166"/>
                  <a:gd name="T7" fmla="*/ 134 h 294"/>
                  <a:gd name="T8" fmla="*/ 84 w 166"/>
                  <a:gd name="T9" fmla="*/ 96 h 294"/>
                  <a:gd name="T10" fmla="*/ 79 w 166"/>
                  <a:gd name="T11" fmla="*/ 87 h 294"/>
                  <a:gd name="T12" fmla="*/ 73 w 166"/>
                  <a:gd name="T13" fmla="*/ 78 h 294"/>
                  <a:gd name="T14" fmla="*/ 67 w 166"/>
                  <a:gd name="T15" fmla="*/ 69 h 294"/>
                  <a:gd name="T16" fmla="*/ 61 w 166"/>
                  <a:gd name="T17" fmla="*/ 60 h 294"/>
                  <a:gd name="T18" fmla="*/ 48 w 166"/>
                  <a:gd name="T19" fmla="*/ 44 h 294"/>
                  <a:gd name="T20" fmla="*/ 40 w 166"/>
                  <a:gd name="T21" fmla="*/ 35 h 294"/>
                  <a:gd name="T22" fmla="*/ 37 w 166"/>
                  <a:gd name="T23" fmla="*/ 32 h 294"/>
                  <a:gd name="T24" fmla="*/ 33 w 166"/>
                  <a:gd name="T25" fmla="*/ 28 h 294"/>
                  <a:gd name="T26" fmla="*/ 0 w 166"/>
                  <a:gd name="T27" fmla="*/ 0 h 294"/>
                  <a:gd name="T28" fmla="*/ 34 w 166"/>
                  <a:gd name="T29" fmla="*/ 26 h 294"/>
                  <a:gd name="T30" fmla="*/ 38 w 166"/>
                  <a:gd name="T31" fmla="*/ 30 h 294"/>
                  <a:gd name="T32" fmla="*/ 42 w 166"/>
                  <a:gd name="T33" fmla="*/ 34 h 294"/>
                  <a:gd name="T34" fmla="*/ 49 w 166"/>
                  <a:gd name="T35" fmla="*/ 42 h 294"/>
                  <a:gd name="T36" fmla="*/ 63 w 166"/>
                  <a:gd name="T37" fmla="*/ 59 h 294"/>
                  <a:gd name="T38" fmla="*/ 76 w 166"/>
                  <a:gd name="T39" fmla="*/ 76 h 294"/>
                  <a:gd name="T40" fmla="*/ 82 w 166"/>
                  <a:gd name="T41" fmla="*/ 85 h 294"/>
                  <a:gd name="T42" fmla="*/ 88 w 166"/>
                  <a:gd name="T43" fmla="*/ 94 h 294"/>
                  <a:gd name="T44" fmla="*/ 109 w 166"/>
                  <a:gd name="T45" fmla="*/ 132 h 294"/>
                  <a:gd name="T46" fmla="*/ 142 w 166"/>
                  <a:gd name="T47" fmla="*/ 212 h 294"/>
                  <a:gd name="T48" fmla="*/ 155 w 166"/>
                  <a:gd name="T49" fmla="*/ 253 h 294"/>
                  <a:gd name="T50" fmla="*/ 166 w 166"/>
                  <a:gd name="T51"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94">
                    <a:moveTo>
                      <a:pt x="166" y="294"/>
                    </a:moveTo>
                    <a:cubicBezTo>
                      <a:pt x="162" y="281"/>
                      <a:pt x="158" y="267"/>
                      <a:pt x="154" y="253"/>
                    </a:cubicBezTo>
                    <a:cubicBezTo>
                      <a:pt x="149" y="240"/>
                      <a:pt x="144" y="226"/>
                      <a:pt x="139" y="213"/>
                    </a:cubicBezTo>
                    <a:cubicBezTo>
                      <a:pt x="129" y="186"/>
                      <a:pt x="118" y="159"/>
                      <a:pt x="105" y="134"/>
                    </a:cubicBezTo>
                    <a:cubicBezTo>
                      <a:pt x="99" y="121"/>
                      <a:pt x="92" y="109"/>
                      <a:pt x="84" y="96"/>
                    </a:cubicBezTo>
                    <a:cubicBezTo>
                      <a:pt x="82" y="93"/>
                      <a:pt x="81" y="90"/>
                      <a:pt x="79" y="87"/>
                    </a:cubicBezTo>
                    <a:cubicBezTo>
                      <a:pt x="73" y="78"/>
                      <a:pt x="73" y="78"/>
                      <a:pt x="73" y="78"/>
                    </a:cubicBezTo>
                    <a:cubicBezTo>
                      <a:pt x="71" y="75"/>
                      <a:pt x="69" y="72"/>
                      <a:pt x="67" y="69"/>
                    </a:cubicBezTo>
                    <a:cubicBezTo>
                      <a:pt x="65" y="66"/>
                      <a:pt x="63" y="63"/>
                      <a:pt x="61" y="60"/>
                    </a:cubicBezTo>
                    <a:cubicBezTo>
                      <a:pt x="57" y="55"/>
                      <a:pt x="52" y="49"/>
                      <a:pt x="48" y="44"/>
                    </a:cubicBezTo>
                    <a:cubicBezTo>
                      <a:pt x="40" y="35"/>
                      <a:pt x="40" y="35"/>
                      <a:pt x="40" y="35"/>
                    </a:cubicBezTo>
                    <a:cubicBezTo>
                      <a:pt x="39" y="34"/>
                      <a:pt x="38" y="33"/>
                      <a:pt x="37" y="32"/>
                    </a:cubicBezTo>
                    <a:cubicBezTo>
                      <a:pt x="33" y="28"/>
                      <a:pt x="33" y="28"/>
                      <a:pt x="33" y="28"/>
                    </a:cubicBezTo>
                    <a:cubicBezTo>
                      <a:pt x="23" y="17"/>
                      <a:pt x="12" y="8"/>
                      <a:pt x="0" y="0"/>
                    </a:cubicBezTo>
                    <a:cubicBezTo>
                      <a:pt x="13" y="7"/>
                      <a:pt x="24" y="16"/>
                      <a:pt x="34" y="26"/>
                    </a:cubicBezTo>
                    <a:cubicBezTo>
                      <a:pt x="38" y="30"/>
                      <a:pt x="38" y="30"/>
                      <a:pt x="38" y="30"/>
                    </a:cubicBezTo>
                    <a:cubicBezTo>
                      <a:pt x="40" y="31"/>
                      <a:pt x="41" y="33"/>
                      <a:pt x="42" y="34"/>
                    </a:cubicBezTo>
                    <a:cubicBezTo>
                      <a:pt x="49" y="42"/>
                      <a:pt x="49" y="42"/>
                      <a:pt x="49" y="42"/>
                    </a:cubicBezTo>
                    <a:cubicBezTo>
                      <a:pt x="54" y="47"/>
                      <a:pt x="59" y="53"/>
                      <a:pt x="63" y="59"/>
                    </a:cubicBezTo>
                    <a:cubicBezTo>
                      <a:pt x="68" y="64"/>
                      <a:pt x="72" y="70"/>
                      <a:pt x="76" y="76"/>
                    </a:cubicBezTo>
                    <a:cubicBezTo>
                      <a:pt x="82" y="85"/>
                      <a:pt x="82" y="85"/>
                      <a:pt x="82" y="85"/>
                    </a:cubicBezTo>
                    <a:cubicBezTo>
                      <a:pt x="84" y="88"/>
                      <a:pt x="86" y="91"/>
                      <a:pt x="88" y="94"/>
                    </a:cubicBezTo>
                    <a:cubicBezTo>
                      <a:pt x="95" y="107"/>
                      <a:pt x="102" y="119"/>
                      <a:pt x="109" y="132"/>
                    </a:cubicBezTo>
                    <a:cubicBezTo>
                      <a:pt x="121" y="158"/>
                      <a:pt x="132" y="185"/>
                      <a:pt x="142" y="212"/>
                    </a:cubicBezTo>
                    <a:cubicBezTo>
                      <a:pt x="147" y="225"/>
                      <a:pt x="151" y="239"/>
                      <a:pt x="155" y="253"/>
                    </a:cubicBezTo>
                    <a:cubicBezTo>
                      <a:pt x="159" y="267"/>
                      <a:pt x="163" y="280"/>
                      <a:pt x="166" y="294"/>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grpSp>
        <p:grpSp>
          <p:nvGrpSpPr>
            <p:cNvPr id="161" name="Group 160">
              <a:extLst>
                <a:ext uri="{FF2B5EF4-FFF2-40B4-BE49-F238E27FC236}">
                  <a16:creationId xmlns:a16="http://schemas.microsoft.com/office/drawing/2014/main" id="{7E3BA674-F8C8-424C-8228-FE9929BA9C86}"/>
                </a:ext>
              </a:extLst>
            </p:cNvPr>
            <p:cNvGrpSpPr/>
            <p:nvPr/>
          </p:nvGrpSpPr>
          <p:grpSpPr>
            <a:xfrm>
              <a:off x="7238793" y="2707460"/>
              <a:ext cx="4618437" cy="4220229"/>
              <a:chOff x="7238793" y="2707460"/>
              <a:chExt cx="4618437" cy="4220229"/>
            </a:xfrm>
          </p:grpSpPr>
          <p:sp>
            <p:nvSpPr>
              <p:cNvPr id="148" name="9Slide.vn 22">
                <a:extLst>
                  <a:ext uri="{FF2B5EF4-FFF2-40B4-BE49-F238E27FC236}">
                    <a16:creationId xmlns:a16="http://schemas.microsoft.com/office/drawing/2014/main" id="{CFAF7577-8276-C44D-8987-99B27633C475}"/>
                  </a:ext>
                </a:extLst>
              </p:cNvPr>
              <p:cNvSpPr>
                <a:spLocks/>
              </p:cNvSpPr>
              <p:nvPr/>
            </p:nvSpPr>
            <p:spPr bwMode="auto">
              <a:xfrm>
                <a:off x="8585590" y="4890201"/>
                <a:ext cx="610653" cy="888313"/>
              </a:xfrm>
              <a:custGeom>
                <a:avLst/>
                <a:gdLst>
                  <a:gd name="T0" fmla="*/ 212 w 214"/>
                  <a:gd name="T1" fmla="*/ 202 h 311"/>
                  <a:gd name="T2" fmla="*/ 136 w 214"/>
                  <a:gd name="T3" fmla="*/ 125 h 311"/>
                  <a:gd name="T4" fmla="*/ 138 w 214"/>
                  <a:gd name="T5" fmla="*/ 115 h 311"/>
                  <a:gd name="T6" fmla="*/ 133 w 214"/>
                  <a:gd name="T7" fmla="*/ 106 h 311"/>
                  <a:gd name="T8" fmla="*/ 178 w 214"/>
                  <a:gd name="T9" fmla="*/ 5 h 311"/>
                  <a:gd name="T10" fmla="*/ 173 w 214"/>
                  <a:gd name="T11" fmla="*/ 3 h 311"/>
                  <a:gd name="T12" fmla="*/ 128 w 214"/>
                  <a:gd name="T13" fmla="*/ 104 h 311"/>
                  <a:gd name="T14" fmla="*/ 123 w 214"/>
                  <a:gd name="T15" fmla="*/ 104 h 311"/>
                  <a:gd name="T16" fmla="*/ 112 w 214"/>
                  <a:gd name="T17" fmla="*/ 116 h 311"/>
                  <a:gd name="T18" fmla="*/ 3 w 214"/>
                  <a:gd name="T19" fmla="*/ 135 h 311"/>
                  <a:gd name="T20" fmla="*/ 4 w 214"/>
                  <a:gd name="T21" fmla="*/ 141 h 311"/>
                  <a:gd name="T22" fmla="*/ 113 w 214"/>
                  <a:gd name="T23" fmla="*/ 122 h 311"/>
                  <a:gd name="T24" fmla="*/ 120 w 214"/>
                  <a:gd name="T25" fmla="*/ 129 h 311"/>
                  <a:gd name="T26" fmla="*/ 113 w 214"/>
                  <a:gd name="T27" fmla="*/ 311 h 311"/>
                  <a:gd name="T28" fmla="*/ 125 w 214"/>
                  <a:gd name="T29" fmla="*/ 311 h 311"/>
                  <a:gd name="T30" fmla="*/ 137 w 214"/>
                  <a:gd name="T31" fmla="*/ 311 h 311"/>
                  <a:gd name="T32" fmla="*/ 129 w 214"/>
                  <a:gd name="T33" fmla="*/ 130 h 311"/>
                  <a:gd name="T34" fmla="*/ 131 w 214"/>
                  <a:gd name="T35" fmla="*/ 129 h 311"/>
                  <a:gd name="T36" fmla="*/ 208 w 214"/>
                  <a:gd name="T37" fmla="*/ 206 h 311"/>
                  <a:gd name="T38" fmla="*/ 212 w 214"/>
                  <a:gd name="T39" fmla="*/ 20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311">
                    <a:moveTo>
                      <a:pt x="212" y="202"/>
                    </a:moveTo>
                    <a:cubicBezTo>
                      <a:pt x="189" y="154"/>
                      <a:pt x="156" y="136"/>
                      <a:pt x="136" y="125"/>
                    </a:cubicBezTo>
                    <a:cubicBezTo>
                      <a:pt x="138" y="122"/>
                      <a:pt x="139" y="118"/>
                      <a:pt x="138" y="115"/>
                    </a:cubicBezTo>
                    <a:cubicBezTo>
                      <a:pt x="137" y="111"/>
                      <a:pt x="135" y="108"/>
                      <a:pt x="133" y="106"/>
                    </a:cubicBezTo>
                    <a:cubicBezTo>
                      <a:pt x="147" y="88"/>
                      <a:pt x="172" y="56"/>
                      <a:pt x="178" y="5"/>
                    </a:cubicBezTo>
                    <a:cubicBezTo>
                      <a:pt x="178" y="2"/>
                      <a:pt x="175" y="0"/>
                      <a:pt x="173" y="3"/>
                    </a:cubicBezTo>
                    <a:cubicBezTo>
                      <a:pt x="135" y="43"/>
                      <a:pt x="132" y="82"/>
                      <a:pt x="128" y="104"/>
                    </a:cubicBezTo>
                    <a:cubicBezTo>
                      <a:pt x="126" y="104"/>
                      <a:pt x="124" y="104"/>
                      <a:pt x="123" y="104"/>
                    </a:cubicBezTo>
                    <a:cubicBezTo>
                      <a:pt x="117" y="105"/>
                      <a:pt x="113" y="110"/>
                      <a:pt x="112" y="116"/>
                    </a:cubicBezTo>
                    <a:cubicBezTo>
                      <a:pt x="89" y="115"/>
                      <a:pt x="48" y="112"/>
                      <a:pt x="3" y="135"/>
                    </a:cubicBezTo>
                    <a:cubicBezTo>
                      <a:pt x="0" y="137"/>
                      <a:pt x="1" y="141"/>
                      <a:pt x="4" y="141"/>
                    </a:cubicBezTo>
                    <a:cubicBezTo>
                      <a:pt x="58" y="150"/>
                      <a:pt x="92" y="131"/>
                      <a:pt x="113" y="122"/>
                    </a:cubicBezTo>
                    <a:cubicBezTo>
                      <a:pt x="114" y="125"/>
                      <a:pt x="117" y="128"/>
                      <a:pt x="120" y="129"/>
                    </a:cubicBezTo>
                    <a:cubicBezTo>
                      <a:pt x="117" y="151"/>
                      <a:pt x="113" y="201"/>
                      <a:pt x="113" y="311"/>
                    </a:cubicBezTo>
                    <a:cubicBezTo>
                      <a:pt x="125" y="311"/>
                      <a:pt x="125" y="311"/>
                      <a:pt x="125" y="311"/>
                    </a:cubicBezTo>
                    <a:cubicBezTo>
                      <a:pt x="137" y="311"/>
                      <a:pt x="137" y="311"/>
                      <a:pt x="137" y="311"/>
                    </a:cubicBezTo>
                    <a:cubicBezTo>
                      <a:pt x="137" y="202"/>
                      <a:pt x="132" y="151"/>
                      <a:pt x="129" y="130"/>
                    </a:cubicBezTo>
                    <a:cubicBezTo>
                      <a:pt x="130" y="129"/>
                      <a:pt x="131" y="129"/>
                      <a:pt x="131" y="129"/>
                    </a:cubicBezTo>
                    <a:cubicBezTo>
                      <a:pt x="143" y="149"/>
                      <a:pt x="164" y="183"/>
                      <a:pt x="208" y="206"/>
                    </a:cubicBezTo>
                    <a:cubicBezTo>
                      <a:pt x="211" y="208"/>
                      <a:pt x="214" y="205"/>
                      <a:pt x="212" y="202"/>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49" name="9Slide.vn 23">
                <a:extLst>
                  <a:ext uri="{FF2B5EF4-FFF2-40B4-BE49-F238E27FC236}">
                    <a16:creationId xmlns:a16="http://schemas.microsoft.com/office/drawing/2014/main" id="{E05401C0-BB21-214F-8AC9-B8606E86FE98}"/>
                  </a:ext>
                </a:extLst>
              </p:cNvPr>
              <p:cNvSpPr>
                <a:spLocks/>
              </p:cNvSpPr>
              <p:nvPr/>
            </p:nvSpPr>
            <p:spPr bwMode="auto">
              <a:xfrm>
                <a:off x="8283228" y="3895171"/>
                <a:ext cx="219361" cy="1820103"/>
              </a:xfrm>
              <a:custGeom>
                <a:avLst/>
                <a:gdLst>
                  <a:gd name="T0" fmla="*/ 45 w 77"/>
                  <a:gd name="T1" fmla="*/ 0 h 638"/>
                  <a:gd name="T2" fmla="*/ 39 w 77"/>
                  <a:gd name="T3" fmla="*/ 0 h 638"/>
                  <a:gd name="T4" fmla="*/ 33 w 77"/>
                  <a:gd name="T5" fmla="*/ 0 h 638"/>
                  <a:gd name="T6" fmla="*/ 0 w 77"/>
                  <a:gd name="T7" fmla="*/ 638 h 638"/>
                  <a:gd name="T8" fmla="*/ 39 w 77"/>
                  <a:gd name="T9" fmla="*/ 638 h 638"/>
                  <a:gd name="T10" fmla="*/ 77 w 77"/>
                  <a:gd name="T11" fmla="*/ 638 h 638"/>
                  <a:gd name="T12" fmla="*/ 45 w 77"/>
                  <a:gd name="T13" fmla="*/ 0 h 638"/>
                </a:gdLst>
                <a:ahLst/>
                <a:cxnLst>
                  <a:cxn ang="0">
                    <a:pos x="T0" y="T1"/>
                  </a:cxn>
                  <a:cxn ang="0">
                    <a:pos x="T2" y="T3"/>
                  </a:cxn>
                  <a:cxn ang="0">
                    <a:pos x="T4" y="T5"/>
                  </a:cxn>
                  <a:cxn ang="0">
                    <a:pos x="T6" y="T7"/>
                  </a:cxn>
                  <a:cxn ang="0">
                    <a:pos x="T8" y="T9"/>
                  </a:cxn>
                  <a:cxn ang="0">
                    <a:pos x="T10" y="T11"/>
                  </a:cxn>
                  <a:cxn ang="0">
                    <a:pos x="T12" y="T13"/>
                  </a:cxn>
                </a:cxnLst>
                <a:rect l="0" t="0" r="r" b="b"/>
                <a:pathLst>
                  <a:path w="77" h="638">
                    <a:moveTo>
                      <a:pt x="45" y="0"/>
                    </a:moveTo>
                    <a:cubicBezTo>
                      <a:pt x="39" y="0"/>
                      <a:pt x="39" y="0"/>
                      <a:pt x="39" y="0"/>
                    </a:cubicBezTo>
                    <a:cubicBezTo>
                      <a:pt x="33" y="0"/>
                      <a:pt x="33" y="0"/>
                      <a:pt x="33" y="0"/>
                    </a:cubicBezTo>
                    <a:cubicBezTo>
                      <a:pt x="33" y="0"/>
                      <a:pt x="0" y="106"/>
                      <a:pt x="0" y="638"/>
                    </a:cubicBezTo>
                    <a:cubicBezTo>
                      <a:pt x="39" y="638"/>
                      <a:pt x="39" y="638"/>
                      <a:pt x="39" y="638"/>
                    </a:cubicBezTo>
                    <a:cubicBezTo>
                      <a:pt x="77" y="638"/>
                      <a:pt x="77" y="638"/>
                      <a:pt x="77" y="638"/>
                    </a:cubicBezTo>
                    <a:cubicBezTo>
                      <a:pt x="77" y="106"/>
                      <a:pt x="45" y="0"/>
                      <a:pt x="45"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0" name="9Slide.vn 24">
                <a:extLst>
                  <a:ext uri="{FF2B5EF4-FFF2-40B4-BE49-F238E27FC236}">
                    <a16:creationId xmlns:a16="http://schemas.microsoft.com/office/drawing/2014/main" id="{9A1A2E71-1E48-5643-8910-7D9DEAE4D05B}"/>
                  </a:ext>
                </a:extLst>
              </p:cNvPr>
              <p:cNvSpPr>
                <a:spLocks/>
              </p:cNvSpPr>
              <p:nvPr/>
            </p:nvSpPr>
            <p:spPr bwMode="auto">
              <a:xfrm>
                <a:off x="8266430" y="3774621"/>
                <a:ext cx="264814" cy="265803"/>
              </a:xfrm>
              <a:custGeom>
                <a:avLst/>
                <a:gdLst>
                  <a:gd name="T0" fmla="*/ 38 w 93"/>
                  <a:gd name="T1" fmla="*/ 5 h 93"/>
                  <a:gd name="T2" fmla="*/ 88 w 93"/>
                  <a:gd name="T3" fmla="*/ 39 h 93"/>
                  <a:gd name="T4" fmla="*/ 54 w 93"/>
                  <a:gd name="T5" fmla="*/ 89 h 93"/>
                  <a:gd name="T6" fmla="*/ 4 w 93"/>
                  <a:gd name="T7" fmla="*/ 55 h 93"/>
                  <a:gd name="T8" fmla="*/ 38 w 93"/>
                  <a:gd name="T9" fmla="*/ 5 h 93"/>
                </a:gdLst>
                <a:ahLst/>
                <a:cxnLst>
                  <a:cxn ang="0">
                    <a:pos x="T0" y="T1"/>
                  </a:cxn>
                  <a:cxn ang="0">
                    <a:pos x="T2" y="T3"/>
                  </a:cxn>
                  <a:cxn ang="0">
                    <a:pos x="T4" y="T5"/>
                  </a:cxn>
                  <a:cxn ang="0">
                    <a:pos x="T6" y="T7"/>
                  </a:cxn>
                  <a:cxn ang="0">
                    <a:pos x="T8" y="T9"/>
                  </a:cxn>
                </a:cxnLst>
                <a:rect l="0" t="0" r="r" b="b"/>
                <a:pathLst>
                  <a:path w="93" h="93">
                    <a:moveTo>
                      <a:pt x="38" y="5"/>
                    </a:moveTo>
                    <a:cubicBezTo>
                      <a:pt x="61" y="0"/>
                      <a:pt x="84" y="16"/>
                      <a:pt x="88" y="39"/>
                    </a:cubicBezTo>
                    <a:cubicBezTo>
                      <a:pt x="93" y="62"/>
                      <a:pt x="78" y="84"/>
                      <a:pt x="54" y="89"/>
                    </a:cubicBezTo>
                    <a:cubicBezTo>
                      <a:pt x="31" y="93"/>
                      <a:pt x="9" y="78"/>
                      <a:pt x="4" y="55"/>
                    </a:cubicBezTo>
                    <a:cubicBezTo>
                      <a:pt x="0" y="32"/>
                      <a:pt x="15" y="9"/>
                      <a:pt x="38"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1" name="9Slide.vn 25">
                <a:extLst>
                  <a:ext uri="{FF2B5EF4-FFF2-40B4-BE49-F238E27FC236}">
                    <a16:creationId xmlns:a16="http://schemas.microsoft.com/office/drawing/2014/main" id="{CD87133C-2DA0-734C-BD2C-88AFD0DDBD2A}"/>
                  </a:ext>
                </a:extLst>
              </p:cNvPr>
              <p:cNvSpPr>
                <a:spLocks/>
              </p:cNvSpPr>
              <p:nvPr/>
            </p:nvSpPr>
            <p:spPr bwMode="auto">
              <a:xfrm>
                <a:off x="8425516" y="3946553"/>
                <a:ext cx="793455" cy="804324"/>
              </a:xfrm>
              <a:custGeom>
                <a:avLst/>
                <a:gdLst>
                  <a:gd name="T0" fmla="*/ 0 w 278"/>
                  <a:gd name="T1" fmla="*/ 8 h 282"/>
                  <a:gd name="T2" fmla="*/ 261 w 278"/>
                  <a:gd name="T3" fmla="*/ 277 h 282"/>
                  <a:gd name="T4" fmla="*/ 274 w 278"/>
                  <a:gd name="T5" fmla="*/ 264 h 282"/>
                  <a:gd name="T6" fmla="*/ 8 w 278"/>
                  <a:gd name="T7" fmla="*/ 0 h 282"/>
                  <a:gd name="T8" fmla="*/ 0 w 278"/>
                  <a:gd name="T9" fmla="*/ 8 h 282"/>
                </a:gdLst>
                <a:ahLst/>
                <a:cxnLst>
                  <a:cxn ang="0">
                    <a:pos x="T0" y="T1"/>
                  </a:cxn>
                  <a:cxn ang="0">
                    <a:pos x="T2" y="T3"/>
                  </a:cxn>
                  <a:cxn ang="0">
                    <a:pos x="T4" y="T5"/>
                  </a:cxn>
                  <a:cxn ang="0">
                    <a:pos x="T6" y="T7"/>
                  </a:cxn>
                  <a:cxn ang="0">
                    <a:pos x="T8" y="T9"/>
                  </a:cxn>
                </a:cxnLst>
                <a:rect l="0" t="0" r="r" b="b"/>
                <a:pathLst>
                  <a:path w="278" h="282">
                    <a:moveTo>
                      <a:pt x="0" y="8"/>
                    </a:moveTo>
                    <a:cubicBezTo>
                      <a:pt x="38" y="70"/>
                      <a:pt x="105" y="196"/>
                      <a:pt x="261" y="277"/>
                    </a:cubicBezTo>
                    <a:cubicBezTo>
                      <a:pt x="269" y="282"/>
                      <a:pt x="278" y="273"/>
                      <a:pt x="274" y="264"/>
                    </a:cubicBezTo>
                    <a:cubicBezTo>
                      <a:pt x="191" y="92"/>
                      <a:pt x="70" y="40"/>
                      <a:pt x="8" y="0"/>
                    </a:cubicBezTo>
                    <a:cubicBezTo>
                      <a:pt x="0" y="8"/>
                      <a:pt x="0" y="8"/>
                      <a:pt x="0" y="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2" name="9Slide.vn 26">
                <a:extLst>
                  <a:ext uri="{FF2B5EF4-FFF2-40B4-BE49-F238E27FC236}">
                    <a16:creationId xmlns:a16="http://schemas.microsoft.com/office/drawing/2014/main" id="{7A0828D3-8789-0345-881D-01252191BA56}"/>
                  </a:ext>
                </a:extLst>
              </p:cNvPr>
              <p:cNvSpPr>
                <a:spLocks/>
              </p:cNvSpPr>
              <p:nvPr/>
            </p:nvSpPr>
            <p:spPr bwMode="auto">
              <a:xfrm>
                <a:off x="8354372" y="3863552"/>
                <a:ext cx="88930" cy="87942"/>
              </a:xfrm>
              <a:custGeom>
                <a:avLst/>
                <a:gdLst>
                  <a:gd name="T0" fmla="*/ 13 w 31"/>
                  <a:gd name="T1" fmla="*/ 2 h 31"/>
                  <a:gd name="T2" fmla="*/ 29 w 31"/>
                  <a:gd name="T3" fmla="*/ 13 h 31"/>
                  <a:gd name="T4" fmla="*/ 18 w 31"/>
                  <a:gd name="T5" fmla="*/ 30 h 31"/>
                  <a:gd name="T6" fmla="*/ 1 w 31"/>
                  <a:gd name="T7" fmla="*/ 19 h 31"/>
                  <a:gd name="T8" fmla="*/ 13 w 31"/>
                  <a:gd name="T9" fmla="*/ 2 h 31"/>
                </a:gdLst>
                <a:ahLst/>
                <a:cxnLst>
                  <a:cxn ang="0">
                    <a:pos x="T0" y="T1"/>
                  </a:cxn>
                  <a:cxn ang="0">
                    <a:pos x="T2" y="T3"/>
                  </a:cxn>
                  <a:cxn ang="0">
                    <a:pos x="T4" y="T5"/>
                  </a:cxn>
                  <a:cxn ang="0">
                    <a:pos x="T6" y="T7"/>
                  </a:cxn>
                  <a:cxn ang="0">
                    <a:pos x="T8" y="T9"/>
                  </a:cxn>
                </a:cxnLst>
                <a:rect l="0" t="0" r="r" b="b"/>
                <a:pathLst>
                  <a:path w="31" h="31">
                    <a:moveTo>
                      <a:pt x="13" y="2"/>
                    </a:moveTo>
                    <a:cubicBezTo>
                      <a:pt x="20" y="0"/>
                      <a:pt x="28" y="5"/>
                      <a:pt x="29" y="13"/>
                    </a:cubicBezTo>
                    <a:cubicBezTo>
                      <a:pt x="31" y="21"/>
                      <a:pt x="26" y="28"/>
                      <a:pt x="18" y="30"/>
                    </a:cubicBezTo>
                    <a:cubicBezTo>
                      <a:pt x="10" y="31"/>
                      <a:pt x="3" y="26"/>
                      <a:pt x="1" y="19"/>
                    </a:cubicBezTo>
                    <a:cubicBezTo>
                      <a:pt x="0" y="11"/>
                      <a:pt x="5" y="3"/>
                      <a:pt x="1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3" name="9Slide.vn 27">
                <a:extLst>
                  <a:ext uri="{FF2B5EF4-FFF2-40B4-BE49-F238E27FC236}">
                    <a16:creationId xmlns:a16="http://schemas.microsoft.com/office/drawing/2014/main" id="{02A6645E-5C71-E644-A1F4-CB395D866E6C}"/>
                  </a:ext>
                </a:extLst>
              </p:cNvPr>
              <p:cNvSpPr>
                <a:spLocks/>
              </p:cNvSpPr>
              <p:nvPr/>
            </p:nvSpPr>
            <p:spPr bwMode="auto">
              <a:xfrm>
                <a:off x="7238793" y="3843789"/>
                <a:ext cx="1083960" cy="370542"/>
              </a:xfrm>
              <a:custGeom>
                <a:avLst/>
                <a:gdLst>
                  <a:gd name="T0" fmla="*/ 378 w 380"/>
                  <a:gd name="T1" fmla="*/ 21 h 130"/>
                  <a:gd name="T2" fmla="*/ 8 w 380"/>
                  <a:gd name="T3" fmla="*/ 82 h 130"/>
                  <a:gd name="T4" fmla="*/ 11 w 380"/>
                  <a:gd name="T5" fmla="*/ 100 h 130"/>
                  <a:gd name="T6" fmla="*/ 380 w 380"/>
                  <a:gd name="T7" fmla="*/ 32 h 130"/>
                  <a:gd name="T8" fmla="*/ 378 w 380"/>
                  <a:gd name="T9" fmla="*/ 21 h 130"/>
                </a:gdLst>
                <a:ahLst/>
                <a:cxnLst>
                  <a:cxn ang="0">
                    <a:pos x="T0" y="T1"/>
                  </a:cxn>
                  <a:cxn ang="0">
                    <a:pos x="T2" y="T3"/>
                  </a:cxn>
                  <a:cxn ang="0">
                    <a:pos x="T4" y="T5"/>
                  </a:cxn>
                  <a:cxn ang="0">
                    <a:pos x="T6" y="T7"/>
                  </a:cxn>
                  <a:cxn ang="0">
                    <a:pos x="T8" y="T9"/>
                  </a:cxn>
                </a:cxnLst>
                <a:rect l="0" t="0" r="r" b="b"/>
                <a:pathLst>
                  <a:path w="380" h="130">
                    <a:moveTo>
                      <a:pt x="378" y="21"/>
                    </a:moveTo>
                    <a:cubicBezTo>
                      <a:pt x="305" y="17"/>
                      <a:pt x="164" y="0"/>
                      <a:pt x="8" y="82"/>
                    </a:cubicBezTo>
                    <a:cubicBezTo>
                      <a:pt x="0" y="86"/>
                      <a:pt x="2" y="99"/>
                      <a:pt x="11" y="100"/>
                    </a:cubicBezTo>
                    <a:cubicBezTo>
                      <a:pt x="200" y="130"/>
                      <a:pt x="312" y="60"/>
                      <a:pt x="380" y="32"/>
                    </a:cubicBezTo>
                    <a:lnTo>
                      <a:pt x="378" y="2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6D78"/>
                  </a:solidFill>
                  <a:effectLst/>
                  <a:uLnTx/>
                  <a:uFillTx/>
                  <a:latin typeface="#9Slide02 Noi dung dai"/>
                  <a:ea typeface="+mn-ea"/>
                  <a:cs typeface="+mn-cs"/>
                </a:endParaRPr>
              </a:p>
            </p:txBody>
          </p:sp>
          <p:sp>
            <p:nvSpPr>
              <p:cNvPr id="154" name="9Slide.vn 28">
                <a:extLst>
                  <a:ext uri="{FF2B5EF4-FFF2-40B4-BE49-F238E27FC236}">
                    <a16:creationId xmlns:a16="http://schemas.microsoft.com/office/drawing/2014/main" id="{BABAA32E-C06F-1F45-86C1-E3F69A10F535}"/>
                  </a:ext>
                </a:extLst>
              </p:cNvPr>
              <p:cNvSpPr>
                <a:spLocks/>
              </p:cNvSpPr>
              <p:nvPr/>
            </p:nvSpPr>
            <p:spPr bwMode="auto">
              <a:xfrm>
                <a:off x="8414647" y="2822081"/>
                <a:ext cx="476270" cy="1015780"/>
              </a:xfrm>
              <a:custGeom>
                <a:avLst/>
                <a:gdLst>
                  <a:gd name="T0" fmla="*/ 10 w 167"/>
                  <a:gd name="T1" fmla="*/ 356 h 356"/>
                  <a:gd name="T2" fmla="*/ 166 w 167"/>
                  <a:gd name="T3" fmla="*/ 15 h 356"/>
                  <a:gd name="T4" fmla="*/ 149 w 167"/>
                  <a:gd name="T5" fmla="*/ 7 h 356"/>
                  <a:gd name="T6" fmla="*/ 0 w 167"/>
                  <a:gd name="T7" fmla="*/ 352 h 356"/>
                  <a:gd name="T8" fmla="*/ 10 w 167"/>
                  <a:gd name="T9" fmla="*/ 356 h 356"/>
                </a:gdLst>
                <a:ahLst/>
                <a:cxnLst>
                  <a:cxn ang="0">
                    <a:pos x="T0" y="T1"/>
                  </a:cxn>
                  <a:cxn ang="0">
                    <a:pos x="T2" y="T3"/>
                  </a:cxn>
                  <a:cxn ang="0">
                    <a:pos x="T4" y="T5"/>
                  </a:cxn>
                  <a:cxn ang="0">
                    <a:pos x="T6" y="T7"/>
                  </a:cxn>
                  <a:cxn ang="0">
                    <a:pos x="T8" y="T9"/>
                  </a:cxn>
                </a:cxnLst>
                <a:rect l="0" t="0" r="r" b="b"/>
                <a:pathLst>
                  <a:path w="167" h="356">
                    <a:moveTo>
                      <a:pt x="10" y="356"/>
                    </a:moveTo>
                    <a:cubicBezTo>
                      <a:pt x="54" y="298"/>
                      <a:pt x="147" y="190"/>
                      <a:pt x="166" y="15"/>
                    </a:cubicBezTo>
                    <a:cubicBezTo>
                      <a:pt x="167" y="6"/>
                      <a:pt x="155" y="0"/>
                      <a:pt x="149" y="7"/>
                    </a:cubicBezTo>
                    <a:cubicBezTo>
                      <a:pt x="19" y="148"/>
                      <a:pt x="14" y="280"/>
                      <a:pt x="0" y="352"/>
                    </a:cubicBezTo>
                    <a:lnTo>
                      <a:pt x="10" y="3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5" name="9Slide.vn 29">
                <a:extLst>
                  <a:ext uri="{FF2B5EF4-FFF2-40B4-BE49-F238E27FC236}">
                    <a16:creationId xmlns:a16="http://schemas.microsoft.com/office/drawing/2014/main" id="{41B81F12-F8D2-D14F-892B-DECFD5837C78}"/>
                  </a:ext>
                </a:extLst>
              </p:cNvPr>
              <p:cNvSpPr>
                <a:spLocks/>
              </p:cNvSpPr>
              <p:nvPr/>
            </p:nvSpPr>
            <p:spPr bwMode="auto">
              <a:xfrm>
                <a:off x="10319727" y="4356620"/>
                <a:ext cx="311256" cy="2571069"/>
              </a:xfrm>
              <a:custGeom>
                <a:avLst/>
                <a:gdLst>
                  <a:gd name="T0" fmla="*/ 63 w 109"/>
                  <a:gd name="T1" fmla="*/ 0 h 901"/>
                  <a:gd name="T2" fmla="*/ 54 w 109"/>
                  <a:gd name="T3" fmla="*/ 0 h 901"/>
                  <a:gd name="T4" fmla="*/ 46 w 109"/>
                  <a:gd name="T5" fmla="*/ 0 h 901"/>
                  <a:gd name="T6" fmla="*/ 0 w 109"/>
                  <a:gd name="T7" fmla="*/ 901 h 901"/>
                  <a:gd name="T8" fmla="*/ 54 w 109"/>
                  <a:gd name="T9" fmla="*/ 901 h 901"/>
                  <a:gd name="T10" fmla="*/ 109 w 109"/>
                  <a:gd name="T11" fmla="*/ 901 h 901"/>
                  <a:gd name="T12" fmla="*/ 63 w 109"/>
                  <a:gd name="T13" fmla="*/ 0 h 901"/>
                </a:gdLst>
                <a:ahLst/>
                <a:cxnLst>
                  <a:cxn ang="0">
                    <a:pos x="T0" y="T1"/>
                  </a:cxn>
                  <a:cxn ang="0">
                    <a:pos x="T2" y="T3"/>
                  </a:cxn>
                  <a:cxn ang="0">
                    <a:pos x="T4" y="T5"/>
                  </a:cxn>
                  <a:cxn ang="0">
                    <a:pos x="T6" y="T7"/>
                  </a:cxn>
                  <a:cxn ang="0">
                    <a:pos x="T8" y="T9"/>
                  </a:cxn>
                  <a:cxn ang="0">
                    <a:pos x="T10" y="T11"/>
                  </a:cxn>
                  <a:cxn ang="0">
                    <a:pos x="T12" y="T13"/>
                  </a:cxn>
                </a:cxnLst>
                <a:rect l="0" t="0" r="r" b="b"/>
                <a:pathLst>
                  <a:path w="109" h="901">
                    <a:moveTo>
                      <a:pt x="63" y="0"/>
                    </a:moveTo>
                    <a:cubicBezTo>
                      <a:pt x="54" y="0"/>
                      <a:pt x="54" y="0"/>
                      <a:pt x="54" y="0"/>
                    </a:cubicBezTo>
                    <a:cubicBezTo>
                      <a:pt x="46" y="0"/>
                      <a:pt x="46" y="0"/>
                      <a:pt x="46" y="0"/>
                    </a:cubicBezTo>
                    <a:cubicBezTo>
                      <a:pt x="46" y="0"/>
                      <a:pt x="0" y="150"/>
                      <a:pt x="0" y="901"/>
                    </a:cubicBezTo>
                    <a:cubicBezTo>
                      <a:pt x="54" y="901"/>
                      <a:pt x="54" y="901"/>
                      <a:pt x="54" y="901"/>
                    </a:cubicBezTo>
                    <a:cubicBezTo>
                      <a:pt x="109" y="901"/>
                      <a:pt x="109" y="901"/>
                      <a:pt x="109" y="901"/>
                    </a:cubicBezTo>
                    <a:cubicBezTo>
                      <a:pt x="109" y="150"/>
                      <a:pt x="63" y="0"/>
                      <a:pt x="63"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6" name="9Slide.vn 30">
                <a:extLst>
                  <a:ext uri="{FF2B5EF4-FFF2-40B4-BE49-F238E27FC236}">
                    <a16:creationId xmlns:a16="http://schemas.microsoft.com/office/drawing/2014/main" id="{3D5A944B-090E-2D44-B126-C3DA699046E4}"/>
                  </a:ext>
                </a:extLst>
              </p:cNvPr>
              <p:cNvSpPr>
                <a:spLocks noChangeArrowheads="1"/>
              </p:cNvSpPr>
              <p:nvPr/>
            </p:nvSpPr>
            <p:spPr bwMode="auto">
              <a:xfrm>
                <a:off x="10305894" y="4194570"/>
                <a:ext cx="341887" cy="3418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7" name="9Slide.vn 31">
                <a:extLst>
                  <a:ext uri="{FF2B5EF4-FFF2-40B4-BE49-F238E27FC236}">
                    <a16:creationId xmlns:a16="http://schemas.microsoft.com/office/drawing/2014/main" id="{6B408A53-C040-6142-854B-570A4A5FB102}"/>
                  </a:ext>
                </a:extLst>
              </p:cNvPr>
              <p:cNvSpPr>
                <a:spLocks/>
              </p:cNvSpPr>
              <p:nvPr/>
            </p:nvSpPr>
            <p:spPr bwMode="auto">
              <a:xfrm>
                <a:off x="9099409" y="4385275"/>
                <a:ext cx="1309249" cy="902147"/>
              </a:xfrm>
              <a:custGeom>
                <a:avLst/>
                <a:gdLst>
                  <a:gd name="T0" fmla="*/ 451 w 459"/>
                  <a:gd name="T1" fmla="*/ 0 h 316"/>
                  <a:gd name="T2" fmla="*/ 8 w 459"/>
                  <a:gd name="T3" fmla="*/ 290 h 316"/>
                  <a:gd name="T4" fmla="*/ 22 w 459"/>
                  <a:gd name="T5" fmla="*/ 312 h 316"/>
                  <a:gd name="T6" fmla="*/ 459 w 459"/>
                  <a:gd name="T7" fmla="*/ 13 h 316"/>
                  <a:gd name="T8" fmla="*/ 451 w 459"/>
                  <a:gd name="T9" fmla="*/ 0 h 316"/>
                </a:gdLst>
                <a:ahLst/>
                <a:cxnLst>
                  <a:cxn ang="0">
                    <a:pos x="T0" y="T1"/>
                  </a:cxn>
                  <a:cxn ang="0">
                    <a:pos x="T2" y="T3"/>
                  </a:cxn>
                  <a:cxn ang="0">
                    <a:pos x="T4" y="T5"/>
                  </a:cxn>
                  <a:cxn ang="0">
                    <a:pos x="T6" y="T7"/>
                  </a:cxn>
                  <a:cxn ang="0">
                    <a:pos x="T8" y="T9"/>
                  </a:cxn>
                </a:cxnLst>
                <a:rect l="0" t="0" r="r" b="b"/>
                <a:pathLst>
                  <a:path w="459" h="316">
                    <a:moveTo>
                      <a:pt x="451" y="0"/>
                    </a:moveTo>
                    <a:cubicBezTo>
                      <a:pt x="355" y="37"/>
                      <a:pt x="162" y="95"/>
                      <a:pt x="8" y="290"/>
                    </a:cubicBezTo>
                    <a:cubicBezTo>
                      <a:pt x="0" y="300"/>
                      <a:pt x="9" y="316"/>
                      <a:pt x="22" y="312"/>
                    </a:cubicBezTo>
                    <a:cubicBezTo>
                      <a:pt x="284" y="243"/>
                      <a:pt x="389" y="89"/>
                      <a:pt x="459" y="13"/>
                    </a:cubicBezTo>
                    <a:lnTo>
                      <a:pt x="45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8" name="9Slide.vn 32">
                <a:extLst>
                  <a:ext uri="{FF2B5EF4-FFF2-40B4-BE49-F238E27FC236}">
                    <a16:creationId xmlns:a16="http://schemas.microsoft.com/office/drawing/2014/main" id="{62C934AE-50F7-8740-98AD-2CB1958CB8EE}"/>
                  </a:ext>
                </a:extLst>
              </p:cNvPr>
              <p:cNvSpPr>
                <a:spLocks noChangeArrowheads="1"/>
              </p:cNvSpPr>
              <p:nvPr/>
            </p:nvSpPr>
            <p:spPr bwMode="auto">
              <a:xfrm>
                <a:off x="10419527" y="4308202"/>
                <a:ext cx="114621" cy="1146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59" name="9Slide.vn 33">
                <a:extLst>
                  <a:ext uri="{FF2B5EF4-FFF2-40B4-BE49-F238E27FC236}">
                    <a16:creationId xmlns:a16="http://schemas.microsoft.com/office/drawing/2014/main" id="{6C6DF4A8-6250-CE48-834F-60E42DB1D1C3}"/>
                  </a:ext>
                </a:extLst>
              </p:cNvPr>
              <p:cNvSpPr>
                <a:spLocks/>
              </p:cNvSpPr>
              <p:nvPr/>
            </p:nvSpPr>
            <p:spPr bwMode="auto">
              <a:xfrm>
                <a:off x="10209059" y="2707460"/>
                <a:ext cx="541486" cy="1547384"/>
              </a:xfrm>
              <a:custGeom>
                <a:avLst/>
                <a:gdLst>
                  <a:gd name="T0" fmla="*/ 104 w 190"/>
                  <a:gd name="T1" fmla="*/ 542 h 542"/>
                  <a:gd name="T2" fmla="*/ 118 w 190"/>
                  <a:gd name="T3" fmla="*/ 13 h 542"/>
                  <a:gd name="T4" fmla="*/ 92 w 190"/>
                  <a:gd name="T5" fmla="*/ 12 h 542"/>
                  <a:gd name="T6" fmla="*/ 89 w 190"/>
                  <a:gd name="T7" fmla="*/ 542 h 542"/>
                  <a:gd name="T8" fmla="*/ 104 w 190"/>
                  <a:gd name="T9" fmla="*/ 542 h 542"/>
                </a:gdLst>
                <a:ahLst/>
                <a:cxnLst>
                  <a:cxn ang="0">
                    <a:pos x="T0" y="T1"/>
                  </a:cxn>
                  <a:cxn ang="0">
                    <a:pos x="T2" y="T3"/>
                  </a:cxn>
                  <a:cxn ang="0">
                    <a:pos x="T4" y="T5"/>
                  </a:cxn>
                  <a:cxn ang="0">
                    <a:pos x="T6" y="T7"/>
                  </a:cxn>
                  <a:cxn ang="0">
                    <a:pos x="T8" y="T9"/>
                  </a:cxn>
                </a:cxnLst>
                <a:rect l="0" t="0" r="r" b="b"/>
                <a:pathLst>
                  <a:path w="190" h="542">
                    <a:moveTo>
                      <a:pt x="104" y="542"/>
                    </a:moveTo>
                    <a:cubicBezTo>
                      <a:pt x="129" y="442"/>
                      <a:pt x="190" y="251"/>
                      <a:pt x="118" y="13"/>
                    </a:cubicBezTo>
                    <a:cubicBezTo>
                      <a:pt x="115" y="0"/>
                      <a:pt x="97" y="0"/>
                      <a:pt x="92" y="12"/>
                    </a:cubicBezTo>
                    <a:cubicBezTo>
                      <a:pt x="0" y="267"/>
                      <a:pt x="67" y="441"/>
                      <a:pt x="89" y="542"/>
                    </a:cubicBezTo>
                    <a:lnTo>
                      <a:pt x="104" y="5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60" name="9Slide.vn 34">
                <a:extLst>
                  <a:ext uri="{FF2B5EF4-FFF2-40B4-BE49-F238E27FC236}">
                    <a16:creationId xmlns:a16="http://schemas.microsoft.com/office/drawing/2014/main" id="{41A84533-FA47-214D-AEA4-AADBBD5861E9}"/>
                  </a:ext>
                </a:extLst>
              </p:cNvPr>
              <p:cNvSpPr>
                <a:spLocks/>
              </p:cNvSpPr>
              <p:nvPr/>
            </p:nvSpPr>
            <p:spPr bwMode="auto">
              <a:xfrm>
                <a:off x="10562803" y="4410966"/>
                <a:ext cx="1294427" cy="924873"/>
              </a:xfrm>
              <a:custGeom>
                <a:avLst/>
                <a:gdLst>
                  <a:gd name="T0" fmla="*/ 0 w 454"/>
                  <a:gd name="T1" fmla="*/ 13 h 324"/>
                  <a:gd name="T2" fmla="*/ 431 w 454"/>
                  <a:gd name="T3" fmla="*/ 320 h 324"/>
                  <a:gd name="T4" fmla="*/ 446 w 454"/>
                  <a:gd name="T5" fmla="*/ 298 h 324"/>
                  <a:gd name="T6" fmla="*/ 9 w 454"/>
                  <a:gd name="T7" fmla="*/ 0 h 324"/>
                  <a:gd name="T8" fmla="*/ 0 w 454"/>
                  <a:gd name="T9" fmla="*/ 13 h 324"/>
                </a:gdLst>
                <a:ahLst/>
                <a:cxnLst>
                  <a:cxn ang="0">
                    <a:pos x="T0" y="T1"/>
                  </a:cxn>
                  <a:cxn ang="0">
                    <a:pos x="T2" y="T3"/>
                  </a:cxn>
                  <a:cxn ang="0">
                    <a:pos x="T4" y="T5"/>
                  </a:cxn>
                  <a:cxn ang="0">
                    <a:pos x="T6" y="T7"/>
                  </a:cxn>
                  <a:cxn ang="0">
                    <a:pos x="T8" y="T9"/>
                  </a:cxn>
                </a:cxnLst>
                <a:rect l="0" t="0" r="r" b="b"/>
                <a:pathLst>
                  <a:path w="454" h="324">
                    <a:moveTo>
                      <a:pt x="0" y="13"/>
                    </a:moveTo>
                    <a:cubicBezTo>
                      <a:pt x="69" y="89"/>
                      <a:pt x="193" y="247"/>
                      <a:pt x="431" y="320"/>
                    </a:cubicBezTo>
                    <a:cubicBezTo>
                      <a:pt x="444" y="324"/>
                      <a:pt x="454" y="309"/>
                      <a:pt x="446" y="298"/>
                    </a:cubicBezTo>
                    <a:cubicBezTo>
                      <a:pt x="287" y="80"/>
                      <a:pt x="105" y="39"/>
                      <a:pt x="9" y="0"/>
                    </a:cubicBezTo>
                    <a:lnTo>
                      <a:pt x="0" y="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grpSp>
        <p:grpSp>
          <p:nvGrpSpPr>
            <p:cNvPr id="163" name="Group 162">
              <a:extLst>
                <a:ext uri="{FF2B5EF4-FFF2-40B4-BE49-F238E27FC236}">
                  <a16:creationId xmlns:a16="http://schemas.microsoft.com/office/drawing/2014/main" id="{D56C216D-05BF-6B41-8B21-80D422A38E51}"/>
                </a:ext>
              </a:extLst>
            </p:cNvPr>
            <p:cNvGrpSpPr/>
            <p:nvPr/>
          </p:nvGrpSpPr>
          <p:grpSpPr>
            <a:xfrm>
              <a:off x="7550048" y="3041442"/>
              <a:ext cx="4016678" cy="2400126"/>
              <a:chOff x="7550048" y="3041442"/>
              <a:chExt cx="4016678" cy="2400126"/>
            </a:xfrm>
          </p:grpSpPr>
          <p:sp>
            <p:nvSpPr>
              <p:cNvPr id="165" name="9Slide.vn 35">
                <a:extLst>
                  <a:ext uri="{FF2B5EF4-FFF2-40B4-BE49-F238E27FC236}">
                    <a16:creationId xmlns:a16="http://schemas.microsoft.com/office/drawing/2014/main" id="{AFDEBE7B-FDC2-E247-A2BF-CAEFFA84FA05}"/>
                  </a:ext>
                </a:extLst>
              </p:cNvPr>
              <p:cNvSpPr>
                <a:spLocks/>
              </p:cNvSpPr>
              <p:nvPr/>
            </p:nvSpPr>
            <p:spPr bwMode="auto">
              <a:xfrm>
                <a:off x="8936370" y="3375424"/>
                <a:ext cx="539509" cy="1124472"/>
              </a:xfrm>
              <a:custGeom>
                <a:avLst/>
                <a:gdLst>
                  <a:gd name="T0" fmla="*/ 129 w 189"/>
                  <a:gd name="T1" fmla="*/ 0 h 394"/>
                  <a:gd name="T2" fmla="*/ 0 w 189"/>
                  <a:gd name="T3" fmla="*/ 325 h 394"/>
                  <a:gd name="T4" fmla="*/ 38 w 189"/>
                  <a:gd name="T5" fmla="*/ 369 h 394"/>
                  <a:gd name="T6" fmla="*/ 72 w 189"/>
                  <a:gd name="T7" fmla="*/ 394 h 394"/>
                  <a:gd name="T8" fmla="*/ 129 w 189"/>
                  <a:gd name="T9" fmla="*/ 0 h 394"/>
                </a:gdLst>
                <a:ahLst/>
                <a:cxnLst>
                  <a:cxn ang="0">
                    <a:pos x="T0" y="T1"/>
                  </a:cxn>
                  <a:cxn ang="0">
                    <a:pos x="T2" y="T3"/>
                  </a:cxn>
                  <a:cxn ang="0">
                    <a:pos x="T4" y="T5"/>
                  </a:cxn>
                  <a:cxn ang="0">
                    <a:pos x="T6" y="T7"/>
                  </a:cxn>
                  <a:cxn ang="0">
                    <a:pos x="T8" y="T9"/>
                  </a:cxn>
                </a:cxnLst>
                <a:rect l="0" t="0" r="r" b="b"/>
                <a:pathLst>
                  <a:path w="189" h="394">
                    <a:moveTo>
                      <a:pt x="129" y="0"/>
                    </a:moveTo>
                    <a:cubicBezTo>
                      <a:pt x="35" y="109"/>
                      <a:pt x="3" y="223"/>
                      <a:pt x="0" y="325"/>
                    </a:cubicBezTo>
                    <a:cubicBezTo>
                      <a:pt x="13" y="339"/>
                      <a:pt x="26" y="353"/>
                      <a:pt x="38" y="369"/>
                    </a:cubicBezTo>
                    <a:cubicBezTo>
                      <a:pt x="72" y="394"/>
                      <a:pt x="72" y="394"/>
                      <a:pt x="72" y="394"/>
                    </a:cubicBezTo>
                    <a:cubicBezTo>
                      <a:pt x="189" y="226"/>
                      <a:pt x="177" y="93"/>
                      <a:pt x="129"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66" name="9Slide.vn 36">
                <a:extLst>
                  <a:ext uri="{FF2B5EF4-FFF2-40B4-BE49-F238E27FC236}">
                    <a16:creationId xmlns:a16="http://schemas.microsoft.com/office/drawing/2014/main" id="{281A1EC2-D58D-D54C-976A-2CA5A8CE2F48}"/>
                  </a:ext>
                </a:extLst>
              </p:cNvPr>
              <p:cNvSpPr>
                <a:spLocks/>
              </p:cNvSpPr>
              <p:nvPr/>
            </p:nvSpPr>
            <p:spPr bwMode="auto">
              <a:xfrm>
                <a:off x="8959097" y="4608588"/>
                <a:ext cx="151182" cy="173908"/>
              </a:xfrm>
              <a:custGeom>
                <a:avLst/>
                <a:gdLst>
                  <a:gd name="T0" fmla="*/ 0 w 53"/>
                  <a:gd name="T1" fmla="*/ 0 h 61"/>
                  <a:gd name="T2" fmla="*/ 14 w 53"/>
                  <a:gd name="T3" fmla="*/ 61 h 61"/>
                  <a:gd name="T4" fmla="*/ 53 w 53"/>
                  <a:gd name="T5" fmla="*/ 34 h 61"/>
                  <a:gd name="T6" fmla="*/ 0 w 53"/>
                  <a:gd name="T7" fmla="*/ 0 h 61"/>
                </a:gdLst>
                <a:ahLst/>
                <a:cxnLst>
                  <a:cxn ang="0">
                    <a:pos x="T0" y="T1"/>
                  </a:cxn>
                  <a:cxn ang="0">
                    <a:pos x="T2" y="T3"/>
                  </a:cxn>
                  <a:cxn ang="0">
                    <a:pos x="T4" y="T5"/>
                  </a:cxn>
                  <a:cxn ang="0">
                    <a:pos x="T6" y="T7"/>
                  </a:cxn>
                </a:cxnLst>
                <a:rect l="0" t="0" r="r" b="b"/>
                <a:pathLst>
                  <a:path w="53" h="61">
                    <a:moveTo>
                      <a:pt x="0" y="0"/>
                    </a:moveTo>
                    <a:cubicBezTo>
                      <a:pt x="4" y="21"/>
                      <a:pt x="9" y="42"/>
                      <a:pt x="14" y="61"/>
                    </a:cubicBezTo>
                    <a:cubicBezTo>
                      <a:pt x="33" y="51"/>
                      <a:pt x="47" y="41"/>
                      <a:pt x="53" y="34"/>
                    </a:cubicBezTo>
                    <a:cubicBezTo>
                      <a:pt x="34" y="23"/>
                      <a:pt x="17" y="12"/>
                      <a:pt x="0"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67" name="9Slide.vn 37">
                <a:extLst>
                  <a:ext uri="{FF2B5EF4-FFF2-40B4-BE49-F238E27FC236}">
                    <a16:creationId xmlns:a16="http://schemas.microsoft.com/office/drawing/2014/main" id="{08EFFA5A-5EA7-E54C-B4AD-DCE237E7D60B}"/>
                  </a:ext>
                </a:extLst>
              </p:cNvPr>
              <p:cNvSpPr>
                <a:spLocks/>
              </p:cNvSpPr>
              <p:nvPr/>
            </p:nvSpPr>
            <p:spPr bwMode="auto">
              <a:xfrm>
                <a:off x="7550048" y="3041442"/>
                <a:ext cx="847800" cy="699584"/>
              </a:xfrm>
              <a:custGeom>
                <a:avLst/>
                <a:gdLst>
                  <a:gd name="T0" fmla="*/ 0 w 297"/>
                  <a:gd name="T1" fmla="*/ 245 h 245"/>
                  <a:gd name="T2" fmla="*/ 37 w 297"/>
                  <a:gd name="T3" fmla="*/ 148 h 245"/>
                  <a:gd name="T4" fmla="*/ 105 w 297"/>
                  <a:gd name="T5" fmla="*/ 69 h 245"/>
                  <a:gd name="T6" fmla="*/ 195 w 297"/>
                  <a:gd name="T7" fmla="*/ 17 h 245"/>
                  <a:gd name="T8" fmla="*/ 297 w 297"/>
                  <a:gd name="T9" fmla="*/ 1 h 245"/>
                  <a:gd name="T10" fmla="*/ 297 w 297"/>
                  <a:gd name="T11" fmla="*/ 1 h 245"/>
                  <a:gd name="T12" fmla="*/ 297 w 297"/>
                  <a:gd name="T13" fmla="*/ 1 h 245"/>
                  <a:gd name="T14" fmla="*/ 196 w 297"/>
                  <a:gd name="T15" fmla="*/ 20 h 245"/>
                  <a:gd name="T16" fmla="*/ 106 w 297"/>
                  <a:gd name="T17" fmla="*/ 71 h 245"/>
                  <a:gd name="T18" fmla="*/ 38 w 297"/>
                  <a:gd name="T19" fmla="*/ 149 h 245"/>
                  <a:gd name="T20" fmla="*/ 1 w 297"/>
                  <a:gd name="T21" fmla="*/ 245 h 245"/>
                  <a:gd name="T22" fmla="*/ 0 w 297"/>
                  <a:gd name="T23"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245">
                    <a:moveTo>
                      <a:pt x="0" y="245"/>
                    </a:moveTo>
                    <a:cubicBezTo>
                      <a:pt x="7" y="211"/>
                      <a:pt x="19" y="178"/>
                      <a:pt x="37" y="148"/>
                    </a:cubicBezTo>
                    <a:cubicBezTo>
                      <a:pt x="55" y="118"/>
                      <a:pt x="78" y="91"/>
                      <a:pt x="105" y="69"/>
                    </a:cubicBezTo>
                    <a:cubicBezTo>
                      <a:pt x="131" y="47"/>
                      <a:pt x="162" y="29"/>
                      <a:pt x="195" y="17"/>
                    </a:cubicBezTo>
                    <a:cubicBezTo>
                      <a:pt x="228" y="6"/>
                      <a:pt x="263" y="0"/>
                      <a:pt x="297" y="1"/>
                    </a:cubicBezTo>
                    <a:cubicBezTo>
                      <a:pt x="297" y="1"/>
                      <a:pt x="297" y="1"/>
                      <a:pt x="297" y="1"/>
                    </a:cubicBezTo>
                    <a:cubicBezTo>
                      <a:pt x="297" y="1"/>
                      <a:pt x="297" y="1"/>
                      <a:pt x="297" y="1"/>
                    </a:cubicBezTo>
                    <a:cubicBezTo>
                      <a:pt x="263" y="2"/>
                      <a:pt x="228" y="8"/>
                      <a:pt x="196" y="20"/>
                    </a:cubicBezTo>
                    <a:cubicBezTo>
                      <a:pt x="164" y="32"/>
                      <a:pt x="133" y="49"/>
                      <a:pt x="106" y="71"/>
                    </a:cubicBezTo>
                    <a:cubicBezTo>
                      <a:pt x="79" y="93"/>
                      <a:pt x="56" y="119"/>
                      <a:pt x="38" y="149"/>
                    </a:cubicBezTo>
                    <a:cubicBezTo>
                      <a:pt x="20" y="178"/>
                      <a:pt x="8" y="211"/>
                      <a:pt x="1" y="245"/>
                    </a:cubicBezTo>
                    <a:cubicBezTo>
                      <a:pt x="0" y="245"/>
                      <a:pt x="0" y="245"/>
                      <a:pt x="0" y="245"/>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68" name="9Slide.vn 38">
                <a:extLst>
                  <a:ext uri="{FF2B5EF4-FFF2-40B4-BE49-F238E27FC236}">
                    <a16:creationId xmlns:a16="http://schemas.microsoft.com/office/drawing/2014/main" id="{1DED4433-EF65-2A41-B111-782B01DB1E0C}"/>
                  </a:ext>
                </a:extLst>
              </p:cNvPr>
              <p:cNvSpPr>
                <a:spLocks/>
              </p:cNvSpPr>
              <p:nvPr/>
            </p:nvSpPr>
            <p:spPr bwMode="auto">
              <a:xfrm>
                <a:off x="7633050" y="4308202"/>
                <a:ext cx="402162" cy="385364"/>
              </a:xfrm>
              <a:custGeom>
                <a:avLst/>
                <a:gdLst>
                  <a:gd name="T0" fmla="*/ 141 w 141"/>
                  <a:gd name="T1" fmla="*/ 135 h 135"/>
                  <a:gd name="T2" fmla="*/ 97 w 141"/>
                  <a:gd name="T3" fmla="*/ 111 h 135"/>
                  <a:gd name="T4" fmla="*/ 58 w 141"/>
                  <a:gd name="T5" fmla="*/ 80 h 135"/>
                  <a:gd name="T6" fmla="*/ 25 w 141"/>
                  <a:gd name="T7" fmla="*/ 43 h 135"/>
                  <a:gd name="T8" fmla="*/ 0 w 141"/>
                  <a:gd name="T9" fmla="*/ 0 h 135"/>
                  <a:gd name="T10" fmla="*/ 0 w 141"/>
                  <a:gd name="T11" fmla="*/ 0 h 135"/>
                  <a:gd name="T12" fmla="*/ 0 w 141"/>
                  <a:gd name="T13" fmla="*/ 0 h 135"/>
                  <a:gd name="T14" fmla="*/ 28 w 141"/>
                  <a:gd name="T15" fmla="*/ 41 h 135"/>
                  <a:gd name="T16" fmla="*/ 60 w 141"/>
                  <a:gd name="T17" fmla="*/ 78 h 135"/>
                  <a:gd name="T18" fmla="*/ 98 w 141"/>
                  <a:gd name="T19" fmla="*/ 109 h 135"/>
                  <a:gd name="T20" fmla="*/ 141 w 141"/>
                  <a:gd name="T21" fmla="*/ 134 h 135"/>
                  <a:gd name="T22" fmla="*/ 141 w 141"/>
                  <a:gd name="T23" fmla="*/ 134 h 135"/>
                  <a:gd name="T24" fmla="*/ 141 w 141"/>
                  <a:gd name="T25"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5">
                    <a:moveTo>
                      <a:pt x="141" y="135"/>
                    </a:moveTo>
                    <a:cubicBezTo>
                      <a:pt x="126" y="128"/>
                      <a:pt x="111" y="120"/>
                      <a:pt x="97" y="111"/>
                    </a:cubicBezTo>
                    <a:cubicBezTo>
                      <a:pt x="84" y="101"/>
                      <a:pt x="71" y="91"/>
                      <a:pt x="58" y="80"/>
                    </a:cubicBezTo>
                    <a:cubicBezTo>
                      <a:pt x="46" y="68"/>
                      <a:pt x="35" y="56"/>
                      <a:pt x="25" y="43"/>
                    </a:cubicBezTo>
                    <a:cubicBezTo>
                      <a:pt x="15" y="29"/>
                      <a:pt x="7" y="15"/>
                      <a:pt x="0" y="0"/>
                    </a:cubicBezTo>
                    <a:cubicBezTo>
                      <a:pt x="0" y="0"/>
                      <a:pt x="0" y="0"/>
                      <a:pt x="0" y="0"/>
                    </a:cubicBezTo>
                    <a:cubicBezTo>
                      <a:pt x="0" y="0"/>
                      <a:pt x="0" y="0"/>
                      <a:pt x="0" y="0"/>
                    </a:cubicBezTo>
                    <a:cubicBezTo>
                      <a:pt x="9" y="14"/>
                      <a:pt x="18" y="28"/>
                      <a:pt x="28" y="41"/>
                    </a:cubicBezTo>
                    <a:cubicBezTo>
                      <a:pt x="38" y="54"/>
                      <a:pt x="48" y="66"/>
                      <a:pt x="60" y="78"/>
                    </a:cubicBezTo>
                    <a:cubicBezTo>
                      <a:pt x="72" y="89"/>
                      <a:pt x="85" y="100"/>
                      <a:pt x="98" y="109"/>
                    </a:cubicBezTo>
                    <a:cubicBezTo>
                      <a:pt x="112" y="119"/>
                      <a:pt x="126" y="127"/>
                      <a:pt x="141" y="134"/>
                    </a:cubicBezTo>
                    <a:cubicBezTo>
                      <a:pt x="141" y="134"/>
                      <a:pt x="141" y="134"/>
                      <a:pt x="141" y="134"/>
                    </a:cubicBezTo>
                    <a:lnTo>
                      <a:pt x="141" y="135"/>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69" name="9Slide.vn 39">
                <a:extLst>
                  <a:ext uri="{FF2B5EF4-FFF2-40B4-BE49-F238E27FC236}">
                    <a16:creationId xmlns:a16="http://schemas.microsoft.com/office/drawing/2014/main" id="{3CF78360-A10B-F045-B0AF-9C5A6F453A33}"/>
                  </a:ext>
                </a:extLst>
              </p:cNvPr>
              <p:cNvSpPr>
                <a:spLocks/>
              </p:cNvSpPr>
              <p:nvPr/>
            </p:nvSpPr>
            <p:spPr bwMode="auto">
              <a:xfrm>
                <a:off x="8579662" y="4651077"/>
                <a:ext cx="256909" cy="102764"/>
              </a:xfrm>
              <a:custGeom>
                <a:avLst/>
                <a:gdLst>
                  <a:gd name="T0" fmla="*/ 90 w 90"/>
                  <a:gd name="T1" fmla="*/ 1 h 36"/>
                  <a:gd name="T2" fmla="*/ 69 w 90"/>
                  <a:gd name="T3" fmla="*/ 13 h 36"/>
                  <a:gd name="T4" fmla="*/ 47 w 90"/>
                  <a:gd name="T5" fmla="*/ 23 h 36"/>
                  <a:gd name="T6" fmla="*/ 24 w 90"/>
                  <a:gd name="T7" fmla="*/ 31 h 36"/>
                  <a:gd name="T8" fmla="*/ 1 w 90"/>
                  <a:gd name="T9" fmla="*/ 36 h 36"/>
                  <a:gd name="T10" fmla="*/ 0 w 90"/>
                  <a:gd name="T11" fmla="*/ 36 h 36"/>
                  <a:gd name="T12" fmla="*/ 1 w 90"/>
                  <a:gd name="T13" fmla="*/ 35 h 36"/>
                  <a:gd name="T14" fmla="*/ 23 w 90"/>
                  <a:gd name="T15" fmla="*/ 28 h 36"/>
                  <a:gd name="T16" fmla="*/ 46 w 90"/>
                  <a:gd name="T17" fmla="*/ 20 h 36"/>
                  <a:gd name="T18" fmla="*/ 68 w 90"/>
                  <a:gd name="T19" fmla="*/ 11 h 36"/>
                  <a:gd name="T20" fmla="*/ 90 w 90"/>
                  <a:gd name="T21" fmla="*/ 0 h 36"/>
                  <a:gd name="T22" fmla="*/ 90 w 90"/>
                  <a:gd name="T23" fmla="*/ 0 h 36"/>
                  <a:gd name="T24" fmla="*/ 90 w 90"/>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36">
                    <a:moveTo>
                      <a:pt x="90" y="1"/>
                    </a:moveTo>
                    <a:cubicBezTo>
                      <a:pt x="83" y="5"/>
                      <a:pt x="76" y="9"/>
                      <a:pt x="69" y="13"/>
                    </a:cubicBezTo>
                    <a:cubicBezTo>
                      <a:pt x="62" y="16"/>
                      <a:pt x="55" y="20"/>
                      <a:pt x="47" y="23"/>
                    </a:cubicBezTo>
                    <a:cubicBezTo>
                      <a:pt x="40" y="26"/>
                      <a:pt x="32" y="29"/>
                      <a:pt x="24" y="31"/>
                    </a:cubicBezTo>
                    <a:cubicBezTo>
                      <a:pt x="17" y="33"/>
                      <a:pt x="9" y="35"/>
                      <a:pt x="1" y="36"/>
                    </a:cubicBezTo>
                    <a:cubicBezTo>
                      <a:pt x="0" y="36"/>
                      <a:pt x="0" y="36"/>
                      <a:pt x="0" y="36"/>
                    </a:cubicBezTo>
                    <a:cubicBezTo>
                      <a:pt x="1" y="35"/>
                      <a:pt x="1" y="35"/>
                      <a:pt x="1" y="35"/>
                    </a:cubicBezTo>
                    <a:cubicBezTo>
                      <a:pt x="8" y="33"/>
                      <a:pt x="16" y="30"/>
                      <a:pt x="23" y="28"/>
                    </a:cubicBezTo>
                    <a:cubicBezTo>
                      <a:pt x="31" y="25"/>
                      <a:pt x="39" y="23"/>
                      <a:pt x="46" y="20"/>
                    </a:cubicBezTo>
                    <a:cubicBezTo>
                      <a:pt x="54" y="18"/>
                      <a:pt x="61" y="15"/>
                      <a:pt x="68" y="11"/>
                    </a:cubicBezTo>
                    <a:cubicBezTo>
                      <a:pt x="76" y="8"/>
                      <a:pt x="83" y="4"/>
                      <a:pt x="90" y="0"/>
                    </a:cubicBezTo>
                    <a:cubicBezTo>
                      <a:pt x="90" y="0"/>
                      <a:pt x="90" y="0"/>
                      <a:pt x="90" y="0"/>
                    </a:cubicBezTo>
                    <a:lnTo>
                      <a:pt x="90" y="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0" name="9Slide.vn 40">
                <a:extLst>
                  <a:ext uri="{FF2B5EF4-FFF2-40B4-BE49-F238E27FC236}">
                    <a16:creationId xmlns:a16="http://schemas.microsoft.com/office/drawing/2014/main" id="{626EC37B-0621-4A46-8DDB-AC8472309E40}"/>
                  </a:ext>
                </a:extLst>
              </p:cNvPr>
              <p:cNvSpPr>
                <a:spLocks/>
              </p:cNvSpPr>
              <p:nvPr/>
            </p:nvSpPr>
            <p:spPr bwMode="auto">
              <a:xfrm>
                <a:off x="8962061" y="3252898"/>
                <a:ext cx="305327" cy="1050364"/>
              </a:xfrm>
              <a:custGeom>
                <a:avLst/>
                <a:gdLst>
                  <a:gd name="T0" fmla="*/ 36 w 107"/>
                  <a:gd name="T1" fmla="*/ 36 h 368"/>
                  <a:gd name="T2" fmla="*/ 51 w 107"/>
                  <a:gd name="T3" fmla="*/ 56 h 368"/>
                  <a:gd name="T4" fmla="*/ 62 w 107"/>
                  <a:gd name="T5" fmla="*/ 72 h 368"/>
                  <a:gd name="T6" fmla="*/ 68 w 107"/>
                  <a:gd name="T7" fmla="*/ 83 h 368"/>
                  <a:gd name="T8" fmla="*/ 77 w 107"/>
                  <a:gd name="T9" fmla="*/ 100 h 368"/>
                  <a:gd name="T10" fmla="*/ 82 w 107"/>
                  <a:gd name="T11" fmla="*/ 111 h 368"/>
                  <a:gd name="T12" fmla="*/ 87 w 107"/>
                  <a:gd name="T13" fmla="*/ 123 h 368"/>
                  <a:gd name="T14" fmla="*/ 98 w 107"/>
                  <a:gd name="T15" fmla="*/ 159 h 368"/>
                  <a:gd name="T16" fmla="*/ 99 w 107"/>
                  <a:gd name="T17" fmla="*/ 165 h 368"/>
                  <a:gd name="T18" fmla="*/ 102 w 107"/>
                  <a:gd name="T19" fmla="*/ 178 h 368"/>
                  <a:gd name="T20" fmla="*/ 105 w 107"/>
                  <a:gd name="T21" fmla="*/ 197 h 368"/>
                  <a:gd name="T22" fmla="*/ 106 w 107"/>
                  <a:gd name="T23" fmla="*/ 213 h 368"/>
                  <a:gd name="T24" fmla="*/ 106 w 107"/>
                  <a:gd name="T25" fmla="*/ 222 h 368"/>
                  <a:gd name="T26" fmla="*/ 107 w 107"/>
                  <a:gd name="T27" fmla="*/ 235 h 368"/>
                  <a:gd name="T28" fmla="*/ 104 w 107"/>
                  <a:gd name="T29" fmla="*/ 273 h 368"/>
                  <a:gd name="T30" fmla="*/ 71 w 107"/>
                  <a:gd name="T31" fmla="*/ 368 h 368"/>
                  <a:gd name="T32" fmla="*/ 100 w 107"/>
                  <a:gd name="T33" fmla="*/ 272 h 368"/>
                  <a:gd name="T34" fmla="*/ 103 w 107"/>
                  <a:gd name="T35" fmla="*/ 235 h 368"/>
                  <a:gd name="T36" fmla="*/ 103 w 107"/>
                  <a:gd name="T37" fmla="*/ 222 h 368"/>
                  <a:gd name="T38" fmla="*/ 103 w 107"/>
                  <a:gd name="T39" fmla="*/ 213 h 368"/>
                  <a:gd name="T40" fmla="*/ 102 w 107"/>
                  <a:gd name="T41" fmla="*/ 197 h 368"/>
                  <a:gd name="T42" fmla="*/ 99 w 107"/>
                  <a:gd name="T43" fmla="*/ 178 h 368"/>
                  <a:gd name="T44" fmla="*/ 97 w 107"/>
                  <a:gd name="T45" fmla="*/ 166 h 368"/>
                  <a:gd name="T46" fmla="*/ 95 w 107"/>
                  <a:gd name="T47" fmla="*/ 160 h 368"/>
                  <a:gd name="T48" fmla="*/ 85 w 107"/>
                  <a:gd name="T49" fmla="*/ 124 h 368"/>
                  <a:gd name="T50" fmla="*/ 80 w 107"/>
                  <a:gd name="T51" fmla="*/ 112 h 368"/>
                  <a:gd name="T52" fmla="*/ 75 w 107"/>
                  <a:gd name="T53" fmla="*/ 101 h 368"/>
                  <a:gd name="T54" fmla="*/ 66 w 107"/>
                  <a:gd name="T55" fmla="*/ 84 h 368"/>
                  <a:gd name="T56" fmla="*/ 60 w 107"/>
                  <a:gd name="T57" fmla="*/ 73 h 368"/>
                  <a:gd name="T58" fmla="*/ 50 w 107"/>
                  <a:gd name="T59" fmla="*/ 57 h 368"/>
                  <a:gd name="T60" fmla="*/ 35 w 107"/>
                  <a:gd name="T61" fmla="*/ 37 h 368"/>
                  <a:gd name="T62" fmla="*/ 0 w 107"/>
                  <a:gd name="T6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368">
                    <a:moveTo>
                      <a:pt x="0" y="0"/>
                    </a:moveTo>
                    <a:cubicBezTo>
                      <a:pt x="13" y="11"/>
                      <a:pt x="25" y="23"/>
                      <a:pt x="36" y="36"/>
                    </a:cubicBezTo>
                    <a:cubicBezTo>
                      <a:pt x="44" y="46"/>
                      <a:pt x="44" y="46"/>
                      <a:pt x="44" y="46"/>
                    </a:cubicBezTo>
                    <a:cubicBezTo>
                      <a:pt x="46" y="49"/>
                      <a:pt x="49" y="53"/>
                      <a:pt x="51" y="56"/>
                    </a:cubicBezTo>
                    <a:cubicBezTo>
                      <a:pt x="54" y="60"/>
                      <a:pt x="56" y="63"/>
                      <a:pt x="58" y="67"/>
                    </a:cubicBezTo>
                    <a:cubicBezTo>
                      <a:pt x="62" y="72"/>
                      <a:pt x="62" y="72"/>
                      <a:pt x="62" y="72"/>
                    </a:cubicBezTo>
                    <a:cubicBezTo>
                      <a:pt x="63" y="74"/>
                      <a:pt x="64" y="76"/>
                      <a:pt x="65" y="77"/>
                    </a:cubicBezTo>
                    <a:cubicBezTo>
                      <a:pt x="68" y="83"/>
                      <a:pt x="68" y="83"/>
                      <a:pt x="68" y="83"/>
                    </a:cubicBezTo>
                    <a:cubicBezTo>
                      <a:pt x="69" y="85"/>
                      <a:pt x="70" y="87"/>
                      <a:pt x="71" y="88"/>
                    </a:cubicBezTo>
                    <a:cubicBezTo>
                      <a:pt x="77" y="100"/>
                      <a:pt x="77" y="100"/>
                      <a:pt x="77" y="100"/>
                    </a:cubicBezTo>
                    <a:cubicBezTo>
                      <a:pt x="78" y="102"/>
                      <a:pt x="78" y="104"/>
                      <a:pt x="79" y="106"/>
                    </a:cubicBezTo>
                    <a:cubicBezTo>
                      <a:pt x="82" y="111"/>
                      <a:pt x="82" y="111"/>
                      <a:pt x="82" y="111"/>
                    </a:cubicBezTo>
                    <a:cubicBezTo>
                      <a:pt x="83" y="113"/>
                      <a:pt x="84" y="115"/>
                      <a:pt x="84" y="117"/>
                    </a:cubicBezTo>
                    <a:cubicBezTo>
                      <a:pt x="87" y="123"/>
                      <a:pt x="87" y="123"/>
                      <a:pt x="87" y="123"/>
                    </a:cubicBezTo>
                    <a:cubicBezTo>
                      <a:pt x="90" y="131"/>
                      <a:pt x="92" y="139"/>
                      <a:pt x="95" y="147"/>
                    </a:cubicBezTo>
                    <a:cubicBezTo>
                      <a:pt x="98" y="159"/>
                      <a:pt x="98" y="159"/>
                      <a:pt x="98" y="159"/>
                    </a:cubicBezTo>
                    <a:cubicBezTo>
                      <a:pt x="99" y="162"/>
                      <a:pt x="99" y="162"/>
                      <a:pt x="99" y="162"/>
                    </a:cubicBezTo>
                    <a:cubicBezTo>
                      <a:pt x="99" y="163"/>
                      <a:pt x="99" y="164"/>
                      <a:pt x="99" y="165"/>
                    </a:cubicBezTo>
                    <a:cubicBezTo>
                      <a:pt x="101" y="172"/>
                      <a:pt x="101" y="172"/>
                      <a:pt x="101" y="172"/>
                    </a:cubicBezTo>
                    <a:cubicBezTo>
                      <a:pt x="102" y="178"/>
                      <a:pt x="102" y="178"/>
                      <a:pt x="102" y="178"/>
                    </a:cubicBezTo>
                    <a:cubicBezTo>
                      <a:pt x="102" y="180"/>
                      <a:pt x="103" y="182"/>
                      <a:pt x="103" y="184"/>
                    </a:cubicBezTo>
                    <a:cubicBezTo>
                      <a:pt x="103" y="188"/>
                      <a:pt x="104" y="193"/>
                      <a:pt x="105" y="197"/>
                    </a:cubicBezTo>
                    <a:cubicBezTo>
                      <a:pt x="106" y="209"/>
                      <a:pt x="106" y="209"/>
                      <a:pt x="106" y="209"/>
                    </a:cubicBezTo>
                    <a:cubicBezTo>
                      <a:pt x="106" y="213"/>
                      <a:pt x="106" y="213"/>
                      <a:pt x="106" y="213"/>
                    </a:cubicBezTo>
                    <a:cubicBezTo>
                      <a:pt x="106" y="216"/>
                      <a:pt x="106" y="216"/>
                      <a:pt x="106" y="216"/>
                    </a:cubicBezTo>
                    <a:cubicBezTo>
                      <a:pt x="106" y="222"/>
                      <a:pt x="106" y="222"/>
                      <a:pt x="106" y="222"/>
                    </a:cubicBezTo>
                    <a:cubicBezTo>
                      <a:pt x="107" y="228"/>
                      <a:pt x="107" y="228"/>
                      <a:pt x="107" y="228"/>
                    </a:cubicBezTo>
                    <a:cubicBezTo>
                      <a:pt x="107" y="230"/>
                      <a:pt x="107" y="233"/>
                      <a:pt x="107" y="235"/>
                    </a:cubicBezTo>
                    <a:cubicBezTo>
                      <a:pt x="107" y="239"/>
                      <a:pt x="106" y="243"/>
                      <a:pt x="106" y="247"/>
                    </a:cubicBezTo>
                    <a:cubicBezTo>
                      <a:pt x="106" y="256"/>
                      <a:pt x="105" y="264"/>
                      <a:pt x="104" y="273"/>
                    </a:cubicBezTo>
                    <a:cubicBezTo>
                      <a:pt x="99" y="306"/>
                      <a:pt x="88" y="339"/>
                      <a:pt x="72" y="368"/>
                    </a:cubicBezTo>
                    <a:cubicBezTo>
                      <a:pt x="71" y="368"/>
                      <a:pt x="71" y="368"/>
                      <a:pt x="71" y="368"/>
                    </a:cubicBezTo>
                    <a:cubicBezTo>
                      <a:pt x="71" y="368"/>
                      <a:pt x="71" y="368"/>
                      <a:pt x="71" y="368"/>
                    </a:cubicBezTo>
                    <a:cubicBezTo>
                      <a:pt x="86" y="338"/>
                      <a:pt x="96" y="305"/>
                      <a:pt x="100" y="272"/>
                    </a:cubicBezTo>
                    <a:cubicBezTo>
                      <a:pt x="102" y="264"/>
                      <a:pt x="102" y="256"/>
                      <a:pt x="103" y="247"/>
                    </a:cubicBezTo>
                    <a:cubicBezTo>
                      <a:pt x="103" y="243"/>
                      <a:pt x="103" y="239"/>
                      <a:pt x="103" y="235"/>
                    </a:cubicBezTo>
                    <a:cubicBezTo>
                      <a:pt x="103" y="233"/>
                      <a:pt x="103" y="230"/>
                      <a:pt x="103" y="228"/>
                    </a:cubicBezTo>
                    <a:cubicBezTo>
                      <a:pt x="103" y="222"/>
                      <a:pt x="103" y="222"/>
                      <a:pt x="103" y="222"/>
                    </a:cubicBezTo>
                    <a:cubicBezTo>
                      <a:pt x="103" y="216"/>
                      <a:pt x="103" y="216"/>
                      <a:pt x="103" y="216"/>
                    </a:cubicBezTo>
                    <a:cubicBezTo>
                      <a:pt x="103" y="213"/>
                      <a:pt x="103" y="213"/>
                      <a:pt x="103" y="213"/>
                    </a:cubicBezTo>
                    <a:cubicBezTo>
                      <a:pt x="103" y="210"/>
                      <a:pt x="103" y="210"/>
                      <a:pt x="103" y="210"/>
                    </a:cubicBezTo>
                    <a:cubicBezTo>
                      <a:pt x="102" y="197"/>
                      <a:pt x="102" y="197"/>
                      <a:pt x="102" y="197"/>
                    </a:cubicBezTo>
                    <a:cubicBezTo>
                      <a:pt x="101" y="193"/>
                      <a:pt x="101" y="189"/>
                      <a:pt x="100" y="185"/>
                    </a:cubicBezTo>
                    <a:cubicBezTo>
                      <a:pt x="100" y="183"/>
                      <a:pt x="100" y="180"/>
                      <a:pt x="99" y="178"/>
                    </a:cubicBezTo>
                    <a:cubicBezTo>
                      <a:pt x="98" y="172"/>
                      <a:pt x="98" y="172"/>
                      <a:pt x="98" y="172"/>
                    </a:cubicBezTo>
                    <a:cubicBezTo>
                      <a:pt x="97" y="166"/>
                      <a:pt x="97" y="166"/>
                      <a:pt x="97" y="166"/>
                    </a:cubicBezTo>
                    <a:cubicBezTo>
                      <a:pt x="97" y="165"/>
                      <a:pt x="96" y="164"/>
                      <a:pt x="96" y="163"/>
                    </a:cubicBezTo>
                    <a:cubicBezTo>
                      <a:pt x="95" y="160"/>
                      <a:pt x="95" y="160"/>
                      <a:pt x="95" y="160"/>
                    </a:cubicBezTo>
                    <a:cubicBezTo>
                      <a:pt x="92" y="148"/>
                      <a:pt x="92" y="148"/>
                      <a:pt x="92" y="148"/>
                    </a:cubicBezTo>
                    <a:cubicBezTo>
                      <a:pt x="90" y="140"/>
                      <a:pt x="88" y="132"/>
                      <a:pt x="85" y="124"/>
                    </a:cubicBezTo>
                    <a:cubicBezTo>
                      <a:pt x="82" y="118"/>
                      <a:pt x="82" y="118"/>
                      <a:pt x="82" y="118"/>
                    </a:cubicBezTo>
                    <a:cubicBezTo>
                      <a:pt x="82" y="116"/>
                      <a:pt x="81" y="114"/>
                      <a:pt x="80" y="112"/>
                    </a:cubicBezTo>
                    <a:cubicBezTo>
                      <a:pt x="78" y="106"/>
                      <a:pt x="78" y="106"/>
                      <a:pt x="78" y="106"/>
                    </a:cubicBezTo>
                    <a:cubicBezTo>
                      <a:pt x="77" y="104"/>
                      <a:pt x="76" y="102"/>
                      <a:pt x="75" y="101"/>
                    </a:cubicBezTo>
                    <a:cubicBezTo>
                      <a:pt x="69" y="89"/>
                      <a:pt x="69" y="89"/>
                      <a:pt x="69" y="89"/>
                    </a:cubicBezTo>
                    <a:cubicBezTo>
                      <a:pt x="69" y="87"/>
                      <a:pt x="67" y="86"/>
                      <a:pt x="66" y="84"/>
                    </a:cubicBezTo>
                    <a:cubicBezTo>
                      <a:pt x="63" y="78"/>
                      <a:pt x="63" y="78"/>
                      <a:pt x="63" y="78"/>
                    </a:cubicBezTo>
                    <a:cubicBezTo>
                      <a:pt x="62" y="76"/>
                      <a:pt x="61" y="75"/>
                      <a:pt x="60" y="73"/>
                    </a:cubicBezTo>
                    <a:cubicBezTo>
                      <a:pt x="57" y="68"/>
                      <a:pt x="57" y="68"/>
                      <a:pt x="57" y="68"/>
                    </a:cubicBezTo>
                    <a:cubicBezTo>
                      <a:pt x="55" y="64"/>
                      <a:pt x="52" y="60"/>
                      <a:pt x="50" y="57"/>
                    </a:cubicBezTo>
                    <a:cubicBezTo>
                      <a:pt x="47" y="54"/>
                      <a:pt x="45" y="50"/>
                      <a:pt x="43" y="47"/>
                    </a:cubicBezTo>
                    <a:cubicBezTo>
                      <a:pt x="35" y="37"/>
                      <a:pt x="35" y="37"/>
                      <a:pt x="35" y="37"/>
                    </a:cubicBezTo>
                    <a:cubicBezTo>
                      <a:pt x="24" y="24"/>
                      <a:pt x="12" y="12"/>
                      <a:pt x="0" y="1"/>
                    </a:cubicBezTo>
                    <a:cubicBezTo>
                      <a:pt x="0" y="0"/>
                      <a:pt x="0" y="0"/>
                      <a:pt x="0"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1" name="9Slide.vn 41">
                <a:extLst>
                  <a:ext uri="{FF2B5EF4-FFF2-40B4-BE49-F238E27FC236}">
                    <a16:creationId xmlns:a16="http://schemas.microsoft.com/office/drawing/2014/main" id="{27596C06-FDDD-A64C-8135-1B473431670B}"/>
                  </a:ext>
                </a:extLst>
              </p:cNvPr>
              <p:cNvSpPr>
                <a:spLocks/>
              </p:cNvSpPr>
              <p:nvPr/>
            </p:nvSpPr>
            <p:spPr bwMode="auto">
              <a:xfrm>
                <a:off x="8636972" y="3184719"/>
                <a:ext cx="513818" cy="801359"/>
              </a:xfrm>
              <a:custGeom>
                <a:avLst/>
                <a:gdLst>
                  <a:gd name="T0" fmla="*/ 0 w 180"/>
                  <a:gd name="T1" fmla="*/ 0 h 281"/>
                  <a:gd name="T2" fmla="*/ 79 w 180"/>
                  <a:gd name="T3" fmla="*/ 42 h 281"/>
                  <a:gd name="T4" fmla="*/ 139 w 180"/>
                  <a:gd name="T5" fmla="*/ 109 h 281"/>
                  <a:gd name="T6" fmla="*/ 173 w 180"/>
                  <a:gd name="T7" fmla="*/ 192 h 281"/>
                  <a:gd name="T8" fmla="*/ 175 w 180"/>
                  <a:gd name="T9" fmla="*/ 281 h 281"/>
                  <a:gd name="T10" fmla="*/ 175 w 180"/>
                  <a:gd name="T11" fmla="*/ 281 h 281"/>
                  <a:gd name="T12" fmla="*/ 175 w 180"/>
                  <a:gd name="T13" fmla="*/ 281 h 281"/>
                  <a:gd name="T14" fmla="*/ 170 w 180"/>
                  <a:gd name="T15" fmla="*/ 192 h 281"/>
                  <a:gd name="T16" fmla="*/ 136 w 180"/>
                  <a:gd name="T17" fmla="*/ 110 h 281"/>
                  <a:gd name="T18" fmla="*/ 78 w 180"/>
                  <a:gd name="T19" fmla="*/ 44 h 281"/>
                  <a:gd name="T20" fmla="*/ 0 w 180"/>
                  <a:gd name="T21" fmla="*/ 1 h 281"/>
                  <a:gd name="T22" fmla="*/ 0 w 180"/>
                  <a:gd name="T23" fmla="*/ 1 h 281"/>
                  <a:gd name="T24" fmla="*/ 0 w 180"/>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81">
                    <a:moveTo>
                      <a:pt x="0" y="0"/>
                    </a:moveTo>
                    <a:cubicBezTo>
                      <a:pt x="28" y="10"/>
                      <a:pt x="55" y="24"/>
                      <a:pt x="79" y="42"/>
                    </a:cubicBezTo>
                    <a:cubicBezTo>
                      <a:pt x="102" y="61"/>
                      <a:pt x="123" y="83"/>
                      <a:pt x="139" y="109"/>
                    </a:cubicBezTo>
                    <a:cubicBezTo>
                      <a:pt x="155" y="134"/>
                      <a:pt x="167" y="162"/>
                      <a:pt x="173" y="192"/>
                    </a:cubicBezTo>
                    <a:cubicBezTo>
                      <a:pt x="179" y="221"/>
                      <a:pt x="180" y="251"/>
                      <a:pt x="175" y="281"/>
                    </a:cubicBezTo>
                    <a:cubicBezTo>
                      <a:pt x="175" y="281"/>
                      <a:pt x="175" y="281"/>
                      <a:pt x="175" y="281"/>
                    </a:cubicBezTo>
                    <a:cubicBezTo>
                      <a:pt x="175" y="281"/>
                      <a:pt x="175" y="281"/>
                      <a:pt x="175" y="281"/>
                    </a:cubicBezTo>
                    <a:cubicBezTo>
                      <a:pt x="178" y="251"/>
                      <a:pt x="176" y="221"/>
                      <a:pt x="170" y="192"/>
                    </a:cubicBezTo>
                    <a:cubicBezTo>
                      <a:pt x="163" y="163"/>
                      <a:pt x="152" y="135"/>
                      <a:pt x="136" y="110"/>
                    </a:cubicBezTo>
                    <a:cubicBezTo>
                      <a:pt x="121" y="85"/>
                      <a:pt x="101" y="62"/>
                      <a:pt x="78" y="44"/>
                    </a:cubicBezTo>
                    <a:cubicBezTo>
                      <a:pt x="54" y="25"/>
                      <a:pt x="28" y="10"/>
                      <a:pt x="0" y="1"/>
                    </a:cubicBezTo>
                    <a:cubicBezTo>
                      <a:pt x="0" y="1"/>
                      <a:pt x="0" y="1"/>
                      <a:pt x="0" y="1"/>
                    </a:cubicBezTo>
                    <a:lnTo>
                      <a:pt x="0"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2" name="9Slide.vn 42">
                <a:extLst>
                  <a:ext uri="{FF2B5EF4-FFF2-40B4-BE49-F238E27FC236}">
                    <a16:creationId xmlns:a16="http://schemas.microsoft.com/office/drawing/2014/main" id="{0E6F2F5D-2398-1D44-9FE8-30F591D27B68}"/>
                  </a:ext>
                </a:extLst>
              </p:cNvPr>
              <p:cNvSpPr>
                <a:spLocks/>
              </p:cNvSpPr>
              <p:nvPr/>
            </p:nvSpPr>
            <p:spPr bwMode="auto">
              <a:xfrm>
                <a:off x="7769409" y="3192624"/>
                <a:ext cx="374495" cy="302362"/>
              </a:xfrm>
              <a:custGeom>
                <a:avLst/>
                <a:gdLst>
                  <a:gd name="T0" fmla="*/ 0 w 131"/>
                  <a:gd name="T1" fmla="*/ 105 h 106"/>
                  <a:gd name="T2" fmla="*/ 25 w 131"/>
                  <a:gd name="T3" fmla="*/ 71 h 106"/>
                  <a:gd name="T4" fmla="*/ 56 w 131"/>
                  <a:gd name="T5" fmla="*/ 41 h 106"/>
                  <a:gd name="T6" fmla="*/ 91 w 131"/>
                  <a:gd name="T7" fmla="*/ 16 h 106"/>
                  <a:gd name="T8" fmla="*/ 131 w 131"/>
                  <a:gd name="T9" fmla="*/ 0 h 106"/>
                  <a:gd name="T10" fmla="*/ 131 w 131"/>
                  <a:gd name="T11" fmla="*/ 0 h 106"/>
                  <a:gd name="T12" fmla="*/ 131 w 131"/>
                  <a:gd name="T13" fmla="*/ 0 h 106"/>
                  <a:gd name="T14" fmla="*/ 93 w 131"/>
                  <a:gd name="T15" fmla="*/ 19 h 106"/>
                  <a:gd name="T16" fmla="*/ 58 w 131"/>
                  <a:gd name="T17" fmla="*/ 43 h 106"/>
                  <a:gd name="T18" fmla="*/ 26 w 131"/>
                  <a:gd name="T19" fmla="*/ 72 h 106"/>
                  <a:gd name="T20" fmla="*/ 0 w 131"/>
                  <a:gd name="T21" fmla="*/ 106 h 106"/>
                  <a:gd name="T22" fmla="*/ 0 w 131"/>
                  <a:gd name="T23" fmla="*/ 106 h 106"/>
                  <a:gd name="T24" fmla="*/ 0 w 131"/>
                  <a:gd name="T25"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06">
                    <a:moveTo>
                      <a:pt x="0" y="105"/>
                    </a:moveTo>
                    <a:cubicBezTo>
                      <a:pt x="7" y="93"/>
                      <a:pt x="16" y="82"/>
                      <a:pt x="25" y="71"/>
                    </a:cubicBezTo>
                    <a:cubicBezTo>
                      <a:pt x="35" y="60"/>
                      <a:pt x="45" y="50"/>
                      <a:pt x="56" y="41"/>
                    </a:cubicBezTo>
                    <a:cubicBezTo>
                      <a:pt x="67" y="32"/>
                      <a:pt x="79" y="23"/>
                      <a:pt x="91" y="16"/>
                    </a:cubicBezTo>
                    <a:cubicBezTo>
                      <a:pt x="104" y="10"/>
                      <a:pt x="117" y="4"/>
                      <a:pt x="131" y="0"/>
                    </a:cubicBezTo>
                    <a:cubicBezTo>
                      <a:pt x="131" y="0"/>
                      <a:pt x="131" y="0"/>
                      <a:pt x="131" y="0"/>
                    </a:cubicBezTo>
                    <a:cubicBezTo>
                      <a:pt x="131" y="0"/>
                      <a:pt x="131" y="0"/>
                      <a:pt x="131" y="0"/>
                    </a:cubicBezTo>
                    <a:cubicBezTo>
                      <a:pt x="118" y="6"/>
                      <a:pt x="105" y="12"/>
                      <a:pt x="93" y="19"/>
                    </a:cubicBezTo>
                    <a:cubicBezTo>
                      <a:pt x="81" y="27"/>
                      <a:pt x="69" y="34"/>
                      <a:pt x="58" y="43"/>
                    </a:cubicBezTo>
                    <a:cubicBezTo>
                      <a:pt x="46" y="52"/>
                      <a:pt x="36" y="61"/>
                      <a:pt x="26" y="72"/>
                    </a:cubicBezTo>
                    <a:cubicBezTo>
                      <a:pt x="17" y="82"/>
                      <a:pt x="8" y="94"/>
                      <a:pt x="0" y="106"/>
                    </a:cubicBezTo>
                    <a:cubicBezTo>
                      <a:pt x="0" y="106"/>
                      <a:pt x="0" y="106"/>
                      <a:pt x="0" y="106"/>
                    </a:cubicBezTo>
                    <a:lnTo>
                      <a:pt x="0" y="105"/>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3" name="9Slide.vn 43">
                <a:extLst>
                  <a:ext uri="{FF2B5EF4-FFF2-40B4-BE49-F238E27FC236}">
                    <a16:creationId xmlns:a16="http://schemas.microsoft.com/office/drawing/2014/main" id="{FDD7D2B6-7892-8A4C-AC2C-564A7FDBE9A9}"/>
                  </a:ext>
                </a:extLst>
              </p:cNvPr>
              <p:cNvSpPr>
                <a:spLocks/>
              </p:cNvSpPr>
              <p:nvPr/>
            </p:nvSpPr>
            <p:spPr bwMode="auto">
              <a:xfrm>
                <a:off x="7655776" y="3954458"/>
                <a:ext cx="60275" cy="228254"/>
              </a:xfrm>
              <a:custGeom>
                <a:avLst/>
                <a:gdLst>
                  <a:gd name="T0" fmla="*/ 21 w 21"/>
                  <a:gd name="T1" fmla="*/ 80 h 80"/>
                  <a:gd name="T2" fmla="*/ 13 w 21"/>
                  <a:gd name="T3" fmla="*/ 61 h 80"/>
                  <a:gd name="T4" fmla="*/ 7 w 21"/>
                  <a:gd name="T5" fmla="*/ 41 h 80"/>
                  <a:gd name="T6" fmla="*/ 2 w 21"/>
                  <a:gd name="T7" fmla="*/ 21 h 80"/>
                  <a:gd name="T8" fmla="*/ 1 w 21"/>
                  <a:gd name="T9" fmla="*/ 0 h 80"/>
                  <a:gd name="T10" fmla="*/ 1 w 21"/>
                  <a:gd name="T11" fmla="*/ 0 h 80"/>
                  <a:gd name="T12" fmla="*/ 1 w 21"/>
                  <a:gd name="T13" fmla="*/ 0 h 80"/>
                  <a:gd name="T14" fmla="*/ 5 w 21"/>
                  <a:gd name="T15" fmla="*/ 20 h 80"/>
                  <a:gd name="T16" fmla="*/ 9 w 21"/>
                  <a:gd name="T17" fmla="*/ 40 h 80"/>
                  <a:gd name="T18" fmla="*/ 14 w 21"/>
                  <a:gd name="T19" fmla="*/ 60 h 80"/>
                  <a:gd name="T20" fmla="*/ 21 w 21"/>
                  <a:gd name="T21" fmla="*/ 80 h 80"/>
                  <a:gd name="T22" fmla="*/ 21 w 21"/>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80">
                    <a:moveTo>
                      <a:pt x="21" y="80"/>
                    </a:moveTo>
                    <a:cubicBezTo>
                      <a:pt x="18" y="74"/>
                      <a:pt x="15" y="67"/>
                      <a:pt x="13" y="61"/>
                    </a:cubicBezTo>
                    <a:cubicBezTo>
                      <a:pt x="10" y="54"/>
                      <a:pt x="8" y="48"/>
                      <a:pt x="7" y="41"/>
                    </a:cubicBezTo>
                    <a:cubicBezTo>
                      <a:pt x="5" y="34"/>
                      <a:pt x="3" y="28"/>
                      <a:pt x="2" y="21"/>
                    </a:cubicBezTo>
                    <a:cubicBezTo>
                      <a:pt x="1" y="14"/>
                      <a:pt x="0" y="7"/>
                      <a:pt x="1" y="0"/>
                    </a:cubicBezTo>
                    <a:cubicBezTo>
                      <a:pt x="1" y="0"/>
                      <a:pt x="1" y="0"/>
                      <a:pt x="1" y="0"/>
                    </a:cubicBezTo>
                    <a:cubicBezTo>
                      <a:pt x="1" y="0"/>
                      <a:pt x="1" y="0"/>
                      <a:pt x="1" y="0"/>
                    </a:cubicBezTo>
                    <a:cubicBezTo>
                      <a:pt x="3" y="7"/>
                      <a:pt x="4" y="13"/>
                      <a:pt x="5" y="20"/>
                    </a:cubicBezTo>
                    <a:cubicBezTo>
                      <a:pt x="7" y="27"/>
                      <a:pt x="8" y="34"/>
                      <a:pt x="9" y="40"/>
                    </a:cubicBezTo>
                    <a:cubicBezTo>
                      <a:pt x="11" y="47"/>
                      <a:pt x="12" y="54"/>
                      <a:pt x="14" y="60"/>
                    </a:cubicBezTo>
                    <a:cubicBezTo>
                      <a:pt x="16" y="67"/>
                      <a:pt x="19" y="74"/>
                      <a:pt x="21" y="80"/>
                    </a:cubicBezTo>
                    <a:cubicBezTo>
                      <a:pt x="21" y="80"/>
                      <a:pt x="21" y="80"/>
                      <a:pt x="21" y="8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4" name="9Slide.vn 44">
                <a:extLst>
                  <a:ext uri="{FF2B5EF4-FFF2-40B4-BE49-F238E27FC236}">
                    <a16:creationId xmlns:a16="http://schemas.microsoft.com/office/drawing/2014/main" id="{E4C05FD7-E822-7449-8183-FC615CB06B68}"/>
                  </a:ext>
                </a:extLst>
              </p:cNvPr>
              <p:cNvSpPr>
                <a:spLocks/>
              </p:cNvSpPr>
              <p:nvPr/>
            </p:nvSpPr>
            <p:spPr bwMode="auto">
              <a:xfrm>
                <a:off x="7977901" y="4442585"/>
                <a:ext cx="918945" cy="196635"/>
              </a:xfrm>
              <a:custGeom>
                <a:avLst/>
                <a:gdLst>
                  <a:gd name="T0" fmla="*/ 322 w 322"/>
                  <a:gd name="T1" fmla="*/ 1 h 69"/>
                  <a:gd name="T2" fmla="*/ 287 w 322"/>
                  <a:gd name="T3" fmla="*/ 27 h 69"/>
                  <a:gd name="T4" fmla="*/ 278 w 322"/>
                  <a:gd name="T5" fmla="*/ 33 h 69"/>
                  <a:gd name="T6" fmla="*/ 268 w 322"/>
                  <a:gd name="T7" fmla="*/ 38 h 69"/>
                  <a:gd name="T8" fmla="*/ 259 w 322"/>
                  <a:gd name="T9" fmla="*/ 43 h 69"/>
                  <a:gd name="T10" fmla="*/ 254 w 322"/>
                  <a:gd name="T11" fmla="*/ 45 h 69"/>
                  <a:gd name="T12" fmla="*/ 249 w 322"/>
                  <a:gd name="T13" fmla="*/ 47 h 69"/>
                  <a:gd name="T14" fmla="*/ 244 w 322"/>
                  <a:gd name="T15" fmla="*/ 50 h 69"/>
                  <a:gd name="T16" fmla="*/ 239 w 322"/>
                  <a:gd name="T17" fmla="*/ 52 h 69"/>
                  <a:gd name="T18" fmla="*/ 228 w 322"/>
                  <a:gd name="T19" fmla="*/ 55 h 69"/>
                  <a:gd name="T20" fmla="*/ 218 w 322"/>
                  <a:gd name="T21" fmla="*/ 58 h 69"/>
                  <a:gd name="T22" fmla="*/ 213 w 322"/>
                  <a:gd name="T23" fmla="*/ 60 h 69"/>
                  <a:gd name="T24" fmla="*/ 207 w 322"/>
                  <a:gd name="T25" fmla="*/ 61 h 69"/>
                  <a:gd name="T26" fmla="*/ 186 w 322"/>
                  <a:gd name="T27" fmla="*/ 66 h 69"/>
                  <a:gd name="T28" fmla="*/ 175 w 322"/>
                  <a:gd name="T29" fmla="*/ 67 h 69"/>
                  <a:gd name="T30" fmla="*/ 173 w 322"/>
                  <a:gd name="T31" fmla="*/ 67 h 69"/>
                  <a:gd name="T32" fmla="*/ 170 w 322"/>
                  <a:gd name="T33" fmla="*/ 67 h 69"/>
                  <a:gd name="T34" fmla="*/ 164 w 322"/>
                  <a:gd name="T35" fmla="*/ 68 h 69"/>
                  <a:gd name="T36" fmla="*/ 159 w 322"/>
                  <a:gd name="T37" fmla="*/ 68 h 69"/>
                  <a:gd name="T38" fmla="*/ 154 w 322"/>
                  <a:gd name="T39" fmla="*/ 68 h 69"/>
                  <a:gd name="T40" fmla="*/ 143 w 322"/>
                  <a:gd name="T41" fmla="*/ 69 h 69"/>
                  <a:gd name="T42" fmla="*/ 132 w 322"/>
                  <a:gd name="T43" fmla="*/ 68 h 69"/>
                  <a:gd name="T44" fmla="*/ 129 w 322"/>
                  <a:gd name="T45" fmla="*/ 68 h 69"/>
                  <a:gd name="T46" fmla="*/ 126 w 322"/>
                  <a:gd name="T47" fmla="*/ 68 h 69"/>
                  <a:gd name="T48" fmla="*/ 121 w 322"/>
                  <a:gd name="T49" fmla="*/ 67 h 69"/>
                  <a:gd name="T50" fmla="*/ 110 w 322"/>
                  <a:gd name="T51" fmla="*/ 66 h 69"/>
                  <a:gd name="T52" fmla="*/ 99 w 322"/>
                  <a:gd name="T53" fmla="*/ 64 h 69"/>
                  <a:gd name="T54" fmla="*/ 78 w 322"/>
                  <a:gd name="T55" fmla="*/ 59 h 69"/>
                  <a:gd name="T56" fmla="*/ 0 w 322"/>
                  <a:gd name="T57" fmla="*/ 21 h 69"/>
                  <a:gd name="T58" fmla="*/ 0 w 322"/>
                  <a:gd name="T59" fmla="*/ 21 h 69"/>
                  <a:gd name="T60" fmla="*/ 0 w 322"/>
                  <a:gd name="T61" fmla="*/ 21 h 69"/>
                  <a:gd name="T62" fmla="*/ 79 w 322"/>
                  <a:gd name="T63" fmla="*/ 56 h 69"/>
                  <a:gd name="T64" fmla="*/ 100 w 322"/>
                  <a:gd name="T65" fmla="*/ 61 h 69"/>
                  <a:gd name="T66" fmla="*/ 121 w 322"/>
                  <a:gd name="T67" fmla="*/ 64 h 69"/>
                  <a:gd name="T68" fmla="*/ 126 w 322"/>
                  <a:gd name="T69" fmla="*/ 65 h 69"/>
                  <a:gd name="T70" fmla="*/ 129 w 322"/>
                  <a:gd name="T71" fmla="*/ 65 h 69"/>
                  <a:gd name="T72" fmla="*/ 132 w 322"/>
                  <a:gd name="T73" fmla="*/ 65 h 69"/>
                  <a:gd name="T74" fmla="*/ 143 w 322"/>
                  <a:gd name="T75" fmla="*/ 66 h 69"/>
                  <a:gd name="T76" fmla="*/ 153 w 322"/>
                  <a:gd name="T77" fmla="*/ 66 h 69"/>
                  <a:gd name="T78" fmla="*/ 159 w 322"/>
                  <a:gd name="T79" fmla="*/ 65 h 69"/>
                  <a:gd name="T80" fmla="*/ 164 w 322"/>
                  <a:gd name="T81" fmla="*/ 65 h 69"/>
                  <a:gd name="T82" fmla="*/ 170 w 322"/>
                  <a:gd name="T83" fmla="*/ 65 h 69"/>
                  <a:gd name="T84" fmla="*/ 172 w 322"/>
                  <a:gd name="T85" fmla="*/ 65 h 69"/>
                  <a:gd name="T86" fmla="*/ 175 w 322"/>
                  <a:gd name="T87" fmla="*/ 64 h 69"/>
                  <a:gd name="T88" fmla="*/ 186 w 322"/>
                  <a:gd name="T89" fmla="*/ 63 h 69"/>
                  <a:gd name="T90" fmla="*/ 207 w 322"/>
                  <a:gd name="T91" fmla="*/ 59 h 69"/>
                  <a:gd name="T92" fmla="*/ 212 w 322"/>
                  <a:gd name="T93" fmla="*/ 58 h 69"/>
                  <a:gd name="T94" fmla="*/ 217 w 322"/>
                  <a:gd name="T95" fmla="*/ 56 h 69"/>
                  <a:gd name="T96" fmla="*/ 228 w 322"/>
                  <a:gd name="T97" fmla="*/ 53 h 69"/>
                  <a:gd name="T98" fmla="*/ 238 w 322"/>
                  <a:gd name="T99" fmla="*/ 50 h 69"/>
                  <a:gd name="T100" fmla="*/ 243 w 322"/>
                  <a:gd name="T101" fmla="*/ 48 h 69"/>
                  <a:gd name="T102" fmla="*/ 248 w 322"/>
                  <a:gd name="T103" fmla="*/ 46 h 69"/>
                  <a:gd name="T104" fmla="*/ 253 w 322"/>
                  <a:gd name="T105" fmla="*/ 44 h 69"/>
                  <a:gd name="T106" fmla="*/ 258 w 322"/>
                  <a:gd name="T107" fmla="*/ 42 h 69"/>
                  <a:gd name="T108" fmla="*/ 268 w 322"/>
                  <a:gd name="T109" fmla="*/ 37 h 69"/>
                  <a:gd name="T110" fmla="*/ 277 w 322"/>
                  <a:gd name="T111" fmla="*/ 32 h 69"/>
                  <a:gd name="T112" fmla="*/ 287 w 322"/>
                  <a:gd name="T113" fmla="*/ 26 h 69"/>
                  <a:gd name="T114" fmla="*/ 322 w 322"/>
                  <a:gd name="T115" fmla="*/ 0 h 69"/>
                  <a:gd name="T116" fmla="*/ 322 w 322"/>
                  <a:gd name="T117" fmla="*/ 0 h 69"/>
                  <a:gd name="T118" fmla="*/ 322 w 322"/>
                  <a:gd name="T11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2" h="69">
                    <a:moveTo>
                      <a:pt x="322" y="1"/>
                    </a:moveTo>
                    <a:cubicBezTo>
                      <a:pt x="311" y="10"/>
                      <a:pt x="299" y="19"/>
                      <a:pt x="287" y="27"/>
                    </a:cubicBezTo>
                    <a:cubicBezTo>
                      <a:pt x="278" y="33"/>
                      <a:pt x="278" y="33"/>
                      <a:pt x="278" y="33"/>
                    </a:cubicBezTo>
                    <a:cubicBezTo>
                      <a:pt x="275" y="35"/>
                      <a:pt x="272" y="36"/>
                      <a:pt x="268" y="38"/>
                    </a:cubicBezTo>
                    <a:cubicBezTo>
                      <a:pt x="265" y="40"/>
                      <a:pt x="262" y="41"/>
                      <a:pt x="259" y="43"/>
                    </a:cubicBezTo>
                    <a:cubicBezTo>
                      <a:pt x="254" y="45"/>
                      <a:pt x="254" y="45"/>
                      <a:pt x="254" y="45"/>
                    </a:cubicBezTo>
                    <a:cubicBezTo>
                      <a:pt x="252" y="46"/>
                      <a:pt x="251" y="47"/>
                      <a:pt x="249" y="47"/>
                    </a:cubicBezTo>
                    <a:cubicBezTo>
                      <a:pt x="244" y="50"/>
                      <a:pt x="244" y="50"/>
                      <a:pt x="244" y="50"/>
                    </a:cubicBezTo>
                    <a:cubicBezTo>
                      <a:pt x="242" y="50"/>
                      <a:pt x="240" y="51"/>
                      <a:pt x="239" y="52"/>
                    </a:cubicBezTo>
                    <a:cubicBezTo>
                      <a:pt x="228" y="55"/>
                      <a:pt x="228" y="55"/>
                      <a:pt x="228" y="55"/>
                    </a:cubicBezTo>
                    <a:cubicBezTo>
                      <a:pt x="225" y="56"/>
                      <a:pt x="222" y="57"/>
                      <a:pt x="218" y="58"/>
                    </a:cubicBezTo>
                    <a:cubicBezTo>
                      <a:pt x="216" y="59"/>
                      <a:pt x="215" y="60"/>
                      <a:pt x="213" y="60"/>
                    </a:cubicBezTo>
                    <a:cubicBezTo>
                      <a:pt x="207" y="61"/>
                      <a:pt x="207" y="61"/>
                      <a:pt x="207" y="61"/>
                    </a:cubicBezTo>
                    <a:cubicBezTo>
                      <a:pt x="200" y="63"/>
                      <a:pt x="193" y="64"/>
                      <a:pt x="186" y="66"/>
                    </a:cubicBezTo>
                    <a:cubicBezTo>
                      <a:pt x="175" y="67"/>
                      <a:pt x="175" y="67"/>
                      <a:pt x="175" y="67"/>
                    </a:cubicBezTo>
                    <a:cubicBezTo>
                      <a:pt x="173" y="67"/>
                      <a:pt x="173" y="67"/>
                      <a:pt x="173" y="67"/>
                    </a:cubicBezTo>
                    <a:cubicBezTo>
                      <a:pt x="172" y="67"/>
                      <a:pt x="171" y="67"/>
                      <a:pt x="170" y="67"/>
                    </a:cubicBezTo>
                    <a:cubicBezTo>
                      <a:pt x="164" y="68"/>
                      <a:pt x="164" y="68"/>
                      <a:pt x="164" y="68"/>
                    </a:cubicBezTo>
                    <a:cubicBezTo>
                      <a:pt x="159" y="68"/>
                      <a:pt x="159" y="68"/>
                      <a:pt x="159" y="68"/>
                    </a:cubicBezTo>
                    <a:cubicBezTo>
                      <a:pt x="157" y="68"/>
                      <a:pt x="155" y="68"/>
                      <a:pt x="154" y="68"/>
                    </a:cubicBezTo>
                    <a:cubicBezTo>
                      <a:pt x="150" y="68"/>
                      <a:pt x="146" y="69"/>
                      <a:pt x="143" y="69"/>
                    </a:cubicBezTo>
                    <a:cubicBezTo>
                      <a:pt x="132" y="68"/>
                      <a:pt x="132" y="68"/>
                      <a:pt x="132" y="68"/>
                    </a:cubicBezTo>
                    <a:cubicBezTo>
                      <a:pt x="129" y="68"/>
                      <a:pt x="129" y="68"/>
                      <a:pt x="129" y="68"/>
                    </a:cubicBezTo>
                    <a:cubicBezTo>
                      <a:pt x="126" y="68"/>
                      <a:pt x="126" y="68"/>
                      <a:pt x="126" y="68"/>
                    </a:cubicBezTo>
                    <a:cubicBezTo>
                      <a:pt x="121" y="67"/>
                      <a:pt x="121" y="67"/>
                      <a:pt x="121" y="67"/>
                    </a:cubicBezTo>
                    <a:cubicBezTo>
                      <a:pt x="117" y="67"/>
                      <a:pt x="114" y="67"/>
                      <a:pt x="110" y="66"/>
                    </a:cubicBezTo>
                    <a:cubicBezTo>
                      <a:pt x="106" y="66"/>
                      <a:pt x="103" y="65"/>
                      <a:pt x="99" y="64"/>
                    </a:cubicBezTo>
                    <a:cubicBezTo>
                      <a:pt x="92" y="63"/>
                      <a:pt x="85" y="61"/>
                      <a:pt x="78" y="59"/>
                    </a:cubicBezTo>
                    <a:cubicBezTo>
                      <a:pt x="50" y="51"/>
                      <a:pt x="23" y="39"/>
                      <a:pt x="0" y="21"/>
                    </a:cubicBezTo>
                    <a:cubicBezTo>
                      <a:pt x="0" y="21"/>
                      <a:pt x="0" y="21"/>
                      <a:pt x="0" y="21"/>
                    </a:cubicBezTo>
                    <a:cubicBezTo>
                      <a:pt x="0" y="21"/>
                      <a:pt x="0" y="21"/>
                      <a:pt x="0" y="21"/>
                    </a:cubicBezTo>
                    <a:cubicBezTo>
                      <a:pt x="24" y="37"/>
                      <a:pt x="51" y="49"/>
                      <a:pt x="79" y="56"/>
                    </a:cubicBezTo>
                    <a:cubicBezTo>
                      <a:pt x="86" y="58"/>
                      <a:pt x="93" y="60"/>
                      <a:pt x="100" y="61"/>
                    </a:cubicBezTo>
                    <a:cubicBezTo>
                      <a:pt x="107" y="62"/>
                      <a:pt x="114" y="63"/>
                      <a:pt x="121" y="64"/>
                    </a:cubicBezTo>
                    <a:cubicBezTo>
                      <a:pt x="126" y="65"/>
                      <a:pt x="126" y="65"/>
                      <a:pt x="126" y="65"/>
                    </a:cubicBezTo>
                    <a:cubicBezTo>
                      <a:pt x="129" y="65"/>
                      <a:pt x="129" y="65"/>
                      <a:pt x="129" y="65"/>
                    </a:cubicBezTo>
                    <a:cubicBezTo>
                      <a:pt x="132" y="65"/>
                      <a:pt x="132" y="65"/>
                      <a:pt x="132" y="65"/>
                    </a:cubicBezTo>
                    <a:cubicBezTo>
                      <a:pt x="143" y="66"/>
                      <a:pt x="143" y="66"/>
                      <a:pt x="143" y="66"/>
                    </a:cubicBezTo>
                    <a:cubicBezTo>
                      <a:pt x="146" y="66"/>
                      <a:pt x="150" y="66"/>
                      <a:pt x="153" y="66"/>
                    </a:cubicBezTo>
                    <a:cubicBezTo>
                      <a:pt x="155" y="66"/>
                      <a:pt x="157" y="66"/>
                      <a:pt x="159" y="65"/>
                    </a:cubicBezTo>
                    <a:cubicBezTo>
                      <a:pt x="164" y="65"/>
                      <a:pt x="164" y="65"/>
                      <a:pt x="164" y="65"/>
                    </a:cubicBezTo>
                    <a:cubicBezTo>
                      <a:pt x="170" y="65"/>
                      <a:pt x="170" y="65"/>
                      <a:pt x="170" y="65"/>
                    </a:cubicBezTo>
                    <a:cubicBezTo>
                      <a:pt x="171" y="65"/>
                      <a:pt x="171" y="65"/>
                      <a:pt x="172" y="65"/>
                    </a:cubicBezTo>
                    <a:cubicBezTo>
                      <a:pt x="175" y="64"/>
                      <a:pt x="175" y="64"/>
                      <a:pt x="175" y="64"/>
                    </a:cubicBezTo>
                    <a:cubicBezTo>
                      <a:pt x="186" y="63"/>
                      <a:pt x="186" y="63"/>
                      <a:pt x="186" y="63"/>
                    </a:cubicBezTo>
                    <a:cubicBezTo>
                      <a:pt x="193" y="62"/>
                      <a:pt x="200" y="61"/>
                      <a:pt x="207" y="59"/>
                    </a:cubicBezTo>
                    <a:cubicBezTo>
                      <a:pt x="212" y="58"/>
                      <a:pt x="212" y="58"/>
                      <a:pt x="212" y="58"/>
                    </a:cubicBezTo>
                    <a:cubicBezTo>
                      <a:pt x="214" y="58"/>
                      <a:pt x="216" y="57"/>
                      <a:pt x="217" y="56"/>
                    </a:cubicBezTo>
                    <a:cubicBezTo>
                      <a:pt x="221" y="55"/>
                      <a:pt x="224" y="55"/>
                      <a:pt x="228" y="53"/>
                    </a:cubicBezTo>
                    <a:cubicBezTo>
                      <a:pt x="238" y="50"/>
                      <a:pt x="238" y="50"/>
                      <a:pt x="238" y="50"/>
                    </a:cubicBezTo>
                    <a:cubicBezTo>
                      <a:pt x="240" y="49"/>
                      <a:pt x="241" y="49"/>
                      <a:pt x="243" y="48"/>
                    </a:cubicBezTo>
                    <a:cubicBezTo>
                      <a:pt x="248" y="46"/>
                      <a:pt x="248" y="46"/>
                      <a:pt x="248" y="46"/>
                    </a:cubicBezTo>
                    <a:cubicBezTo>
                      <a:pt x="250" y="45"/>
                      <a:pt x="252" y="45"/>
                      <a:pt x="253" y="44"/>
                    </a:cubicBezTo>
                    <a:cubicBezTo>
                      <a:pt x="258" y="42"/>
                      <a:pt x="258" y="42"/>
                      <a:pt x="258" y="42"/>
                    </a:cubicBezTo>
                    <a:cubicBezTo>
                      <a:pt x="261" y="40"/>
                      <a:pt x="265" y="39"/>
                      <a:pt x="268" y="37"/>
                    </a:cubicBezTo>
                    <a:cubicBezTo>
                      <a:pt x="271" y="35"/>
                      <a:pt x="274" y="34"/>
                      <a:pt x="277" y="32"/>
                    </a:cubicBezTo>
                    <a:cubicBezTo>
                      <a:pt x="287" y="26"/>
                      <a:pt x="287" y="26"/>
                      <a:pt x="287" y="26"/>
                    </a:cubicBezTo>
                    <a:cubicBezTo>
                      <a:pt x="299" y="19"/>
                      <a:pt x="311" y="10"/>
                      <a:pt x="322" y="0"/>
                    </a:cubicBezTo>
                    <a:cubicBezTo>
                      <a:pt x="322" y="0"/>
                      <a:pt x="322" y="0"/>
                      <a:pt x="322" y="0"/>
                    </a:cubicBezTo>
                    <a:lnTo>
                      <a:pt x="322" y="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5" name="9Slide.vn 45">
                <a:extLst>
                  <a:ext uri="{FF2B5EF4-FFF2-40B4-BE49-F238E27FC236}">
                    <a16:creationId xmlns:a16="http://schemas.microsoft.com/office/drawing/2014/main" id="{5C4D5930-6F7E-AD40-804C-A010D3B43E91}"/>
                  </a:ext>
                </a:extLst>
              </p:cNvPr>
              <p:cNvSpPr>
                <a:spLocks/>
              </p:cNvSpPr>
              <p:nvPr/>
            </p:nvSpPr>
            <p:spPr bwMode="auto">
              <a:xfrm>
                <a:off x="8791118" y="3606642"/>
                <a:ext cx="237147" cy="761835"/>
              </a:xfrm>
              <a:custGeom>
                <a:avLst/>
                <a:gdLst>
                  <a:gd name="T0" fmla="*/ 56 w 83"/>
                  <a:gd name="T1" fmla="*/ 0 h 267"/>
                  <a:gd name="T2" fmla="*/ 79 w 83"/>
                  <a:gd name="T3" fmla="*/ 70 h 267"/>
                  <a:gd name="T4" fmla="*/ 77 w 83"/>
                  <a:gd name="T5" fmla="*/ 144 h 267"/>
                  <a:gd name="T6" fmla="*/ 50 w 83"/>
                  <a:gd name="T7" fmla="*/ 213 h 267"/>
                  <a:gd name="T8" fmla="*/ 0 w 83"/>
                  <a:gd name="T9" fmla="*/ 267 h 267"/>
                  <a:gd name="T10" fmla="*/ 0 w 83"/>
                  <a:gd name="T11" fmla="*/ 267 h 267"/>
                  <a:gd name="T12" fmla="*/ 0 w 83"/>
                  <a:gd name="T13" fmla="*/ 267 h 267"/>
                  <a:gd name="T14" fmla="*/ 47 w 83"/>
                  <a:gd name="T15" fmla="*/ 211 h 267"/>
                  <a:gd name="T16" fmla="*/ 74 w 83"/>
                  <a:gd name="T17" fmla="*/ 144 h 267"/>
                  <a:gd name="T18" fmla="*/ 78 w 83"/>
                  <a:gd name="T19" fmla="*/ 70 h 267"/>
                  <a:gd name="T20" fmla="*/ 56 w 83"/>
                  <a:gd name="T21" fmla="*/ 0 h 267"/>
                  <a:gd name="T22" fmla="*/ 56 w 83"/>
                  <a:gd name="T2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267">
                    <a:moveTo>
                      <a:pt x="56" y="0"/>
                    </a:moveTo>
                    <a:cubicBezTo>
                      <a:pt x="68" y="22"/>
                      <a:pt x="76" y="46"/>
                      <a:pt x="79" y="70"/>
                    </a:cubicBezTo>
                    <a:cubicBezTo>
                      <a:pt x="83" y="95"/>
                      <a:pt x="82" y="120"/>
                      <a:pt x="77" y="144"/>
                    </a:cubicBezTo>
                    <a:cubicBezTo>
                      <a:pt x="72" y="168"/>
                      <a:pt x="63" y="192"/>
                      <a:pt x="50" y="213"/>
                    </a:cubicBezTo>
                    <a:cubicBezTo>
                      <a:pt x="37" y="234"/>
                      <a:pt x="20" y="253"/>
                      <a:pt x="0" y="267"/>
                    </a:cubicBezTo>
                    <a:cubicBezTo>
                      <a:pt x="0" y="267"/>
                      <a:pt x="0" y="267"/>
                      <a:pt x="0" y="267"/>
                    </a:cubicBezTo>
                    <a:cubicBezTo>
                      <a:pt x="0" y="267"/>
                      <a:pt x="0" y="267"/>
                      <a:pt x="0" y="267"/>
                    </a:cubicBezTo>
                    <a:cubicBezTo>
                      <a:pt x="18" y="251"/>
                      <a:pt x="34" y="232"/>
                      <a:pt x="47" y="211"/>
                    </a:cubicBezTo>
                    <a:cubicBezTo>
                      <a:pt x="60" y="190"/>
                      <a:pt x="69" y="167"/>
                      <a:pt x="74" y="144"/>
                    </a:cubicBezTo>
                    <a:cubicBezTo>
                      <a:pt x="80" y="120"/>
                      <a:pt x="81" y="95"/>
                      <a:pt x="78" y="70"/>
                    </a:cubicBezTo>
                    <a:cubicBezTo>
                      <a:pt x="75" y="46"/>
                      <a:pt x="67" y="22"/>
                      <a:pt x="56" y="0"/>
                    </a:cubicBezTo>
                    <a:cubicBezTo>
                      <a:pt x="56" y="0"/>
                      <a:pt x="56" y="0"/>
                      <a:pt x="56"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6" name="9Slide.vn 46">
                <a:extLst>
                  <a:ext uri="{FF2B5EF4-FFF2-40B4-BE49-F238E27FC236}">
                    <a16:creationId xmlns:a16="http://schemas.microsoft.com/office/drawing/2014/main" id="{2C14A045-945A-2945-AE70-17C28FD1FD68}"/>
                  </a:ext>
                </a:extLst>
              </p:cNvPr>
              <p:cNvSpPr>
                <a:spLocks/>
              </p:cNvSpPr>
              <p:nvPr/>
            </p:nvSpPr>
            <p:spPr bwMode="auto">
              <a:xfrm>
                <a:off x="8260501" y="3272660"/>
                <a:ext cx="393269" cy="57311"/>
              </a:xfrm>
              <a:custGeom>
                <a:avLst/>
                <a:gdLst>
                  <a:gd name="T0" fmla="*/ 0 w 138"/>
                  <a:gd name="T1" fmla="*/ 7 h 20"/>
                  <a:gd name="T2" fmla="*/ 35 w 138"/>
                  <a:gd name="T3" fmla="*/ 1 h 20"/>
                  <a:gd name="T4" fmla="*/ 70 w 138"/>
                  <a:gd name="T5" fmla="*/ 1 h 20"/>
                  <a:gd name="T6" fmla="*/ 105 w 138"/>
                  <a:gd name="T7" fmla="*/ 6 h 20"/>
                  <a:gd name="T8" fmla="*/ 138 w 138"/>
                  <a:gd name="T9" fmla="*/ 19 h 20"/>
                  <a:gd name="T10" fmla="*/ 138 w 138"/>
                  <a:gd name="T11" fmla="*/ 20 h 20"/>
                  <a:gd name="T12" fmla="*/ 138 w 138"/>
                  <a:gd name="T13" fmla="*/ 20 h 20"/>
                  <a:gd name="T14" fmla="*/ 104 w 138"/>
                  <a:gd name="T15" fmla="*/ 10 h 20"/>
                  <a:gd name="T16" fmla="*/ 70 w 138"/>
                  <a:gd name="T17" fmla="*/ 3 h 20"/>
                  <a:gd name="T18" fmla="*/ 35 w 138"/>
                  <a:gd name="T19" fmla="*/ 3 h 20"/>
                  <a:gd name="T20" fmla="*/ 0 w 138"/>
                  <a:gd name="T21" fmla="*/ 8 h 20"/>
                  <a:gd name="T22" fmla="*/ 0 w 138"/>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20">
                    <a:moveTo>
                      <a:pt x="0" y="7"/>
                    </a:moveTo>
                    <a:cubicBezTo>
                      <a:pt x="11" y="4"/>
                      <a:pt x="23" y="2"/>
                      <a:pt x="35" y="1"/>
                    </a:cubicBezTo>
                    <a:cubicBezTo>
                      <a:pt x="47" y="0"/>
                      <a:pt x="58" y="0"/>
                      <a:pt x="70" y="1"/>
                    </a:cubicBezTo>
                    <a:cubicBezTo>
                      <a:pt x="82" y="2"/>
                      <a:pt x="94" y="3"/>
                      <a:pt x="105" y="6"/>
                    </a:cubicBezTo>
                    <a:cubicBezTo>
                      <a:pt x="117" y="10"/>
                      <a:pt x="128" y="14"/>
                      <a:pt x="138" y="19"/>
                    </a:cubicBezTo>
                    <a:cubicBezTo>
                      <a:pt x="138" y="20"/>
                      <a:pt x="138" y="20"/>
                      <a:pt x="138" y="20"/>
                    </a:cubicBezTo>
                    <a:cubicBezTo>
                      <a:pt x="138" y="20"/>
                      <a:pt x="138" y="20"/>
                      <a:pt x="138" y="20"/>
                    </a:cubicBezTo>
                    <a:cubicBezTo>
                      <a:pt x="127" y="16"/>
                      <a:pt x="116" y="12"/>
                      <a:pt x="104" y="10"/>
                    </a:cubicBezTo>
                    <a:cubicBezTo>
                      <a:pt x="93" y="7"/>
                      <a:pt x="82" y="5"/>
                      <a:pt x="70" y="3"/>
                    </a:cubicBezTo>
                    <a:cubicBezTo>
                      <a:pt x="58" y="2"/>
                      <a:pt x="47" y="2"/>
                      <a:pt x="35" y="3"/>
                    </a:cubicBezTo>
                    <a:cubicBezTo>
                      <a:pt x="23" y="3"/>
                      <a:pt x="12" y="5"/>
                      <a:pt x="0" y="8"/>
                    </a:cubicBezTo>
                    <a:cubicBezTo>
                      <a:pt x="0" y="7"/>
                      <a:pt x="0" y="7"/>
                      <a:pt x="0" y="7"/>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7" name="9Slide.vn 47">
                <a:extLst>
                  <a:ext uri="{FF2B5EF4-FFF2-40B4-BE49-F238E27FC236}">
                    <a16:creationId xmlns:a16="http://schemas.microsoft.com/office/drawing/2014/main" id="{7AFFA1E1-9617-864F-B66A-DD579EA18C8F}"/>
                  </a:ext>
                </a:extLst>
              </p:cNvPr>
              <p:cNvSpPr>
                <a:spLocks/>
              </p:cNvSpPr>
              <p:nvPr/>
            </p:nvSpPr>
            <p:spPr bwMode="auto">
              <a:xfrm>
                <a:off x="7832649" y="3503879"/>
                <a:ext cx="99800" cy="167979"/>
              </a:xfrm>
              <a:custGeom>
                <a:avLst/>
                <a:gdLst>
                  <a:gd name="T0" fmla="*/ 0 w 35"/>
                  <a:gd name="T1" fmla="*/ 59 h 59"/>
                  <a:gd name="T2" fmla="*/ 6 w 35"/>
                  <a:gd name="T3" fmla="*/ 43 h 59"/>
                  <a:gd name="T4" fmla="*/ 14 w 35"/>
                  <a:gd name="T5" fmla="*/ 27 h 59"/>
                  <a:gd name="T6" fmla="*/ 23 w 35"/>
                  <a:gd name="T7" fmla="*/ 12 h 59"/>
                  <a:gd name="T8" fmla="*/ 34 w 35"/>
                  <a:gd name="T9" fmla="*/ 0 h 59"/>
                  <a:gd name="T10" fmla="*/ 35 w 35"/>
                  <a:gd name="T11" fmla="*/ 0 h 59"/>
                  <a:gd name="T12" fmla="*/ 35 w 35"/>
                  <a:gd name="T13" fmla="*/ 0 h 59"/>
                  <a:gd name="T14" fmla="*/ 25 w 35"/>
                  <a:gd name="T15" fmla="*/ 14 h 59"/>
                  <a:gd name="T16" fmla="*/ 16 w 35"/>
                  <a:gd name="T17" fmla="*/ 29 h 59"/>
                  <a:gd name="T18" fmla="*/ 8 w 35"/>
                  <a:gd name="T19" fmla="*/ 43 h 59"/>
                  <a:gd name="T20" fmla="*/ 0 w 35"/>
                  <a:gd name="T21" fmla="*/ 59 h 59"/>
                  <a:gd name="T22" fmla="*/ 0 w 35"/>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59">
                    <a:moveTo>
                      <a:pt x="0" y="59"/>
                    </a:moveTo>
                    <a:cubicBezTo>
                      <a:pt x="2" y="53"/>
                      <a:pt x="4" y="48"/>
                      <a:pt x="6" y="43"/>
                    </a:cubicBezTo>
                    <a:cubicBezTo>
                      <a:pt x="9" y="37"/>
                      <a:pt x="11" y="32"/>
                      <a:pt x="14" y="27"/>
                    </a:cubicBezTo>
                    <a:cubicBezTo>
                      <a:pt x="17" y="22"/>
                      <a:pt x="19" y="17"/>
                      <a:pt x="23" y="12"/>
                    </a:cubicBezTo>
                    <a:cubicBezTo>
                      <a:pt x="26" y="8"/>
                      <a:pt x="30" y="3"/>
                      <a:pt x="34" y="0"/>
                    </a:cubicBezTo>
                    <a:cubicBezTo>
                      <a:pt x="35" y="0"/>
                      <a:pt x="35" y="0"/>
                      <a:pt x="35" y="0"/>
                    </a:cubicBezTo>
                    <a:cubicBezTo>
                      <a:pt x="35" y="0"/>
                      <a:pt x="35" y="0"/>
                      <a:pt x="35" y="0"/>
                    </a:cubicBezTo>
                    <a:cubicBezTo>
                      <a:pt x="32" y="5"/>
                      <a:pt x="29" y="10"/>
                      <a:pt x="25" y="14"/>
                    </a:cubicBezTo>
                    <a:cubicBezTo>
                      <a:pt x="22" y="19"/>
                      <a:pt x="19" y="24"/>
                      <a:pt x="16" y="29"/>
                    </a:cubicBezTo>
                    <a:cubicBezTo>
                      <a:pt x="13" y="33"/>
                      <a:pt x="10" y="38"/>
                      <a:pt x="8" y="43"/>
                    </a:cubicBezTo>
                    <a:cubicBezTo>
                      <a:pt x="5" y="48"/>
                      <a:pt x="3" y="54"/>
                      <a:pt x="0" y="59"/>
                    </a:cubicBezTo>
                    <a:cubicBezTo>
                      <a:pt x="0" y="59"/>
                      <a:pt x="0" y="59"/>
                      <a:pt x="0" y="5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8" name="9Slide.vn 48">
                <a:extLst>
                  <a:ext uri="{FF2B5EF4-FFF2-40B4-BE49-F238E27FC236}">
                    <a16:creationId xmlns:a16="http://schemas.microsoft.com/office/drawing/2014/main" id="{FFCE6E5C-1C7E-6848-93E7-1F9661094D8A}"/>
                  </a:ext>
                </a:extLst>
              </p:cNvPr>
              <p:cNvSpPr>
                <a:spLocks/>
              </p:cNvSpPr>
              <p:nvPr/>
            </p:nvSpPr>
            <p:spPr bwMode="auto">
              <a:xfrm>
                <a:off x="7803993" y="4011768"/>
                <a:ext cx="581999" cy="491092"/>
              </a:xfrm>
              <a:custGeom>
                <a:avLst/>
                <a:gdLst>
                  <a:gd name="T0" fmla="*/ 204 w 204"/>
                  <a:gd name="T1" fmla="*/ 172 h 172"/>
                  <a:gd name="T2" fmla="*/ 168 w 204"/>
                  <a:gd name="T3" fmla="*/ 168 h 172"/>
                  <a:gd name="T4" fmla="*/ 159 w 204"/>
                  <a:gd name="T5" fmla="*/ 166 h 172"/>
                  <a:gd name="T6" fmla="*/ 150 w 204"/>
                  <a:gd name="T7" fmla="*/ 164 h 172"/>
                  <a:gd name="T8" fmla="*/ 142 w 204"/>
                  <a:gd name="T9" fmla="*/ 161 h 172"/>
                  <a:gd name="T10" fmla="*/ 138 w 204"/>
                  <a:gd name="T11" fmla="*/ 160 h 172"/>
                  <a:gd name="T12" fmla="*/ 133 w 204"/>
                  <a:gd name="T13" fmla="*/ 158 h 172"/>
                  <a:gd name="T14" fmla="*/ 125 w 204"/>
                  <a:gd name="T15" fmla="*/ 155 h 172"/>
                  <a:gd name="T16" fmla="*/ 117 w 204"/>
                  <a:gd name="T17" fmla="*/ 151 h 172"/>
                  <a:gd name="T18" fmla="*/ 109 w 204"/>
                  <a:gd name="T19" fmla="*/ 147 h 172"/>
                  <a:gd name="T20" fmla="*/ 105 w 204"/>
                  <a:gd name="T21" fmla="*/ 145 h 172"/>
                  <a:gd name="T22" fmla="*/ 101 w 204"/>
                  <a:gd name="T23" fmla="*/ 143 h 172"/>
                  <a:gd name="T24" fmla="*/ 86 w 204"/>
                  <a:gd name="T25" fmla="*/ 133 h 172"/>
                  <a:gd name="T26" fmla="*/ 71 w 204"/>
                  <a:gd name="T27" fmla="*/ 122 h 172"/>
                  <a:gd name="T28" fmla="*/ 68 w 204"/>
                  <a:gd name="T29" fmla="*/ 119 h 172"/>
                  <a:gd name="T30" fmla="*/ 65 w 204"/>
                  <a:gd name="T31" fmla="*/ 116 h 172"/>
                  <a:gd name="T32" fmla="*/ 58 w 204"/>
                  <a:gd name="T33" fmla="*/ 110 h 172"/>
                  <a:gd name="T34" fmla="*/ 52 w 204"/>
                  <a:gd name="T35" fmla="*/ 104 h 172"/>
                  <a:gd name="T36" fmla="*/ 50 w 204"/>
                  <a:gd name="T37" fmla="*/ 102 h 172"/>
                  <a:gd name="T38" fmla="*/ 49 w 204"/>
                  <a:gd name="T39" fmla="*/ 100 h 172"/>
                  <a:gd name="T40" fmla="*/ 46 w 204"/>
                  <a:gd name="T41" fmla="*/ 97 h 172"/>
                  <a:gd name="T42" fmla="*/ 40 w 204"/>
                  <a:gd name="T43" fmla="*/ 90 h 172"/>
                  <a:gd name="T44" fmla="*/ 35 w 204"/>
                  <a:gd name="T45" fmla="*/ 83 h 172"/>
                  <a:gd name="T46" fmla="*/ 25 w 204"/>
                  <a:gd name="T47" fmla="*/ 67 h 172"/>
                  <a:gd name="T48" fmla="*/ 0 w 204"/>
                  <a:gd name="T49" fmla="*/ 0 h 172"/>
                  <a:gd name="T50" fmla="*/ 1 w 204"/>
                  <a:gd name="T51" fmla="*/ 0 h 172"/>
                  <a:gd name="T52" fmla="*/ 1 w 204"/>
                  <a:gd name="T53" fmla="*/ 0 h 172"/>
                  <a:gd name="T54" fmla="*/ 28 w 204"/>
                  <a:gd name="T55" fmla="*/ 66 h 172"/>
                  <a:gd name="T56" fmla="*/ 37 w 204"/>
                  <a:gd name="T57" fmla="*/ 81 h 172"/>
                  <a:gd name="T58" fmla="*/ 48 w 204"/>
                  <a:gd name="T59" fmla="*/ 95 h 172"/>
                  <a:gd name="T60" fmla="*/ 51 w 204"/>
                  <a:gd name="T61" fmla="*/ 98 h 172"/>
                  <a:gd name="T62" fmla="*/ 53 w 204"/>
                  <a:gd name="T63" fmla="*/ 100 h 172"/>
                  <a:gd name="T64" fmla="*/ 54 w 204"/>
                  <a:gd name="T65" fmla="*/ 101 h 172"/>
                  <a:gd name="T66" fmla="*/ 60 w 204"/>
                  <a:gd name="T67" fmla="*/ 108 h 172"/>
                  <a:gd name="T68" fmla="*/ 67 w 204"/>
                  <a:gd name="T69" fmla="*/ 114 h 172"/>
                  <a:gd name="T70" fmla="*/ 70 w 204"/>
                  <a:gd name="T71" fmla="*/ 117 h 172"/>
                  <a:gd name="T72" fmla="*/ 73 w 204"/>
                  <a:gd name="T73" fmla="*/ 120 h 172"/>
                  <a:gd name="T74" fmla="*/ 87 w 204"/>
                  <a:gd name="T75" fmla="*/ 131 h 172"/>
                  <a:gd name="T76" fmla="*/ 102 w 204"/>
                  <a:gd name="T77" fmla="*/ 141 h 172"/>
                  <a:gd name="T78" fmla="*/ 106 w 204"/>
                  <a:gd name="T79" fmla="*/ 143 h 172"/>
                  <a:gd name="T80" fmla="*/ 110 w 204"/>
                  <a:gd name="T81" fmla="*/ 145 h 172"/>
                  <a:gd name="T82" fmla="*/ 118 w 204"/>
                  <a:gd name="T83" fmla="*/ 150 h 172"/>
                  <a:gd name="T84" fmla="*/ 126 w 204"/>
                  <a:gd name="T85" fmla="*/ 153 h 172"/>
                  <a:gd name="T86" fmla="*/ 134 w 204"/>
                  <a:gd name="T87" fmla="*/ 157 h 172"/>
                  <a:gd name="T88" fmla="*/ 138 w 204"/>
                  <a:gd name="T89" fmla="*/ 158 h 172"/>
                  <a:gd name="T90" fmla="*/ 142 w 204"/>
                  <a:gd name="T91" fmla="*/ 160 h 172"/>
                  <a:gd name="T92" fmla="*/ 151 w 204"/>
                  <a:gd name="T93" fmla="*/ 163 h 172"/>
                  <a:gd name="T94" fmla="*/ 159 w 204"/>
                  <a:gd name="T95" fmla="*/ 165 h 172"/>
                  <a:gd name="T96" fmla="*/ 168 w 204"/>
                  <a:gd name="T97" fmla="*/ 167 h 172"/>
                  <a:gd name="T98" fmla="*/ 204 w 204"/>
                  <a:gd name="T99" fmla="*/ 172 h 172"/>
                  <a:gd name="T100" fmla="*/ 204 w 204"/>
                  <a:gd name="T10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172">
                    <a:moveTo>
                      <a:pt x="204" y="172"/>
                    </a:moveTo>
                    <a:cubicBezTo>
                      <a:pt x="192" y="172"/>
                      <a:pt x="180" y="170"/>
                      <a:pt x="168" y="168"/>
                    </a:cubicBezTo>
                    <a:cubicBezTo>
                      <a:pt x="159" y="166"/>
                      <a:pt x="159" y="166"/>
                      <a:pt x="159" y="166"/>
                    </a:cubicBezTo>
                    <a:cubicBezTo>
                      <a:pt x="156" y="166"/>
                      <a:pt x="153" y="165"/>
                      <a:pt x="150" y="164"/>
                    </a:cubicBezTo>
                    <a:cubicBezTo>
                      <a:pt x="147" y="163"/>
                      <a:pt x="145" y="162"/>
                      <a:pt x="142" y="161"/>
                    </a:cubicBezTo>
                    <a:cubicBezTo>
                      <a:pt x="138" y="160"/>
                      <a:pt x="138" y="160"/>
                      <a:pt x="138" y="160"/>
                    </a:cubicBezTo>
                    <a:cubicBezTo>
                      <a:pt x="136" y="160"/>
                      <a:pt x="135" y="159"/>
                      <a:pt x="133" y="158"/>
                    </a:cubicBezTo>
                    <a:cubicBezTo>
                      <a:pt x="131" y="157"/>
                      <a:pt x="128" y="156"/>
                      <a:pt x="125" y="155"/>
                    </a:cubicBezTo>
                    <a:cubicBezTo>
                      <a:pt x="117" y="151"/>
                      <a:pt x="117" y="151"/>
                      <a:pt x="117" y="151"/>
                    </a:cubicBezTo>
                    <a:cubicBezTo>
                      <a:pt x="114" y="150"/>
                      <a:pt x="111" y="149"/>
                      <a:pt x="109" y="147"/>
                    </a:cubicBezTo>
                    <a:cubicBezTo>
                      <a:pt x="107" y="147"/>
                      <a:pt x="106" y="146"/>
                      <a:pt x="105" y="145"/>
                    </a:cubicBezTo>
                    <a:cubicBezTo>
                      <a:pt x="101" y="143"/>
                      <a:pt x="101" y="143"/>
                      <a:pt x="101" y="143"/>
                    </a:cubicBezTo>
                    <a:cubicBezTo>
                      <a:pt x="96" y="140"/>
                      <a:pt x="91" y="137"/>
                      <a:pt x="86" y="133"/>
                    </a:cubicBezTo>
                    <a:cubicBezTo>
                      <a:pt x="81" y="130"/>
                      <a:pt x="76" y="126"/>
                      <a:pt x="71" y="122"/>
                    </a:cubicBezTo>
                    <a:cubicBezTo>
                      <a:pt x="68" y="119"/>
                      <a:pt x="68" y="119"/>
                      <a:pt x="68" y="119"/>
                    </a:cubicBezTo>
                    <a:cubicBezTo>
                      <a:pt x="67" y="118"/>
                      <a:pt x="66" y="117"/>
                      <a:pt x="65" y="116"/>
                    </a:cubicBezTo>
                    <a:cubicBezTo>
                      <a:pt x="62" y="114"/>
                      <a:pt x="60" y="112"/>
                      <a:pt x="58" y="110"/>
                    </a:cubicBezTo>
                    <a:cubicBezTo>
                      <a:pt x="52" y="104"/>
                      <a:pt x="52" y="104"/>
                      <a:pt x="52" y="104"/>
                    </a:cubicBezTo>
                    <a:cubicBezTo>
                      <a:pt x="50" y="102"/>
                      <a:pt x="50" y="102"/>
                      <a:pt x="50" y="102"/>
                    </a:cubicBezTo>
                    <a:cubicBezTo>
                      <a:pt x="49" y="100"/>
                      <a:pt x="49" y="100"/>
                      <a:pt x="49" y="100"/>
                    </a:cubicBezTo>
                    <a:cubicBezTo>
                      <a:pt x="46" y="97"/>
                      <a:pt x="46" y="97"/>
                      <a:pt x="46" y="97"/>
                    </a:cubicBezTo>
                    <a:cubicBezTo>
                      <a:pt x="44" y="95"/>
                      <a:pt x="42" y="92"/>
                      <a:pt x="40" y="90"/>
                    </a:cubicBezTo>
                    <a:cubicBezTo>
                      <a:pt x="38" y="87"/>
                      <a:pt x="36" y="85"/>
                      <a:pt x="35" y="83"/>
                    </a:cubicBezTo>
                    <a:cubicBezTo>
                      <a:pt x="31" y="78"/>
                      <a:pt x="28" y="73"/>
                      <a:pt x="25" y="67"/>
                    </a:cubicBezTo>
                    <a:cubicBezTo>
                      <a:pt x="13" y="47"/>
                      <a:pt x="4" y="24"/>
                      <a:pt x="0" y="0"/>
                    </a:cubicBezTo>
                    <a:cubicBezTo>
                      <a:pt x="1" y="0"/>
                      <a:pt x="1" y="0"/>
                      <a:pt x="1" y="0"/>
                    </a:cubicBezTo>
                    <a:cubicBezTo>
                      <a:pt x="1" y="0"/>
                      <a:pt x="1" y="0"/>
                      <a:pt x="1" y="0"/>
                    </a:cubicBezTo>
                    <a:cubicBezTo>
                      <a:pt x="6" y="23"/>
                      <a:pt x="15" y="45"/>
                      <a:pt x="28" y="66"/>
                    </a:cubicBezTo>
                    <a:cubicBezTo>
                      <a:pt x="31" y="71"/>
                      <a:pt x="34" y="76"/>
                      <a:pt x="37" y="81"/>
                    </a:cubicBezTo>
                    <a:cubicBezTo>
                      <a:pt x="41" y="85"/>
                      <a:pt x="44" y="90"/>
                      <a:pt x="48" y="95"/>
                    </a:cubicBezTo>
                    <a:cubicBezTo>
                      <a:pt x="51" y="98"/>
                      <a:pt x="51" y="98"/>
                      <a:pt x="51" y="98"/>
                    </a:cubicBezTo>
                    <a:cubicBezTo>
                      <a:pt x="53" y="100"/>
                      <a:pt x="53" y="100"/>
                      <a:pt x="53" y="100"/>
                    </a:cubicBezTo>
                    <a:cubicBezTo>
                      <a:pt x="54" y="101"/>
                      <a:pt x="54" y="101"/>
                      <a:pt x="54" y="101"/>
                    </a:cubicBezTo>
                    <a:cubicBezTo>
                      <a:pt x="60" y="108"/>
                      <a:pt x="60" y="108"/>
                      <a:pt x="60" y="108"/>
                    </a:cubicBezTo>
                    <a:cubicBezTo>
                      <a:pt x="62" y="110"/>
                      <a:pt x="64" y="112"/>
                      <a:pt x="67" y="114"/>
                    </a:cubicBezTo>
                    <a:cubicBezTo>
                      <a:pt x="68" y="115"/>
                      <a:pt x="69" y="116"/>
                      <a:pt x="70" y="117"/>
                    </a:cubicBezTo>
                    <a:cubicBezTo>
                      <a:pt x="73" y="120"/>
                      <a:pt x="73" y="120"/>
                      <a:pt x="73" y="120"/>
                    </a:cubicBezTo>
                    <a:cubicBezTo>
                      <a:pt x="78" y="124"/>
                      <a:pt x="82" y="128"/>
                      <a:pt x="87" y="131"/>
                    </a:cubicBezTo>
                    <a:cubicBezTo>
                      <a:pt x="92" y="135"/>
                      <a:pt x="97" y="138"/>
                      <a:pt x="102" y="141"/>
                    </a:cubicBezTo>
                    <a:cubicBezTo>
                      <a:pt x="106" y="143"/>
                      <a:pt x="106" y="143"/>
                      <a:pt x="106" y="143"/>
                    </a:cubicBezTo>
                    <a:cubicBezTo>
                      <a:pt x="107" y="144"/>
                      <a:pt x="108" y="145"/>
                      <a:pt x="110" y="145"/>
                    </a:cubicBezTo>
                    <a:cubicBezTo>
                      <a:pt x="112" y="147"/>
                      <a:pt x="115" y="148"/>
                      <a:pt x="118" y="150"/>
                    </a:cubicBezTo>
                    <a:cubicBezTo>
                      <a:pt x="126" y="153"/>
                      <a:pt x="126" y="153"/>
                      <a:pt x="126" y="153"/>
                    </a:cubicBezTo>
                    <a:cubicBezTo>
                      <a:pt x="128" y="155"/>
                      <a:pt x="131" y="156"/>
                      <a:pt x="134" y="157"/>
                    </a:cubicBezTo>
                    <a:cubicBezTo>
                      <a:pt x="135" y="157"/>
                      <a:pt x="137" y="158"/>
                      <a:pt x="138" y="158"/>
                    </a:cubicBezTo>
                    <a:cubicBezTo>
                      <a:pt x="142" y="160"/>
                      <a:pt x="142" y="160"/>
                      <a:pt x="142" y="160"/>
                    </a:cubicBezTo>
                    <a:cubicBezTo>
                      <a:pt x="145" y="161"/>
                      <a:pt x="148" y="162"/>
                      <a:pt x="151" y="163"/>
                    </a:cubicBezTo>
                    <a:cubicBezTo>
                      <a:pt x="154" y="164"/>
                      <a:pt x="156" y="164"/>
                      <a:pt x="159" y="165"/>
                    </a:cubicBezTo>
                    <a:cubicBezTo>
                      <a:pt x="168" y="167"/>
                      <a:pt x="168" y="167"/>
                      <a:pt x="168" y="167"/>
                    </a:cubicBezTo>
                    <a:cubicBezTo>
                      <a:pt x="180" y="170"/>
                      <a:pt x="192" y="171"/>
                      <a:pt x="204" y="172"/>
                    </a:cubicBezTo>
                    <a:cubicBezTo>
                      <a:pt x="204" y="172"/>
                      <a:pt x="204" y="172"/>
                      <a:pt x="204" y="172"/>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79" name="9Slide.vn 49">
                <a:extLst>
                  <a:ext uri="{FF2B5EF4-FFF2-40B4-BE49-F238E27FC236}">
                    <a16:creationId xmlns:a16="http://schemas.microsoft.com/office/drawing/2014/main" id="{9D434C6F-0699-2843-8A4E-12475F6F8AD9}"/>
                  </a:ext>
                </a:extLst>
              </p:cNvPr>
              <p:cNvSpPr>
                <a:spLocks/>
              </p:cNvSpPr>
              <p:nvPr/>
            </p:nvSpPr>
            <p:spPr bwMode="auto">
              <a:xfrm>
                <a:off x="10770307" y="3295387"/>
                <a:ext cx="796419" cy="1147199"/>
              </a:xfrm>
              <a:custGeom>
                <a:avLst/>
                <a:gdLst>
                  <a:gd name="T0" fmla="*/ 0 w 279"/>
                  <a:gd name="T1" fmla="*/ 0 h 402"/>
                  <a:gd name="T2" fmla="*/ 118 w 279"/>
                  <a:gd name="T3" fmla="*/ 57 h 402"/>
                  <a:gd name="T4" fmla="*/ 210 w 279"/>
                  <a:gd name="T5" fmla="*/ 151 h 402"/>
                  <a:gd name="T6" fmla="*/ 265 w 279"/>
                  <a:gd name="T7" fmla="*/ 271 h 402"/>
                  <a:gd name="T8" fmla="*/ 274 w 279"/>
                  <a:gd name="T9" fmla="*/ 402 h 402"/>
                  <a:gd name="T10" fmla="*/ 273 w 279"/>
                  <a:gd name="T11" fmla="*/ 402 h 402"/>
                  <a:gd name="T12" fmla="*/ 273 w 279"/>
                  <a:gd name="T13" fmla="*/ 401 h 402"/>
                  <a:gd name="T14" fmla="*/ 261 w 279"/>
                  <a:gd name="T15" fmla="*/ 272 h 402"/>
                  <a:gd name="T16" fmla="*/ 207 w 279"/>
                  <a:gd name="T17" fmla="*/ 153 h 402"/>
                  <a:gd name="T18" fmla="*/ 117 w 279"/>
                  <a:gd name="T19" fmla="*/ 59 h 402"/>
                  <a:gd name="T20" fmla="*/ 0 w 279"/>
                  <a:gd name="T21" fmla="*/ 0 h 402"/>
                  <a:gd name="T22" fmla="*/ 0 w 279"/>
                  <a:gd name="T23"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02">
                    <a:moveTo>
                      <a:pt x="0" y="0"/>
                    </a:moveTo>
                    <a:cubicBezTo>
                      <a:pt x="42" y="12"/>
                      <a:pt x="82" y="32"/>
                      <a:pt x="118" y="57"/>
                    </a:cubicBezTo>
                    <a:cubicBezTo>
                      <a:pt x="154" y="83"/>
                      <a:pt x="185" y="115"/>
                      <a:pt x="210" y="151"/>
                    </a:cubicBezTo>
                    <a:cubicBezTo>
                      <a:pt x="235" y="187"/>
                      <a:pt x="254" y="228"/>
                      <a:pt x="265" y="271"/>
                    </a:cubicBezTo>
                    <a:cubicBezTo>
                      <a:pt x="275" y="313"/>
                      <a:pt x="279" y="358"/>
                      <a:pt x="274" y="402"/>
                    </a:cubicBezTo>
                    <a:cubicBezTo>
                      <a:pt x="273" y="402"/>
                      <a:pt x="273" y="402"/>
                      <a:pt x="273" y="402"/>
                    </a:cubicBezTo>
                    <a:cubicBezTo>
                      <a:pt x="273" y="401"/>
                      <a:pt x="273" y="401"/>
                      <a:pt x="273" y="401"/>
                    </a:cubicBezTo>
                    <a:cubicBezTo>
                      <a:pt x="276" y="358"/>
                      <a:pt x="272" y="314"/>
                      <a:pt x="261" y="272"/>
                    </a:cubicBezTo>
                    <a:cubicBezTo>
                      <a:pt x="249" y="230"/>
                      <a:pt x="232" y="189"/>
                      <a:pt x="207" y="153"/>
                    </a:cubicBezTo>
                    <a:cubicBezTo>
                      <a:pt x="183" y="117"/>
                      <a:pt x="152" y="85"/>
                      <a:pt x="117" y="59"/>
                    </a:cubicBezTo>
                    <a:cubicBezTo>
                      <a:pt x="82" y="33"/>
                      <a:pt x="42" y="13"/>
                      <a:pt x="0" y="0"/>
                    </a:cubicBezTo>
                    <a:cubicBezTo>
                      <a:pt x="0" y="0"/>
                      <a:pt x="0" y="0"/>
                      <a:pt x="0"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0" name="9Slide.vn 50">
                <a:extLst>
                  <a:ext uri="{FF2B5EF4-FFF2-40B4-BE49-F238E27FC236}">
                    <a16:creationId xmlns:a16="http://schemas.microsoft.com/office/drawing/2014/main" id="{4AC330B4-3B14-0A40-99DE-88FEB0F3DCB5}"/>
                  </a:ext>
                </a:extLst>
              </p:cNvPr>
              <p:cNvSpPr>
                <a:spLocks/>
              </p:cNvSpPr>
              <p:nvPr/>
            </p:nvSpPr>
            <p:spPr bwMode="auto">
              <a:xfrm>
                <a:off x="9515404" y="3335900"/>
                <a:ext cx="530617" cy="464413"/>
              </a:xfrm>
              <a:custGeom>
                <a:avLst/>
                <a:gdLst>
                  <a:gd name="T0" fmla="*/ 0 w 186"/>
                  <a:gd name="T1" fmla="*/ 162 h 163"/>
                  <a:gd name="T2" fmla="*/ 35 w 186"/>
                  <a:gd name="T3" fmla="*/ 110 h 163"/>
                  <a:gd name="T4" fmla="*/ 79 w 186"/>
                  <a:gd name="T5" fmla="*/ 65 h 163"/>
                  <a:gd name="T6" fmla="*/ 129 w 186"/>
                  <a:gd name="T7" fmla="*/ 27 h 163"/>
                  <a:gd name="T8" fmla="*/ 143 w 186"/>
                  <a:gd name="T9" fmla="*/ 19 h 163"/>
                  <a:gd name="T10" fmla="*/ 157 w 186"/>
                  <a:gd name="T11" fmla="*/ 12 h 163"/>
                  <a:gd name="T12" fmla="*/ 171 w 186"/>
                  <a:gd name="T13" fmla="*/ 5 h 163"/>
                  <a:gd name="T14" fmla="*/ 186 w 186"/>
                  <a:gd name="T15" fmla="*/ 0 h 163"/>
                  <a:gd name="T16" fmla="*/ 186 w 186"/>
                  <a:gd name="T17" fmla="*/ 0 h 163"/>
                  <a:gd name="T18" fmla="*/ 186 w 186"/>
                  <a:gd name="T19" fmla="*/ 0 h 163"/>
                  <a:gd name="T20" fmla="*/ 186 w 186"/>
                  <a:gd name="T21" fmla="*/ 0 h 163"/>
                  <a:gd name="T22" fmla="*/ 172 w 186"/>
                  <a:gd name="T23" fmla="*/ 7 h 163"/>
                  <a:gd name="T24" fmla="*/ 158 w 186"/>
                  <a:gd name="T25" fmla="*/ 14 h 163"/>
                  <a:gd name="T26" fmla="*/ 145 w 186"/>
                  <a:gd name="T27" fmla="*/ 22 h 163"/>
                  <a:gd name="T28" fmla="*/ 131 w 186"/>
                  <a:gd name="T29" fmla="*/ 30 h 163"/>
                  <a:gd name="T30" fmla="*/ 81 w 186"/>
                  <a:gd name="T31" fmla="*/ 67 h 163"/>
                  <a:gd name="T32" fmla="*/ 37 w 186"/>
                  <a:gd name="T33" fmla="*/ 112 h 163"/>
                  <a:gd name="T34" fmla="*/ 1 w 186"/>
                  <a:gd name="T35" fmla="*/ 163 h 163"/>
                  <a:gd name="T36" fmla="*/ 0 w 186"/>
                  <a:gd name="T37" fmla="*/ 163 h 163"/>
                  <a:gd name="T38" fmla="*/ 0 w 186"/>
                  <a:gd name="T3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 h="163">
                    <a:moveTo>
                      <a:pt x="0" y="162"/>
                    </a:moveTo>
                    <a:cubicBezTo>
                      <a:pt x="11" y="144"/>
                      <a:pt x="22" y="127"/>
                      <a:pt x="35" y="110"/>
                    </a:cubicBezTo>
                    <a:cubicBezTo>
                      <a:pt x="49" y="94"/>
                      <a:pt x="63" y="79"/>
                      <a:pt x="79" y="65"/>
                    </a:cubicBezTo>
                    <a:cubicBezTo>
                      <a:pt x="94" y="51"/>
                      <a:pt x="111" y="38"/>
                      <a:pt x="129" y="27"/>
                    </a:cubicBezTo>
                    <a:cubicBezTo>
                      <a:pt x="143" y="19"/>
                      <a:pt x="143" y="19"/>
                      <a:pt x="143" y="19"/>
                    </a:cubicBezTo>
                    <a:cubicBezTo>
                      <a:pt x="148" y="17"/>
                      <a:pt x="152" y="14"/>
                      <a:pt x="157" y="12"/>
                    </a:cubicBezTo>
                    <a:cubicBezTo>
                      <a:pt x="171" y="5"/>
                      <a:pt x="171" y="5"/>
                      <a:pt x="171" y="5"/>
                    </a:cubicBezTo>
                    <a:cubicBezTo>
                      <a:pt x="176" y="3"/>
                      <a:pt x="181" y="1"/>
                      <a:pt x="186" y="0"/>
                    </a:cubicBezTo>
                    <a:cubicBezTo>
                      <a:pt x="186" y="0"/>
                      <a:pt x="186" y="0"/>
                      <a:pt x="186" y="0"/>
                    </a:cubicBezTo>
                    <a:cubicBezTo>
                      <a:pt x="186" y="0"/>
                      <a:pt x="186" y="0"/>
                      <a:pt x="186" y="0"/>
                    </a:cubicBezTo>
                    <a:cubicBezTo>
                      <a:pt x="186" y="0"/>
                      <a:pt x="186" y="0"/>
                      <a:pt x="186" y="0"/>
                    </a:cubicBezTo>
                    <a:cubicBezTo>
                      <a:pt x="181" y="2"/>
                      <a:pt x="177" y="5"/>
                      <a:pt x="172" y="7"/>
                    </a:cubicBezTo>
                    <a:cubicBezTo>
                      <a:pt x="158" y="14"/>
                      <a:pt x="158" y="14"/>
                      <a:pt x="158" y="14"/>
                    </a:cubicBezTo>
                    <a:cubicBezTo>
                      <a:pt x="154" y="17"/>
                      <a:pt x="149" y="19"/>
                      <a:pt x="145" y="22"/>
                    </a:cubicBezTo>
                    <a:cubicBezTo>
                      <a:pt x="131" y="30"/>
                      <a:pt x="131" y="30"/>
                      <a:pt x="131" y="30"/>
                    </a:cubicBezTo>
                    <a:cubicBezTo>
                      <a:pt x="114" y="41"/>
                      <a:pt x="97" y="53"/>
                      <a:pt x="81" y="67"/>
                    </a:cubicBezTo>
                    <a:cubicBezTo>
                      <a:pt x="65" y="81"/>
                      <a:pt x="50" y="96"/>
                      <a:pt x="37" y="112"/>
                    </a:cubicBezTo>
                    <a:cubicBezTo>
                      <a:pt x="24" y="127"/>
                      <a:pt x="11" y="145"/>
                      <a:pt x="1" y="163"/>
                    </a:cubicBezTo>
                    <a:cubicBezTo>
                      <a:pt x="0" y="163"/>
                      <a:pt x="0" y="163"/>
                      <a:pt x="0" y="163"/>
                    </a:cubicBezTo>
                    <a:lnTo>
                      <a:pt x="0" y="162"/>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1" name="9Slide.vn 51">
                <a:extLst>
                  <a:ext uri="{FF2B5EF4-FFF2-40B4-BE49-F238E27FC236}">
                    <a16:creationId xmlns:a16="http://schemas.microsoft.com/office/drawing/2014/main" id="{4B054962-CD73-E346-818F-4A8628A23CD6}"/>
                  </a:ext>
                </a:extLst>
              </p:cNvPr>
              <p:cNvSpPr>
                <a:spLocks/>
              </p:cNvSpPr>
              <p:nvPr/>
            </p:nvSpPr>
            <p:spPr bwMode="auto">
              <a:xfrm>
                <a:off x="9379044" y="4480134"/>
                <a:ext cx="99800" cy="333982"/>
              </a:xfrm>
              <a:custGeom>
                <a:avLst/>
                <a:gdLst>
                  <a:gd name="T0" fmla="*/ 34 w 35"/>
                  <a:gd name="T1" fmla="*/ 117 h 117"/>
                  <a:gd name="T2" fmla="*/ 22 w 35"/>
                  <a:gd name="T3" fmla="*/ 89 h 117"/>
                  <a:gd name="T4" fmla="*/ 11 w 35"/>
                  <a:gd name="T5" fmla="*/ 61 h 117"/>
                  <a:gd name="T6" fmla="*/ 3 w 35"/>
                  <a:gd name="T7" fmla="*/ 31 h 117"/>
                  <a:gd name="T8" fmla="*/ 0 w 35"/>
                  <a:gd name="T9" fmla="*/ 0 h 117"/>
                  <a:gd name="T10" fmla="*/ 0 w 35"/>
                  <a:gd name="T11" fmla="*/ 0 h 117"/>
                  <a:gd name="T12" fmla="*/ 1 w 35"/>
                  <a:gd name="T13" fmla="*/ 0 h 117"/>
                  <a:gd name="T14" fmla="*/ 7 w 35"/>
                  <a:gd name="T15" fmla="*/ 30 h 117"/>
                  <a:gd name="T16" fmla="*/ 14 w 35"/>
                  <a:gd name="T17" fmla="*/ 60 h 117"/>
                  <a:gd name="T18" fmla="*/ 23 w 35"/>
                  <a:gd name="T19" fmla="*/ 89 h 117"/>
                  <a:gd name="T20" fmla="*/ 35 w 35"/>
                  <a:gd name="T21" fmla="*/ 117 h 117"/>
                  <a:gd name="T22" fmla="*/ 35 w 35"/>
                  <a:gd name="T23" fmla="*/ 117 h 117"/>
                  <a:gd name="T24" fmla="*/ 34 w 35"/>
                  <a:gd name="T2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17">
                    <a:moveTo>
                      <a:pt x="34" y="117"/>
                    </a:moveTo>
                    <a:cubicBezTo>
                      <a:pt x="30" y="108"/>
                      <a:pt x="25" y="99"/>
                      <a:pt x="22" y="89"/>
                    </a:cubicBezTo>
                    <a:cubicBezTo>
                      <a:pt x="18" y="80"/>
                      <a:pt x="14" y="70"/>
                      <a:pt x="11" y="61"/>
                    </a:cubicBezTo>
                    <a:cubicBezTo>
                      <a:pt x="8" y="51"/>
                      <a:pt x="5" y="41"/>
                      <a:pt x="3" y="31"/>
                    </a:cubicBezTo>
                    <a:cubicBezTo>
                      <a:pt x="2" y="21"/>
                      <a:pt x="0" y="11"/>
                      <a:pt x="0" y="0"/>
                    </a:cubicBezTo>
                    <a:cubicBezTo>
                      <a:pt x="0" y="0"/>
                      <a:pt x="0" y="0"/>
                      <a:pt x="0" y="0"/>
                    </a:cubicBezTo>
                    <a:cubicBezTo>
                      <a:pt x="1" y="0"/>
                      <a:pt x="1" y="0"/>
                      <a:pt x="1" y="0"/>
                    </a:cubicBezTo>
                    <a:cubicBezTo>
                      <a:pt x="3" y="10"/>
                      <a:pt x="5" y="20"/>
                      <a:pt x="7" y="30"/>
                    </a:cubicBezTo>
                    <a:cubicBezTo>
                      <a:pt x="10" y="40"/>
                      <a:pt x="12" y="50"/>
                      <a:pt x="14" y="60"/>
                    </a:cubicBezTo>
                    <a:cubicBezTo>
                      <a:pt x="17" y="69"/>
                      <a:pt x="20" y="79"/>
                      <a:pt x="23" y="89"/>
                    </a:cubicBezTo>
                    <a:cubicBezTo>
                      <a:pt x="27" y="98"/>
                      <a:pt x="31" y="108"/>
                      <a:pt x="35" y="117"/>
                    </a:cubicBezTo>
                    <a:cubicBezTo>
                      <a:pt x="35" y="117"/>
                      <a:pt x="35" y="117"/>
                      <a:pt x="35" y="117"/>
                    </a:cubicBezTo>
                    <a:lnTo>
                      <a:pt x="34" y="117"/>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2" name="9Slide.vn 52">
                <a:extLst>
                  <a:ext uri="{FF2B5EF4-FFF2-40B4-BE49-F238E27FC236}">
                    <a16:creationId xmlns:a16="http://schemas.microsoft.com/office/drawing/2014/main" id="{4925D163-3D6D-3140-BB78-1B46CA78FD4B}"/>
                  </a:ext>
                </a:extLst>
              </p:cNvPr>
              <p:cNvSpPr>
                <a:spLocks/>
              </p:cNvSpPr>
              <p:nvPr/>
            </p:nvSpPr>
            <p:spPr bwMode="auto">
              <a:xfrm>
                <a:off x="9881005" y="5127348"/>
                <a:ext cx="1342845" cy="314220"/>
              </a:xfrm>
              <a:custGeom>
                <a:avLst/>
                <a:gdLst>
                  <a:gd name="T0" fmla="*/ 422 w 471"/>
                  <a:gd name="T1" fmla="*/ 41 h 110"/>
                  <a:gd name="T2" fmla="*/ 395 w 471"/>
                  <a:gd name="T3" fmla="*/ 58 h 110"/>
                  <a:gd name="T4" fmla="*/ 374 w 471"/>
                  <a:gd name="T5" fmla="*/ 70 h 110"/>
                  <a:gd name="T6" fmla="*/ 359 w 471"/>
                  <a:gd name="T7" fmla="*/ 77 h 110"/>
                  <a:gd name="T8" fmla="*/ 337 w 471"/>
                  <a:gd name="T9" fmla="*/ 86 h 110"/>
                  <a:gd name="T10" fmla="*/ 334 w 471"/>
                  <a:gd name="T11" fmla="*/ 87 h 110"/>
                  <a:gd name="T12" fmla="*/ 322 w 471"/>
                  <a:gd name="T13" fmla="*/ 91 h 110"/>
                  <a:gd name="T14" fmla="*/ 307 w 471"/>
                  <a:gd name="T15" fmla="*/ 96 h 110"/>
                  <a:gd name="T16" fmla="*/ 260 w 471"/>
                  <a:gd name="T17" fmla="*/ 106 h 110"/>
                  <a:gd name="T18" fmla="*/ 252 w 471"/>
                  <a:gd name="T19" fmla="*/ 107 h 110"/>
                  <a:gd name="T20" fmla="*/ 236 w 471"/>
                  <a:gd name="T21" fmla="*/ 109 h 110"/>
                  <a:gd name="T22" fmla="*/ 228 w 471"/>
                  <a:gd name="T23" fmla="*/ 109 h 110"/>
                  <a:gd name="T24" fmla="*/ 196 w 471"/>
                  <a:gd name="T25" fmla="*/ 110 h 110"/>
                  <a:gd name="T26" fmla="*/ 188 w 471"/>
                  <a:gd name="T27" fmla="*/ 110 h 110"/>
                  <a:gd name="T28" fmla="*/ 172 w 471"/>
                  <a:gd name="T29" fmla="*/ 109 h 110"/>
                  <a:gd name="T30" fmla="*/ 148 w 471"/>
                  <a:gd name="T31" fmla="*/ 106 h 110"/>
                  <a:gd name="T32" fmla="*/ 0 w 471"/>
                  <a:gd name="T33" fmla="*/ 49 h 110"/>
                  <a:gd name="T34" fmla="*/ 0 w 471"/>
                  <a:gd name="T35" fmla="*/ 49 h 110"/>
                  <a:gd name="T36" fmla="*/ 149 w 471"/>
                  <a:gd name="T37" fmla="*/ 102 h 110"/>
                  <a:gd name="T38" fmla="*/ 172 w 471"/>
                  <a:gd name="T39" fmla="*/ 105 h 110"/>
                  <a:gd name="T40" fmla="*/ 188 w 471"/>
                  <a:gd name="T41" fmla="*/ 106 h 110"/>
                  <a:gd name="T42" fmla="*/ 196 w 471"/>
                  <a:gd name="T43" fmla="*/ 106 h 110"/>
                  <a:gd name="T44" fmla="*/ 228 w 471"/>
                  <a:gd name="T45" fmla="*/ 106 h 110"/>
                  <a:gd name="T46" fmla="*/ 236 w 471"/>
                  <a:gd name="T47" fmla="*/ 105 h 110"/>
                  <a:gd name="T48" fmla="*/ 252 w 471"/>
                  <a:gd name="T49" fmla="*/ 104 h 110"/>
                  <a:gd name="T50" fmla="*/ 259 w 471"/>
                  <a:gd name="T51" fmla="*/ 103 h 110"/>
                  <a:gd name="T52" fmla="*/ 306 w 471"/>
                  <a:gd name="T53" fmla="*/ 93 h 110"/>
                  <a:gd name="T54" fmla="*/ 321 w 471"/>
                  <a:gd name="T55" fmla="*/ 89 h 110"/>
                  <a:gd name="T56" fmla="*/ 333 w 471"/>
                  <a:gd name="T57" fmla="*/ 85 h 110"/>
                  <a:gd name="T58" fmla="*/ 336 w 471"/>
                  <a:gd name="T59" fmla="*/ 84 h 110"/>
                  <a:gd name="T60" fmla="*/ 359 w 471"/>
                  <a:gd name="T61" fmla="*/ 75 h 110"/>
                  <a:gd name="T62" fmla="*/ 373 w 471"/>
                  <a:gd name="T63" fmla="*/ 68 h 110"/>
                  <a:gd name="T64" fmla="*/ 394 w 471"/>
                  <a:gd name="T65" fmla="*/ 57 h 110"/>
                  <a:gd name="T66" fmla="*/ 421 w 471"/>
                  <a:gd name="T67" fmla="*/ 40 h 110"/>
                  <a:gd name="T68" fmla="*/ 471 w 471"/>
                  <a:gd name="T6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110">
                    <a:moveTo>
                      <a:pt x="471" y="0"/>
                    </a:moveTo>
                    <a:cubicBezTo>
                      <a:pt x="456" y="15"/>
                      <a:pt x="439" y="29"/>
                      <a:pt x="422" y="41"/>
                    </a:cubicBezTo>
                    <a:cubicBezTo>
                      <a:pt x="409" y="50"/>
                      <a:pt x="409" y="50"/>
                      <a:pt x="409" y="50"/>
                    </a:cubicBezTo>
                    <a:cubicBezTo>
                      <a:pt x="404" y="53"/>
                      <a:pt x="400" y="56"/>
                      <a:pt x="395" y="58"/>
                    </a:cubicBezTo>
                    <a:cubicBezTo>
                      <a:pt x="390" y="61"/>
                      <a:pt x="386" y="63"/>
                      <a:pt x="381" y="66"/>
                    </a:cubicBezTo>
                    <a:cubicBezTo>
                      <a:pt x="374" y="70"/>
                      <a:pt x="374" y="70"/>
                      <a:pt x="374" y="70"/>
                    </a:cubicBezTo>
                    <a:cubicBezTo>
                      <a:pt x="372" y="71"/>
                      <a:pt x="369" y="72"/>
                      <a:pt x="367" y="73"/>
                    </a:cubicBezTo>
                    <a:cubicBezTo>
                      <a:pt x="359" y="77"/>
                      <a:pt x="359" y="77"/>
                      <a:pt x="359" y="77"/>
                    </a:cubicBezTo>
                    <a:cubicBezTo>
                      <a:pt x="357" y="78"/>
                      <a:pt x="355" y="79"/>
                      <a:pt x="352" y="80"/>
                    </a:cubicBezTo>
                    <a:cubicBezTo>
                      <a:pt x="337" y="86"/>
                      <a:pt x="337" y="86"/>
                      <a:pt x="337" y="86"/>
                    </a:cubicBezTo>
                    <a:cubicBezTo>
                      <a:pt x="335" y="87"/>
                      <a:pt x="335" y="87"/>
                      <a:pt x="335" y="87"/>
                    </a:cubicBezTo>
                    <a:cubicBezTo>
                      <a:pt x="334" y="87"/>
                      <a:pt x="334" y="87"/>
                      <a:pt x="334" y="87"/>
                    </a:cubicBezTo>
                    <a:cubicBezTo>
                      <a:pt x="330" y="88"/>
                      <a:pt x="330" y="88"/>
                      <a:pt x="330" y="88"/>
                    </a:cubicBezTo>
                    <a:cubicBezTo>
                      <a:pt x="322" y="91"/>
                      <a:pt x="322" y="91"/>
                      <a:pt x="322" y="91"/>
                    </a:cubicBezTo>
                    <a:cubicBezTo>
                      <a:pt x="320" y="92"/>
                      <a:pt x="317" y="93"/>
                      <a:pt x="315" y="94"/>
                    </a:cubicBezTo>
                    <a:cubicBezTo>
                      <a:pt x="307" y="96"/>
                      <a:pt x="307" y="96"/>
                      <a:pt x="307" y="96"/>
                    </a:cubicBezTo>
                    <a:cubicBezTo>
                      <a:pt x="297" y="99"/>
                      <a:pt x="286" y="101"/>
                      <a:pt x="276" y="103"/>
                    </a:cubicBezTo>
                    <a:cubicBezTo>
                      <a:pt x="260" y="106"/>
                      <a:pt x="260" y="106"/>
                      <a:pt x="260" y="106"/>
                    </a:cubicBezTo>
                    <a:cubicBezTo>
                      <a:pt x="256" y="106"/>
                      <a:pt x="256" y="106"/>
                      <a:pt x="256" y="106"/>
                    </a:cubicBezTo>
                    <a:cubicBezTo>
                      <a:pt x="255" y="107"/>
                      <a:pt x="253" y="107"/>
                      <a:pt x="252" y="107"/>
                    </a:cubicBezTo>
                    <a:cubicBezTo>
                      <a:pt x="244" y="108"/>
                      <a:pt x="244" y="108"/>
                      <a:pt x="244" y="108"/>
                    </a:cubicBezTo>
                    <a:cubicBezTo>
                      <a:pt x="236" y="109"/>
                      <a:pt x="236" y="109"/>
                      <a:pt x="236" y="109"/>
                    </a:cubicBezTo>
                    <a:cubicBezTo>
                      <a:pt x="235" y="109"/>
                      <a:pt x="233" y="109"/>
                      <a:pt x="232" y="109"/>
                    </a:cubicBezTo>
                    <a:cubicBezTo>
                      <a:pt x="228" y="109"/>
                      <a:pt x="228" y="109"/>
                      <a:pt x="228" y="109"/>
                    </a:cubicBezTo>
                    <a:cubicBezTo>
                      <a:pt x="223" y="110"/>
                      <a:pt x="217" y="110"/>
                      <a:pt x="212" y="110"/>
                    </a:cubicBezTo>
                    <a:cubicBezTo>
                      <a:pt x="196" y="110"/>
                      <a:pt x="196" y="110"/>
                      <a:pt x="196" y="110"/>
                    </a:cubicBezTo>
                    <a:cubicBezTo>
                      <a:pt x="192" y="110"/>
                      <a:pt x="192" y="110"/>
                      <a:pt x="192" y="110"/>
                    </a:cubicBezTo>
                    <a:cubicBezTo>
                      <a:pt x="188" y="110"/>
                      <a:pt x="188" y="110"/>
                      <a:pt x="188" y="110"/>
                    </a:cubicBezTo>
                    <a:cubicBezTo>
                      <a:pt x="180" y="109"/>
                      <a:pt x="180" y="109"/>
                      <a:pt x="180" y="109"/>
                    </a:cubicBezTo>
                    <a:cubicBezTo>
                      <a:pt x="172" y="109"/>
                      <a:pt x="172" y="109"/>
                      <a:pt x="172" y="109"/>
                    </a:cubicBezTo>
                    <a:cubicBezTo>
                      <a:pt x="169" y="109"/>
                      <a:pt x="167" y="108"/>
                      <a:pt x="164" y="108"/>
                    </a:cubicBezTo>
                    <a:cubicBezTo>
                      <a:pt x="159" y="108"/>
                      <a:pt x="153" y="107"/>
                      <a:pt x="148" y="106"/>
                    </a:cubicBezTo>
                    <a:cubicBezTo>
                      <a:pt x="138" y="105"/>
                      <a:pt x="127" y="103"/>
                      <a:pt x="117" y="100"/>
                    </a:cubicBezTo>
                    <a:cubicBezTo>
                      <a:pt x="75" y="90"/>
                      <a:pt x="35" y="73"/>
                      <a:pt x="0" y="49"/>
                    </a:cubicBezTo>
                    <a:cubicBezTo>
                      <a:pt x="0" y="49"/>
                      <a:pt x="0" y="49"/>
                      <a:pt x="0" y="49"/>
                    </a:cubicBezTo>
                    <a:cubicBezTo>
                      <a:pt x="0" y="49"/>
                      <a:pt x="0" y="49"/>
                      <a:pt x="0" y="49"/>
                    </a:cubicBezTo>
                    <a:cubicBezTo>
                      <a:pt x="36" y="71"/>
                      <a:pt x="76" y="87"/>
                      <a:pt x="117" y="96"/>
                    </a:cubicBezTo>
                    <a:cubicBezTo>
                      <a:pt x="128" y="99"/>
                      <a:pt x="138" y="101"/>
                      <a:pt x="149" y="102"/>
                    </a:cubicBezTo>
                    <a:cubicBezTo>
                      <a:pt x="154" y="103"/>
                      <a:pt x="159" y="104"/>
                      <a:pt x="164" y="104"/>
                    </a:cubicBezTo>
                    <a:cubicBezTo>
                      <a:pt x="167" y="104"/>
                      <a:pt x="170" y="105"/>
                      <a:pt x="172" y="105"/>
                    </a:cubicBezTo>
                    <a:cubicBezTo>
                      <a:pt x="180" y="105"/>
                      <a:pt x="180" y="105"/>
                      <a:pt x="180" y="105"/>
                    </a:cubicBezTo>
                    <a:cubicBezTo>
                      <a:pt x="188" y="106"/>
                      <a:pt x="188" y="106"/>
                      <a:pt x="188" y="106"/>
                    </a:cubicBezTo>
                    <a:cubicBezTo>
                      <a:pt x="192" y="106"/>
                      <a:pt x="192" y="106"/>
                      <a:pt x="192" y="106"/>
                    </a:cubicBezTo>
                    <a:cubicBezTo>
                      <a:pt x="196" y="106"/>
                      <a:pt x="196" y="106"/>
                      <a:pt x="196" y="106"/>
                    </a:cubicBezTo>
                    <a:cubicBezTo>
                      <a:pt x="212" y="106"/>
                      <a:pt x="212" y="106"/>
                      <a:pt x="212" y="106"/>
                    </a:cubicBezTo>
                    <a:cubicBezTo>
                      <a:pt x="217" y="106"/>
                      <a:pt x="223" y="106"/>
                      <a:pt x="228" y="106"/>
                    </a:cubicBezTo>
                    <a:cubicBezTo>
                      <a:pt x="232" y="106"/>
                      <a:pt x="232" y="106"/>
                      <a:pt x="232" y="106"/>
                    </a:cubicBezTo>
                    <a:cubicBezTo>
                      <a:pt x="233" y="106"/>
                      <a:pt x="234" y="106"/>
                      <a:pt x="236" y="105"/>
                    </a:cubicBezTo>
                    <a:cubicBezTo>
                      <a:pt x="244" y="105"/>
                      <a:pt x="244" y="105"/>
                      <a:pt x="244" y="105"/>
                    </a:cubicBezTo>
                    <a:cubicBezTo>
                      <a:pt x="252" y="104"/>
                      <a:pt x="252" y="104"/>
                      <a:pt x="252" y="104"/>
                    </a:cubicBezTo>
                    <a:cubicBezTo>
                      <a:pt x="253" y="104"/>
                      <a:pt x="254" y="104"/>
                      <a:pt x="256" y="103"/>
                    </a:cubicBezTo>
                    <a:cubicBezTo>
                      <a:pt x="259" y="103"/>
                      <a:pt x="259" y="103"/>
                      <a:pt x="259" y="103"/>
                    </a:cubicBezTo>
                    <a:cubicBezTo>
                      <a:pt x="275" y="100"/>
                      <a:pt x="275" y="100"/>
                      <a:pt x="275" y="100"/>
                    </a:cubicBezTo>
                    <a:cubicBezTo>
                      <a:pt x="286" y="98"/>
                      <a:pt x="296" y="96"/>
                      <a:pt x="306" y="93"/>
                    </a:cubicBezTo>
                    <a:cubicBezTo>
                      <a:pt x="314" y="91"/>
                      <a:pt x="314" y="91"/>
                      <a:pt x="314" y="91"/>
                    </a:cubicBezTo>
                    <a:cubicBezTo>
                      <a:pt x="316" y="90"/>
                      <a:pt x="319" y="89"/>
                      <a:pt x="321" y="89"/>
                    </a:cubicBezTo>
                    <a:cubicBezTo>
                      <a:pt x="329" y="86"/>
                      <a:pt x="329" y="86"/>
                      <a:pt x="329" y="86"/>
                    </a:cubicBezTo>
                    <a:cubicBezTo>
                      <a:pt x="333" y="85"/>
                      <a:pt x="333" y="85"/>
                      <a:pt x="333" y="85"/>
                    </a:cubicBezTo>
                    <a:cubicBezTo>
                      <a:pt x="335" y="84"/>
                      <a:pt x="335" y="84"/>
                      <a:pt x="335" y="84"/>
                    </a:cubicBezTo>
                    <a:cubicBezTo>
                      <a:pt x="336" y="84"/>
                      <a:pt x="336" y="84"/>
                      <a:pt x="336" y="84"/>
                    </a:cubicBezTo>
                    <a:cubicBezTo>
                      <a:pt x="351" y="78"/>
                      <a:pt x="351" y="78"/>
                      <a:pt x="351" y="78"/>
                    </a:cubicBezTo>
                    <a:cubicBezTo>
                      <a:pt x="354" y="77"/>
                      <a:pt x="356" y="76"/>
                      <a:pt x="359" y="75"/>
                    </a:cubicBezTo>
                    <a:cubicBezTo>
                      <a:pt x="366" y="71"/>
                      <a:pt x="366" y="71"/>
                      <a:pt x="366" y="71"/>
                    </a:cubicBezTo>
                    <a:cubicBezTo>
                      <a:pt x="368" y="70"/>
                      <a:pt x="371" y="69"/>
                      <a:pt x="373" y="68"/>
                    </a:cubicBezTo>
                    <a:cubicBezTo>
                      <a:pt x="380" y="64"/>
                      <a:pt x="380" y="64"/>
                      <a:pt x="380" y="64"/>
                    </a:cubicBezTo>
                    <a:cubicBezTo>
                      <a:pt x="385" y="62"/>
                      <a:pt x="390" y="60"/>
                      <a:pt x="394" y="57"/>
                    </a:cubicBezTo>
                    <a:cubicBezTo>
                      <a:pt x="399" y="54"/>
                      <a:pt x="403" y="52"/>
                      <a:pt x="408" y="49"/>
                    </a:cubicBezTo>
                    <a:cubicBezTo>
                      <a:pt x="421" y="40"/>
                      <a:pt x="421" y="40"/>
                      <a:pt x="421" y="40"/>
                    </a:cubicBezTo>
                    <a:cubicBezTo>
                      <a:pt x="439" y="28"/>
                      <a:pt x="455" y="15"/>
                      <a:pt x="471" y="0"/>
                    </a:cubicBezTo>
                    <a:cubicBezTo>
                      <a:pt x="471" y="0"/>
                      <a:pt x="471" y="0"/>
                      <a:pt x="471"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3" name="9Slide.vn 53">
                <a:extLst>
                  <a:ext uri="{FF2B5EF4-FFF2-40B4-BE49-F238E27FC236}">
                    <a16:creationId xmlns:a16="http://schemas.microsoft.com/office/drawing/2014/main" id="{98D3310F-A5E8-7340-B579-25C98A485B1B}"/>
                  </a:ext>
                </a:extLst>
              </p:cNvPr>
              <p:cNvSpPr>
                <a:spLocks/>
              </p:cNvSpPr>
              <p:nvPr/>
            </p:nvSpPr>
            <p:spPr bwMode="auto">
              <a:xfrm>
                <a:off x="10283167" y="4725186"/>
                <a:ext cx="1064197" cy="573105"/>
              </a:xfrm>
              <a:custGeom>
                <a:avLst/>
                <a:gdLst>
                  <a:gd name="T0" fmla="*/ 373 w 373"/>
                  <a:gd name="T1" fmla="*/ 0 h 201"/>
                  <a:gd name="T2" fmla="*/ 311 w 373"/>
                  <a:gd name="T3" fmla="*/ 95 h 201"/>
                  <a:gd name="T4" fmla="*/ 221 w 373"/>
                  <a:gd name="T5" fmla="*/ 163 h 201"/>
                  <a:gd name="T6" fmla="*/ 113 w 373"/>
                  <a:gd name="T7" fmla="*/ 197 h 201"/>
                  <a:gd name="T8" fmla="*/ 0 w 373"/>
                  <a:gd name="T9" fmla="*/ 190 h 201"/>
                  <a:gd name="T10" fmla="*/ 0 w 373"/>
                  <a:gd name="T11" fmla="*/ 189 h 201"/>
                  <a:gd name="T12" fmla="*/ 0 w 373"/>
                  <a:gd name="T13" fmla="*/ 189 h 201"/>
                  <a:gd name="T14" fmla="*/ 112 w 373"/>
                  <a:gd name="T15" fmla="*/ 193 h 201"/>
                  <a:gd name="T16" fmla="*/ 220 w 373"/>
                  <a:gd name="T17" fmla="*/ 160 h 201"/>
                  <a:gd name="T18" fmla="*/ 310 w 373"/>
                  <a:gd name="T19" fmla="*/ 93 h 201"/>
                  <a:gd name="T20" fmla="*/ 373 w 373"/>
                  <a:gd name="T21" fmla="*/ 0 h 201"/>
                  <a:gd name="T22" fmla="*/ 373 w 373"/>
                  <a:gd name="T23"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201">
                    <a:moveTo>
                      <a:pt x="373" y="0"/>
                    </a:moveTo>
                    <a:cubicBezTo>
                      <a:pt x="358" y="35"/>
                      <a:pt x="337" y="67"/>
                      <a:pt x="311" y="95"/>
                    </a:cubicBezTo>
                    <a:cubicBezTo>
                      <a:pt x="285" y="122"/>
                      <a:pt x="255" y="146"/>
                      <a:pt x="221" y="163"/>
                    </a:cubicBezTo>
                    <a:cubicBezTo>
                      <a:pt x="187" y="180"/>
                      <a:pt x="151" y="192"/>
                      <a:pt x="113" y="197"/>
                    </a:cubicBezTo>
                    <a:cubicBezTo>
                      <a:pt x="75" y="201"/>
                      <a:pt x="37" y="199"/>
                      <a:pt x="0" y="190"/>
                    </a:cubicBezTo>
                    <a:cubicBezTo>
                      <a:pt x="0" y="189"/>
                      <a:pt x="0" y="189"/>
                      <a:pt x="0" y="189"/>
                    </a:cubicBezTo>
                    <a:cubicBezTo>
                      <a:pt x="0" y="189"/>
                      <a:pt x="0" y="189"/>
                      <a:pt x="0" y="189"/>
                    </a:cubicBezTo>
                    <a:cubicBezTo>
                      <a:pt x="37" y="196"/>
                      <a:pt x="75" y="198"/>
                      <a:pt x="112" y="193"/>
                    </a:cubicBezTo>
                    <a:cubicBezTo>
                      <a:pt x="150" y="188"/>
                      <a:pt x="186" y="177"/>
                      <a:pt x="220" y="160"/>
                    </a:cubicBezTo>
                    <a:cubicBezTo>
                      <a:pt x="253" y="143"/>
                      <a:pt x="284" y="121"/>
                      <a:pt x="310" y="93"/>
                    </a:cubicBezTo>
                    <a:cubicBezTo>
                      <a:pt x="336" y="66"/>
                      <a:pt x="357" y="35"/>
                      <a:pt x="373" y="0"/>
                    </a:cubicBezTo>
                    <a:cubicBezTo>
                      <a:pt x="373" y="0"/>
                      <a:pt x="373" y="0"/>
                      <a:pt x="373"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4" name="9Slide.vn 54">
                <a:extLst>
                  <a:ext uri="{FF2B5EF4-FFF2-40B4-BE49-F238E27FC236}">
                    <a16:creationId xmlns:a16="http://schemas.microsoft.com/office/drawing/2014/main" id="{9AF3F9ED-FDBF-CA46-8EBA-98A07C23587D}"/>
                  </a:ext>
                </a:extLst>
              </p:cNvPr>
              <p:cNvSpPr>
                <a:spLocks/>
              </p:cNvSpPr>
              <p:nvPr/>
            </p:nvSpPr>
            <p:spPr bwMode="auto">
              <a:xfrm>
                <a:off x="11055871" y="3597750"/>
                <a:ext cx="336947" cy="504926"/>
              </a:xfrm>
              <a:custGeom>
                <a:avLst/>
                <a:gdLst>
                  <a:gd name="T0" fmla="*/ 0 w 118"/>
                  <a:gd name="T1" fmla="*/ 0 h 177"/>
                  <a:gd name="T2" fmla="*/ 41 w 118"/>
                  <a:gd name="T3" fmla="*/ 36 h 177"/>
                  <a:gd name="T4" fmla="*/ 75 w 118"/>
                  <a:gd name="T5" fmla="*/ 78 h 177"/>
                  <a:gd name="T6" fmla="*/ 102 w 118"/>
                  <a:gd name="T7" fmla="*/ 125 h 177"/>
                  <a:gd name="T8" fmla="*/ 107 w 118"/>
                  <a:gd name="T9" fmla="*/ 138 h 177"/>
                  <a:gd name="T10" fmla="*/ 111 w 118"/>
                  <a:gd name="T11" fmla="*/ 151 h 177"/>
                  <a:gd name="T12" fmla="*/ 115 w 118"/>
                  <a:gd name="T13" fmla="*/ 164 h 177"/>
                  <a:gd name="T14" fmla="*/ 118 w 118"/>
                  <a:gd name="T15" fmla="*/ 177 h 177"/>
                  <a:gd name="T16" fmla="*/ 118 w 118"/>
                  <a:gd name="T17" fmla="*/ 177 h 177"/>
                  <a:gd name="T18" fmla="*/ 118 w 118"/>
                  <a:gd name="T19" fmla="*/ 177 h 177"/>
                  <a:gd name="T20" fmla="*/ 118 w 118"/>
                  <a:gd name="T21" fmla="*/ 177 h 177"/>
                  <a:gd name="T22" fmla="*/ 114 w 118"/>
                  <a:gd name="T23" fmla="*/ 164 h 177"/>
                  <a:gd name="T24" fmla="*/ 109 w 118"/>
                  <a:gd name="T25" fmla="*/ 152 h 177"/>
                  <a:gd name="T26" fmla="*/ 104 w 118"/>
                  <a:gd name="T27" fmla="*/ 139 h 177"/>
                  <a:gd name="T28" fmla="*/ 98 w 118"/>
                  <a:gd name="T29" fmla="*/ 127 h 177"/>
                  <a:gd name="T30" fmla="*/ 72 w 118"/>
                  <a:gd name="T31" fmla="*/ 80 h 177"/>
                  <a:gd name="T32" fmla="*/ 39 w 118"/>
                  <a:gd name="T33" fmla="*/ 37 h 177"/>
                  <a:gd name="T34" fmla="*/ 0 w 118"/>
                  <a:gd name="T35" fmla="*/ 1 h 177"/>
                  <a:gd name="T36" fmla="*/ 0 w 118"/>
                  <a:gd name="T37"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177">
                    <a:moveTo>
                      <a:pt x="0" y="0"/>
                    </a:moveTo>
                    <a:cubicBezTo>
                      <a:pt x="14" y="11"/>
                      <a:pt x="28" y="23"/>
                      <a:pt x="41" y="36"/>
                    </a:cubicBezTo>
                    <a:cubicBezTo>
                      <a:pt x="53" y="49"/>
                      <a:pt x="65" y="63"/>
                      <a:pt x="75" y="78"/>
                    </a:cubicBezTo>
                    <a:cubicBezTo>
                      <a:pt x="85" y="93"/>
                      <a:pt x="94" y="109"/>
                      <a:pt x="102" y="125"/>
                    </a:cubicBezTo>
                    <a:cubicBezTo>
                      <a:pt x="107" y="138"/>
                      <a:pt x="107" y="138"/>
                      <a:pt x="107" y="138"/>
                    </a:cubicBezTo>
                    <a:cubicBezTo>
                      <a:pt x="108" y="142"/>
                      <a:pt x="110" y="146"/>
                      <a:pt x="111" y="151"/>
                    </a:cubicBezTo>
                    <a:cubicBezTo>
                      <a:pt x="115" y="164"/>
                      <a:pt x="115" y="164"/>
                      <a:pt x="115" y="164"/>
                    </a:cubicBezTo>
                    <a:cubicBezTo>
                      <a:pt x="116" y="168"/>
                      <a:pt x="118" y="172"/>
                      <a:pt x="118" y="177"/>
                    </a:cubicBezTo>
                    <a:cubicBezTo>
                      <a:pt x="118" y="177"/>
                      <a:pt x="118" y="177"/>
                      <a:pt x="118" y="177"/>
                    </a:cubicBezTo>
                    <a:cubicBezTo>
                      <a:pt x="118" y="177"/>
                      <a:pt x="118" y="177"/>
                      <a:pt x="118" y="177"/>
                    </a:cubicBezTo>
                    <a:cubicBezTo>
                      <a:pt x="118" y="177"/>
                      <a:pt x="118" y="177"/>
                      <a:pt x="118" y="177"/>
                    </a:cubicBezTo>
                    <a:cubicBezTo>
                      <a:pt x="117" y="173"/>
                      <a:pt x="115" y="168"/>
                      <a:pt x="114" y="164"/>
                    </a:cubicBezTo>
                    <a:cubicBezTo>
                      <a:pt x="109" y="152"/>
                      <a:pt x="109" y="152"/>
                      <a:pt x="109" y="152"/>
                    </a:cubicBezTo>
                    <a:cubicBezTo>
                      <a:pt x="107" y="147"/>
                      <a:pt x="105" y="143"/>
                      <a:pt x="104" y="139"/>
                    </a:cubicBezTo>
                    <a:cubicBezTo>
                      <a:pt x="98" y="127"/>
                      <a:pt x="98" y="127"/>
                      <a:pt x="98" y="127"/>
                    </a:cubicBezTo>
                    <a:cubicBezTo>
                      <a:pt x="90" y="111"/>
                      <a:pt x="82" y="95"/>
                      <a:pt x="72" y="80"/>
                    </a:cubicBezTo>
                    <a:cubicBezTo>
                      <a:pt x="62" y="65"/>
                      <a:pt x="51" y="51"/>
                      <a:pt x="39" y="37"/>
                    </a:cubicBezTo>
                    <a:cubicBezTo>
                      <a:pt x="27" y="24"/>
                      <a:pt x="14" y="12"/>
                      <a:pt x="0" y="1"/>
                    </a:cubicBezTo>
                    <a:cubicBezTo>
                      <a:pt x="0" y="0"/>
                      <a:pt x="0" y="0"/>
                      <a:pt x="0"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5" name="9Slide.vn 55">
                <a:extLst>
                  <a:ext uri="{FF2B5EF4-FFF2-40B4-BE49-F238E27FC236}">
                    <a16:creationId xmlns:a16="http://schemas.microsoft.com/office/drawing/2014/main" id="{361252AC-4877-3E40-BBC1-BFA2387325AB}"/>
                  </a:ext>
                </a:extLst>
              </p:cNvPr>
              <p:cNvSpPr>
                <a:spLocks/>
              </p:cNvSpPr>
              <p:nvPr/>
            </p:nvSpPr>
            <p:spPr bwMode="auto">
              <a:xfrm>
                <a:off x="10191273" y="3404080"/>
                <a:ext cx="297422" cy="51382"/>
              </a:xfrm>
              <a:custGeom>
                <a:avLst/>
                <a:gdLst>
                  <a:gd name="T0" fmla="*/ 1 w 104"/>
                  <a:gd name="T1" fmla="*/ 17 h 18"/>
                  <a:gd name="T2" fmla="*/ 26 w 104"/>
                  <a:gd name="T3" fmla="*/ 9 h 18"/>
                  <a:gd name="T4" fmla="*/ 51 w 104"/>
                  <a:gd name="T5" fmla="*/ 4 h 18"/>
                  <a:gd name="T6" fmla="*/ 78 w 104"/>
                  <a:gd name="T7" fmla="*/ 0 h 18"/>
                  <a:gd name="T8" fmla="*/ 104 w 104"/>
                  <a:gd name="T9" fmla="*/ 1 h 18"/>
                  <a:gd name="T10" fmla="*/ 104 w 104"/>
                  <a:gd name="T11" fmla="*/ 1 h 18"/>
                  <a:gd name="T12" fmla="*/ 104 w 104"/>
                  <a:gd name="T13" fmla="*/ 1 h 18"/>
                  <a:gd name="T14" fmla="*/ 78 w 104"/>
                  <a:gd name="T15" fmla="*/ 4 h 18"/>
                  <a:gd name="T16" fmla="*/ 52 w 104"/>
                  <a:gd name="T17" fmla="*/ 7 h 18"/>
                  <a:gd name="T18" fmla="*/ 26 w 104"/>
                  <a:gd name="T19" fmla="*/ 11 h 18"/>
                  <a:gd name="T20" fmla="*/ 1 w 104"/>
                  <a:gd name="T21" fmla="*/ 18 h 18"/>
                  <a:gd name="T22" fmla="*/ 0 w 104"/>
                  <a:gd name="T23" fmla="*/ 17 h 18"/>
                  <a:gd name="T24" fmla="*/ 1 w 104"/>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
                    <a:moveTo>
                      <a:pt x="1" y="17"/>
                    </a:moveTo>
                    <a:cubicBezTo>
                      <a:pt x="9" y="14"/>
                      <a:pt x="17" y="12"/>
                      <a:pt x="26" y="9"/>
                    </a:cubicBezTo>
                    <a:cubicBezTo>
                      <a:pt x="34" y="7"/>
                      <a:pt x="43" y="5"/>
                      <a:pt x="51" y="4"/>
                    </a:cubicBezTo>
                    <a:cubicBezTo>
                      <a:pt x="60" y="2"/>
                      <a:pt x="69" y="0"/>
                      <a:pt x="78" y="0"/>
                    </a:cubicBezTo>
                    <a:cubicBezTo>
                      <a:pt x="86" y="0"/>
                      <a:pt x="95" y="0"/>
                      <a:pt x="104" y="1"/>
                    </a:cubicBezTo>
                    <a:cubicBezTo>
                      <a:pt x="104" y="1"/>
                      <a:pt x="104" y="1"/>
                      <a:pt x="104" y="1"/>
                    </a:cubicBezTo>
                    <a:cubicBezTo>
                      <a:pt x="104" y="1"/>
                      <a:pt x="104" y="1"/>
                      <a:pt x="104" y="1"/>
                    </a:cubicBezTo>
                    <a:cubicBezTo>
                      <a:pt x="95" y="2"/>
                      <a:pt x="87" y="3"/>
                      <a:pt x="78" y="4"/>
                    </a:cubicBezTo>
                    <a:cubicBezTo>
                      <a:pt x="69" y="5"/>
                      <a:pt x="61" y="5"/>
                      <a:pt x="52" y="7"/>
                    </a:cubicBezTo>
                    <a:cubicBezTo>
                      <a:pt x="43" y="8"/>
                      <a:pt x="35" y="9"/>
                      <a:pt x="26" y="11"/>
                    </a:cubicBezTo>
                    <a:cubicBezTo>
                      <a:pt x="18" y="13"/>
                      <a:pt x="9" y="15"/>
                      <a:pt x="1" y="18"/>
                    </a:cubicBezTo>
                    <a:cubicBezTo>
                      <a:pt x="0" y="17"/>
                      <a:pt x="0" y="17"/>
                      <a:pt x="0" y="17"/>
                    </a:cubicBezTo>
                    <a:lnTo>
                      <a:pt x="1" y="1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6" name="9Slide.vn 56">
                <a:extLst>
                  <a:ext uri="{FF2B5EF4-FFF2-40B4-BE49-F238E27FC236}">
                    <a16:creationId xmlns:a16="http://schemas.microsoft.com/office/drawing/2014/main" id="{789977CB-D4CF-874C-B1BC-F5B25EC216A6}"/>
                  </a:ext>
                </a:extLst>
              </p:cNvPr>
              <p:cNvSpPr>
                <a:spLocks/>
              </p:cNvSpPr>
              <p:nvPr/>
            </p:nvSpPr>
            <p:spPr bwMode="auto">
              <a:xfrm>
                <a:off x="9541095" y="3746954"/>
                <a:ext cx="219361" cy="1163996"/>
              </a:xfrm>
              <a:custGeom>
                <a:avLst/>
                <a:gdLst>
                  <a:gd name="T0" fmla="*/ 38 w 77"/>
                  <a:gd name="T1" fmla="*/ 362 h 408"/>
                  <a:gd name="T2" fmla="*/ 26 w 77"/>
                  <a:gd name="T3" fmla="*/ 337 h 408"/>
                  <a:gd name="T4" fmla="*/ 18 w 77"/>
                  <a:gd name="T5" fmla="*/ 318 h 408"/>
                  <a:gd name="T6" fmla="*/ 14 w 77"/>
                  <a:gd name="T7" fmla="*/ 305 h 408"/>
                  <a:gd name="T8" fmla="*/ 9 w 77"/>
                  <a:gd name="T9" fmla="*/ 285 h 408"/>
                  <a:gd name="T10" fmla="*/ 8 w 77"/>
                  <a:gd name="T11" fmla="*/ 281 h 408"/>
                  <a:gd name="T12" fmla="*/ 6 w 77"/>
                  <a:gd name="T13" fmla="*/ 271 h 408"/>
                  <a:gd name="T14" fmla="*/ 4 w 77"/>
                  <a:gd name="T15" fmla="*/ 258 h 408"/>
                  <a:gd name="T16" fmla="*/ 0 w 77"/>
                  <a:gd name="T17" fmla="*/ 216 h 408"/>
                  <a:gd name="T18" fmla="*/ 0 w 77"/>
                  <a:gd name="T19" fmla="*/ 209 h 408"/>
                  <a:gd name="T20" fmla="*/ 0 w 77"/>
                  <a:gd name="T21" fmla="*/ 196 h 408"/>
                  <a:gd name="T22" fmla="*/ 2 w 77"/>
                  <a:gd name="T23" fmla="*/ 175 h 408"/>
                  <a:gd name="T24" fmla="*/ 4 w 77"/>
                  <a:gd name="T25" fmla="*/ 158 h 408"/>
                  <a:gd name="T26" fmla="*/ 6 w 77"/>
                  <a:gd name="T27" fmla="*/ 148 h 408"/>
                  <a:gd name="T28" fmla="*/ 9 w 77"/>
                  <a:gd name="T29" fmla="*/ 134 h 408"/>
                  <a:gd name="T30" fmla="*/ 21 w 77"/>
                  <a:gd name="T31" fmla="*/ 94 h 408"/>
                  <a:gd name="T32" fmla="*/ 77 w 77"/>
                  <a:gd name="T33" fmla="*/ 0 h 408"/>
                  <a:gd name="T34" fmla="*/ 24 w 77"/>
                  <a:gd name="T35" fmla="*/ 96 h 408"/>
                  <a:gd name="T36" fmla="*/ 12 w 77"/>
                  <a:gd name="T37" fmla="*/ 135 h 408"/>
                  <a:gd name="T38" fmla="*/ 10 w 77"/>
                  <a:gd name="T39" fmla="*/ 148 h 408"/>
                  <a:gd name="T40" fmla="*/ 8 w 77"/>
                  <a:gd name="T41" fmla="*/ 158 h 408"/>
                  <a:gd name="T42" fmla="*/ 5 w 77"/>
                  <a:gd name="T43" fmla="*/ 175 h 408"/>
                  <a:gd name="T44" fmla="*/ 4 w 77"/>
                  <a:gd name="T45" fmla="*/ 196 h 408"/>
                  <a:gd name="T46" fmla="*/ 3 w 77"/>
                  <a:gd name="T47" fmla="*/ 209 h 408"/>
                  <a:gd name="T48" fmla="*/ 3 w 77"/>
                  <a:gd name="T49" fmla="*/ 216 h 408"/>
                  <a:gd name="T50" fmla="*/ 6 w 77"/>
                  <a:gd name="T51" fmla="*/ 257 h 408"/>
                  <a:gd name="T52" fmla="*/ 8 w 77"/>
                  <a:gd name="T53" fmla="*/ 271 h 408"/>
                  <a:gd name="T54" fmla="*/ 10 w 77"/>
                  <a:gd name="T55" fmla="*/ 281 h 408"/>
                  <a:gd name="T56" fmla="*/ 11 w 77"/>
                  <a:gd name="T57" fmla="*/ 284 h 408"/>
                  <a:gd name="T58" fmla="*/ 16 w 77"/>
                  <a:gd name="T59" fmla="*/ 304 h 408"/>
                  <a:gd name="T60" fmla="*/ 20 w 77"/>
                  <a:gd name="T61" fmla="*/ 317 h 408"/>
                  <a:gd name="T62" fmla="*/ 27 w 77"/>
                  <a:gd name="T63" fmla="*/ 336 h 408"/>
                  <a:gd name="T64" fmla="*/ 39 w 77"/>
                  <a:gd name="T65" fmla="*/ 361 h 408"/>
                  <a:gd name="T66" fmla="*/ 67 w 77"/>
                  <a:gd name="T67"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408">
                    <a:moveTo>
                      <a:pt x="67" y="408"/>
                    </a:moveTo>
                    <a:cubicBezTo>
                      <a:pt x="56" y="394"/>
                      <a:pt x="46" y="378"/>
                      <a:pt x="38" y="362"/>
                    </a:cubicBezTo>
                    <a:cubicBezTo>
                      <a:pt x="31" y="350"/>
                      <a:pt x="31" y="350"/>
                      <a:pt x="31" y="350"/>
                    </a:cubicBezTo>
                    <a:cubicBezTo>
                      <a:pt x="30" y="345"/>
                      <a:pt x="28" y="341"/>
                      <a:pt x="26" y="337"/>
                    </a:cubicBezTo>
                    <a:cubicBezTo>
                      <a:pt x="24" y="333"/>
                      <a:pt x="22" y="328"/>
                      <a:pt x="21" y="324"/>
                    </a:cubicBezTo>
                    <a:cubicBezTo>
                      <a:pt x="18" y="318"/>
                      <a:pt x="18" y="318"/>
                      <a:pt x="18" y="318"/>
                    </a:cubicBezTo>
                    <a:cubicBezTo>
                      <a:pt x="18" y="316"/>
                      <a:pt x="17" y="313"/>
                      <a:pt x="16" y="311"/>
                    </a:cubicBezTo>
                    <a:cubicBezTo>
                      <a:pt x="14" y="305"/>
                      <a:pt x="14" y="305"/>
                      <a:pt x="14" y="305"/>
                    </a:cubicBezTo>
                    <a:cubicBezTo>
                      <a:pt x="13" y="302"/>
                      <a:pt x="13" y="300"/>
                      <a:pt x="12" y="298"/>
                    </a:cubicBezTo>
                    <a:cubicBezTo>
                      <a:pt x="9" y="285"/>
                      <a:pt x="9" y="285"/>
                      <a:pt x="9" y="285"/>
                    </a:cubicBezTo>
                    <a:cubicBezTo>
                      <a:pt x="8" y="283"/>
                      <a:pt x="8" y="283"/>
                      <a:pt x="8" y="283"/>
                    </a:cubicBezTo>
                    <a:cubicBezTo>
                      <a:pt x="8" y="281"/>
                      <a:pt x="8" y="281"/>
                      <a:pt x="8" y="281"/>
                    </a:cubicBezTo>
                    <a:cubicBezTo>
                      <a:pt x="7" y="278"/>
                      <a:pt x="7" y="278"/>
                      <a:pt x="7" y="278"/>
                    </a:cubicBezTo>
                    <a:cubicBezTo>
                      <a:pt x="6" y="271"/>
                      <a:pt x="6" y="271"/>
                      <a:pt x="6" y="271"/>
                    </a:cubicBezTo>
                    <a:cubicBezTo>
                      <a:pt x="5" y="269"/>
                      <a:pt x="5" y="267"/>
                      <a:pt x="5" y="264"/>
                    </a:cubicBezTo>
                    <a:cubicBezTo>
                      <a:pt x="4" y="258"/>
                      <a:pt x="4" y="258"/>
                      <a:pt x="4" y="258"/>
                    </a:cubicBezTo>
                    <a:cubicBezTo>
                      <a:pt x="2" y="249"/>
                      <a:pt x="1" y="239"/>
                      <a:pt x="1" y="230"/>
                    </a:cubicBezTo>
                    <a:cubicBezTo>
                      <a:pt x="0" y="216"/>
                      <a:pt x="0" y="216"/>
                      <a:pt x="0" y="216"/>
                    </a:cubicBezTo>
                    <a:cubicBezTo>
                      <a:pt x="0" y="213"/>
                      <a:pt x="0" y="213"/>
                      <a:pt x="0" y="213"/>
                    </a:cubicBezTo>
                    <a:cubicBezTo>
                      <a:pt x="0" y="212"/>
                      <a:pt x="0" y="211"/>
                      <a:pt x="0" y="209"/>
                    </a:cubicBezTo>
                    <a:cubicBezTo>
                      <a:pt x="0" y="203"/>
                      <a:pt x="0" y="203"/>
                      <a:pt x="0" y="203"/>
                    </a:cubicBezTo>
                    <a:cubicBezTo>
                      <a:pt x="0" y="196"/>
                      <a:pt x="0" y="196"/>
                      <a:pt x="0" y="196"/>
                    </a:cubicBezTo>
                    <a:cubicBezTo>
                      <a:pt x="0" y="193"/>
                      <a:pt x="1" y="191"/>
                      <a:pt x="1" y="189"/>
                    </a:cubicBezTo>
                    <a:cubicBezTo>
                      <a:pt x="1" y="184"/>
                      <a:pt x="1" y="180"/>
                      <a:pt x="2" y="175"/>
                    </a:cubicBezTo>
                    <a:cubicBezTo>
                      <a:pt x="3" y="161"/>
                      <a:pt x="3" y="161"/>
                      <a:pt x="3" y="161"/>
                    </a:cubicBezTo>
                    <a:cubicBezTo>
                      <a:pt x="4" y="158"/>
                      <a:pt x="4" y="158"/>
                      <a:pt x="4" y="158"/>
                    </a:cubicBezTo>
                    <a:cubicBezTo>
                      <a:pt x="4" y="154"/>
                      <a:pt x="4" y="154"/>
                      <a:pt x="4" y="154"/>
                    </a:cubicBezTo>
                    <a:cubicBezTo>
                      <a:pt x="6" y="148"/>
                      <a:pt x="6" y="148"/>
                      <a:pt x="6" y="148"/>
                    </a:cubicBezTo>
                    <a:cubicBezTo>
                      <a:pt x="7" y="141"/>
                      <a:pt x="7" y="141"/>
                      <a:pt x="7" y="141"/>
                    </a:cubicBezTo>
                    <a:cubicBezTo>
                      <a:pt x="7" y="139"/>
                      <a:pt x="8" y="136"/>
                      <a:pt x="9" y="134"/>
                    </a:cubicBezTo>
                    <a:cubicBezTo>
                      <a:pt x="9" y="130"/>
                      <a:pt x="11" y="125"/>
                      <a:pt x="12" y="121"/>
                    </a:cubicBezTo>
                    <a:cubicBezTo>
                      <a:pt x="14" y="112"/>
                      <a:pt x="17" y="103"/>
                      <a:pt x="21" y="94"/>
                    </a:cubicBezTo>
                    <a:cubicBezTo>
                      <a:pt x="34" y="60"/>
                      <a:pt x="53" y="28"/>
                      <a:pt x="77" y="0"/>
                    </a:cubicBezTo>
                    <a:cubicBezTo>
                      <a:pt x="77" y="0"/>
                      <a:pt x="77" y="0"/>
                      <a:pt x="77" y="0"/>
                    </a:cubicBezTo>
                    <a:cubicBezTo>
                      <a:pt x="77" y="1"/>
                      <a:pt x="77" y="1"/>
                      <a:pt x="77" y="1"/>
                    </a:cubicBezTo>
                    <a:cubicBezTo>
                      <a:pt x="55" y="30"/>
                      <a:pt x="37" y="62"/>
                      <a:pt x="24" y="96"/>
                    </a:cubicBezTo>
                    <a:cubicBezTo>
                      <a:pt x="21" y="104"/>
                      <a:pt x="18" y="113"/>
                      <a:pt x="16" y="122"/>
                    </a:cubicBezTo>
                    <a:cubicBezTo>
                      <a:pt x="15" y="126"/>
                      <a:pt x="13" y="131"/>
                      <a:pt x="12" y="135"/>
                    </a:cubicBezTo>
                    <a:cubicBezTo>
                      <a:pt x="12" y="137"/>
                      <a:pt x="11" y="139"/>
                      <a:pt x="11" y="142"/>
                    </a:cubicBezTo>
                    <a:cubicBezTo>
                      <a:pt x="10" y="148"/>
                      <a:pt x="10" y="148"/>
                      <a:pt x="10" y="148"/>
                    </a:cubicBezTo>
                    <a:cubicBezTo>
                      <a:pt x="8" y="155"/>
                      <a:pt x="8" y="155"/>
                      <a:pt x="8" y="155"/>
                    </a:cubicBezTo>
                    <a:cubicBezTo>
                      <a:pt x="8" y="158"/>
                      <a:pt x="8" y="158"/>
                      <a:pt x="8" y="158"/>
                    </a:cubicBezTo>
                    <a:cubicBezTo>
                      <a:pt x="7" y="162"/>
                      <a:pt x="7" y="162"/>
                      <a:pt x="7" y="162"/>
                    </a:cubicBezTo>
                    <a:cubicBezTo>
                      <a:pt x="5" y="175"/>
                      <a:pt x="5" y="175"/>
                      <a:pt x="5" y="175"/>
                    </a:cubicBezTo>
                    <a:cubicBezTo>
                      <a:pt x="5" y="180"/>
                      <a:pt x="4" y="184"/>
                      <a:pt x="4" y="189"/>
                    </a:cubicBezTo>
                    <a:cubicBezTo>
                      <a:pt x="4" y="191"/>
                      <a:pt x="4" y="194"/>
                      <a:pt x="4" y="196"/>
                    </a:cubicBezTo>
                    <a:cubicBezTo>
                      <a:pt x="3" y="203"/>
                      <a:pt x="3" y="203"/>
                      <a:pt x="3" y="203"/>
                    </a:cubicBezTo>
                    <a:cubicBezTo>
                      <a:pt x="3" y="209"/>
                      <a:pt x="3" y="209"/>
                      <a:pt x="3" y="209"/>
                    </a:cubicBezTo>
                    <a:cubicBezTo>
                      <a:pt x="3" y="211"/>
                      <a:pt x="3" y="212"/>
                      <a:pt x="3" y="213"/>
                    </a:cubicBezTo>
                    <a:cubicBezTo>
                      <a:pt x="3" y="216"/>
                      <a:pt x="3" y="216"/>
                      <a:pt x="3" y="216"/>
                    </a:cubicBezTo>
                    <a:cubicBezTo>
                      <a:pt x="3" y="230"/>
                      <a:pt x="3" y="230"/>
                      <a:pt x="3" y="230"/>
                    </a:cubicBezTo>
                    <a:cubicBezTo>
                      <a:pt x="4" y="239"/>
                      <a:pt x="5" y="248"/>
                      <a:pt x="6" y="257"/>
                    </a:cubicBezTo>
                    <a:cubicBezTo>
                      <a:pt x="7" y="264"/>
                      <a:pt x="7" y="264"/>
                      <a:pt x="7" y="264"/>
                    </a:cubicBezTo>
                    <a:cubicBezTo>
                      <a:pt x="7" y="266"/>
                      <a:pt x="8" y="268"/>
                      <a:pt x="8" y="271"/>
                    </a:cubicBezTo>
                    <a:cubicBezTo>
                      <a:pt x="10" y="277"/>
                      <a:pt x="10" y="277"/>
                      <a:pt x="10" y="277"/>
                    </a:cubicBezTo>
                    <a:cubicBezTo>
                      <a:pt x="10" y="281"/>
                      <a:pt x="10" y="281"/>
                      <a:pt x="10" y="281"/>
                    </a:cubicBezTo>
                    <a:cubicBezTo>
                      <a:pt x="11" y="282"/>
                      <a:pt x="11" y="282"/>
                      <a:pt x="11" y="282"/>
                    </a:cubicBezTo>
                    <a:cubicBezTo>
                      <a:pt x="11" y="284"/>
                      <a:pt x="11" y="284"/>
                      <a:pt x="11" y="284"/>
                    </a:cubicBezTo>
                    <a:cubicBezTo>
                      <a:pt x="14" y="297"/>
                      <a:pt x="14" y="297"/>
                      <a:pt x="14" y="297"/>
                    </a:cubicBezTo>
                    <a:cubicBezTo>
                      <a:pt x="15" y="300"/>
                      <a:pt x="16" y="302"/>
                      <a:pt x="16" y="304"/>
                    </a:cubicBezTo>
                    <a:cubicBezTo>
                      <a:pt x="18" y="311"/>
                      <a:pt x="18" y="311"/>
                      <a:pt x="18" y="311"/>
                    </a:cubicBezTo>
                    <a:cubicBezTo>
                      <a:pt x="19" y="313"/>
                      <a:pt x="19" y="315"/>
                      <a:pt x="20" y="317"/>
                    </a:cubicBezTo>
                    <a:cubicBezTo>
                      <a:pt x="23" y="324"/>
                      <a:pt x="23" y="324"/>
                      <a:pt x="23" y="324"/>
                    </a:cubicBezTo>
                    <a:cubicBezTo>
                      <a:pt x="24" y="328"/>
                      <a:pt x="25" y="332"/>
                      <a:pt x="27" y="336"/>
                    </a:cubicBezTo>
                    <a:cubicBezTo>
                      <a:pt x="29" y="341"/>
                      <a:pt x="31" y="345"/>
                      <a:pt x="33" y="349"/>
                    </a:cubicBezTo>
                    <a:cubicBezTo>
                      <a:pt x="39" y="361"/>
                      <a:pt x="39" y="361"/>
                      <a:pt x="39" y="361"/>
                    </a:cubicBezTo>
                    <a:cubicBezTo>
                      <a:pt x="47" y="378"/>
                      <a:pt x="57" y="393"/>
                      <a:pt x="67" y="408"/>
                    </a:cubicBezTo>
                    <a:cubicBezTo>
                      <a:pt x="67" y="408"/>
                      <a:pt x="67" y="408"/>
                      <a:pt x="67" y="408"/>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7" name="9Slide.vn 57">
                <a:extLst>
                  <a:ext uri="{FF2B5EF4-FFF2-40B4-BE49-F238E27FC236}">
                    <a16:creationId xmlns:a16="http://schemas.microsoft.com/office/drawing/2014/main" id="{D253A2E7-049C-674F-8509-8B57E7866EFA}"/>
                  </a:ext>
                </a:extLst>
              </p:cNvPr>
              <p:cNvSpPr>
                <a:spLocks/>
              </p:cNvSpPr>
              <p:nvPr/>
            </p:nvSpPr>
            <p:spPr bwMode="auto">
              <a:xfrm>
                <a:off x="9840493" y="4785461"/>
                <a:ext cx="941671" cy="353744"/>
              </a:xfrm>
              <a:custGeom>
                <a:avLst/>
                <a:gdLst>
                  <a:gd name="T0" fmla="*/ 330 w 330"/>
                  <a:gd name="T1" fmla="*/ 102 h 124"/>
                  <a:gd name="T2" fmla="*/ 239 w 330"/>
                  <a:gd name="T3" fmla="*/ 123 h 124"/>
                  <a:gd name="T4" fmla="*/ 146 w 330"/>
                  <a:gd name="T5" fmla="*/ 112 h 124"/>
                  <a:gd name="T6" fmla="*/ 62 w 330"/>
                  <a:gd name="T7" fmla="*/ 70 h 124"/>
                  <a:gd name="T8" fmla="*/ 0 w 330"/>
                  <a:gd name="T9" fmla="*/ 1 h 124"/>
                  <a:gd name="T10" fmla="*/ 0 w 330"/>
                  <a:gd name="T11" fmla="*/ 0 h 124"/>
                  <a:gd name="T12" fmla="*/ 0 w 330"/>
                  <a:gd name="T13" fmla="*/ 0 h 124"/>
                  <a:gd name="T14" fmla="*/ 65 w 330"/>
                  <a:gd name="T15" fmla="*/ 66 h 124"/>
                  <a:gd name="T16" fmla="*/ 147 w 330"/>
                  <a:gd name="T17" fmla="*/ 109 h 124"/>
                  <a:gd name="T18" fmla="*/ 239 w 330"/>
                  <a:gd name="T19" fmla="*/ 121 h 124"/>
                  <a:gd name="T20" fmla="*/ 329 w 330"/>
                  <a:gd name="T21" fmla="*/ 102 h 124"/>
                  <a:gd name="T22" fmla="*/ 330 w 330"/>
                  <a:gd name="T23" fmla="*/ 10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124">
                    <a:moveTo>
                      <a:pt x="330" y="102"/>
                    </a:moveTo>
                    <a:cubicBezTo>
                      <a:pt x="301" y="114"/>
                      <a:pt x="270" y="121"/>
                      <a:pt x="239" y="123"/>
                    </a:cubicBezTo>
                    <a:cubicBezTo>
                      <a:pt x="208" y="124"/>
                      <a:pt x="176" y="121"/>
                      <a:pt x="146" y="112"/>
                    </a:cubicBezTo>
                    <a:cubicBezTo>
                      <a:pt x="116" y="103"/>
                      <a:pt x="87" y="89"/>
                      <a:pt x="62" y="70"/>
                    </a:cubicBezTo>
                    <a:cubicBezTo>
                      <a:pt x="37" y="51"/>
                      <a:pt x="16" y="27"/>
                      <a:pt x="0" y="1"/>
                    </a:cubicBezTo>
                    <a:cubicBezTo>
                      <a:pt x="0" y="0"/>
                      <a:pt x="0" y="0"/>
                      <a:pt x="0" y="0"/>
                    </a:cubicBezTo>
                    <a:cubicBezTo>
                      <a:pt x="0" y="0"/>
                      <a:pt x="0" y="0"/>
                      <a:pt x="0" y="0"/>
                    </a:cubicBezTo>
                    <a:cubicBezTo>
                      <a:pt x="18" y="26"/>
                      <a:pt x="40" y="48"/>
                      <a:pt x="65" y="66"/>
                    </a:cubicBezTo>
                    <a:cubicBezTo>
                      <a:pt x="90" y="85"/>
                      <a:pt x="117" y="99"/>
                      <a:pt x="147" y="109"/>
                    </a:cubicBezTo>
                    <a:cubicBezTo>
                      <a:pt x="176" y="118"/>
                      <a:pt x="208" y="122"/>
                      <a:pt x="239" y="121"/>
                    </a:cubicBezTo>
                    <a:cubicBezTo>
                      <a:pt x="270" y="120"/>
                      <a:pt x="300" y="113"/>
                      <a:pt x="329" y="102"/>
                    </a:cubicBezTo>
                    <a:cubicBezTo>
                      <a:pt x="330" y="102"/>
                      <a:pt x="330" y="102"/>
                      <a:pt x="330" y="102"/>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8" name="9Slide.vn 58">
                <a:extLst>
                  <a:ext uri="{FF2B5EF4-FFF2-40B4-BE49-F238E27FC236}">
                    <a16:creationId xmlns:a16="http://schemas.microsoft.com/office/drawing/2014/main" id="{0D2ED92A-AE14-2B4A-8BCD-A87ED194342B}"/>
                  </a:ext>
                </a:extLst>
              </p:cNvPr>
              <p:cNvSpPr>
                <a:spLocks/>
              </p:cNvSpPr>
              <p:nvPr/>
            </p:nvSpPr>
            <p:spPr bwMode="auto">
              <a:xfrm>
                <a:off x="11164564" y="4240023"/>
                <a:ext cx="99800" cy="494056"/>
              </a:xfrm>
              <a:custGeom>
                <a:avLst/>
                <a:gdLst>
                  <a:gd name="T0" fmla="*/ 31 w 35"/>
                  <a:gd name="T1" fmla="*/ 0 h 173"/>
                  <a:gd name="T2" fmla="*/ 35 w 35"/>
                  <a:gd name="T3" fmla="*/ 44 h 173"/>
                  <a:gd name="T4" fmla="*/ 31 w 35"/>
                  <a:gd name="T5" fmla="*/ 89 h 173"/>
                  <a:gd name="T6" fmla="*/ 20 w 35"/>
                  <a:gd name="T7" fmla="*/ 132 h 173"/>
                  <a:gd name="T8" fmla="*/ 1 w 35"/>
                  <a:gd name="T9" fmla="*/ 173 h 173"/>
                  <a:gd name="T10" fmla="*/ 0 w 35"/>
                  <a:gd name="T11" fmla="*/ 173 h 173"/>
                  <a:gd name="T12" fmla="*/ 0 w 35"/>
                  <a:gd name="T13" fmla="*/ 172 h 173"/>
                  <a:gd name="T14" fmla="*/ 17 w 35"/>
                  <a:gd name="T15" fmla="*/ 131 h 173"/>
                  <a:gd name="T16" fmla="*/ 28 w 35"/>
                  <a:gd name="T17" fmla="*/ 88 h 173"/>
                  <a:gd name="T18" fmla="*/ 33 w 35"/>
                  <a:gd name="T19" fmla="*/ 44 h 173"/>
                  <a:gd name="T20" fmla="*/ 31 w 35"/>
                  <a:gd name="T21" fmla="*/ 0 h 173"/>
                  <a:gd name="T22" fmla="*/ 31 w 35"/>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73">
                    <a:moveTo>
                      <a:pt x="31" y="0"/>
                    </a:moveTo>
                    <a:cubicBezTo>
                      <a:pt x="34" y="15"/>
                      <a:pt x="35" y="29"/>
                      <a:pt x="35" y="44"/>
                    </a:cubicBezTo>
                    <a:cubicBezTo>
                      <a:pt x="35" y="59"/>
                      <a:pt x="34" y="74"/>
                      <a:pt x="31" y="89"/>
                    </a:cubicBezTo>
                    <a:cubicBezTo>
                      <a:pt x="29" y="104"/>
                      <a:pt x="26" y="118"/>
                      <a:pt x="20" y="132"/>
                    </a:cubicBezTo>
                    <a:cubicBezTo>
                      <a:pt x="15" y="146"/>
                      <a:pt x="9" y="160"/>
                      <a:pt x="1" y="173"/>
                    </a:cubicBezTo>
                    <a:cubicBezTo>
                      <a:pt x="0" y="173"/>
                      <a:pt x="0" y="173"/>
                      <a:pt x="0" y="173"/>
                    </a:cubicBezTo>
                    <a:cubicBezTo>
                      <a:pt x="0" y="172"/>
                      <a:pt x="0" y="172"/>
                      <a:pt x="0" y="172"/>
                    </a:cubicBezTo>
                    <a:cubicBezTo>
                      <a:pt x="6" y="159"/>
                      <a:pt x="12" y="145"/>
                      <a:pt x="17" y="131"/>
                    </a:cubicBezTo>
                    <a:cubicBezTo>
                      <a:pt x="21" y="117"/>
                      <a:pt x="26" y="103"/>
                      <a:pt x="28" y="88"/>
                    </a:cubicBezTo>
                    <a:cubicBezTo>
                      <a:pt x="31" y="74"/>
                      <a:pt x="33" y="59"/>
                      <a:pt x="33" y="44"/>
                    </a:cubicBezTo>
                    <a:cubicBezTo>
                      <a:pt x="34" y="30"/>
                      <a:pt x="33" y="15"/>
                      <a:pt x="31" y="0"/>
                    </a:cubicBezTo>
                    <a:cubicBezTo>
                      <a:pt x="31" y="0"/>
                      <a:pt x="31" y="0"/>
                      <a:pt x="31"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89" name="9Slide.vn 59">
                <a:extLst>
                  <a:ext uri="{FF2B5EF4-FFF2-40B4-BE49-F238E27FC236}">
                    <a16:creationId xmlns:a16="http://schemas.microsoft.com/office/drawing/2014/main" id="{44116982-4180-8740-A55C-13FFA1929E6C}"/>
                  </a:ext>
                </a:extLst>
              </p:cNvPr>
              <p:cNvSpPr>
                <a:spLocks/>
              </p:cNvSpPr>
              <p:nvPr/>
            </p:nvSpPr>
            <p:spPr bwMode="auto">
              <a:xfrm>
                <a:off x="10824653" y="3658024"/>
                <a:ext cx="202563" cy="142288"/>
              </a:xfrm>
              <a:custGeom>
                <a:avLst/>
                <a:gdLst>
                  <a:gd name="T0" fmla="*/ 0 w 71"/>
                  <a:gd name="T1" fmla="*/ 0 h 50"/>
                  <a:gd name="T2" fmla="*/ 20 w 71"/>
                  <a:gd name="T3" fmla="*/ 10 h 50"/>
                  <a:gd name="T4" fmla="*/ 38 w 71"/>
                  <a:gd name="T5" fmla="*/ 21 h 50"/>
                  <a:gd name="T6" fmla="*/ 56 w 71"/>
                  <a:gd name="T7" fmla="*/ 34 h 50"/>
                  <a:gd name="T8" fmla="*/ 71 w 71"/>
                  <a:gd name="T9" fmla="*/ 50 h 50"/>
                  <a:gd name="T10" fmla="*/ 71 w 71"/>
                  <a:gd name="T11" fmla="*/ 50 h 50"/>
                  <a:gd name="T12" fmla="*/ 71 w 71"/>
                  <a:gd name="T13" fmla="*/ 50 h 50"/>
                  <a:gd name="T14" fmla="*/ 53 w 71"/>
                  <a:gd name="T15" fmla="*/ 37 h 50"/>
                  <a:gd name="T16" fmla="*/ 36 w 71"/>
                  <a:gd name="T17" fmla="*/ 24 h 50"/>
                  <a:gd name="T18" fmla="*/ 18 w 71"/>
                  <a:gd name="T19" fmla="*/ 12 h 50"/>
                  <a:gd name="T20" fmla="*/ 0 w 71"/>
                  <a:gd name="T21" fmla="*/ 1 h 50"/>
                  <a:gd name="T22" fmla="*/ 0 w 71"/>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0">
                    <a:moveTo>
                      <a:pt x="0" y="0"/>
                    </a:moveTo>
                    <a:cubicBezTo>
                      <a:pt x="7" y="3"/>
                      <a:pt x="13" y="6"/>
                      <a:pt x="20" y="10"/>
                    </a:cubicBezTo>
                    <a:cubicBezTo>
                      <a:pt x="26" y="13"/>
                      <a:pt x="32" y="17"/>
                      <a:pt x="38" y="21"/>
                    </a:cubicBezTo>
                    <a:cubicBezTo>
                      <a:pt x="44" y="25"/>
                      <a:pt x="50" y="29"/>
                      <a:pt x="56" y="34"/>
                    </a:cubicBezTo>
                    <a:cubicBezTo>
                      <a:pt x="61" y="39"/>
                      <a:pt x="66" y="44"/>
                      <a:pt x="71" y="50"/>
                    </a:cubicBezTo>
                    <a:cubicBezTo>
                      <a:pt x="71" y="50"/>
                      <a:pt x="71" y="50"/>
                      <a:pt x="71" y="50"/>
                    </a:cubicBezTo>
                    <a:cubicBezTo>
                      <a:pt x="71" y="50"/>
                      <a:pt x="71" y="50"/>
                      <a:pt x="71" y="50"/>
                    </a:cubicBezTo>
                    <a:cubicBezTo>
                      <a:pt x="65" y="46"/>
                      <a:pt x="59" y="41"/>
                      <a:pt x="53" y="37"/>
                    </a:cubicBezTo>
                    <a:cubicBezTo>
                      <a:pt x="48" y="33"/>
                      <a:pt x="42" y="28"/>
                      <a:pt x="36" y="24"/>
                    </a:cubicBezTo>
                    <a:cubicBezTo>
                      <a:pt x="31" y="19"/>
                      <a:pt x="25" y="15"/>
                      <a:pt x="18" y="12"/>
                    </a:cubicBezTo>
                    <a:cubicBezTo>
                      <a:pt x="12" y="8"/>
                      <a:pt x="6" y="4"/>
                      <a:pt x="0" y="1"/>
                    </a:cubicBezTo>
                    <a:cubicBezTo>
                      <a:pt x="0" y="0"/>
                      <a:pt x="0" y="0"/>
                      <a:pt x="0"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sp>
            <p:nvSpPr>
              <p:cNvPr id="190" name="9Slide.vn 60">
                <a:extLst>
                  <a:ext uri="{FF2B5EF4-FFF2-40B4-BE49-F238E27FC236}">
                    <a16:creationId xmlns:a16="http://schemas.microsoft.com/office/drawing/2014/main" id="{B2F41D8A-1FFC-A841-9259-723D224BF1B2}"/>
                  </a:ext>
                </a:extLst>
              </p:cNvPr>
              <p:cNvSpPr>
                <a:spLocks/>
              </p:cNvSpPr>
              <p:nvPr/>
            </p:nvSpPr>
            <p:spPr bwMode="auto">
              <a:xfrm>
                <a:off x="9715002" y="3586880"/>
                <a:ext cx="684762" cy="672905"/>
              </a:xfrm>
              <a:custGeom>
                <a:avLst/>
                <a:gdLst>
                  <a:gd name="T0" fmla="*/ 0 w 240"/>
                  <a:gd name="T1" fmla="*/ 236 h 236"/>
                  <a:gd name="T2" fmla="*/ 9 w 240"/>
                  <a:gd name="T3" fmla="*/ 192 h 236"/>
                  <a:gd name="T4" fmla="*/ 13 w 240"/>
                  <a:gd name="T5" fmla="*/ 181 h 236"/>
                  <a:gd name="T6" fmla="*/ 16 w 240"/>
                  <a:gd name="T7" fmla="*/ 170 h 236"/>
                  <a:gd name="T8" fmla="*/ 21 w 240"/>
                  <a:gd name="T9" fmla="*/ 160 h 236"/>
                  <a:gd name="T10" fmla="*/ 23 w 240"/>
                  <a:gd name="T11" fmla="*/ 154 h 236"/>
                  <a:gd name="T12" fmla="*/ 26 w 240"/>
                  <a:gd name="T13" fmla="*/ 149 h 236"/>
                  <a:gd name="T14" fmla="*/ 28 w 240"/>
                  <a:gd name="T15" fmla="*/ 144 h 236"/>
                  <a:gd name="T16" fmla="*/ 31 w 240"/>
                  <a:gd name="T17" fmla="*/ 139 h 236"/>
                  <a:gd name="T18" fmla="*/ 36 w 240"/>
                  <a:gd name="T19" fmla="*/ 129 h 236"/>
                  <a:gd name="T20" fmla="*/ 42 w 240"/>
                  <a:gd name="T21" fmla="*/ 120 h 236"/>
                  <a:gd name="T22" fmla="*/ 45 w 240"/>
                  <a:gd name="T23" fmla="*/ 115 h 236"/>
                  <a:gd name="T24" fmla="*/ 49 w 240"/>
                  <a:gd name="T25" fmla="*/ 110 h 236"/>
                  <a:gd name="T26" fmla="*/ 63 w 240"/>
                  <a:gd name="T27" fmla="*/ 92 h 236"/>
                  <a:gd name="T28" fmla="*/ 70 w 240"/>
                  <a:gd name="T29" fmla="*/ 84 h 236"/>
                  <a:gd name="T30" fmla="*/ 72 w 240"/>
                  <a:gd name="T31" fmla="*/ 82 h 236"/>
                  <a:gd name="T32" fmla="*/ 74 w 240"/>
                  <a:gd name="T33" fmla="*/ 80 h 236"/>
                  <a:gd name="T34" fmla="*/ 78 w 240"/>
                  <a:gd name="T35" fmla="*/ 75 h 236"/>
                  <a:gd name="T36" fmla="*/ 82 w 240"/>
                  <a:gd name="T37" fmla="*/ 71 h 236"/>
                  <a:gd name="T38" fmla="*/ 86 w 240"/>
                  <a:gd name="T39" fmla="*/ 68 h 236"/>
                  <a:gd name="T40" fmla="*/ 95 w 240"/>
                  <a:gd name="T41" fmla="*/ 60 h 236"/>
                  <a:gd name="T42" fmla="*/ 104 w 240"/>
                  <a:gd name="T43" fmla="*/ 53 h 236"/>
                  <a:gd name="T44" fmla="*/ 106 w 240"/>
                  <a:gd name="T45" fmla="*/ 51 h 236"/>
                  <a:gd name="T46" fmla="*/ 108 w 240"/>
                  <a:gd name="T47" fmla="*/ 49 h 236"/>
                  <a:gd name="T48" fmla="*/ 113 w 240"/>
                  <a:gd name="T49" fmla="*/ 46 h 236"/>
                  <a:gd name="T50" fmla="*/ 122 w 240"/>
                  <a:gd name="T51" fmla="*/ 40 h 236"/>
                  <a:gd name="T52" fmla="*/ 132 w 240"/>
                  <a:gd name="T53" fmla="*/ 34 h 236"/>
                  <a:gd name="T54" fmla="*/ 152 w 240"/>
                  <a:gd name="T55" fmla="*/ 23 h 236"/>
                  <a:gd name="T56" fmla="*/ 240 w 240"/>
                  <a:gd name="T57" fmla="*/ 0 h 236"/>
                  <a:gd name="T58" fmla="*/ 240 w 240"/>
                  <a:gd name="T59" fmla="*/ 0 h 236"/>
                  <a:gd name="T60" fmla="*/ 240 w 240"/>
                  <a:gd name="T61" fmla="*/ 0 h 236"/>
                  <a:gd name="T62" fmla="*/ 154 w 240"/>
                  <a:gd name="T63" fmla="*/ 27 h 236"/>
                  <a:gd name="T64" fmla="*/ 134 w 240"/>
                  <a:gd name="T65" fmla="*/ 37 h 236"/>
                  <a:gd name="T66" fmla="*/ 125 w 240"/>
                  <a:gd name="T67" fmla="*/ 43 h 236"/>
                  <a:gd name="T68" fmla="*/ 115 w 240"/>
                  <a:gd name="T69" fmla="*/ 49 h 236"/>
                  <a:gd name="T70" fmla="*/ 111 w 240"/>
                  <a:gd name="T71" fmla="*/ 52 h 236"/>
                  <a:gd name="T72" fmla="*/ 108 w 240"/>
                  <a:gd name="T73" fmla="*/ 54 h 236"/>
                  <a:gd name="T74" fmla="*/ 106 w 240"/>
                  <a:gd name="T75" fmla="*/ 56 h 236"/>
                  <a:gd name="T76" fmla="*/ 97 w 240"/>
                  <a:gd name="T77" fmla="*/ 63 h 236"/>
                  <a:gd name="T78" fmla="*/ 89 w 240"/>
                  <a:gd name="T79" fmla="*/ 70 h 236"/>
                  <a:gd name="T80" fmla="*/ 84 w 240"/>
                  <a:gd name="T81" fmla="*/ 74 h 236"/>
                  <a:gd name="T82" fmla="*/ 80 w 240"/>
                  <a:gd name="T83" fmla="*/ 78 h 236"/>
                  <a:gd name="T84" fmla="*/ 76 w 240"/>
                  <a:gd name="T85" fmla="*/ 82 h 236"/>
                  <a:gd name="T86" fmla="*/ 74 w 240"/>
                  <a:gd name="T87" fmla="*/ 84 h 236"/>
                  <a:gd name="T88" fmla="*/ 72 w 240"/>
                  <a:gd name="T89" fmla="*/ 86 h 236"/>
                  <a:gd name="T90" fmla="*/ 65 w 240"/>
                  <a:gd name="T91" fmla="*/ 94 h 236"/>
                  <a:gd name="T92" fmla="*/ 51 w 240"/>
                  <a:gd name="T93" fmla="*/ 112 h 236"/>
                  <a:gd name="T94" fmla="*/ 47 w 240"/>
                  <a:gd name="T95" fmla="*/ 116 h 236"/>
                  <a:gd name="T96" fmla="*/ 44 w 240"/>
                  <a:gd name="T97" fmla="*/ 121 h 236"/>
                  <a:gd name="T98" fmla="*/ 38 w 240"/>
                  <a:gd name="T99" fmla="*/ 130 h 236"/>
                  <a:gd name="T100" fmla="*/ 33 w 240"/>
                  <a:gd name="T101" fmla="*/ 140 h 236"/>
                  <a:gd name="T102" fmla="*/ 30 w 240"/>
                  <a:gd name="T103" fmla="*/ 145 h 236"/>
                  <a:gd name="T104" fmla="*/ 27 w 240"/>
                  <a:gd name="T105" fmla="*/ 150 h 236"/>
                  <a:gd name="T106" fmla="*/ 25 w 240"/>
                  <a:gd name="T107" fmla="*/ 155 h 236"/>
                  <a:gd name="T108" fmla="*/ 22 w 240"/>
                  <a:gd name="T109" fmla="*/ 160 h 236"/>
                  <a:gd name="T110" fmla="*/ 18 w 240"/>
                  <a:gd name="T111" fmla="*/ 171 h 236"/>
                  <a:gd name="T112" fmla="*/ 14 w 240"/>
                  <a:gd name="T113" fmla="*/ 181 h 236"/>
                  <a:gd name="T114" fmla="*/ 10 w 240"/>
                  <a:gd name="T115" fmla="*/ 192 h 236"/>
                  <a:gd name="T116" fmla="*/ 1 w 240"/>
                  <a:gd name="T117" fmla="*/ 236 h 236"/>
                  <a:gd name="T118" fmla="*/ 0 w 240"/>
                  <a:gd name="T11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236">
                    <a:moveTo>
                      <a:pt x="0" y="236"/>
                    </a:moveTo>
                    <a:cubicBezTo>
                      <a:pt x="2" y="221"/>
                      <a:pt x="5" y="206"/>
                      <a:pt x="9" y="192"/>
                    </a:cubicBezTo>
                    <a:cubicBezTo>
                      <a:pt x="13" y="181"/>
                      <a:pt x="13" y="181"/>
                      <a:pt x="13" y="181"/>
                    </a:cubicBezTo>
                    <a:cubicBezTo>
                      <a:pt x="14" y="177"/>
                      <a:pt x="15" y="174"/>
                      <a:pt x="16" y="170"/>
                    </a:cubicBezTo>
                    <a:cubicBezTo>
                      <a:pt x="18" y="167"/>
                      <a:pt x="19" y="163"/>
                      <a:pt x="21" y="160"/>
                    </a:cubicBezTo>
                    <a:cubicBezTo>
                      <a:pt x="23" y="154"/>
                      <a:pt x="23" y="154"/>
                      <a:pt x="23" y="154"/>
                    </a:cubicBezTo>
                    <a:cubicBezTo>
                      <a:pt x="24" y="153"/>
                      <a:pt x="25" y="151"/>
                      <a:pt x="26" y="149"/>
                    </a:cubicBezTo>
                    <a:cubicBezTo>
                      <a:pt x="28" y="144"/>
                      <a:pt x="28" y="144"/>
                      <a:pt x="28" y="144"/>
                    </a:cubicBezTo>
                    <a:cubicBezTo>
                      <a:pt x="29" y="143"/>
                      <a:pt x="30" y="141"/>
                      <a:pt x="31" y="139"/>
                    </a:cubicBezTo>
                    <a:cubicBezTo>
                      <a:pt x="36" y="129"/>
                      <a:pt x="36" y="129"/>
                      <a:pt x="36" y="129"/>
                    </a:cubicBezTo>
                    <a:cubicBezTo>
                      <a:pt x="38" y="126"/>
                      <a:pt x="40" y="123"/>
                      <a:pt x="42" y="120"/>
                    </a:cubicBezTo>
                    <a:cubicBezTo>
                      <a:pt x="43" y="118"/>
                      <a:pt x="44" y="116"/>
                      <a:pt x="45" y="115"/>
                    </a:cubicBezTo>
                    <a:cubicBezTo>
                      <a:pt x="49" y="110"/>
                      <a:pt x="49" y="110"/>
                      <a:pt x="49" y="110"/>
                    </a:cubicBezTo>
                    <a:cubicBezTo>
                      <a:pt x="53" y="104"/>
                      <a:pt x="58" y="98"/>
                      <a:pt x="63" y="92"/>
                    </a:cubicBezTo>
                    <a:cubicBezTo>
                      <a:pt x="70" y="84"/>
                      <a:pt x="70" y="84"/>
                      <a:pt x="70" y="84"/>
                    </a:cubicBezTo>
                    <a:cubicBezTo>
                      <a:pt x="72" y="82"/>
                      <a:pt x="72" y="82"/>
                      <a:pt x="72" y="82"/>
                    </a:cubicBezTo>
                    <a:cubicBezTo>
                      <a:pt x="73" y="81"/>
                      <a:pt x="73" y="80"/>
                      <a:pt x="74" y="80"/>
                    </a:cubicBezTo>
                    <a:cubicBezTo>
                      <a:pt x="78" y="75"/>
                      <a:pt x="78" y="75"/>
                      <a:pt x="78" y="75"/>
                    </a:cubicBezTo>
                    <a:cubicBezTo>
                      <a:pt x="82" y="71"/>
                      <a:pt x="82" y="71"/>
                      <a:pt x="82" y="71"/>
                    </a:cubicBezTo>
                    <a:cubicBezTo>
                      <a:pt x="83" y="70"/>
                      <a:pt x="85" y="69"/>
                      <a:pt x="86" y="68"/>
                    </a:cubicBezTo>
                    <a:cubicBezTo>
                      <a:pt x="89" y="65"/>
                      <a:pt x="92" y="62"/>
                      <a:pt x="95" y="60"/>
                    </a:cubicBezTo>
                    <a:cubicBezTo>
                      <a:pt x="104" y="53"/>
                      <a:pt x="104" y="53"/>
                      <a:pt x="104" y="53"/>
                    </a:cubicBezTo>
                    <a:cubicBezTo>
                      <a:pt x="106" y="51"/>
                      <a:pt x="106" y="51"/>
                      <a:pt x="106" y="51"/>
                    </a:cubicBezTo>
                    <a:cubicBezTo>
                      <a:pt x="108" y="49"/>
                      <a:pt x="108" y="49"/>
                      <a:pt x="108" y="49"/>
                    </a:cubicBezTo>
                    <a:cubicBezTo>
                      <a:pt x="113" y="46"/>
                      <a:pt x="113" y="46"/>
                      <a:pt x="113" y="46"/>
                    </a:cubicBezTo>
                    <a:cubicBezTo>
                      <a:pt x="116" y="44"/>
                      <a:pt x="119" y="42"/>
                      <a:pt x="122" y="40"/>
                    </a:cubicBezTo>
                    <a:cubicBezTo>
                      <a:pt x="125" y="37"/>
                      <a:pt x="129" y="35"/>
                      <a:pt x="132" y="34"/>
                    </a:cubicBezTo>
                    <a:cubicBezTo>
                      <a:pt x="139" y="30"/>
                      <a:pt x="145" y="26"/>
                      <a:pt x="152" y="23"/>
                    </a:cubicBezTo>
                    <a:cubicBezTo>
                      <a:pt x="180" y="10"/>
                      <a:pt x="210" y="2"/>
                      <a:pt x="240" y="0"/>
                    </a:cubicBezTo>
                    <a:cubicBezTo>
                      <a:pt x="240" y="0"/>
                      <a:pt x="240" y="0"/>
                      <a:pt x="240" y="0"/>
                    </a:cubicBezTo>
                    <a:cubicBezTo>
                      <a:pt x="240" y="0"/>
                      <a:pt x="240" y="0"/>
                      <a:pt x="240" y="0"/>
                    </a:cubicBezTo>
                    <a:cubicBezTo>
                      <a:pt x="210" y="5"/>
                      <a:pt x="181" y="13"/>
                      <a:pt x="154" y="27"/>
                    </a:cubicBezTo>
                    <a:cubicBezTo>
                      <a:pt x="147" y="30"/>
                      <a:pt x="141" y="33"/>
                      <a:pt x="134" y="37"/>
                    </a:cubicBezTo>
                    <a:cubicBezTo>
                      <a:pt x="131" y="39"/>
                      <a:pt x="128" y="41"/>
                      <a:pt x="125" y="43"/>
                    </a:cubicBezTo>
                    <a:cubicBezTo>
                      <a:pt x="121" y="45"/>
                      <a:pt x="118" y="47"/>
                      <a:pt x="115" y="49"/>
                    </a:cubicBezTo>
                    <a:cubicBezTo>
                      <a:pt x="111" y="52"/>
                      <a:pt x="111" y="52"/>
                      <a:pt x="111" y="52"/>
                    </a:cubicBezTo>
                    <a:cubicBezTo>
                      <a:pt x="108" y="54"/>
                      <a:pt x="108" y="54"/>
                      <a:pt x="108" y="54"/>
                    </a:cubicBezTo>
                    <a:cubicBezTo>
                      <a:pt x="106" y="56"/>
                      <a:pt x="106" y="56"/>
                      <a:pt x="106" y="56"/>
                    </a:cubicBezTo>
                    <a:cubicBezTo>
                      <a:pt x="97" y="63"/>
                      <a:pt x="97" y="63"/>
                      <a:pt x="97" y="63"/>
                    </a:cubicBezTo>
                    <a:cubicBezTo>
                      <a:pt x="94" y="65"/>
                      <a:pt x="91" y="68"/>
                      <a:pt x="89" y="70"/>
                    </a:cubicBezTo>
                    <a:cubicBezTo>
                      <a:pt x="87" y="71"/>
                      <a:pt x="86" y="72"/>
                      <a:pt x="84" y="74"/>
                    </a:cubicBezTo>
                    <a:cubicBezTo>
                      <a:pt x="80" y="78"/>
                      <a:pt x="80" y="78"/>
                      <a:pt x="80" y="78"/>
                    </a:cubicBezTo>
                    <a:cubicBezTo>
                      <a:pt x="76" y="82"/>
                      <a:pt x="76" y="82"/>
                      <a:pt x="76" y="82"/>
                    </a:cubicBezTo>
                    <a:cubicBezTo>
                      <a:pt x="76" y="82"/>
                      <a:pt x="75" y="83"/>
                      <a:pt x="74" y="84"/>
                    </a:cubicBezTo>
                    <a:cubicBezTo>
                      <a:pt x="72" y="86"/>
                      <a:pt x="72" y="86"/>
                      <a:pt x="72" y="86"/>
                    </a:cubicBezTo>
                    <a:cubicBezTo>
                      <a:pt x="65" y="94"/>
                      <a:pt x="65" y="94"/>
                      <a:pt x="65" y="94"/>
                    </a:cubicBezTo>
                    <a:cubicBezTo>
                      <a:pt x="60" y="100"/>
                      <a:pt x="55" y="106"/>
                      <a:pt x="51" y="112"/>
                    </a:cubicBezTo>
                    <a:cubicBezTo>
                      <a:pt x="47" y="116"/>
                      <a:pt x="47" y="116"/>
                      <a:pt x="47" y="116"/>
                    </a:cubicBezTo>
                    <a:cubicBezTo>
                      <a:pt x="46" y="118"/>
                      <a:pt x="45" y="119"/>
                      <a:pt x="44" y="121"/>
                    </a:cubicBezTo>
                    <a:cubicBezTo>
                      <a:pt x="42" y="124"/>
                      <a:pt x="40" y="127"/>
                      <a:pt x="38" y="130"/>
                    </a:cubicBezTo>
                    <a:cubicBezTo>
                      <a:pt x="33" y="140"/>
                      <a:pt x="33" y="140"/>
                      <a:pt x="33" y="140"/>
                    </a:cubicBezTo>
                    <a:cubicBezTo>
                      <a:pt x="32" y="142"/>
                      <a:pt x="31" y="144"/>
                      <a:pt x="30" y="145"/>
                    </a:cubicBezTo>
                    <a:cubicBezTo>
                      <a:pt x="27" y="150"/>
                      <a:pt x="27" y="150"/>
                      <a:pt x="27" y="150"/>
                    </a:cubicBezTo>
                    <a:cubicBezTo>
                      <a:pt x="26" y="152"/>
                      <a:pt x="26" y="154"/>
                      <a:pt x="25" y="155"/>
                    </a:cubicBezTo>
                    <a:cubicBezTo>
                      <a:pt x="22" y="160"/>
                      <a:pt x="22" y="160"/>
                      <a:pt x="22" y="160"/>
                    </a:cubicBezTo>
                    <a:cubicBezTo>
                      <a:pt x="21" y="164"/>
                      <a:pt x="19" y="167"/>
                      <a:pt x="18" y="171"/>
                    </a:cubicBezTo>
                    <a:cubicBezTo>
                      <a:pt x="17" y="174"/>
                      <a:pt x="15" y="178"/>
                      <a:pt x="14" y="181"/>
                    </a:cubicBezTo>
                    <a:cubicBezTo>
                      <a:pt x="10" y="192"/>
                      <a:pt x="10" y="192"/>
                      <a:pt x="10" y="192"/>
                    </a:cubicBezTo>
                    <a:cubicBezTo>
                      <a:pt x="6" y="207"/>
                      <a:pt x="3" y="221"/>
                      <a:pt x="1" y="236"/>
                    </a:cubicBezTo>
                    <a:cubicBezTo>
                      <a:pt x="0" y="236"/>
                      <a:pt x="0" y="236"/>
                      <a:pt x="0" y="236"/>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1766670867"/>
      </p:ext>
    </p:extLst>
  </p:cSld>
  <p:clrMapOvr>
    <a:masterClrMapping/>
  </p:clrMapOvr>
  <mc:AlternateContent xmlns:mc="http://schemas.openxmlformats.org/markup-compatibility/2006" xmlns:p14="http://schemas.microsoft.com/office/powerpoint/2010/main">
    <mc:Choice Requires="p14">
      <p:transition spd="slow" p14:dur="4000" advTm="1000">
        <p14:vortex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B31ED44-F37B-9528-FBC2-D79D79F091C6}"/>
              </a:ext>
            </a:extLst>
          </p:cNvPr>
          <p:cNvGraphicFramePr/>
          <p:nvPr>
            <p:extLst>
              <p:ext uri="{D42A27DB-BD31-4B8C-83A1-F6EECF244321}">
                <p14:modId xmlns:p14="http://schemas.microsoft.com/office/powerpoint/2010/main" val="3247692545"/>
              </p:ext>
            </p:extLst>
          </p:nvPr>
        </p:nvGraphicFramePr>
        <p:xfrm>
          <a:off x="5334000" y="1951559"/>
          <a:ext cx="5592202" cy="328961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B4F02CE-5649-614C-B6F9-25D78081C5EE}"/>
              </a:ext>
            </a:extLst>
          </p:cNvPr>
          <p:cNvSpPr txBox="1"/>
          <p:nvPr/>
        </p:nvSpPr>
        <p:spPr>
          <a:xfrm>
            <a:off x="-84604" y="1295400"/>
            <a:ext cx="13191004" cy="584775"/>
          </a:xfrm>
          <a:prstGeom prst="rect">
            <a:avLst/>
          </a:prstGeom>
          <a:noFill/>
        </p:spPr>
        <p:txBody>
          <a:bodyPr wrap="square">
            <a:spAutoFit/>
          </a:bodyPr>
          <a:lstStyle/>
          <a:p>
            <a:r>
              <a:rPr lang="en-US" sz="3200" b="1">
                <a:solidFill>
                  <a:srgbClr val="0070C0"/>
                </a:solidFill>
                <a:effectLst/>
                <a:latin typeface="#9Slide05 GeosansLight" panose="02000603020000020003" pitchFamily="2" charset="0"/>
                <a:ea typeface="Times New Roman" panose="02020603050405020304" pitchFamily="18" charset="0"/>
                <a:cs typeface="Times New Roman" panose="02020603050405020304" pitchFamily="18" charset="0"/>
              </a:rPr>
              <a:t> Cho biểu đồ về </a:t>
            </a:r>
            <a:r>
              <a:rPr lang="en-US" sz="32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về tổng sản phẩm trong nước nước ta giai đoạn 2015- 2020 </a:t>
            </a:r>
            <a:endParaRPr lang="en-US" sz="3200"/>
          </a:p>
        </p:txBody>
      </p:sp>
      <p:sp>
        <p:nvSpPr>
          <p:cNvPr id="8" name="TextBox 7">
            <a:extLst>
              <a:ext uri="{FF2B5EF4-FFF2-40B4-BE49-F238E27FC236}">
                <a16:creationId xmlns:a16="http://schemas.microsoft.com/office/drawing/2014/main" id="{DEB3CA5A-2E7F-6B13-1C45-E58F8D1A8824}"/>
              </a:ext>
            </a:extLst>
          </p:cNvPr>
          <p:cNvSpPr txBox="1"/>
          <p:nvPr/>
        </p:nvSpPr>
        <p:spPr>
          <a:xfrm>
            <a:off x="-84604" y="5364287"/>
            <a:ext cx="12429004" cy="1279838"/>
          </a:xfrm>
          <a:prstGeom prst="rect">
            <a:avLst/>
          </a:prstGeom>
          <a:noFill/>
        </p:spPr>
        <p:txBody>
          <a:bodyPr wrap="square">
            <a:spAutoFit/>
          </a:bodyPr>
          <a:lstStyle/>
          <a:p>
            <a:pPr marL="0" marR="0" indent="179705" algn="just">
              <a:lnSpc>
                <a:spcPct val="110000"/>
              </a:lnSpc>
              <a:spcBef>
                <a:spcPts val="0"/>
              </a:spcBef>
              <a:spcAft>
                <a:spcPts val="0"/>
              </a:spcAft>
            </a:pPr>
            <a:r>
              <a:rPr lang="en-US" sz="2400" b="1">
                <a:solidFill>
                  <a:srgbClr val="7030A0"/>
                </a:solidFill>
                <a:effectLst/>
                <a:latin typeface="#9Slide05 GeosansLight" panose="02000603020000020003" pitchFamily="2" charset="0"/>
                <a:ea typeface="Times New Roman" panose="02020603050405020304" pitchFamily="18" charset="0"/>
              </a:rPr>
              <a:t>Biểu đồ thể hiện nội dung nào sau đây?</a:t>
            </a:r>
          </a:p>
          <a:p>
            <a:pPr marL="0" marR="0" indent="179705" algn="just">
              <a:lnSpc>
                <a:spcPct val="110000"/>
              </a:lnSpc>
              <a:spcBef>
                <a:spcPts val="0"/>
              </a:spcBef>
              <a:spcAft>
                <a:spcPts val="0"/>
              </a:spcAft>
              <a:tabLst>
                <a:tab pos="3683635" algn="l"/>
              </a:tabLst>
            </a:pPr>
            <a:r>
              <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A. Quy mô tổng sản phẩm trong nước.                	B. Cơ cấu tổng sản phẩm trong nước.</a:t>
            </a:r>
          </a:p>
          <a:p>
            <a:pPr marL="0" marR="0" indent="179705" algn="just">
              <a:lnSpc>
                <a:spcPct val="110000"/>
              </a:lnSpc>
              <a:spcBef>
                <a:spcPts val="0"/>
              </a:spcBef>
              <a:spcAft>
                <a:spcPts val="0"/>
              </a:spcAft>
              <a:tabLst>
                <a:tab pos="3683635" algn="l"/>
              </a:tabLst>
            </a:pPr>
            <a:r>
              <a:rPr lang="en-US" sz="2400" b="1">
                <a:solidFill>
                  <a:srgbClr val="0070C0"/>
                </a:solidFill>
                <a:effectLst/>
                <a:latin typeface="#9Slide05 GeosansLight" panose="02000603020000020003" pitchFamily="2" charset="0"/>
                <a:ea typeface="Calibri" panose="020F0502020204030204" pitchFamily="34" charset="0"/>
                <a:cs typeface="Times New Roman" panose="02020603050405020304" pitchFamily="18" charset="0"/>
              </a:rPr>
              <a:t>C. Tốc độ tăng trưởng tổng sản phẩm trong nước. 	D. Chuyển dịch cơ cấu tổng sản phẩm trong nước. </a:t>
            </a:r>
          </a:p>
        </p:txBody>
      </p:sp>
      <p:sp>
        <p:nvSpPr>
          <p:cNvPr id="9" name="TextBox 8">
            <a:extLst>
              <a:ext uri="{FF2B5EF4-FFF2-40B4-BE49-F238E27FC236}">
                <a16:creationId xmlns:a16="http://schemas.microsoft.com/office/drawing/2014/main" id="{06E0DD89-3763-EC9E-3912-B70C5F1DE70E}"/>
              </a:ext>
            </a:extLst>
          </p:cNvPr>
          <p:cNvSpPr txBox="1"/>
          <p:nvPr/>
        </p:nvSpPr>
        <p:spPr>
          <a:xfrm>
            <a:off x="2590800" y="4975298"/>
            <a:ext cx="10593404" cy="404791"/>
          </a:xfrm>
          <a:prstGeom prst="rect">
            <a:avLst/>
          </a:prstGeom>
          <a:noFill/>
        </p:spPr>
        <p:txBody>
          <a:bodyPr wrap="square">
            <a:spAutoFit/>
          </a:bodyPr>
          <a:lstStyle/>
          <a:p>
            <a:pPr marL="0" marR="0" indent="179705" algn="ctr">
              <a:lnSpc>
                <a:spcPct val="110000"/>
              </a:lnSpc>
              <a:spcBef>
                <a:spcPts val="0"/>
              </a:spcBef>
              <a:spcAft>
                <a:spcPts val="0"/>
              </a:spcAft>
            </a:pPr>
            <a:r>
              <a:rPr lang="en-US" sz="2000" b="1" i="1">
                <a:solidFill>
                  <a:srgbClr val="0070C0"/>
                </a:solidFill>
                <a:effectLst/>
                <a:latin typeface="#9Slide05 GeosansLight" panose="02000603020000020003" pitchFamily="2" charset="0"/>
                <a:ea typeface="Times New Roman" panose="02020603050405020304" pitchFamily="18" charset="0"/>
              </a:rPr>
              <a:t>(Số liệu theo Niêm giám thống kê Việt Nam 2021, NXB Thống kê, 2022)</a:t>
            </a:r>
            <a:endParaRPr lang="en-US" sz="2000" b="1">
              <a:solidFill>
                <a:srgbClr val="0070C0"/>
              </a:solidFill>
              <a:effectLst/>
              <a:latin typeface="#9Slide05 GeosansLight" panose="02000603020000020003"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DA4B88DB-F98F-A192-89CF-4A918DCD07A4}"/>
              </a:ext>
            </a:extLst>
          </p:cNvPr>
          <p:cNvSpPr txBox="1"/>
          <p:nvPr/>
        </p:nvSpPr>
        <p:spPr>
          <a:xfrm>
            <a:off x="2895600" y="853794"/>
            <a:ext cx="7620000" cy="523220"/>
          </a:xfrm>
          <a:prstGeom prst="rect">
            <a:avLst/>
          </a:prstGeom>
          <a:noFill/>
        </p:spPr>
        <p:txBody>
          <a:bodyPr wrap="square" rtlCol="0">
            <a:spAutoFit/>
          </a:bodyPr>
          <a:lstStyle/>
          <a:p>
            <a:r>
              <a:rPr lang="en-US" sz="2800" b="1">
                <a:solidFill>
                  <a:srgbClr val="FF0000"/>
                </a:solidFill>
                <a:latin typeface="#9Slide05 GeosansLight" panose="02000603020000020003" pitchFamily="2" charset="0"/>
              </a:rPr>
              <a:t>25 Đề Địa lí trọng tâm 2023 (Đàm Thanh Tùng)</a:t>
            </a:r>
          </a:p>
        </p:txBody>
      </p:sp>
      <p:sp>
        <p:nvSpPr>
          <p:cNvPr id="11" name="TextBox 10">
            <a:extLst>
              <a:ext uri="{FF2B5EF4-FFF2-40B4-BE49-F238E27FC236}">
                <a16:creationId xmlns:a16="http://schemas.microsoft.com/office/drawing/2014/main" id="{9D0C2A2E-023F-78D2-D4CE-6C8A108CA1FF}"/>
              </a:ext>
            </a:extLst>
          </p:cNvPr>
          <p:cNvSpPr txBox="1"/>
          <p:nvPr/>
        </p:nvSpPr>
        <p:spPr>
          <a:xfrm>
            <a:off x="2209800" y="0"/>
            <a:ext cx="7772400" cy="830997"/>
          </a:xfrm>
          <a:prstGeom prst="rect">
            <a:avLst/>
          </a:prstGeom>
          <a:noFill/>
        </p:spPr>
        <p:txBody>
          <a:bodyPr wrap="square" rtlCol="0">
            <a:spAutoFit/>
          </a:bodyPr>
          <a:lstStyle/>
          <a:p>
            <a:pPr algn="ctr"/>
            <a:r>
              <a:rPr lang="en-US" sz="4800">
                <a:solidFill>
                  <a:srgbClr val="19C0B4"/>
                </a:solidFill>
                <a:latin typeface="#9Slide02 Tieu de rat dai 02" panose="020B0606020202050201" pitchFamily="34" charset="0"/>
              </a:rPr>
              <a:t>Thảo luận</a:t>
            </a:r>
          </a:p>
        </p:txBody>
      </p:sp>
      <p:pic>
        <p:nvPicPr>
          <p:cNvPr id="23554" name="Picture 2" descr="Học debate (tranh biện) sẽ giúp bạn những gì trong cuộc sống">
            <a:extLst>
              <a:ext uri="{FF2B5EF4-FFF2-40B4-BE49-F238E27FC236}">
                <a16:creationId xmlns:a16="http://schemas.microsoft.com/office/drawing/2014/main" id="{9424B72A-5BB5-4B14-65F1-6879AA4412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438" l="10000" r="90820">
                        <a14:foregroundMark x1="20000" y1="16719" x2="20156" y2="79766"/>
                        <a14:foregroundMark x1="11992" y1="61094" x2="13828" y2="98438"/>
                        <a14:foregroundMark x1="44844" y1="25391" x2="36328" y2="50078"/>
                        <a14:foregroundMark x1="72656" y1="24766" x2="72656" y2="24766"/>
                        <a14:foregroundMark x1="90664" y1="60078" x2="90820" y2="86094"/>
                        <a14:foregroundMark x1="81484" y1="57734" x2="75352" y2="87891"/>
                        <a14:foregroundMark x1="75352" y1="87891" x2="75352" y2="88047"/>
                        <a14:foregroundMark x1="79844" y1="32734" x2="80000" y2="77734"/>
                        <a14:foregroundMark x1="45195" y1="31563" x2="37461" y2="38203"/>
                        <a14:foregroundMark x1="37461" y1="38203" x2="36172" y2="36250"/>
                        <a14:foregroundMark x1="37344" y1="63672" x2="20391" y2="87031"/>
                      </a14:backgroundRemoval>
                    </a14:imgEffect>
                  </a14:imgLayer>
                </a14:imgProps>
              </a:ext>
              <a:ext uri="{28A0092B-C50C-407E-A947-70E740481C1C}">
                <a14:useLocalDpi xmlns:a14="http://schemas.microsoft.com/office/drawing/2010/main" val="0"/>
              </a:ext>
            </a:extLst>
          </a:blip>
          <a:srcRect/>
          <a:stretch>
            <a:fillRect/>
          </a:stretch>
        </p:blipFill>
        <p:spPr bwMode="auto">
          <a:xfrm>
            <a:off x="274714" y="2007770"/>
            <a:ext cx="5241772" cy="26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362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1">
            <a:hlinkClick r:id="rId2" action="ppaction://hlinksldjump"/>
            <a:extLst>
              <a:ext uri="{FF2B5EF4-FFF2-40B4-BE49-F238E27FC236}">
                <a16:creationId xmlns:a16="http://schemas.microsoft.com/office/drawing/2014/main" id="{CC35F74C-E340-417C-9429-E210E2832029}"/>
              </a:ext>
            </a:extLst>
          </p:cNvPr>
          <p:cNvSpPr/>
          <p:nvPr/>
        </p:nvSpPr>
        <p:spPr>
          <a:xfrm>
            <a:off x="553656" y="1095119"/>
            <a:ext cx="10994968" cy="829291"/>
          </a:xfrm>
          <a:prstGeom prst="roundRect">
            <a:avLst>
              <a:gd name="adj" fmla="val 0"/>
            </a:avLst>
          </a:prstGeom>
          <a:solidFill>
            <a:srgbClr val="BFDCAE"/>
          </a:solidFill>
          <a:ln>
            <a:solidFill>
              <a:srgbClr val="BFDCA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buClr>
                <a:srgbClr val="000000"/>
              </a:buClr>
              <a:defRPr/>
            </a:pPr>
            <a:endParaRPr lang="en-US" sz="2800" b="1" kern="0" dirty="0">
              <a:solidFill>
                <a:srgbClr val="422919"/>
              </a:solidFill>
              <a:latin typeface="#9Slide03 SFU DIN Mittelschrift" panose="00000400000000000000" pitchFamily="2" charset="0"/>
              <a:ea typeface="Alfa Slab One"/>
              <a:cs typeface="Alfa Slab One"/>
              <a:sym typeface="Alfa Slab One"/>
            </a:endParaRPr>
          </a:p>
        </p:txBody>
      </p:sp>
      <p:sp>
        <p:nvSpPr>
          <p:cNvPr id="47" name="Teardrop 46">
            <a:hlinkClick r:id="rId3" action="ppaction://hlinksldjump"/>
            <a:extLst>
              <a:ext uri="{FF2B5EF4-FFF2-40B4-BE49-F238E27FC236}">
                <a16:creationId xmlns:a16="http://schemas.microsoft.com/office/drawing/2014/main" id="{0AFC3A72-87B8-48D6-996D-C685853E9AB6}"/>
              </a:ext>
            </a:extLst>
          </p:cNvPr>
          <p:cNvSpPr/>
          <p:nvPr/>
        </p:nvSpPr>
        <p:spPr>
          <a:xfrm rot="18900000">
            <a:off x="637455" y="2941725"/>
            <a:ext cx="2567852" cy="2504027"/>
          </a:xfrm>
          <a:prstGeom prst="teardrop">
            <a:avLst/>
          </a:prstGeom>
          <a:solidFill>
            <a:srgbClr val="174D4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prstClr val="white"/>
              </a:solidFill>
              <a:latin typeface="#9Slide03 Roboto" panose="02000000000000000000" pitchFamily="2" charset="0"/>
              <a:ea typeface="#9Slide03 Roboto" panose="02000000000000000000" pitchFamily="2" charset="0"/>
              <a:sym typeface="Arial"/>
            </a:endParaRPr>
          </a:p>
        </p:txBody>
      </p:sp>
      <p:sp>
        <p:nvSpPr>
          <p:cNvPr id="48" name="Teardrop 47">
            <a:hlinkClick r:id="rId4" action="ppaction://hlinksldjump"/>
            <a:extLst>
              <a:ext uri="{FF2B5EF4-FFF2-40B4-BE49-F238E27FC236}">
                <a16:creationId xmlns:a16="http://schemas.microsoft.com/office/drawing/2014/main" id="{4C9E14BE-0F14-4ED7-BE7A-1E39EC2D5668}"/>
              </a:ext>
            </a:extLst>
          </p:cNvPr>
          <p:cNvSpPr/>
          <p:nvPr/>
        </p:nvSpPr>
        <p:spPr>
          <a:xfrm rot="18900000">
            <a:off x="3397335" y="3726067"/>
            <a:ext cx="2594579" cy="2594579"/>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prstClr val="white"/>
              </a:solidFill>
              <a:latin typeface="#9Slide03 Roboto" panose="02000000000000000000" pitchFamily="2" charset="0"/>
              <a:ea typeface="#9Slide03 Roboto" panose="02000000000000000000" pitchFamily="2" charset="0"/>
              <a:sym typeface="Arial"/>
            </a:endParaRPr>
          </a:p>
        </p:txBody>
      </p:sp>
      <p:sp>
        <p:nvSpPr>
          <p:cNvPr id="50" name="TextBox 49">
            <a:extLst>
              <a:ext uri="{FF2B5EF4-FFF2-40B4-BE49-F238E27FC236}">
                <a16:creationId xmlns:a16="http://schemas.microsoft.com/office/drawing/2014/main" id="{B74B7748-76A2-457E-B75E-EC2370E14589}"/>
              </a:ext>
            </a:extLst>
          </p:cNvPr>
          <p:cNvSpPr txBox="1"/>
          <p:nvPr/>
        </p:nvSpPr>
        <p:spPr>
          <a:xfrm>
            <a:off x="3388978" y="4280073"/>
            <a:ext cx="2611292" cy="1323439"/>
          </a:xfrm>
          <a:prstGeom prst="rect">
            <a:avLst/>
          </a:prstGeom>
          <a:noFill/>
          <a:ln>
            <a:noFill/>
          </a:ln>
          <a:effectLst/>
        </p:spPr>
        <p:txBody>
          <a:bodyPr wrap="square" rtlCol="0">
            <a:spAutoFit/>
          </a:bodyPr>
          <a:lstStyle/>
          <a:p>
            <a:pPr algn="ctr"/>
            <a:r>
              <a:rPr lang="vi-VN" sz="4000" b="1">
                <a:solidFill>
                  <a:schemeClr val="bg1"/>
                </a:solidFill>
                <a:latin typeface="#9Slide05 GeosansLight" panose="02000603020000020003" pitchFamily="2" charset="0"/>
              </a:rPr>
              <a:t>Đọc Atlat đúng trình tự</a:t>
            </a:r>
            <a:endParaRPr lang="vi-VN" sz="4000">
              <a:solidFill>
                <a:schemeClr val="bg1"/>
              </a:solidFill>
              <a:latin typeface="#9Slide05 GeosansLight" panose="02000603020000020003" pitchFamily="2" charset="0"/>
            </a:endParaRPr>
          </a:p>
        </p:txBody>
      </p:sp>
      <p:sp>
        <p:nvSpPr>
          <p:cNvPr id="51" name="Teardrop 50">
            <a:hlinkClick r:id="rId5" action="ppaction://hlinksldjump"/>
            <a:extLst>
              <a:ext uri="{FF2B5EF4-FFF2-40B4-BE49-F238E27FC236}">
                <a16:creationId xmlns:a16="http://schemas.microsoft.com/office/drawing/2014/main" id="{0C33BBF4-7C78-4CB3-994F-415AB2FFC9E6}"/>
              </a:ext>
            </a:extLst>
          </p:cNvPr>
          <p:cNvSpPr/>
          <p:nvPr/>
        </p:nvSpPr>
        <p:spPr>
          <a:xfrm rot="18900000">
            <a:off x="6279242" y="3140795"/>
            <a:ext cx="2609639" cy="2673461"/>
          </a:xfrm>
          <a:prstGeom prst="teardrop">
            <a:avLst/>
          </a:prstGeom>
          <a:solidFill>
            <a:schemeClr val="accent2">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prstClr val="white"/>
              </a:solidFill>
              <a:latin typeface="#9Slide03 Roboto" panose="02000000000000000000" pitchFamily="2" charset="0"/>
              <a:ea typeface="#9Slide03 Roboto" panose="02000000000000000000" pitchFamily="2" charset="0"/>
              <a:sym typeface="Arial"/>
            </a:endParaRPr>
          </a:p>
        </p:txBody>
      </p:sp>
      <p:sp>
        <p:nvSpPr>
          <p:cNvPr id="52" name="TextBox 51">
            <a:extLst>
              <a:ext uri="{FF2B5EF4-FFF2-40B4-BE49-F238E27FC236}">
                <a16:creationId xmlns:a16="http://schemas.microsoft.com/office/drawing/2014/main" id="{58EB10F0-261E-4A7A-9972-936685BA3C72}"/>
              </a:ext>
            </a:extLst>
          </p:cNvPr>
          <p:cNvSpPr txBox="1"/>
          <p:nvPr/>
        </p:nvSpPr>
        <p:spPr>
          <a:xfrm>
            <a:off x="6454397" y="3508538"/>
            <a:ext cx="2259327" cy="2062103"/>
          </a:xfrm>
          <a:prstGeom prst="rect">
            <a:avLst/>
          </a:prstGeom>
          <a:noFill/>
          <a:ln>
            <a:noFill/>
          </a:ln>
          <a:effectLst/>
        </p:spPr>
        <p:txBody>
          <a:bodyPr wrap="square" rtlCol="0">
            <a:spAutoFit/>
          </a:bodyPr>
          <a:lstStyle/>
          <a:p>
            <a:pPr algn="ctr"/>
            <a:r>
              <a:rPr lang="vi-VN" sz="3200" b="1">
                <a:solidFill>
                  <a:schemeClr val="bg1"/>
                </a:solidFill>
                <a:latin typeface="#9Slide05 GeosansLight" panose="02000603020000020003" pitchFamily="2" charset="0"/>
              </a:rPr>
              <a:t>Nắm rõ mối tương quan giữa các đối tượng</a:t>
            </a:r>
            <a:endParaRPr lang="vi-VN" sz="3200">
              <a:solidFill>
                <a:schemeClr val="bg1"/>
              </a:solidFill>
              <a:latin typeface="#9Slide05 GeosansLight" panose="02000603020000020003" pitchFamily="2" charset="0"/>
            </a:endParaRPr>
          </a:p>
        </p:txBody>
      </p:sp>
      <p:sp>
        <p:nvSpPr>
          <p:cNvPr id="53" name="Teardrop 52">
            <a:hlinkClick r:id="rId6" action="ppaction://hlinksldjump"/>
            <a:extLst>
              <a:ext uri="{FF2B5EF4-FFF2-40B4-BE49-F238E27FC236}">
                <a16:creationId xmlns:a16="http://schemas.microsoft.com/office/drawing/2014/main" id="{8B71870B-9041-4E11-8C1E-F2A42B881FB7}"/>
              </a:ext>
            </a:extLst>
          </p:cNvPr>
          <p:cNvSpPr/>
          <p:nvPr/>
        </p:nvSpPr>
        <p:spPr>
          <a:xfrm rot="18900000">
            <a:off x="9059979" y="3725980"/>
            <a:ext cx="2594651" cy="2594651"/>
          </a:xfrm>
          <a:prstGeom prst="teardrop">
            <a:avLst/>
          </a:prstGeom>
          <a:solidFill>
            <a:srgbClr val="7030A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prstClr val="white"/>
              </a:solidFill>
              <a:latin typeface="#9Slide03 Roboto" panose="02000000000000000000" pitchFamily="2" charset="0"/>
              <a:ea typeface="#9Slide03 Roboto" panose="02000000000000000000" pitchFamily="2" charset="0"/>
              <a:sym typeface="Arial"/>
            </a:endParaRPr>
          </a:p>
        </p:txBody>
      </p:sp>
      <p:sp>
        <p:nvSpPr>
          <p:cNvPr id="54" name="TextBox 53">
            <a:extLst>
              <a:ext uri="{FF2B5EF4-FFF2-40B4-BE49-F238E27FC236}">
                <a16:creationId xmlns:a16="http://schemas.microsoft.com/office/drawing/2014/main" id="{403B6F0F-3896-489F-962F-398869C6668C}"/>
              </a:ext>
            </a:extLst>
          </p:cNvPr>
          <p:cNvSpPr txBox="1"/>
          <p:nvPr/>
        </p:nvSpPr>
        <p:spPr>
          <a:xfrm>
            <a:off x="9167851" y="4173695"/>
            <a:ext cx="2402013" cy="2062103"/>
          </a:xfrm>
          <a:prstGeom prst="rect">
            <a:avLst/>
          </a:prstGeom>
          <a:noFill/>
          <a:ln>
            <a:noFill/>
          </a:ln>
          <a:effectLst/>
        </p:spPr>
        <p:txBody>
          <a:bodyPr wrap="square" rtlCol="0">
            <a:spAutoFit/>
          </a:bodyPr>
          <a:lstStyle/>
          <a:p>
            <a:pPr algn="ctr"/>
            <a:r>
              <a:rPr lang="vi-VN" sz="3200" b="1">
                <a:solidFill>
                  <a:schemeClr val="bg1"/>
                </a:solidFill>
                <a:latin typeface="#9Slide05 GeosansLight" panose="02000603020000020003" pitchFamily="2" charset="0"/>
              </a:rPr>
              <a:t>Khai thác biểu đồ có trong các bản đồ của Atlat</a:t>
            </a:r>
          </a:p>
        </p:txBody>
      </p:sp>
      <p:cxnSp>
        <p:nvCxnSpPr>
          <p:cNvPr id="55" name="Straight Connector 54">
            <a:extLst>
              <a:ext uri="{FF2B5EF4-FFF2-40B4-BE49-F238E27FC236}">
                <a16:creationId xmlns:a16="http://schemas.microsoft.com/office/drawing/2014/main" id="{76E55778-3866-4941-8CD0-8C3D2296F3C6}"/>
              </a:ext>
            </a:extLst>
          </p:cNvPr>
          <p:cNvCxnSpPr>
            <a:cxnSpLocks/>
          </p:cNvCxnSpPr>
          <p:nvPr/>
        </p:nvCxnSpPr>
        <p:spPr>
          <a:xfrm>
            <a:off x="1943945" y="1924410"/>
            <a:ext cx="0" cy="744589"/>
          </a:xfrm>
          <a:prstGeom prst="line">
            <a:avLst/>
          </a:prstGeom>
          <a:ln w="28575">
            <a:solidFill>
              <a:srgbClr val="174D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32D5C19-0C84-46F2-ACC8-B87F0592E53B}"/>
              </a:ext>
            </a:extLst>
          </p:cNvPr>
          <p:cNvCxnSpPr>
            <a:cxnSpLocks/>
          </p:cNvCxnSpPr>
          <p:nvPr/>
        </p:nvCxnSpPr>
        <p:spPr>
          <a:xfrm>
            <a:off x="4694624" y="1924408"/>
            <a:ext cx="0" cy="1493291"/>
          </a:xfrm>
          <a:prstGeom prst="line">
            <a:avLst/>
          </a:prstGeom>
          <a:ln w="28575">
            <a:solidFill>
              <a:srgbClr val="81B21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72D46F6-6300-4EB3-990A-DED2EC0266D4}"/>
              </a:ext>
            </a:extLst>
          </p:cNvPr>
          <p:cNvCxnSpPr>
            <a:cxnSpLocks/>
          </p:cNvCxnSpPr>
          <p:nvPr/>
        </p:nvCxnSpPr>
        <p:spPr>
          <a:xfrm>
            <a:off x="7561495" y="1977568"/>
            <a:ext cx="0" cy="829291"/>
          </a:xfrm>
          <a:prstGeom prst="line">
            <a:avLst/>
          </a:prstGeom>
          <a:ln w="28575">
            <a:solidFill>
              <a:srgbClr val="174D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F6D381-C59D-4DAB-9853-1DA9251235F3}"/>
              </a:ext>
            </a:extLst>
          </p:cNvPr>
          <p:cNvCxnSpPr>
            <a:cxnSpLocks/>
          </p:cNvCxnSpPr>
          <p:nvPr/>
        </p:nvCxnSpPr>
        <p:spPr>
          <a:xfrm>
            <a:off x="10357304" y="1920301"/>
            <a:ext cx="0" cy="1497401"/>
          </a:xfrm>
          <a:prstGeom prst="line">
            <a:avLst/>
          </a:prstGeom>
          <a:ln w="28575">
            <a:solidFill>
              <a:srgbClr val="81B21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D29584C-5D44-C5FD-45F6-2954CF014A5F}"/>
              </a:ext>
            </a:extLst>
          </p:cNvPr>
          <p:cNvSpPr txBox="1"/>
          <p:nvPr/>
        </p:nvSpPr>
        <p:spPr>
          <a:xfrm>
            <a:off x="2438400" y="1182536"/>
            <a:ext cx="6884532" cy="830997"/>
          </a:xfrm>
          <a:prstGeom prst="rect">
            <a:avLst/>
          </a:prstGeom>
          <a:noFill/>
        </p:spPr>
        <p:txBody>
          <a:bodyPr wrap="square" lIns="0" tIns="0" rIns="0" bIns="0" rtlCol="0">
            <a:spAutoFit/>
          </a:bodyPr>
          <a:lstStyle/>
          <a:p>
            <a:pPr algn="ctr"/>
            <a:r>
              <a:rPr lang="en-US" sz="5400" b="1">
                <a:solidFill>
                  <a:schemeClr val="accent1">
                    <a:lumMod val="50000"/>
                  </a:schemeClr>
                </a:solidFill>
                <a:latin typeface="#9Slide05 Filmotype Honey" panose="02000000000000000000" pitchFamily="2" charset="0"/>
              </a:rPr>
              <a:t>Trong khai thác các câu hỏi Át lát Địa lí</a:t>
            </a:r>
          </a:p>
        </p:txBody>
      </p:sp>
      <p:sp>
        <p:nvSpPr>
          <p:cNvPr id="5" name="TextBox 4">
            <a:extLst>
              <a:ext uri="{FF2B5EF4-FFF2-40B4-BE49-F238E27FC236}">
                <a16:creationId xmlns:a16="http://schemas.microsoft.com/office/drawing/2014/main" id="{FDA8A2BE-23AD-74A1-5D7F-346B72B6285B}"/>
              </a:ext>
            </a:extLst>
          </p:cNvPr>
          <p:cNvSpPr txBox="1"/>
          <p:nvPr/>
        </p:nvSpPr>
        <p:spPr>
          <a:xfrm>
            <a:off x="801870" y="3417699"/>
            <a:ext cx="2239022" cy="1754326"/>
          </a:xfrm>
          <a:prstGeom prst="rect">
            <a:avLst/>
          </a:prstGeom>
          <a:noFill/>
        </p:spPr>
        <p:txBody>
          <a:bodyPr wrap="square">
            <a:spAutoFit/>
          </a:bodyPr>
          <a:lstStyle/>
          <a:p>
            <a:pPr algn="ctr"/>
            <a:r>
              <a:rPr lang="en-US" sz="3600" b="1" i="0" dirty="0" err="1">
                <a:solidFill>
                  <a:schemeClr val="bg1"/>
                </a:solidFill>
                <a:effectLst/>
                <a:latin typeface="#9Slide05 GeosansLight" panose="02000603020000020003" pitchFamily="2" charset="0"/>
              </a:rPr>
              <a:t>Hiểu</a:t>
            </a:r>
            <a:r>
              <a:rPr lang="en-US" sz="3600" b="1" i="0" dirty="0">
                <a:solidFill>
                  <a:schemeClr val="bg1"/>
                </a:solidFill>
                <a:effectLst/>
                <a:latin typeface="#9Slide05 GeosansLight" panose="02000603020000020003" pitchFamily="2" charset="0"/>
              </a:rPr>
              <a:t> </a:t>
            </a:r>
            <a:r>
              <a:rPr lang="en-US" sz="3600" b="1" i="0" dirty="0" err="1">
                <a:solidFill>
                  <a:schemeClr val="bg1"/>
                </a:solidFill>
                <a:effectLst/>
                <a:latin typeface="#9Slide05 GeosansLight" panose="02000603020000020003" pitchFamily="2" charset="0"/>
              </a:rPr>
              <a:t>rõ</a:t>
            </a:r>
            <a:r>
              <a:rPr lang="en-US" sz="3600" b="1" i="0" dirty="0">
                <a:solidFill>
                  <a:schemeClr val="bg1"/>
                </a:solidFill>
                <a:effectLst/>
                <a:latin typeface="#9Slide05 GeosansLight" panose="02000603020000020003" pitchFamily="2" charset="0"/>
              </a:rPr>
              <a:t> </a:t>
            </a:r>
            <a:r>
              <a:rPr lang="en-US" sz="3600" b="1" i="0" dirty="0" err="1">
                <a:solidFill>
                  <a:schemeClr val="bg1"/>
                </a:solidFill>
                <a:effectLst/>
                <a:latin typeface="#9Slide05 GeosansLight" panose="02000603020000020003" pitchFamily="2" charset="0"/>
              </a:rPr>
              <a:t>cấu</a:t>
            </a:r>
            <a:r>
              <a:rPr lang="en-US" sz="3600" b="1" i="0" dirty="0">
                <a:solidFill>
                  <a:schemeClr val="bg1"/>
                </a:solidFill>
                <a:effectLst/>
                <a:latin typeface="#9Slide05 GeosansLight" panose="02000603020000020003" pitchFamily="2" charset="0"/>
              </a:rPr>
              <a:t> </a:t>
            </a:r>
            <a:r>
              <a:rPr lang="en-US" sz="3600" b="1" i="0" dirty="0" err="1">
                <a:solidFill>
                  <a:schemeClr val="bg1"/>
                </a:solidFill>
                <a:effectLst/>
                <a:latin typeface="#9Slide05 GeosansLight" panose="02000603020000020003" pitchFamily="2" charset="0"/>
              </a:rPr>
              <a:t>trúc</a:t>
            </a:r>
            <a:r>
              <a:rPr lang="en-US" sz="3600" b="1" i="0" dirty="0">
                <a:solidFill>
                  <a:schemeClr val="bg1"/>
                </a:solidFill>
                <a:effectLst/>
                <a:latin typeface="#9Slide05 GeosansLight" panose="02000603020000020003" pitchFamily="2" charset="0"/>
              </a:rPr>
              <a:t> </a:t>
            </a:r>
            <a:r>
              <a:rPr lang="en-US" sz="3600" b="1" i="0" dirty="0" err="1">
                <a:solidFill>
                  <a:schemeClr val="bg1"/>
                </a:solidFill>
                <a:effectLst/>
                <a:latin typeface="#9Slide05 GeosansLight" panose="02000603020000020003" pitchFamily="2" charset="0"/>
              </a:rPr>
              <a:t>của</a:t>
            </a:r>
            <a:r>
              <a:rPr lang="en-US" sz="3600" b="1" i="0" dirty="0">
                <a:solidFill>
                  <a:schemeClr val="bg1"/>
                </a:solidFill>
                <a:effectLst/>
                <a:latin typeface="#9Slide05 GeosansLight" panose="02000603020000020003" pitchFamily="2" charset="0"/>
              </a:rPr>
              <a:t> </a:t>
            </a:r>
            <a:r>
              <a:rPr lang="en-US" sz="3600" b="1" i="0" dirty="0" err="1">
                <a:solidFill>
                  <a:schemeClr val="bg1"/>
                </a:solidFill>
                <a:effectLst/>
                <a:latin typeface="#9Slide05 GeosansLight" panose="02000603020000020003" pitchFamily="2" charset="0"/>
              </a:rPr>
              <a:t>Atlat</a:t>
            </a:r>
            <a:endParaRPr lang="en-US" sz="3600" b="1" dirty="0">
              <a:solidFill>
                <a:schemeClr val="bg1"/>
              </a:solidFill>
              <a:latin typeface="#9Slide05 GeosansLight" panose="02000603020000020003" pitchFamily="2" charset="0"/>
            </a:endParaRPr>
          </a:p>
        </p:txBody>
      </p:sp>
      <p:pic>
        <p:nvPicPr>
          <p:cNvPr id="3074" name="Picture 2" descr="Book Icons PNG Images With Transparent Background | Free Download On Lovepik">
            <a:extLst>
              <a:ext uri="{FF2B5EF4-FFF2-40B4-BE49-F238E27FC236}">
                <a16:creationId xmlns:a16="http://schemas.microsoft.com/office/drawing/2014/main" id="{A0A3FA51-543F-6DD6-DD5E-759D36576D1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89721" l="5788" r="98204">
                        <a14:foregroundMark x1="69860" y1="22655" x2="83733" y2="44711"/>
                        <a14:foregroundMark x1="83733" y1="44711" x2="83733" y2="44910"/>
                        <a14:foregroundMark x1="77645" y1="25050" x2="64371" y2="37824"/>
                        <a14:foregroundMark x1="64371" y1="37824" x2="64271" y2="38124"/>
                        <a14:foregroundMark x1="91617" y1="27844" x2="90918" y2="50798"/>
                        <a14:foregroundMark x1="98204" y1="29441" x2="87924" y2="34631"/>
                        <a14:foregroundMark x1="5788" y1="59182" x2="27745" y2="71557"/>
                        <a14:foregroundMark x1="55888" y1="63174" x2="9082" y2="48902"/>
                        <a14:foregroundMark x1="7385" y1="68762" x2="19561" y2="84431"/>
                      </a14:backgroundRemoval>
                    </a14:imgEffect>
                  </a14:imgLayer>
                </a14:imgProps>
              </a:ext>
              <a:ext uri="{28A0092B-C50C-407E-A947-70E740481C1C}">
                <a14:useLocalDpi xmlns:a14="http://schemas.microsoft.com/office/drawing/2010/main" val="0"/>
              </a:ext>
            </a:extLst>
          </a:blip>
          <a:srcRect/>
          <a:stretch>
            <a:fillRect/>
          </a:stretch>
        </p:blipFill>
        <p:spPr bwMode="auto">
          <a:xfrm>
            <a:off x="-88530" y="-370329"/>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572D80-EA7C-A75B-1447-6C2CDFAC2115}"/>
              </a:ext>
            </a:extLst>
          </p:cNvPr>
          <p:cNvSpPr txBox="1"/>
          <p:nvPr/>
        </p:nvSpPr>
        <p:spPr>
          <a:xfrm>
            <a:off x="4247769" y="152361"/>
            <a:ext cx="3657600" cy="677108"/>
          </a:xfrm>
          <a:prstGeom prst="rect">
            <a:avLst/>
          </a:prstGeom>
          <a:noFill/>
        </p:spPr>
        <p:txBody>
          <a:bodyPr wrap="square" lIns="0" tIns="0" rIns="0" bIns="0" rtlCol="0">
            <a:spAutoFit/>
          </a:bodyPr>
          <a:lstStyle/>
          <a:p>
            <a:pPr algn="ctr"/>
            <a:r>
              <a:rPr lang="en-US" sz="4400">
                <a:solidFill>
                  <a:srgbClr val="0070C0"/>
                </a:solidFill>
                <a:latin typeface="#9Slide02 Tieu de rat dai 02" panose="020B0606020202050201" pitchFamily="34" charset="0"/>
              </a:rPr>
              <a:t>Quy tắc chung</a:t>
            </a:r>
          </a:p>
        </p:txBody>
      </p:sp>
    </p:spTree>
    <p:extLst>
      <p:ext uri="{BB962C8B-B14F-4D97-AF65-F5344CB8AC3E}">
        <p14:creationId xmlns:p14="http://schemas.microsoft.com/office/powerpoint/2010/main" val="1010950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4393731" cy="6858000"/>
          </a:xfrm>
          <a:prstGeom prst="rect">
            <a:avLst/>
          </a:prstGeom>
          <a:solidFill>
            <a:srgbClr val="40B86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4943758" y="3550717"/>
            <a:ext cx="6863739" cy="0"/>
          </a:xfrm>
          <a:prstGeom prst="line">
            <a:avLst/>
          </a:prstGeom>
          <a:ln w="9525" cap="rnd">
            <a:solidFill>
              <a:srgbClr val="000000">
                <a:alpha val="40000"/>
              </a:srgb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4943758" y="1981200"/>
            <a:ext cx="6863739" cy="0"/>
          </a:xfrm>
          <a:prstGeom prst="line">
            <a:avLst/>
          </a:prstGeom>
          <a:ln w="9525" cap="rnd">
            <a:solidFill>
              <a:srgbClr val="000000">
                <a:alpha val="40000"/>
              </a:srgb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8"/>
          <p:cNvPicPr>
            <a:picLocks noChangeAspect="1"/>
          </p:cNvPicPr>
          <p:nvPr/>
        </p:nvPicPr>
        <p:blipFill>
          <a:blip r:embed="rId2"/>
          <a:srcRect r="1185"/>
          <a:stretch>
            <a:fillRect/>
          </a:stretch>
        </p:blipFill>
        <p:spPr>
          <a:xfrm>
            <a:off x="2578386" y="4464660"/>
            <a:ext cx="1995066" cy="2647864"/>
          </a:xfrm>
          <a:prstGeom prst="rect">
            <a:avLst/>
          </a:prstGeom>
        </p:spPr>
      </p:pic>
      <p:pic>
        <p:nvPicPr>
          <p:cNvPr id="19" name="Picture 19"/>
          <p:cNvPicPr>
            <a:picLocks noChangeAspect="1"/>
          </p:cNvPicPr>
          <p:nvPr/>
        </p:nvPicPr>
        <p:blipFill>
          <a:blip r:embed="rId3"/>
          <a:srcRect/>
          <a:stretch>
            <a:fillRect/>
          </a:stretch>
        </p:blipFill>
        <p:spPr>
          <a:xfrm>
            <a:off x="-490652" y="4211716"/>
            <a:ext cx="1387763" cy="1817038"/>
          </a:xfrm>
          <a:prstGeom prst="rect">
            <a:avLst/>
          </a:prstGeom>
        </p:spPr>
      </p:pic>
      <p:sp>
        <p:nvSpPr>
          <p:cNvPr id="20" name="TextBox 19">
            <a:extLst>
              <a:ext uri="{FF2B5EF4-FFF2-40B4-BE49-F238E27FC236}">
                <a16:creationId xmlns:a16="http://schemas.microsoft.com/office/drawing/2014/main" id="{993EF816-6907-4A53-9D66-BEBAC25CCE38}"/>
              </a:ext>
            </a:extLst>
          </p:cNvPr>
          <p:cNvSpPr txBox="1"/>
          <p:nvPr/>
        </p:nvSpPr>
        <p:spPr>
          <a:xfrm>
            <a:off x="105430" y="485884"/>
            <a:ext cx="4114800" cy="1231106"/>
          </a:xfrm>
          <a:prstGeom prst="rect">
            <a:avLst/>
          </a:prstGeom>
          <a:noFill/>
        </p:spPr>
        <p:txBody>
          <a:bodyPr wrap="square" lIns="0" tIns="0" rIns="0" bIns="0" rtlCol="0">
            <a:spAutoFit/>
          </a:bodyPr>
          <a:lstStyle>
            <a:defPPr>
              <a:defRPr lang="en-US"/>
            </a:defPPr>
            <a:lvl1pPr algn="ctr">
              <a:defRPr sz="4000" b="1">
                <a:solidFill>
                  <a:schemeClr val="bg1"/>
                </a:solidFill>
                <a:latin typeface="#9Slide05 Dear Saturday" panose="02000505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60" normalizeH="0" baseline="0" noProof="0">
                <a:ln>
                  <a:noFill/>
                </a:ln>
                <a:solidFill>
                  <a:prstClr val="white"/>
                </a:solidFill>
                <a:effectLst/>
                <a:uLnTx/>
                <a:uFillTx/>
                <a:latin typeface="Josefin Sans Bold" pitchFamily="2" charset="0"/>
                <a:ea typeface="+mn-ea"/>
                <a:cs typeface="+mn-cs"/>
                <a:sym typeface="Sofia"/>
              </a:rPr>
              <a:t>1. Hiểu rõ cấu trúc của Át lát</a:t>
            </a:r>
            <a:endParaRPr kumimoji="0" lang="en-US" sz="4000" b="1" i="0" u="none" strike="noStrike" kern="1200" cap="none" spc="-260" normalizeH="0" baseline="0" noProof="0" dirty="0">
              <a:ln>
                <a:noFill/>
              </a:ln>
              <a:solidFill>
                <a:prstClr val="white"/>
              </a:solidFill>
              <a:effectLst/>
              <a:uLnTx/>
              <a:uFillTx/>
              <a:latin typeface="Josefin Sans Bold" pitchFamily="2" charset="0"/>
              <a:ea typeface="+mn-ea"/>
              <a:cs typeface="+mn-cs"/>
              <a:sym typeface="Sofia"/>
            </a:endParaRPr>
          </a:p>
        </p:txBody>
      </p:sp>
      <p:sp>
        <p:nvSpPr>
          <p:cNvPr id="29" name="TextBox 28">
            <a:extLst>
              <a:ext uri="{FF2B5EF4-FFF2-40B4-BE49-F238E27FC236}">
                <a16:creationId xmlns:a16="http://schemas.microsoft.com/office/drawing/2014/main" id="{72602122-7346-4169-8861-7F1802647133}"/>
              </a:ext>
            </a:extLst>
          </p:cNvPr>
          <p:cNvSpPr txBox="1"/>
          <p:nvPr/>
        </p:nvSpPr>
        <p:spPr>
          <a:xfrm>
            <a:off x="6962222" y="691405"/>
            <a:ext cx="134819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70C0"/>
                </a:solidFill>
                <a:latin typeface="#9Slide05 GeosansLight" panose="02000603020000020003" pitchFamily="2" charset="0"/>
              </a:rPr>
              <a:t>Tự nhiên</a:t>
            </a:r>
            <a:endPar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endParaRPr>
          </a:p>
        </p:txBody>
      </p:sp>
      <p:sp>
        <p:nvSpPr>
          <p:cNvPr id="30" name="TextBox 29">
            <a:extLst>
              <a:ext uri="{FF2B5EF4-FFF2-40B4-BE49-F238E27FC236}">
                <a16:creationId xmlns:a16="http://schemas.microsoft.com/office/drawing/2014/main" id="{F23D6470-570A-4AC8-9B1C-C50B52DB21E0}"/>
              </a:ext>
            </a:extLst>
          </p:cNvPr>
          <p:cNvSpPr txBox="1"/>
          <p:nvPr/>
        </p:nvSpPr>
        <p:spPr>
          <a:xfrm>
            <a:off x="6962222" y="2390467"/>
            <a:ext cx="125290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rPr>
              <a:t>Dân</a:t>
            </a:r>
            <a:r>
              <a:rPr kumimoji="0" lang="en-US" sz="3600" b="1" i="0" u="none" strike="noStrike" kern="1200" cap="none" spc="0" normalizeH="0" noProof="0">
                <a:ln>
                  <a:noFill/>
                </a:ln>
                <a:solidFill>
                  <a:srgbClr val="0070C0"/>
                </a:solidFill>
                <a:effectLst/>
                <a:uLnTx/>
                <a:uFillTx/>
                <a:latin typeface="#9Slide05 GeosansLight" panose="02000603020000020003" pitchFamily="2" charset="0"/>
              </a:rPr>
              <a:t> cư</a:t>
            </a:r>
            <a:endPar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endParaRPr>
          </a:p>
        </p:txBody>
      </p:sp>
      <p:sp>
        <p:nvSpPr>
          <p:cNvPr id="31" name="TextBox 30">
            <a:extLst>
              <a:ext uri="{FF2B5EF4-FFF2-40B4-BE49-F238E27FC236}">
                <a16:creationId xmlns:a16="http://schemas.microsoft.com/office/drawing/2014/main" id="{EF59D794-51B4-4712-9F6E-A6A132FED63E}"/>
              </a:ext>
            </a:extLst>
          </p:cNvPr>
          <p:cNvSpPr txBox="1"/>
          <p:nvPr/>
        </p:nvSpPr>
        <p:spPr>
          <a:xfrm>
            <a:off x="6962222" y="4089529"/>
            <a:ext cx="315253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70C0"/>
                </a:solidFill>
                <a:latin typeface="#9Slide05 GeosansLight" panose="02000603020000020003" pitchFamily="2" charset="0"/>
              </a:rPr>
              <a:t>Các ngành kinh tế</a:t>
            </a:r>
            <a:endPar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endParaRPr>
          </a:p>
        </p:txBody>
      </p:sp>
      <p:sp>
        <p:nvSpPr>
          <p:cNvPr id="3" name="TextBox 2">
            <a:extLst>
              <a:ext uri="{FF2B5EF4-FFF2-40B4-BE49-F238E27FC236}">
                <a16:creationId xmlns:a16="http://schemas.microsoft.com/office/drawing/2014/main" id="{B67EDE18-834D-DC79-6CCB-4272DF713626}"/>
              </a:ext>
            </a:extLst>
          </p:cNvPr>
          <p:cNvSpPr txBox="1"/>
          <p:nvPr/>
        </p:nvSpPr>
        <p:spPr>
          <a:xfrm>
            <a:off x="708030" y="2503919"/>
            <a:ext cx="2743200" cy="1200329"/>
          </a:xfrm>
          <a:prstGeom prst="rect">
            <a:avLst/>
          </a:prstGeom>
          <a:noFill/>
        </p:spPr>
        <p:txBody>
          <a:bodyPr wrap="square" rtlCol="0">
            <a:spAutoFit/>
          </a:bodyPr>
          <a:lstStyle/>
          <a:p>
            <a:pPr algn="ctr"/>
            <a:r>
              <a:rPr lang="en-US" sz="7200" b="1">
                <a:solidFill>
                  <a:srgbClr val="FFFF00"/>
                </a:solidFill>
                <a:latin typeface="#9Slide06 Braxton Regular" panose="03060000000000000000" pitchFamily="66" charset="0"/>
              </a:rPr>
              <a:t>4 phần </a:t>
            </a:r>
          </a:p>
        </p:txBody>
      </p:sp>
      <p:sp>
        <p:nvSpPr>
          <p:cNvPr id="6" name="AutoShape 4">
            <a:extLst>
              <a:ext uri="{FF2B5EF4-FFF2-40B4-BE49-F238E27FC236}">
                <a16:creationId xmlns:a16="http://schemas.microsoft.com/office/drawing/2014/main" id="{7BB2B1E5-0123-E72B-0830-7FFD444F90DB}"/>
              </a:ext>
            </a:extLst>
          </p:cNvPr>
          <p:cNvSpPr/>
          <p:nvPr/>
        </p:nvSpPr>
        <p:spPr>
          <a:xfrm>
            <a:off x="4943758" y="5120235"/>
            <a:ext cx="6863739" cy="0"/>
          </a:xfrm>
          <a:prstGeom prst="line">
            <a:avLst/>
          </a:prstGeom>
          <a:ln w="9525" cap="rnd">
            <a:solidFill>
              <a:srgbClr val="000000">
                <a:alpha val="40000"/>
              </a:srgb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4" descr="Download Free png Free Png Crowd Png Png Image With Transparent Background  - Group ... - DLPNG.com">
            <a:extLst>
              <a:ext uri="{FF2B5EF4-FFF2-40B4-BE49-F238E27FC236}">
                <a16:creationId xmlns:a16="http://schemas.microsoft.com/office/drawing/2014/main" id="{B474CDCC-09F4-977B-B47A-344EC8DC01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1" b="94681" l="1548" r="98690">
                        <a14:foregroundMark x1="46905" y1="67199" x2="46667" y2="83688"/>
                        <a14:foregroundMark x1="46667" y1="85284" x2="45833" y2="92553"/>
                        <a14:foregroundMark x1="75476" y1="82447" x2="75000" y2="88830"/>
                        <a14:foregroundMark x1="70119" y1="85816" x2="70952" y2="91489"/>
                        <a14:foregroundMark x1="68571" y1="85461" x2="68333" y2="91312"/>
                        <a14:foregroundMark x1="67262" y1="92199" x2="71429" y2="92021"/>
                        <a14:foregroundMark x1="96429" y1="44504" x2="93690" y2="85284"/>
                        <a14:foregroundMark x1="93571" y1="87234" x2="92857" y2="92199"/>
                      </a14:backgroundRemoval>
                    </a14:imgEffect>
                  </a14:imgLayer>
                </a14:imgProps>
              </a:ext>
              <a:ext uri="{28A0092B-C50C-407E-A947-70E740481C1C}">
                <a14:useLocalDpi xmlns:a14="http://schemas.microsoft.com/office/drawing/2010/main" val="0"/>
              </a:ext>
            </a:extLst>
          </a:blip>
          <a:srcRect/>
          <a:stretch>
            <a:fillRect/>
          </a:stretch>
        </p:blipFill>
        <p:spPr bwMode="auto">
          <a:xfrm>
            <a:off x="5132918" y="2424727"/>
            <a:ext cx="1125038" cy="7553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55B498-F9C8-6EFE-AD3F-329B1977D9CE}"/>
              </a:ext>
            </a:extLst>
          </p:cNvPr>
          <p:cNvSpPr txBox="1"/>
          <p:nvPr/>
        </p:nvSpPr>
        <p:spPr>
          <a:xfrm>
            <a:off x="6962222" y="5788592"/>
            <a:ext cx="293016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0070C0"/>
                </a:solidFill>
                <a:latin typeface="#9Slide05 GeosansLight" panose="02000603020000020003" pitchFamily="2" charset="0"/>
              </a:rPr>
              <a:t>Các vùng kinh tế</a:t>
            </a:r>
            <a:endParaRPr kumimoji="0" lang="en-US" sz="3600" b="1" i="0" u="none" strike="noStrike" kern="1200" cap="none" spc="0" normalizeH="0" baseline="0" noProof="0">
              <a:ln>
                <a:noFill/>
              </a:ln>
              <a:solidFill>
                <a:srgbClr val="0070C0"/>
              </a:solidFill>
              <a:effectLst/>
              <a:uLnTx/>
              <a:uFillTx/>
              <a:latin typeface="#9Slide05 GeosansLight" panose="02000603020000020003" pitchFamily="2" charset="0"/>
            </a:endParaRPr>
          </a:p>
        </p:txBody>
      </p:sp>
      <p:pic>
        <p:nvPicPr>
          <p:cNvPr id="3074" name="Picture 2" descr="Véc tơ đồ họa Ngành công nghiệp nhà Máy minh Họa kinh Doanh - tòa nhà công  nghiệp png tải về - Miễn phí trong suốt Tay png Tải về.">
            <a:extLst>
              <a:ext uri="{FF2B5EF4-FFF2-40B4-BE49-F238E27FC236}">
                <a16:creationId xmlns:a16="http://schemas.microsoft.com/office/drawing/2014/main" id="{E2CACB0B-3D15-89C6-8A2E-C99D689083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3333" l="10000" r="90000">
                        <a14:foregroundMark x1="86111" y1="93333" x2="73889" y2="91458"/>
                        <a14:foregroundMark x1="70778" y1="81875" x2="50222" y2="73646"/>
                        <a14:foregroundMark x1="63667" y1="71979" x2="58333" y2="83958"/>
                      </a14:backgroundRemoval>
                    </a14:imgEffect>
                  </a14:imgLayer>
                </a14:imgProps>
              </a:ext>
              <a:ext uri="{28A0092B-C50C-407E-A947-70E740481C1C}">
                <a14:useLocalDpi xmlns:a14="http://schemas.microsoft.com/office/drawing/2010/main" val="0"/>
              </a:ext>
            </a:extLst>
          </a:blip>
          <a:srcRect/>
          <a:stretch>
            <a:fillRect/>
          </a:stretch>
        </p:blipFill>
        <p:spPr bwMode="auto">
          <a:xfrm>
            <a:off x="4961645" y="3436325"/>
            <a:ext cx="1467584" cy="1565422"/>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4" descr="Hình ảnh Ruộng Bậc Thang Mùa Xuân PNG , Trồng Xuân, Đất Nông Nghiệp, Ruộng  Bậc Thang PNG miễn phí tải tập tin PSDComment và Vector">
            <a:extLst>
              <a:ext uri="{FF2B5EF4-FFF2-40B4-BE49-F238E27FC236}">
                <a16:creationId xmlns:a16="http://schemas.microsoft.com/office/drawing/2014/main" id="{C13A37BB-CA1C-0983-C60E-DA27B34D5E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D4E63C4-4D75-D099-8142-DFF4CE7C232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500" l="156" r="98594">
                        <a14:foregroundMark x1="86406" y1="32969" x2="51406" y2="24063"/>
                        <a14:foregroundMark x1="96719" y1="64688" x2="82188" y2="43438"/>
                        <a14:foregroundMark x1="98594" y1="53438" x2="75156" y2="45938"/>
                        <a14:foregroundMark x1="50000" y1="25156" x2="16406" y2="30625"/>
                        <a14:foregroundMark x1="16406" y1="30625" x2="16094" y2="30625"/>
                        <a14:foregroundMark x1="68438" y1="97656" x2="39219" y2="81250"/>
                        <a14:foregroundMark x1="39219" y1="81250" x2="39219" y2="81250"/>
                        <a14:foregroundMark x1="25781" y1="66406" x2="4688" y2="49063"/>
                        <a14:foregroundMark x1="27344" y1="52656" x2="313" y2="35313"/>
                        <a14:foregroundMark x1="313" y1="35313" x2="156" y2="35156"/>
                      </a14:backgroundRemoval>
                    </a14:imgEffect>
                  </a14:imgLayer>
                </a14:imgProps>
              </a:ext>
            </a:extLst>
          </a:blip>
          <a:stretch>
            <a:fillRect/>
          </a:stretch>
        </p:blipFill>
        <p:spPr>
          <a:xfrm>
            <a:off x="5113788" y="396234"/>
            <a:ext cx="1134612" cy="1134612"/>
          </a:xfrm>
          <a:prstGeom prst="rect">
            <a:avLst/>
          </a:prstGeom>
        </p:spPr>
      </p:pic>
      <p:pic>
        <p:nvPicPr>
          <p:cNvPr id="3078" name="Picture 6" descr="Kết nối mạng giao thông các tỉnh Đồng bằng sông Cửu Long">
            <a:extLst>
              <a:ext uri="{FF2B5EF4-FFF2-40B4-BE49-F238E27FC236}">
                <a16:creationId xmlns:a16="http://schemas.microsoft.com/office/drawing/2014/main" id="{5484D350-ABC3-417E-B06A-CB1A98F734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93" b="96780" l="10000" r="99688">
                        <a14:foregroundMark x1="85313" y1="8050" x2="74844" y2="18068"/>
                        <a14:foregroundMark x1="74844" y1="18068" x2="67500" y2="22004"/>
                        <a14:foregroundMark x1="67500" y1="22004" x2="67500" y2="22004"/>
                        <a14:foregroundMark x1="96094" y1="45081" x2="69063" y2="35778"/>
                        <a14:foregroundMark x1="82344" y1="537" x2="53438" y2="4830"/>
                        <a14:foregroundMark x1="53438" y1="4830" x2="52656" y2="5367"/>
                        <a14:foregroundMark x1="97188" y1="27013" x2="97188" y2="28086"/>
                        <a14:foregroundMark x1="99688" y1="35420" x2="81719" y2="30054"/>
                        <a14:foregroundMark x1="94063" y1="25581" x2="62813" y2="36852"/>
                        <a14:foregroundMark x1="80938" y1="59571" x2="67188" y2="32737"/>
                        <a14:foregroundMark x1="67188" y1="32737" x2="67188" y2="32737"/>
                        <a14:foregroundMark x1="46719" y1="89445" x2="32813" y2="96422"/>
                        <a14:foregroundMark x1="32813" y1="96422" x2="30156" y2="96780"/>
                        <a14:foregroundMark x1="85000" y1="53488" x2="43438" y2="30769"/>
                        <a14:foregroundMark x1="78906" y1="61360" x2="82813" y2="52773"/>
                        <a14:foregroundMark x1="82813" y1="52773" x2="82813" y2="52773"/>
                      </a14:backgroundRemoval>
                    </a14:imgEffect>
                  </a14:imgLayer>
                </a14:imgProps>
              </a:ext>
              <a:ext uri="{28A0092B-C50C-407E-A947-70E740481C1C}">
                <a14:useLocalDpi xmlns:a14="http://schemas.microsoft.com/office/drawing/2010/main" val="0"/>
              </a:ext>
            </a:extLst>
          </a:blip>
          <a:srcRect/>
          <a:stretch>
            <a:fillRect/>
          </a:stretch>
        </p:blipFill>
        <p:spPr bwMode="auto">
          <a:xfrm>
            <a:off x="5051646" y="5555252"/>
            <a:ext cx="1258896" cy="10995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2B4B429-8561-ADB3-A016-ABDC6F07C5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78194" y="43677"/>
            <a:ext cx="1770334" cy="177033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CBC69CA-1D6A-DCEB-2201-9DFB71C3CAFD}"/>
              </a:ext>
            </a:extLst>
          </p:cNvPr>
          <p:cNvSpPr txBox="1"/>
          <p:nvPr/>
        </p:nvSpPr>
        <p:spPr>
          <a:xfrm>
            <a:off x="6858000" y="-878112"/>
            <a:ext cx="2286000" cy="430887"/>
          </a:xfrm>
          <a:prstGeom prst="rect">
            <a:avLst/>
          </a:prstGeom>
          <a:noFill/>
        </p:spPr>
        <p:txBody>
          <a:bodyPr wrap="square" lIns="0" tIns="0" rIns="0" bIns="0" rtlCol="0">
            <a:spAutoFit/>
          </a:bodyPr>
          <a:lstStyle/>
          <a:p>
            <a:pPr algn="l"/>
            <a:r>
              <a:rPr lang="en-US" sz="2800" b="1">
                <a:solidFill>
                  <a:schemeClr val="accent5">
                    <a:lumMod val="75000"/>
                  </a:schemeClr>
                </a:solidFill>
                <a:latin typeface="#9Slide05 GeosansLight" panose="02000603020000020003" pitchFamily="2" charset="0"/>
              </a:rPr>
              <a:t>(Trang 4-5)</a:t>
            </a:r>
          </a:p>
        </p:txBody>
      </p:sp>
      <p:sp>
        <p:nvSpPr>
          <p:cNvPr id="38" name="TextBox 37">
            <a:extLst>
              <a:ext uri="{FF2B5EF4-FFF2-40B4-BE49-F238E27FC236}">
                <a16:creationId xmlns:a16="http://schemas.microsoft.com/office/drawing/2014/main" id="{2097A80A-E118-06A1-1CE7-68460DD483EC}"/>
              </a:ext>
            </a:extLst>
          </p:cNvPr>
          <p:cNvSpPr txBox="1"/>
          <p:nvPr/>
        </p:nvSpPr>
        <p:spPr>
          <a:xfrm>
            <a:off x="6919951" y="1278428"/>
            <a:ext cx="2286000" cy="430887"/>
          </a:xfrm>
          <a:prstGeom prst="rect">
            <a:avLst/>
          </a:prstGeom>
          <a:noFill/>
        </p:spPr>
        <p:txBody>
          <a:bodyPr wrap="square" lIns="0" tIns="0" rIns="0" bIns="0" rtlCol="0">
            <a:spAutoFit/>
          </a:bodyPr>
          <a:lstStyle/>
          <a:p>
            <a:pPr algn="l"/>
            <a:r>
              <a:rPr lang="en-US" sz="2800" b="1">
                <a:solidFill>
                  <a:schemeClr val="accent5">
                    <a:lumMod val="75000"/>
                  </a:schemeClr>
                </a:solidFill>
                <a:latin typeface="#9Slide05 GeosansLight" panose="02000603020000020003" pitchFamily="2" charset="0"/>
              </a:rPr>
              <a:t>(Trang 6-14)</a:t>
            </a:r>
          </a:p>
        </p:txBody>
      </p:sp>
      <p:sp>
        <p:nvSpPr>
          <p:cNvPr id="39" name="TextBox 38">
            <a:extLst>
              <a:ext uri="{FF2B5EF4-FFF2-40B4-BE49-F238E27FC236}">
                <a16:creationId xmlns:a16="http://schemas.microsoft.com/office/drawing/2014/main" id="{A12C16E1-2D52-71DB-195B-EE3DFC8C5A62}"/>
              </a:ext>
            </a:extLst>
          </p:cNvPr>
          <p:cNvSpPr txBox="1"/>
          <p:nvPr/>
        </p:nvSpPr>
        <p:spPr>
          <a:xfrm>
            <a:off x="6997144" y="4676552"/>
            <a:ext cx="2286000" cy="430887"/>
          </a:xfrm>
          <a:prstGeom prst="rect">
            <a:avLst/>
          </a:prstGeom>
          <a:noFill/>
        </p:spPr>
        <p:txBody>
          <a:bodyPr wrap="square" lIns="0" tIns="0" rIns="0" bIns="0" rtlCol="0">
            <a:spAutoFit/>
          </a:bodyPr>
          <a:lstStyle/>
          <a:p>
            <a:pPr algn="l"/>
            <a:r>
              <a:rPr lang="en-US" sz="2800" b="1">
                <a:solidFill>
                  <a:schemeClr val="accent5">
                    <a:lumMod val="75000"/>
                  </a:schemeClr>
                </a:solidFill>
                <a:latin typeface="#9Slide05 GeosansLight" panose="02000603020000020003" pitchFamily="2" charset="0"/>
              </a:rPr>
              <a:t>(Trang 17-25)</a:t>
            </a:r>
          </a:p>
        </p:txBody>
      </p:sp>
      <p:sp>
        <p:nvSpPr>
          <p:cNvPr id="40" name="TextBox 39">
            <a:extLst>
              <a:ext uri="{FF2B5EF4-FFF2-40B4-BE49-F238E27FC236}">
                <a16:creationId xmlns:a16="http://schemas.microsoft.com/office/drawing/2014/main" id="{4E7A6BBF-0B82-FEDB-5885-E13D8086B435}"/>
              </a:ext>
            </a:extLst>
          </p:cNvPr>
          <p:cNvSpPr txBox="1"/>
          <p:nvPr/>
        </p:nvSpPr>
        <p:spPr>
          <a:xfrm>
            <a:off x="6962222" y="6342590"/>
            <a:ext cx="2286000" cy="430887"/>
          </a:xfrm>
          <a:prstGeom prst="rect">
            <a:avLst/>
          </a:prstGeom>
          <a:noFill/>
        </p:spPr>
        <p:txBody>
          <a:bodyPr wrap="square" lIns="0" tIns="0" rIns="0" bIns="0" rtlCol="0">
            <a:spAutoFit/>
          </a:bodyPr>
          <a:lstStyle/>
          <a:p>
            <a:pPr algn="l"/>
            <a:r>
              <a:rPr lang="en-US" sz="2800" b="1">
                <a:solidFill>
                  <a:schemeClr val="accent5">
                    <a:lumMod val="75000"/>
                  </a:schemeClr>
                </a:solidFill>
                <a:latin typeface="#9Slide05 GeosansLight" panose="02000603020000020003" pitchFamily="2" charset="0"/>
              </a:rPr>
              <a:t>(Trang 26-30)</a:t>
            </a:r>
          </a:p>
        </p:txBody>
      </p:sp>
      <p:sp>
        <p:nvSpPr>
          <p:cNvPr id="45" name="TextBox 44">
            <a:extLst>
              <a:ext uri="{FF2B5EF4-FFF2-40B4-BE49-F238E27FC236}">
                <a16:creationId xmlns:a16="http://schemas.microsoft.com/office/drawing/2014/main" id="{BB0EDB1F-D3E2-AE77-FA13-7BAE158B5481}"/>
              </a:ext>
            </a:extLst>
          </p:cNvPr>
          <p:cNvSpPr txBox="1"/>
          <p:nvPr/>
        </p:nvSpPr>
        <p:spPr>
          <a:xfrm>
            <a:off x="6919951" y="3014617"/>
            <a:ext cx="2286000" cy="430887"/>
          </a:xfrm>
          <a:prstGeom prst="rect">
            <a:avLst/>
          </a:prstGeom>
          <a:noFill/>
        </p:spPr>
        <p:txBody>
          <a:bodyPr wrap="square" lIns="0" tIns="0" rIns="0" bIns="0" rtlCol="0">
            <a:spAutoFit/>
          </a:bodyPr>
          <a:lstStyle/>
          <a:p>
            <a:pPr algn="l"/>
            <a:r>
              <a:rPr lang="en-US" sz="2800" b="1">
                <a:solidFill>
                  <a:schemeClr val="accent5">
                    <a:lumMod val="75000"/>
                  </a:schemeClr>
                </a:solidFill>
                <a:latin typeface="#9Slide05 GeosansLight" panose="02000603020000020003" pitchFamily="2" charset="0"/>
              </a:rPr>
              <a:t>(Trang </a:t>
            </a:r>
            <a:r>
              <a:rPr lang="vi-VN" sz="2800" b="1">
                <a:solidFill>
                  <a:schemeClr val="accent5">
                    <a:lumMod val="75000"/>
                  </a:schemeClr>
                </a:solidFill>
                <a:latin typeface="#9Slide05 GeosansLight" panose="02000603020000020003" pitchFamily="2" charset="0"/>
              </a:rPr>
              <a:t>15-16</a:t>
            </a:r>
            <a:r>
              <a:rPr lang="en-US" sz="2800" b="1">
                <a:solidFill>
                  <a:schemeClr val="accent5">
                    <a:lumMod val="75000"/>
                  </a:schemeClr>
                </a:solidFill>
                <a:latin typeface="#9Slide05 GeosansLight" panose="02000603020000020003" pitchFamily="2"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par>
                                <p:cTn id="47" presetID="16" presetClass="entr" presetSubtype="21" fill="hold" nodeType="with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barn(inVertical)">
                                      <p:cBhvr>
                                        <p:cTn id="49" dur="500"/>
                                        <p:tgtEl>
                                          <p:spTgt spid="307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par>
                                <p:cTn id="58" presetID="16" presetClass="entr" presetSubtype="21" fill="hold" nodeType="with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barn(inVertical)">
                                      <p:cBhvr>
                                        <p:cTn id="60" dur="500"/>
                                        <p:tgtEl>
                                          <p:spTgt spid="307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9" grpId="0"/>
      <p:bldP spid="30" grpId="0"/>
      <p:bldP spid="31" grpId="0"/>
      <p:bldP spid="3" grpId="0"/>
      <p:bldP spid="6" grpId="0" animBg="1"/>
      <p:bldP spid="9" grpId="0"/>
      <p:bldP spid="10" grpId="0"/>
      <p:bldP spid="37" grpId="0"/>
      <p:bldP spid="38" grpId="0"/>
      <p:bldP spid="39" grpId="0"/>
      <p:bldP spid="40"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Mã BMLTM50 giảm đến 50K đơn 99K] Sách Atlat Địa Lí Việt Nam(mới nhất )">
            <a:extLst>
              <a:ext uri="{FF2B5EF4-FFF2-40B4-BE49-F238E27FC236}">
                <a16:creationId xmlns:a16="http://schemas.microsoft.com/office/drawing/2014/main" id="{6D255667-D758-BF4F-5951-032C42114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96" r="15149"/>
          <a:stretch/>
        </p:blipFill>
        <p:spPr bwMode="auto">
          <a:xfrm rot="1949138">
            <a:off x="8734356" y="2018542"/>
            <a:ext cx="2389848" cy="365218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A59EC50A-67DF-B218-9DD8-3E0414463BBF}"/>
              </a:ext>
            </a:extLst>
          </p:cNvPr>
          <p:cNvSpPr/>
          <p:nvPr/>
        </p:nvSpPr>
        <p:spPr>
          <a:xfrm rot="1951982">
            <a:off x="945239" y="1759621"/>
            <a:ext cx="2632822" cy="38966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B29CCF-4F21-A46F-D469-DFB140FC2D8B}"/>
              </a:ext>
            </a:extLst>
          </p:cNvPr>
          <p:cNvSpPr/>
          <p:nvPr/>
        </p:nvSpPr>
        <p:spPr>
          <a:xfrm rot="1951982">
            <a:off x="8588257" y="1892786"/>
            <a:ext cx="2632822" cy="3896680"/>
          </a:xfrm>
          <a:prstGeom prst="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Mã BMLTM50 giảm đến 50K đơn 99K] Sách Atlat Địa Lí Việt Nam(mới nhất )">
            <a:extLst>
              <a:ext uri="{FF2B5EF4-FFF2-40B4-BE49-F238E27FC236}">
                <a16:creationId xmlns:a16="http://schemas.microsoft.com/office/drawing/2014/main" id="{BAF3ECE9-A6B4-76A2-0179-A0D2CEBAF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96" r="15149"/>
          <a:stretch/>
        </p:blipFill>
        <p:spPr bwMode="auto">
          <a:xfrm rot="1949138">
            <a:off x="8734352" y="2018546"/>
            <a:ext cx="2389848" cy="36521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772650F-03D6-347F-7AD2-100B23A2A35F}"/>
              </a:ext>
            </a:extLst>
          </p:cNvPr>
          <p:cNvGrpSpPr/>
          <p:nvPr/>
        </p:nvGrpSpPr>
        <p:grpSpPr>
          <a:xfrm>
            <a:off x="945236" y="1759624"/>
            <a:ext cx="2632822" cy="3896680"/>
            <a:chOff x="624032" y="2311185"/>
            <a:chExt cx="2632822" cy="3896680"/>
          </a:xfrm>
        </p:grpSpPr>
        <p:sp>
          <p:nvSpPr>
            <p:cNvPr id="8" name="Rectangle 7">
              <a:extLst>
                <a:ext uri="{FF2B5EF4-FFF2-40B4-BE49-F238E27FC236}">
                  <a16:creationId xmlns:a16="http://schemas.microsoft.com/office/drawing/2014/main" id="{1715164F-46F0-4FEC-A975-40E8301067B8}"/>
                </a:ext>
              </a:extLst>
            </p:cNvPr>
            <p:cNvSpPr/>
            <p:nvPr/>
          </p:nvSpPr>
          <p:spPr>
            <a:xfrm rot="1951982">
              <a:off x="624032" y="2311185"/>
              <a:ext cx="2632822" cy="38966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C889BC-8375-CC47-5316-0F8151C5BFC6}"/>
                </a:ext>
              </a:extLst>
            </p:cNvPr>
            <p:cNvPicPr>
              <a:picLocks noChangeAspect="1"/>
            </p:cNvPicPr>
            <p:nvPr/>
          </p:nvPicPr>
          <p:blipFill rotWithShape="1">
            <a:blip r:embed="rId3">
              <a:extLst>
                <a:ext uri="{28A0092B-C50C-407E-A947-70E740481C1C}">
                  <a14:useLocalDpi xmlns:a14="http://schemas.microsoft.com/office/drawing/2010/main" val="0"/>
                </a:ext>
              </a:extLst>
            </a:blip>
            <a:srcRect t="-107" b="-785"/>
            <a:stretch/>
          </p:blipFill>
          <p:spPr>
            <a:xfrm rot="1907145">
              <a:off x="748723" y="2495767"/>
              <a:ext cx="2318162" cy="3585832"/>
            </a:xfrm>
            <a:prstGeom prst="roundRect">
              <a:avLst>
                <a:gd name="adj" fmla="val 0"/>
              </a:avLst>
            </a:prstGeom>
            <a:solidFill>
              <a:schemeClr val="accent1">
                <a:lumMod val="75000"/>
              </a:schemeClr>
            </a:solidFill>
          </p:spPr>
        </p:pic>
      </p:grpSp>
      <p:sp>
        <p:nvSpPr>
          <p:cNvPr id="4" name="Rectangle 3">
            <a:extLst>
              <a:ext uri="{FF2B5EF4-FFF2-40B4-BE49-F238E27FC236}">
                <a16:creationId xmlns:a16="http://schemas.microsoft.com/office/drawing/2014/main" id="{011B6839-56FF-0517-2521-70341E885A5A}"/>
              </a:ext>
            </a:extLst>
          </p:cNvPr>
          <p:cNvSpPr/>
          <p:nvPr/>
        </p:nvSpPr>
        <p:spPr>
          <a:xfrm rot="1951982">
            <a:off x="945237" y="1759623"/>
            <a:ext cx="2632822" cy="3896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1129E05-C73F-FED4-62CE-C4003C162C8E}"/>
              </a:ext>
            </a:extLst>
          </p:cNvPr>
          <p:cNvPicPr>
            <a:picLocks noChangeAspect="1"/>
          </p:cNvPicPr>
          <p:nvPr/>
        </p:nvPicPr>
        <p:blipFill rotWithShape="1">
          <a:blip r:embed="rId3">
            <a:extLst>
              <a:ext uri="{28A0092B-C50C-407E-A947-70E740481C1C}">
                <a14:useLocalDpi xmlns:a14="http://schemas.microsoft.com/office/drawing/2010/main" val="0"/>
              </a:ext>
            </a:extLst>
          </a:blip>
          <a:srcRect t="-107" b="-785"/>
          <a:stretch/>
        </p:blipFill>
        <p:spPr>
          <a:xfrm rot="1907145">
            <a:off x="1110489" y="1882607"/>
            <a:ext cx="2300320" cy="3671628"/>
          </a:xfrm>
          <a:prstGeom prst="roundRect">
            <a:avLst>
              <a:gd name="adj"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Arrow: Right 9">
            <a:extLst>
              <a:ext uri="{FF2B5EF4-FFF2-40B4-BE49-F238E27FC236}">
                <a16:creationId xmlns:a16="http://schemas.microsoft.com/office/drawing/2014/main" id="{27B67920-E807-B924-8EE7-D746C5D2880F}"/>
              </a:ext>
            </a:extLst>
          </p:cNvPr>
          <p:cNvSpPr/>
          <p:nvPr/>
        </p:nvSpPr>
        <p:spPr>
          <a:xfrm>
            <a:off x="0" y="1295400"/>
            <a:ext cx="12225528" cy="304800"/>
          </a:xfrm>
          <a:prstGeom prst="rightArrow">
            <a:avLst>
              <a:gd name="adj1" fmla="val 50000"/>
              <a:gd name="adj2" fmla="val 1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 name="Group 19">
            <a:extLst>
              <a:ext uri="{FF2B5EF4-FFF2-40B4-BE49-F238E27FC236}">
                <a16:creationId xmlns:a16="http://schemas.microsoft.com/office/drawing/2014/main" id="{90219BD3-7D8F-D081-3E1D-82A1F0658847}"/>
              </a:ext>
            </a:extLst>
          </p:cNvPr>
          <p:cNvGrpSpPr/>
          <p:nvPr/>
        </p:nvGrpSpPr>
        <p:grpSpPr>
          <a:xfrm>
            <a:off x="2080678" y="1232855"/>
            <a:ext cx="457200" cy="457200"/>
            <a:chOff x="76200" y="838200"/>
            <a:chExt cx="457200" cy="457200"/>
          </a:xfrm>
        </p:grpSpPr>
        <p:sp>
          <p:nvSpPr>
            <p:cNvPr id="17" name="Oval 16">
              <a:extLst>
                <a:ext uri="{FF2B5EF4-FFF2-40B4-BE49-F238E27FC236}">
                  <a16:creationId xmlns:a16="http://schemas.microsoft.com/office/drawing/2014/main" id="{1E4918B2-3811-48C4-3EF3-590637D7424B}"/>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Oval 18">
              <a:extLst>
                <a:ext uri="{FF2B5EF4-FFF2-40B4-BE49-F238E27FC236}">
                  <a16:creationId xmlns:a16="http://schemas.microsoft.com/office/drawing/2014/main" id="{0792BA89-C3EC-3135-8A41-EDA93392281D}"/>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4" name="Group 23">
            <a:extLst>
              <a:ext uri="{FF2B5EF4-FFF2-40B4-BE49-F238E27FC236}">
                <a16:creationId xmlns:a16="http://schemas.microsoft.com/office/drawing/2014/main" id="{19221E9A-F3B8-2787-AC46-899550988F09}"/>
              </a:ext>
            </a:extLst>
          </p:cNvPr>
          <p:cNvGrpSpPr/>
          <p:nvPr/>
        </p:nvGrpSpPr>
        <p:grpSpPr>
          <a:xfrm>
            <a:off x="9664118" y="1275257"/>
            <a:ext cx="457200" cy="457200"/>
            <a:chOff x="76200" y="838200"/>
            <a:chExt cx="457200" cy="457200"/>
          </a:xfrm>
        </p:grpSpPr>
        <p:sp>
          <p:nvSpPr>
            <p:cNvPr id="25" name="Oval 24">
              <a:extLst>
                <a:ext uri="{FF2B5EF4-FFF2-40B4-BE49-F238E27FC236}">
                  <a16:creationId xmlns:a16="http://schemas.microsoft.com/office/drawing/2014/main" id="{59B53E27-8FC2-6B4D-7BD7-02A1F85836DC}"/>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Oval 25">
              <a:extLst>
                <a:ext uri="{FF2B5EF4-FFF2-40B4-BE49-F238E27FC236}">
                  <a16:creationId xmlns:a16="http://schemas.microsoft.com/office/drawing/2014/main" id="{14B26DB2-A7D8-368C-A450-B97BCE591C93}"/>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38" name="TextBox 37">
            <a:extLst>
              <a:ext uri="{FF2B5EF4-FFF2-40B4-BE49-F238E27FC236}">
                <a16:creationId xmlns:a16="http://schemas.microsoft.com/office/drawing/2014/main" id="{0230050F-CE12-2CB8-7B83-AA926BB9B50A}"/>
              </a:ext>
            </a:extLst>
          </p:cNvPr>
          <p:cNvSpPr txBox="1"/>
          <p:nvPr/>
        </p:nvSpPr>
        <p:spPr>
          <a:xfrm>
            <a:off x="579333" y="6096000"/>
            <a:ext cx="2667000" cy="615553"/>
          </a:xfrm>
          <a:prstGeom prst="rect">
            <a:avLst/>
          </a:prstGeom>
          <a:noFill/>
        </p:spPr>
        <p:txBody>
          <a:bodyPr wrap="square" lIns="0" tIns="0" rIns="0" bIns="0" rtlCol="0">
            <a:spAutoFit/>
          </a:bodyPr>
          <a:lstStyle/>
          <a:p>
            <a:pPr algn="ctr"/>
            <a:r>
              <a:rPr lang="en-US" sz="4000" b="1">
                <a:solidFill>
                  <a:srgbClr val="0070C0"/>
                </a:solidFill>
                <a:latin typeface="#9Slide05 GeosansLight" panose="02000603020000020003" pitchFamily="2" charset="0"/>
              </a:rPr>
              <a:t>Kí hiệu chung</a:t>
            </a:r>
          </a:p>
        </p:txBody>
      </p:sp>
      <p:sp>
        <p:nvSpPr>
          <p:cNvPr id="39" name="TextBox 38">
            <a:extLst>
              <a:ext uri="{FF2B5EF4-FFF2-40B4-BE49-F238E27FC236}">
                <a16:creationId xmlns:a16="http://schemas.microsoft.com/office/drawing/2014/main" id="{E4C66AAC-8633-B8AF-AC33-BFCAB32F1E2C}"/>
              </a:ext>
            </a:extLst>
          </p:cNvPr>
          <p:cNvSpPr txBox="1"/>
          <p:nvPr/>
        </p:nvSpPr>
        <p:spPr>
          <a:xfrm>
            <a:off x="8534400" y="6109847"/>
            <a:ext cx="2667000" cy="615553"/>
          </a:xfrm>
          <a:prstGeom prst="rect">
            <a:avLst/>
          </a:prstGeom>
          <a:noFill/>
        </p:spPr>
        <p:txBody>
          <a:bodyPr wrap="square" lIns="0" tIns="0" rIns="0" bIns="0" rtlCol="0">
            <a:spAutoFit/>
          </a:bodyPr>
          <a:lstStyle/>
          <a:p>
            <a:pPr algn="ctr"/>
            <a:r>
              <a:rPr lang="en-US" sz="4000" b="1">
                <a:solidFill>
                  <a:srgbClr val="0070C0"/>
                </a:solidFill>
                <a:latin typeface="#9Slide05 GeosansLight" panose="02000603020000020003" pitchFamily="2" charset="0"/>
              </a:rPr>
              <a:t>Mục lục</a:t>
            </a:r>
          </a:p>
        </p:txBody>
      </p:sp>
      <p:sp>
        <p:nvSpPr>
          <p:cNvPr id="40" name="TextBox 39">
            <a:extLst>
              <a:ext uri="{FF2B5EF4-FFF2-40B4-BE49-F238E27FC236}">
                <a16:creationId xmlns:a16="http://schemas.microsoft.com/office/drawing/2014/main" id="{CA6E1471-DABE-CC99-7BE1-11D74D97564E}"/>
              </a:ext>
            </a:extLst>
          </p:cNvPr>
          <p:cNvSpPr txBox="1"/>
          <p:nvPr/>
        </p:nvSpPr>
        <p:spPr>
          <a:xfrm>
            <a:off x="1063295" y="227622"/>
            <a:ext cx="2667000" cy="738664"/>
          </a:xfrm>
          <a:prstGeom prst="rect">
            <a:avLst/>
          </a:prstGeom>
          <a:noFill/>
        </p:spPr>
        <p:txBody>
          <a:bodyPr wrap="square" lIns="0" tIns="0" rIns="0" bIns="0" rtlCol="0">
            <a:spAutoFit/>
          </a:bodyPr>
          <a:lstStyle/>
          <a:p>
            <a:pPr algn="ctr"/>
            <a:r>
              <a:rPr lang="en-US" sz="4000" b="1">
                <a:solidFill>
                  <a:srgbClr val="0070C0"/>
                </a:solidFill>
                <a:latin typeface="#9Slide05 GeosansLight" panose="02000603020000020003" pitchFamily="2" charset="0"/>
              </a:rPr>
              <a:t>Trang </a:t>
            </a:r>
            <a:r>
              <a:rPr lang="en-US" sz="4800" b="1">
                <a:solidFill>
                  <a:srgbClr val="FF0000"/>
                </a:solidFill>
                <a:latin typeface="#9Slide05 GeosansLight" panose="02000603020000020003" pitchFamily="2" charset="0"/>
              </a:rPr>
              <a:t>3</a:t>
            </a:r>
            <a:endParaRPr lang="en-US" sz="4000" b="1">
              <a:solidFill>
                <a:srgbClr val="FF0000"/>
              </a:solidFill>
              <a:latin typeface="#9Slide05 GeosansLight" panose="02000603020000020003" pitchFamily="2" charset="0"/>
            </a:endParaRPr>
          </a:p>
        </p:txBody>
      </p:sp>
      <p:sp>
        <p:nvSpPr>
          <p:cNvPr id="41" name="TextBox 40">
            <a:extLst>
              <a:ext uri="{FF2B5EF4-FFF2-40B4-BE49-F238E27FC236}">
                <a16:creationId xmlns:a16="http://schemas.microsoft.com/office/drawing/2014/main" id="{AF9BBA2D-8BCC-33C2-4D72-E02BCEE574EA}"/>
              </a:ext>
            </a:extLst>
          </p:cNvPr>
          <p:cNvSpPr txBox="1"/>
          <p:nvPr/>
        </p:nvSpPr>
        <p:spPr>
          <a:xfrm>
            <a:off x="8595776" y="304800"/>
            <a:ext cx="2667000" cy="738664"/>
          </a:xfrm>
          <a:prstGeom prst="rect">
            <a:avLst/>
          </a:prstGeom>
          <a:noFill/>
        </p:spPr>
        <p:txBody>
          <a:bodyPr wrap="square" lIns="0" tIns="0" rIns="0" bIns="0" rtlCol="0">
            <a:spAutoFit/>
          </a:bodyPr>
          <a:lstStyle/>
          <a:p>
            <a:pPr algn="ctr"/>
            <a:r>
              <a:rPr lang="en-US" sz="4000" b="1">
                <a:solidFill>
                  <a:srgbClr val="0070C0"/>
                </a:solidFill>
                <a:latin typeface="#9Slide05 GeosansLight" panose="02000603020000020003" pitchFamily="2" charset="0"/>
              </a:rPr>
              <a:t>Trang </a:t>
            </a:r>
            <a:r>
              <a:rPr lang="en-US" sz="4800" b="1">
                <a:solidFill>
                  <a:schemeClr val="accent5">
                    <a:lumMod val="75000"/>
                  </a:schemeClr>
                </a:solidFill>
                <a:latin typeface="#9Slide05 GeosansLight" panose="02000603020000020003" pitchFamily="2" charset="0"/>
              </a:rPr>
              <a:t>31</a:t>
            </a:r>
            <a:endParaRPr lang="en-US" sz="4000" b="1">
              <a:solidFill>
                <a:schemeClr val="accent5">
                  <a:lumMod val="75000"/>
                </a:schemeClr>
              </a:solidFill>
              <a:latin typeface="#9Slide05 GeosansLight" panose="02000603020000020003" pitchFamily="2" charset="0"/>
            </a:endParaRPr>
          </a:p>
        </p:txBody>
      </p:sp>
      <p:pic>
        <p:nvPicPr>
          <p:cNvPr id="126" name="Picture 2" descr="Mã BMLTM50 giảm đến 50K đơn 99K] Sách Atlat Địa Lí Việt Nam(mới nhất )">
            <a:extLst>
              <a:ext uri="{FF2B5EF4-FFF2-40B4-BE49-F238E27FC236}">
                <a16:creationId xmlns:a16="http://schemas.microsoft.com/office/drawing/2014/main" id="{2130876D-403D-7D32-7FB7-0B4BB641B1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96" r="15149"/>
          <a:stretch/>
        </p:blipFill>
        <p:spPr bwMode="auto">
          <a:xfrm rot="1949138">
            <a:off x="5008421" y="2074421"/>
            <a:ext cx="2389848" cy="365218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7" name="Rectangle 126">
            <a:extLst>
              <a:ext uri="{FF2B5EF4-FFF2-40B4-BE49-F238E27FC236}">
                <a16:creationId xmlns:a16="http://schemas.microsoft.com/office/drawing/2014/main" id="{6DB18C5A-52A8-BE86-38F0-B52F01A175D8}"/>
              </a:ext>
            </a:extLst>
          </p:cNvPr>
          <p:cNvSpPr/>
          <p:nvPr/>
        </p:nvSpPr>
        <p:spPr>
          <a:xfrm rot="1951982">
            <a:off x="4862324" y="1948663"/>
            <a:ext cx="2632822" cy="3896680"/>
          </a:xfrm>
          <a:prstGeom prst="rect">
            <a:avLst/>
          </a:prstGeom>
          <a:solidFill>
            <a:srgbClr val="ED7D3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08152650-EF1E-C6AE-D968-D2794B7D4E73}"/>
              </a:ext>
            </a:extLst>
          </p:cNvPr>
          <p:cNvSpPr txBox="1"/>
          <p:nvPr/>
        </p:nvSpPr>
        <p:spPr>
          <a:xfrm>
            <a:off x="4656065" y="6165726"/>
            <a:ext cx="2667000" cy="615553"/>
          </a:xfrm>
          <a:prstGeom prst="rect">
            <a:avLst/>
          </a:prstGeom>
          <a:noFill/>
        </p:spPr>
        <p:txBody>
          <a:bodyPr wrap="square" lIns="0" tIns="0" rIns="0" bIns="0" rtlCol="0">
            <a:spAutoFit/>
          </a:bodyPr>
          <a:lstStyle/>
          <a:p>
            <a:pPr algn="ctr"/>
            <a:r>
              <a:rPr lang="vi-VN" sz="4000" b="1">
                <a:solidFill>
                  <a:srgbClr val="0070C0"/>
                </a:solidFill>
                <a:latin typeface="#9Slide05 GeosansLight" panose="02000603020000020003" pitchFamily="2" charset="0"/>
              </a:rPr>
              <a:t>Hành chính</a:t>
            </a:r>
            <a:endParaRPr lang="en-US" sz="4000" b="1">
              <a:solidFill>
                <a:srgbClr val="0070C0"/>
              </a:solidFill>
              <a:latin typeface="#9Slide05 GeosansLight" panose="02000603020000020003" pitchFamily="2" charset="0"/>
            </a:endParaRPr>
          </a:p>
        </p:txBody>
      </p:sp>
      <p:pic>
        <p:nvPicPr>
          <p:cNvPr id="139" name="Picture 138">
            <a:extLst>
              <a:ext uri="{FF2B5EF4-FFF2-40B4-BE49-F238E27FC236}">
                <a16:creationId xmlns:a16="http://schemas.microsoft.com/office/drawing/2014/main" id="{6B5897E5-A316-FEED-80AE-67318838D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3895">
            <a:off x="4954700" y="2057678"/>
            <a:ext cx="2423171" cy="3685749"/>
          </a:xfrm>
          <a:prstGeom prst="rect">
            <a:avLst/>
          </a:prstGeom>
        </p:spPr>
      </p:pic>
      <p:grpSp>
        <p:nvGrpSpPr>
          <p:cNvPr id="129" name="Group 128">
            <a:extLst>
              <a:ext uri="{FF2B5EF4-FFF2-40B4-BE49-F238E27FC236}">
                <a16:creationId xmlns:a16="http://schemas.microsoft.com/office/drawing/2014/main" id="{1F5BB7B8-36DE-7031-88FD-A96C17605CE8}"/>
              </a:ext>
            </a:extLst>
          </p:cNvPr>
          <p:cNvGrpSpPr/>
          <p:nvPr/>
        </p:nvGrpSpPr>
        <p:grpSpPr>
          <a:xfrm>
            <a:off x="5893800" y="1323495"/>
            <a:ext cx="457200" cy="457200"/>
            <a:chOff x="76200" y="838200"/>
            <a:chExt cx="457200" cy="457200"/>
          </a:xfrm>
        </p:grpSpPr>
        <p:sp>
          <p:nvSpPr>
            <p:cNvPr id="130" name="Oval 129">
              <a:extLst>
                <a:ext uri="{FF2B5EF4-FFF2-40B4-BE49-F238E27FC236}">
                  <a16:creationId xmlns:a16="http://schemas.microsoft.com/office/drawing/2014/main" id="{8E291CC6-1C39-A396-F5B6-36056EFE9D77}"/>
                </a:ext>
              </a:extLst>
            </p:cNvPr>
            <p:cNvSpPr/>
            <p:nvPr/>
          </p:nvSpPr>
          <p:spPr>
            <a:xfrm>
              <a:off x="76200" y="838200"/>
              <a:ext cx="457200" cy="457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1" name="Oval 130">
              <a:extLst>
                <a:ext uri="{FF2B5EF4-FFF2-40B4-BE49-F238E27FC236}">
                  <a16:creationId xmlns:a16="http://schemas.microsoft.com/office/drawing/2014/main" id="{2046837D-B158-9A1C-9361-2FB8FD3DA98F}"/>
                </a:ext>
              </a:extLst>
            </p:cNvPr>
            <p:cNvSpPr/>
            <p:nvPr/>
          </p:nvSpPr>
          <p:spPr>
            <a:xfrm>
              <a:off x="152400" y="9144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40" name="TextBox 139">
            <a:extLst>
              <a:ext uri="{FF2B5EF4-FFF2-40B4-BE49-F238E27FC236}">
                <a16:creationId xmlns:a16="http://schemas.microsoft.com/office/drawing/2014/main" id="{F8019BE1-A4DC-DC28-E03D-AF17E11D627A}"/>
              </a:ext>
            </a:extLst>
          </p:cNvPr>
          <p:cNvSpPr txBox="1"/>
          <p:nvPr/>
        </p:nvSpPr>
        <p:spPr>
          <a:xfrm>
            <a:off x="4813807" y="217665"/>
            <a:ext cx="2667000" cy="615553"/>
          </a:xfrm>
          <a:prstGeom prst="rect">
            <a:avLst/>
          </a:prstGeom>
          <a:noFill/>
        </p:spPr>
        <p:txBody>
          <a:bodyPr wrap="square" lIns="0" tIns="0" rIns="0" bIns="0" rtlCol="0">
            <a:spAutoFit/>
          </a:bodyPr>
          <a:lstStyle/>
          <a:p>
            <a:pPr algn="ctr"/>
            <a:r>
              <a:rPr lang="en-US" sz="4000" b="1">
                <a:solidFill>
                  <a:srgbClr val="0070C0"/>
                </a:solidFill>
                <a:latin typeface="#9Slide05 GeosansLight" panose="02000603020000020003" pitchFamily="2" charset="0"/>
              </a:rPr>
              <a:t>Trang </a:t>
            </a:r>
            <a:r>
              <a:rPr lang="vi-VN" sz="4000" b="1">
                <a:solidFill>
                  <a:schemeClr val="accent5">
                    <a:lumMod val="75000"/>
                  </a:schemeClr>
                </a:solidFill>
                <a:latin typeface="#9Slide05 GeosansLight" panose="02000603020000020003" pitchFamily="2" charset="0"/>
              </a:rPr>
              <a:t>4-5</a:t>
            </a:r>
            <a:endParaRPr lang="en-US" sz="4000" b="1">
              <a:solidFill>
                <a:schemeClr val="accent5">
                  <a:lumMod val="75000"/>
                </a:schemeClr>
              </a:solidFill>
              <a:latin typeface="#9Slide05 GeosansLight" panose="02000603020000020003" pitchFamily="2" charset="0"/>
            </a:endParaRPr>
          </a:p>
        </p:txBody>
      </p:sp>
      <p:grpSp>
        <p:nvGrpSpPr>
          <p:cNvPr id="141" name="Google Shape;27146;p53">
            <a:extLst>
              <a:ext uri="{FF2B5EF4-FFF2-40B4-BE49-F238E27FC236}">
                <a16:creationId xmlns:a16="http://schemas.microsoft.com/office/drawing/2014/main" id="{F3D14DE2-B187-4ACD-6930-EFB127035224}"/>
              </a:ext>
            </a:extLst>
          </p:cNvPr>
          <p:cNvGrpSpPr/>
          <p:nvPr/>
        </p:nvGrpSpPr>
        <p:grpSpPr>
          <a:xfrm flipH="1">
            <a:off x="-998983" y="67959"/>
            <a:ext cx="2585788" cy="4830224"/>
            <a:chOff x="6328097" y="1662528"/>
            <a:chExt cx="1743616" cy="3257056"/>
          </a:xfrm>
        </p:grpSpPr>
        <p:sp>
          <p:nvSpPr>
            <p:cNvPr id="142" name="Google Shape;27147;p53">
              <a:extLst>
                <a:ext uri="{FF2B5EF4-FFF2-40B4-BE49-F238E27FC236}">
                  <a16:creationId xmlns:a16="http://schemas.microsoft.com/office/drawing/2014/main" id="{75C69FC5-B30B-AE65-0375-B0AC84D9E3D7}"/>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148;p53">
              <a:extLst>
                <a:ext uri="{FF2B5EF4-FFF2-40B4-BE49-F238E27FC236}">
                  <a16:creationId xmlns:a16="http://schemas.microsoft.com/office/drawing/2014/main" id="{AC595F6D-18E1-E628-AB24-91745C2E83C5}"/>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149;p53">
              <a:extLst>
                <a:ext uri="{FF2B5EF4-FFF2-40B4-BE49-F238E27FC236}">
                  <a16:creationId xmlns:a16="http://schemas.microsoft.com/office/drawing/2014/main" id="{CCDE4633-CC22-F42D-09A5-AA4ABFE8AF79}"/>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150;p53">
              <a:extLst>
                <a:ext uri="{FF2B5EF4-FFF2-40B4-BE49-F238E27FC236}">
                  <a16:creationId xmlns:a16="http://schemas.microsoft.com/office/drawing/2014/main" id="{9A7B294F-84B2-C8C3-FDDD-E68E5DBD2D2A}"/>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151;p53">
              <a:extLst>
                <a:ext uri="{FF2B5EF4-FFF2-40B4-BE49-F238E27FC236}">
                  <a16:creationId xmlns:a16="http://schemas.microsoft.com/office/drawing/2014/main" id="{290492CA-DEF2-E4C3-D458-6D0DFEBA95DA}"/>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152;p53">
              <a:extLst>
                <a:ext uri="{FF2B5EF4-FFF2-40B4-BE49-F238E27FC236}">
                  <a16:creationId xmlns:a16="http://schemas.microsoft.com/office/drawing/2014/main" id="{0391801B-D1A0-1150-CE38-400DF6C55284}"/>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153;p53">
              <a:extLst>
                <a:ext uri="{FF2B5EF4-FFF2-40B4-BE49-F238E27FC236}">
                  <a16:creationId xmlns:a16="http://schemas.microsoft.com/office/drawing/2014/main" id="{FC6682C6-3FA4-C3C7-96B1-48D65EB521E0}"/>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154;p53">
              <a:extLst>
                <a:ext uri="{FF2B5EF4-FFF2-40B4-BE49-F238E27FC236}">
                  <a16:creationId xmlns:a16="http://schemas.microsoft.com/office/drawing/2014/main" id="{135CC3FC-7544-6CD0-3E08-A0B9ED1F2B23}"/>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155;p53">
              <a:extLst>
                <a:ext uri="{FF2B5EF4-FFF2-40B4-BE49-F238E27FC236}">
                  <a16:creationId xmlns:a16="http://schemas.microsoft.com/office/drawing/2014/main" id="{455335D7-7CD2-CFBB-46A8-ACA93C80FC3C}"/>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156;p53">
              <a:extLst>
                <a:ext uri="{FF2B5EF4-FFF2-40B4-BE49-F238E27FC236}">
                  <a16:creationId xmlns:a16="http://schemas.microsoft.com/office/drawing/2014/main" id="{E861D3CD-5D7E-67B4-DB51-72902BC3D693}"/>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157;p53">
              <a:extLst>
                <a:ext uri="{FF2B5EF4-FFF2-40B4-BE49-F238E27FC236}">
                  <a16:creationId xmlns:a16="http://schemas.microsoft.com/office/drawing/2014/main" id="{43ECACFF-88D9-E68C-1AF6-F160019F403C}"/>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158;p53">
              <a:extLst>
                <a:ext uri="{FF2B5EF4-FFF2-40B4-BE49-F238E27FC236}">
                  <a16:creationId xmlns:a16="http://schemas.microsoft.com/office/drawing/2014/main" id="{78A226A7-5705-7675-BDE3-C2579A890D3B}"/>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159;p53">
              <a:extLst>
                <a:ext uri="{FF2B5EF4-FFF2-40B4-BE49-F238E27FC236}">
                  <a16:creationId xmlns:a16="http://schemas.microsoft.com/office/drawing/2014/main" id="{A383C8F5-7CAB-BF79-3AC9-A85DC7A21977}"/>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160;p53">
              <a:extLst>
                <a:ext uri="{FF2B5EF4-FFF2-40B4-BE49-F238E27FC236}">
                  <a16:creationId xmlns:a16="http://schemas.microsoft.com/office/drawing/2014/main" id="{5361E0D8-0462-038A-4C14-A790B91F7FF9}"/>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161;p53">
              <a:extLst>
                <a:ext uri="{FF2B5EF4-FFF2-40B4-BE49-F238E27FC236}">
                  <a16:creationId xmlns:a16="http://schemas.microsoft.com/office/drawing/2014/main" id="{282300F8-B317-0FCA-06A0-6952A750AEF7}"/>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162;p53">
              <a:extLst>
                <a:ext uri="{FF2B5EF4-FFF2-40B4-BE49-F238E27FC236}">
                  <a16:creationId xmlns:a16="http://schemas.microsoft.com/office/drawing/2014/main" id="{219AA47D-476B-639F-E5F0-A4B0C8D3F0D1}"/>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63;p53">
              <a:extLst>
                <a:ext uri="{FF2B5EF4-FFF2-40B4-BE49-F238E27FC236}">
                  <a16:creationId xmlns:a16="http://schemas.microsoft.com/office/drawing/2014/main" id="{2C2A1285-BBBF-42B3-E0BA-E930DF43B2B2}"/>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64;p53">
              <a:extLst>
                <a:ext uri="{FF2B5EF4-FFF2-40B4-BE49-F238E27FC236}">
                  <a16:creationId xmlns:a16="http://schemas.microsoft.com/office/drawing/2014/main" id="{555C14A8-9CFA-C0C0-C940-3687A571798D}"/>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65;p53">
              <a:extLst>
                <a:ext uri="{FF2B5EF4-FFF2-40B4-BE49-F238E27FC236}">
                  <a16:creationId xmlns:a16="http://schemas.microsoft.com/office/drawing/2014/main" id="{6CC1F557-1477-C453-4AF5-8244C8E0DFA6}"/>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66;p53">
              <a:extLst>
                <a:ext uri="{FF2B5EF4-FFF2-40B4-BE49-F238E27FC236}">
                  <a16:creationId xmlns:a16="http://schemas.microsoft.com/office/drawing/2014/main" id="{60184387-AE30-A82D-DDD1-B3FFC5C85DAD}"/>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67;p53">
              <a:extLst>
                <a:ext uri="{FF2B5EF4-FFF2-40B4-BE49-F238E27FC236}">
                  <a16:creationId xmlns:a16="http://schemas.microsoft.com/office/drawing/2014/main" id="{F0CA133B-161F-A427-61BD-98DABEED6C1E}"/>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68;p53">
              <a:extLst>
                <a:ext uri="{FF2B5EF4-FFF2-40B4-BE49-F238E27FC236}">
                  <a16:creationId xmlns:a16="http://schemas.microsoft.com/office/drawing/2014/main" id="{8F243224-664E-81D2-1BDC-0F3F6ECE2FCC}"/>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9;p53">
              <a:extLst>
                <a:ext uri="{FF2B5EF4-FFF2-40B4-BE49-F238E27FC236}">
                  <a16:creationId xmlns:a16="http://schemas.microsoft.com/office/drawing/2014/main" id="{3EC5D7A8-B833-C10A-EB60-794ED156595F}"/>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0;p53">
              <a:extLst>
                <a:ext uri="{FF2B5EF4-FFF2-40B4-BE49-F238E27FC236}">
                  <a16:creationId xmlns:a16="http://schemas.microsoft.com/office/drawing/2014/main" id="{58D8D2AB-3FD8-18C9-53B2-B8ADB83E474E}"/>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71;p53">
              <a:extLst>
                <a:ext uri="{FF2B5EF4-FFF2-40B4-BE49-F238E27FC236}">
                  <a16:creationId xmlns:a16="http://schemas.microsoft.com/office/drawing/2014/main" id="{5A5BB060-D7BF-9323-35E3-DFD0F464D4D4}"/>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72;p53">
              <a:extLst>
                <a:ext uri="{FF2B5EF4-FFF2-40B4-BE49-F238E27FC236}">
                  <a16:creationId xmlns:a16="http://schemas.microsoft.com/office/drawing/2014/main" id="{BDDC2E64-4C4A-BC8F-0D3A-B98E54B7CCD8}"/>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173;p53">
              <a:extLst>
                <a:ext uri="{FF2B5EF4-FFF2-40B4-BE49-F238E27FC236}">
                  <a16:creationId xmlns:a16="http://schemas.microsoft.com/office/drawing/2014/main" id="{D3E2D183-2734-B8DD-2AC9-408E329995B2}"/>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174;p53">
              <a:extLst>
                <a:ext uri="{FF2B5EF4-FFF2-40B4-BE49-F238E27FC236}">
                  <a16:creationId xmlns:a16="http://schemas.microsoft.com/office/drawing/2014/main" id="{0CA79AE0-4949-79F9-DE87-83DF647CBE8B}"/>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175;p53">
              <a:extLst>
                <a:ext uri="{FF2B5EF4-FFF2-40B4-BE49-F238E27FC236}">
                  <a16:creationId xmlns:a16="http://schemas.microsoft.com/office/drawing/2014/main" id="{F3B1DDA3-9E05-FDB1-CEAD-74C263059F1D}"/>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76;p53">
              <a:extLst>
                <a:ext uri="{FF2B5EF4-FFF2-40B4-BE49-F238E27FC236}">
                  <a16:creationId xmlns:a16="http://schemas.microsoft.com/office/drawing/2014/main" id="{EAEEFFAD-324D-D5E5-01F5-C4CD37EE795B}"/>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177;p53">
              <a:extLst>
                <a:ext uri="{FF2B5EF4-FFF2-40B4-BE49-F238E27FC236}">
                  <a16:creationId xmlns:a16="http://schemas.microsoft.com/office/drawing/2014/main" id="{9BCB3EC6-59FA-5AF3-13DF-24C025E2666A}"/>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178;p53">
              <a:extLst>
                <a:ext uri="{FF2B5EF4-FFF2-40B4-BE49-F238E27FC236}">
                  <a16:creationId xmlns:a16="http://schemas.microsoft.com/office/drawing/2014/main" id="{97B49EFC-33CA-F4E9-AE8C-0CE37E0778C2}"/>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179;p53">
              <a:extLst>
                <a:ext uri="{FF2B5EF4-FFF2-40B4-BE49-F238E27FC236}">
                  <a16:creationId xmlns:a16="http://schemas.microsoft.com/office/drawing/2014/main" id="{6DA2AEAC-BDD3-A183-149C-B32A9F3ACB42}"/>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180;p53">
              <a:extLst>
                <a:ext uri="{FF2B5EF4-FFF2-40B4-BE49-F238E27FC236}">
                  <a16:creationId xmlns:a16="http://schemas.microsoft.com/office/drawing/2014/main" id="{965D0021-D173-E400-C78C-57EFF1B4F3C6}"/>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181;p53">
              <a:extLst>
                <a:ext uri="{FF2B5EF4-FFF2-40B4-BE49-F238E27FC236}">
                  <a16:creationId xmlns:a16="http://schemas.microsoft.com/office/drawing/2014/main" id="{B842A49F-6967-A919-2432-8A3D0946D364}"/>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182;p53">
              <a:extLst>
                <a:ext uri="{FF2B5EF4-FFF2-40B4-BE49-F238E27FC236}">
                  <a16:creationId xmlns:a16="http://schemas.microsoft.com/office/drawing/2014/main" id="{3ED38A65-B1B0-6792-CFDE-7B7E6A604F9A}"/>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183;p53">
              <a:extLst>
                <a:ext uri="{FF2B5EF4-FFF2-40B4-BE49-F238E27FC236}">
                  <a16:creationId xmlns:a16="http://schemas.microsoft.com/office/drawing/2014/main" id="{5849A993-CB25-6AF8-9386-64017D3C06EA}"/>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184;p53">
              <a:extLst>
                <a:ext uri="{FF2B5EF4-FFF2-40B4-BE49-F238E27FC236}">
                  <a16:creationId xmlns:a16="http://schemas.microsoft.com/office/drawing/2014/main" id="{6C7A6503-B516-0799-F503-65213662BCEC}"/>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7185;p53">
              <a:extLst>
                <a:ext uri="{FF2B5EF4-FFF2-40B4-BE49-F238E27FC236}">
                  <a16:creationId xmlns:a16="http://schemas.microsoft.com/office/drawing/2014/main" id="{97B4352B-1452-CF4A-1D57-59D813C863BD}"/>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27146;p53">
            <a:extLst>
              <a:ext uri="{FF2B5EF4-FFF2-40B4-BE49-F238E27FC236}">
                <a16:creationId xmlns:a16="http://schemas.microsoft.com/office/drawing/2014/main" id="{51A730EF-9C1E-E3CB-4850-471B6D1F492B}"/>
              </a:ext>
            </a:extLst>
          </p:cNvPr>
          <p:cNvGrpSpPr/>
          <p:nvPr/>
        </p:nvGrpSpPr>
        <p:grpSpPr>
          <a:xfrm>
            <a:off x="11001135" y="4648200"/>
            <a:ext cx="2585788" cy="4830224"/>
            <a:chOff x="6328097" y="1662528"/>
            <a:chExt cx="1743616" cy="3257056"/>
          </a:xfrm>
        </p:grpSpPr>
        <p:sp>
          <p:nvSpPr>
            <p:cNvPr id="182" name="Google Shape;27147;p53">
              <a:extLst>
                <a:ext uri="{FF2B5EF4-FFF2-40B4-BE49-F238E27FC236}">
                  <a16:creationId xmlns:a16="http://schemas.microsoft.com/office/drawing/2014/main" id="{4E0D45B9-A97A-8219-3DBE-7329607620CB}"/>
                </a:ext>
              </a:extLst>
            </p:cNvPr>
            <p:cNvSpPr/>
            <p:nvPr/>
          </p:nvSpPr>
          <p:spPr>
            <a:xfrm>
              <a:off x="6506037" y="2473676"/>
              <a:ext cx="1240971" cy="478641"/>
            </a:xfrm>
            <a:custGeom>
              <a:avLst/>
              <a:gdLst/>
              <a:ahLst/>
              <a:cxnLst/>
              <a:rect l="l" t="t" r="r" b="b"/>
              <a:pathLst>
                <a:path w="55843" h="21541" fill="none" extrusionOk="0">
                  <a:moveTo>
                    <a:pt x="0" y="3952"/>
                  </a:moveTo>
                  <a:lnTo>
                    <a:pt x="18638" y="1"/>
                  </a:lnTo>
                  <a:lnTo>
                    <a:pt x="42975" y="7554"/>
                  </a:lnTo>
                  <a:lnTo>
                    <a:pt x="55842" y="2154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7148;p53">
              <a:extLst>
                <a:ext uri="{FF2B5EF4-FFF2-40B4-BE49-F238E27FC236}">
                  <a16:creationId xmlns:a16="http://schemas.microsoft.com/office/drawing/2014/main" id="{7DC7E74A-3965-A7AD-3FBB-5C42E43BCEE1}"/>
                </a:ext>
              </a:extLst>
            </p:cNvPr>
            <p:cNvSpPr/>
            <p:nvPr/>
          </p:nvSpPr>
          <p:spPr>
            <a:xfrm>
              <a:off x="6830031" y="2263117"/>
              <a:ext cx="807388" cy="282838"/>
            </a:xfrm>
            <a:custGeom>
              <a:avLst/>
              <a:gdLst/>
              <a:ahLst/>
              <a:cxnLst/>
              <a:rect l="l" t="t" r="r" b="b"/>
              <a:pathLst>
                <a:path w="36332" h="12729" fill="none" extrusionOk="0">
                  <a:moveTo>
                    <a:pt x="36331" y="12729"/>
                  </a:moveTo>
                  <a:lnTo>
                    <a:pt x="22344" y="1469"/>
                  </a:lnTo>
                  <a:lnTo>
                    <a:pt x="0"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7149;p53">
              <a:extLst>
                <a:ext uri="{FF2B5EF4-FFF2-40B4-BE49-F238E27FC236}">
                  <a16:creationId xmlns:a16="http://schemas.microsoft.com/office/drawing/2014/main" id="{63816A3B-23AD-4E71-2F0E-F2EDDAED5F56}"/>
                </a:ext>
              </a:extLst>
            </p:cNvPr>
            <p:cNvSpPr/>
            <p:nvPr/>
          </p:nvSpPr>
          <p:spPr>
            <a:xfrm>
              <a:off x="6580631" y="2344710"/>
              <a:ext cx="339582" cy="128987"/>
            </a:xfrm>
            <a:custGeom>
              <a:avLst/>
              <a:gdLst/>
              <a:ahLst/>
              <a:cxnLst/>
              <a:rect l="l" t="t" r="r" b="b"/>
              <a:pathLst>
                <a:path w="15281" h="5805" fill="none" extrusionOk="0">
                  <a:moveTo>
                    <a:pt x="0" y="0"/>
                  </a:moveTo>
                  <a:lnTo>
                    <a:pt x="15281" y="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7150;p53">
              <a:extLst>
                <a:ext uri="{FF2B5EF4-FFF2-40B4-BE49-F238E27FC236}">
                  <a16:creationId xmlns:a16="http://schemas.microsoft.com/office/drawing/2014/main" id="{7BC6A866-4B1A-15D6-9194-8D1F6E7E45F5}"/>
                </a:ext>
              </a:extLst>
            </p:cNvPr>
            <p:cNvSpPr/>
            <p:nvPr/>
          </p:nvSpPr>
          <p:spPr>
            <a:xfrm>
              <a:off x="6892959" y="2114731"/>
              <a:ext cx="282092" cy="170938"/>
            </a:xfrm>
            <a:custGeom>
              <a:avLst/>
              <a:gdLst/>
              <a:ahLst/>
              <a:cxnLst/>
              <a:rect l="l" t="t" r="r" b="b"/>
              <a:pathLst>
                <a:path w="12694" h="7693" fill="none" extrusionOk="0">
                  <a:moveTo>
                    <a:pt x="1" y="0"/>
                  </a:moveTo>
                  <a:lnTo>
                    <a:pt x="12694" y="7693"/>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7151;p53">
              <a:extLst>
                <a:ext uri="{FF2B5EF4-FFF2-40B4-BE49-F238E27FC236}">
                  <a16:creationId xmlns:a16="http://schemas.microsoft.com/office/drawing/2014/main" id="{BD669235-C3ED-6415-7028-2F12CE2DC3DD}"/>
                </a:ext>
              </a:extLst>
            </p:cNvPr>
            <p:cNvSpPr/>
            <p:nvPr/>
          </p:nvSpPr>
          <p:spPr>
            <a:xfrm>
              <a:off x="6934156" y="1944569"/>
              <a:ext cx="391649" cy="351209"/>
            </a:xfrm>
            <a:custGeom>
              <a:avLst/>
              <a:gdLst/>
              <a:ahLst/>
              <a:cxnLst/>
              <a:rect l="l" t="t" r="r" b="b"/>
              <a:pathLst>
                <a:path w="17624" h="15806" fill="none" extrusionOk="0">
                  <a:moveTo>
                    <a:pt x="0" y="0"/>
                  </a:moveTo>
                  <a:lnTo>
                    <a:pt x="17623" y="15805"/>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7152;p53">
              <a:extLst>
                <a:ext uri="{FF2B5EF4-FFF2-40B4-BE49-F238E27FC236}">
                  <a16:creationId xmlns:a16="http://schemas.microsoft.com/office/drawing/2014/main" id="{5727A0CA-A27F-85A8-CDA3-83D1BBC8B35B}"/>
                </a:ext>
              </a:extLst>
            </p:cNvPr>
            <p:cNvSpPr/>
            <p:nvPr/>
          </p:nvSpPr>
          <p:spPr>
            <a:xfrm>
              <a:off x="7258927" y="1880863"/>
              <a:ext cx="243225" cy="231555"/>
            </a:xfrm>
            <a:custGeom>
              <a:avLst/>
              <a:gdLst/>
              <a:ahLst/>
              <a:cxnLst/>
              <a:rect l="l" t="t" r="r" b="b"/>
              <a:pathLst>
                <a:path w="10945" h="10421" fill="none" extrusionOk="0">
                  <a:moveTo>
                    <a:pt x="0" y="4965"/>
                  </a:moveTo>
                  <a:lnTo>
                    <a:pt x="10945" y="10420"/>
                  </a:lnTo>
                  <a:lnTo>
                    <a:pt x="2448"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7153;p53">
              <a:extLst>
                <a:ext uri="{FF2B5EF4-FFF2-40B4-BE49-F238E27FC236}">
                  <a16:creationId xmlns:a16="http://schemas.microsoft.com/office/drawing/2014/main" id="{21BE4200-76BA-4BFE-B49E-8EA5A03DB90D}"/>
                </a:ext>
              </a:extLst>
            </p:cNvPr>
            <p:cNvSpPr/>
            <p:nvPr/>
          </p:nvSpPr>
          <p:spPr>
            <a:xfrm>
              <a:off x="7702578" y="1895617"/>
              <a:ext cx="44312" cy="639469"/>
            </a:xfrm>
            <a:custGeom>
              <a:avLst/>
              <a:gdLst/>
              <a:ahLst/>
              <a:cxnLst/>
              <a:rect l="l" t="t" r="r" b="b"/>
              <a:pathLst>
                <a:path w="1994" h="28779" fill="none" extrusionOk="0">
                  <a:moveTo>
                    <a:pt x="0" y="28778"/>
                  </a:moveTo>
                  <a:lnTo>
                    <a:pt x="1993" y="13323"/>
                  </a:lnTo>
                  <a:lnTo>
                    <a:pt x="1993" y="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7154;p53">
              <a:extLst>
                <a:ext uri="{FF2B5EF4-FFF2-40B4-BE49-F238E27FC236}">
                  <a16:creationId xmlns:a16="http://schemas.microsoft.com/office/drawing/2014/main" id="{B11A322E-391F-F9E7-99BD-DFE8C67955D6}"/>
                </a:ext>
              </a:extLst>
            </p:cNvPr>
            <p:cNvSpPr/>
            <p:nvPr/>
          </p:nvSpPr>
          <p:spPr>
            <a:xfrm>
              <a:off x="6710375" y="2473676"/>
              <a:ext cx="209825" cy="209801"/>
            </a:xfrm>
            <a:custGeom>
              <a:avLst/>
              <a:gdLst/>
              <a:ahLst/>
              <a:cxnLst/>
              <a:rect l="l" t="t" r="r" b="b"/>
              <a:pathLst>
                <a:path w="9442" h="9442" extrusionOk="0">
                  <a:moveTo>
                    <a:pt x="9442" y="1"/>
                  </a:moveTo>
                  <a:lnTo>
                    <a:pt x="1" y="9442"/>
                  </a:lnTo>
                  <a:cubicBezTo>
                    <a:pt x="7064" y="8183"/>
                    <a:pt x="9441" y="1"/>
                    <a:pt x="9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7155;p53">
              <a:extLst>
                <a:ext uri="{FF2B5EF4-FFF2-40B4-BE49-F238E27FC236}">
                  <a16:creationId xmlns:a16="http://schemas.microsoft.com/office/drawing/2014/main" id="{CD906E99-9BA3-108B-6C58-48E79B77EBFC}"/>
                </a:ext>
              </a:extLst>
            </p:cNvPr>
            <p:cNvSpPr/>
            <p:nvPr/>
          </p:nvSpPr>
          <p:spPr>
            <a:xfrm>
              <a:off x="6483506" y="2561490"/>
              <a:ext cx="85490" cy="215223"/>
            </a:xfrm>
            <a:custGeom>
              <a:avLst/>
              <a:gdLst/>
              <a:ahLst/>
              <a:cxnLst/>
              <a:rect l="l" t="t" r="r" b="b"/>
              <a:pathLst>
                <a:path w="3847" h="9686" extrusionOk="0">
                  <a:moveTo>
                    <a:pt x="1014" y="0"/>
                  </a:moveTo>
                  <a:cubicBezTo>
                    <a:pt x="0" y="2658"/>
                    <a:pt x="0" y="5874"/>
                    <a:pt x="1014" y="9686"/>
                  </a:cubicBezTo>
                  <a:cubicBezTo>
                    <a:pt x="3847" y="4860"/>
                    <a:pt x="1014" y="0"/>
                    <a:pt x="1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7156;p53">
              <a:extLst>
                <a:ext uri="{FF2B5EF4-FFF2-40B4-BE49-F238E27FC236}">
                  <a16:creationId xmlns:a16="http://schemas.microsoft.com/office/drawing/2014/main" id="{A7596CA5-CF8E-369A-91B8-BDB6619C1036}"/>
                </a:ext>
              </a:extLst>
            </p:cNvPr>
            <p:cNvSpPr/>
            <p:nvPr/>
          </p:nvSpPr>
          <p:spPr>
            <a:xfrm>
              <a:off x="6380937" y="2244475"/>
              <a:ext cx="199736" cy="100346"/>
            </a:xfrm>
            <a:custGeom>
              <a:avLst/>
              <a:gdLst/>
              <a:ahLst/>
              <a:cxnLst/>
              <a:rect l="l" t="t" r="r" b="b"/>
              <a:pathLst>
                <a:path w="8988" h="4516" extrusionOk="0">
                  <a:moveTo>
                    <a:pt x="1" y="1"/>
                  </a:moveTo>
                  <a:cubicBezTo>
                    <a:pt x="4857" y="4269"/>
                    <a:pt x="8154" y="4515"/>
                    <a:pt x="8850" y="4515"/>
                  </a:cubicBezTo>
                  <a:cubicBezTo>
                    <a:pt x="8941" y="4515"/>
                    <a:pt x="8987" y="4511"/>
                    <a:pt x="8987" y="4511"/>
                  </a:cubicBezTo>
                  <a:cubicBezTo>
                    <a:pt x="7483" y="1714"/>
                    <a:pt x="4441" y="2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7157;p53">
              <a:extLst>
                <a:ext uri="{FF2B5EF4-FFF2-40B4-BE49-F238E27FC236}">
                  <a16:creationId xmlns:a16="http://schemas.microsoft.com/office/drawing/2014/main" id="{AEFCF12F-5190-20F7-68EF-52579E44D4B9}"/>
                </a:ext>
              </a:extLst>
            </p:cNvPr>
            <p:cNvSpPr/>
            <p:nvPr/>
          </p:nvSpPr>
          <p:spPr>
            <a:xfrm>
              <a:off x="6656758" y="2263117"/>
              <a:ext cx="173313" cy="65749"/>
            </a:xfrm>
            <a:custGeom>
              <a:avLst/>
              <a:gdLst/>
              <a:ahLst/>
              <a:cxnLst/>
              <a:rect l="l" t="t" r="r" b="b"/>
              <a:pathLst>
                <a:path w="7799" h="2959" extrusionOk="0">
                  <a:moveTo>
                    <a:pt x="7798" y="1"/>
                  </a:moveTo>
                  <a:lnTo>
                    <a:pt x="1" y="2868"/>
                  </a:lnTo>
                  <a:cubicBezTo>
                    <a:pt x="516" y="2930"/>
                    <a:pt x="1001" y="2959"/>
                    <a:pt x="1458" y="2959"/>
                  </a:cubicBezTo>
                  <a:cubicBezTo>
                    <a:pt x="6116" y="2959"/>
                    <a:pt x="7798" y="1"/>
                    <a:pt x="7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7158;p53">
              <a:extLst>
                <a:ext uri="{FF2B5EF4-FFF2-40B4-BE49-F238E27FC236}">
                  <a16:creationId xmlns:a16="http://schemas.microsoft.com/office/drawing/2014/main" id="{EDC5EAA7-9A8E-D4F6-AD7A-221117612260}"/>
                </a:ext>
              </a:extLst>
            </p:cNvPr>
            <p:cNvSpPr/>
            <p:nvPr/>
          </p:nvSpPr>
          <p:spPr>
            <a:xfrm>
              <a:off x="7238729" y="2295759"/>
              <a:ext cx="87823" cy="153851"/>
            </a:xfrm>
            <a:custGeom>
              <a:avLst/>
              <a:gdLst/>
              <a:ahLst/>
              <a:cxnLst/>
              <a:rect l="l" t="t" r="r" b="b"/>
              <a:pathLst>
                <a:path w="3952" h="6924" extrusionOk="0">
                  <a:moveTo>
                    <a:pt x="3777" y="0"/>
                  </a:moveTo>
                  <a:cubicBezTo>
                    <a:pt x="1329" y="1784"/>
                    <a:pt x="0" y="4057"/>
                    <a:pt x="175" y="6924"/>
                  </a:cubicBezTo>
                  <a:cubicBezTo>
                    <a:pt x="3042" y="6085"/>
                    <a:pt x="3951" y="1539"/>
                    <a:pt x="37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7159;p53">
              <a:extLst>
                <a:ext uri="{FF2B5EF4-FFF2-40B4-BE49-F238E27FC236}">
                  <a16:creationId xmlns:a16="http://schemas.microsoft.com/office/drawing/2014/main" id="{341F494A-AEA2-9087-7429-2DB21BC143B1}"/>
                </a:ext>
              </a:extLst>
            </p:cNvPr>
            <p:cNvSpPr/>
            <p:nvPr/>
          </p:nvSpPr>
          <p:spPr>
            <a:xfrm>
              <a:off x="6656758" y="2103843"/>
              <a:ext cx="236247" cy="43107"/>
            </a:xfrm>
            <a:custGeom>
              <a:avLst/>
              <a:gdLst/>
              <a:ahLst/>
              <a:cxnLst/>
              <a:rect l="l" t="t" r="r" b="b"/>
              <a:pathLst>
                <a:path w="10631" h="1940" extrusionOk="0">
                  <a:moveTo>
                    <a:pt x="1" y="1"/>
                  </a:moveTo>
                  <a:lnTo>
                    <a:pt x="1" y="1"/>
                  </a:lnTo>
                  <a:cubicBezTo>
                    <a:pt x="2561" y="1471"/>
                    <a:pt x="4662" y="1940"/>
                    <a:pt x="6300" y="1940"/>
                  </a:cubicBezTo>
                  <a:cubicBezTo>
                    <a:pt x="9181" y="1940"/>
                    <a:pt x="10631" y="490"/>
                    <a:pt x="10631" y="490"/>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7160;p53">
              <a:extLst>
                <a:ext uri="{FF2B5EF4-FFF2-40B4-BE49-F238E27FC236}">
                  <a16:creationId xmlns:a16="http://schemas.microsoft.com/office/drawing/2014/main" id="{783AF4DE-C255-D5F8-3680-2082E930CBAA}"/>
                </a:ext>
              </a:extLst>
            </p:cNvPr>
            <p:cNvSpPr/>
            <p:nvPr/>
          </p:nvSpPr>
          <p:spPr>
            <a:xfrm>
              <a:off x="6760104" y="1713034"/>
              <a:ext cx="178736" cy="236221"/>
            </a:xfrm>
            <a:custGeom>
              <a:avLst/>
              <a:gdLst/>
              <a:ahLst/>
              <a:cxnLst/>
              <a:rect l="l" t="t" r="r" b="b"/>
              <a:pathLst>
                <a:path w="8043" h="10631" extrusionOk="0">
                  <a:moveTo>
                    <a:pt x="0" y="0"/>
                  </a:moveTo>
                  <a:lnTo>
                    <a:pt x="0" y="0"/>
                  </a:lnTo>
                  <a:cubicBezTo>
                    <a:pt x="665" y="4896"/>
                    <a:pt x="5980" y="10106"/>
                    <a:pt x="8043" y="10630"/>
                  </a:cubicBezTo>
                  <a:cubicBezTo>
                    <a:pt x="7274" y="6049"/>
                    <a:pt x="4791" y="237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7161;p53">
              <a:extLst>
                <a:ext uri="{FF2B5EF4-FFF2-40B4-BE49-F238E27FC236}">
                  <a16:creationId xmlns:a16="http://schemas.microsoft.com/office/drawing/2014/main" id="{3D3F1AD8-8FBD-A3E6-52FE-042024C3CA3A}"/>
                </a:ext>
              </a:extLst>
            </p:cNvPr>
            <p:cNvSpPr/>
            <p:nvPr/>
          </p:nvSpPr>
          <p:spPr>
            <a:xfrm>
              <a:off x="7108185" y="1949235"/>
              <a:ext cx="78512" cy="211357"/>
            </a:xfrm>
            <a:custGeom>
              <a:avLst/>
              <a:gdLst/>
              <a:ahLst/>
              <a:cxnLst/>
              <a:rect l="l" t="t" r="r" b="b"/>
              <a:pathLst>
                <a:path w="3533" h="9512" extrusionOk="0">
                  <a:moveTo>
                    <a:pt x="1399" y="0"/>
                  </a:moveTo>
                  <a:lnTo>
                    <a:pt x="1399" y="0"/>
                  </a:lnTo>
                  <a:cubicBezTo>
                    <a:pt x="1" y="3742"/>
                    <a:pt x="3008" y="9511"/>
                    <a:pt x="3008" y="9511"/>
                  </a:cubicBezTo>
                  <a:cubicBezTo>
                    <a:pt x="3532" y="5770"/>
                    <a:pt x="3392" y="2378"/>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7162;p53">
              <a:extLst>
                <a:ext uri="{FF2B5EF4-FFF2-40B4-BE49-F238E27FC236}">
                  <a16:creationId xmlns:a16="http://schemas.microsoft.com/office/drawing/2014/main" id="{08C5DB08-FE84-E477-DFBB-44D5466777DC}"/>
                </a:ext>
              </a:extLst>
            </p:cNvPr>
            <p:cNvSpPr/>
            <p:nvPr/>
          </p:nvSpPr>
          <p:spPr>
            <a:xfrm>
              <a:off x="7169580" y="1763541"/>
              <a:ext cx="128224" cy="227666"/>
            </a:xfrm>
            <a:custGeom>
              <a:avLst/>
              <a:gdLst/>
              <a:ahLst/>
              <a:cxnLst/>
              <a:rect l="l" t="t" r="r" b="b"/>
              <a:pathLst>
                <a:path w="5770" h="10246" extrusionOk="0">
                  <a:moveTo>
                    <a:pt x="0" y="0"/>
                  </a:moveTo>
                  <a:lnTo>
                    <a:pt x="4021" y="10245"/>
                  </a:lnTo>
                  <a:cubicBezTo>
                    <a:pt x="4021" y="10245"/>
                    <a:pt x="5770" y="388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7163;p53">
              <a:extLst>
                <a:ext uri="{FF2B5EF4-FFF2-40B4-BE49-F238E27FC236}">
                  <a16:creationId xmlns:a16="http://schemas.microsoft.com/office/drawing/2014/main" id="{DA8411D1-17E5-CF78-16CA-4748E6627B0C}"/>
                </a:ext>
              </a:extLst>
            </p:cNvPr>
            <p:cNvSpPr/>
            <p:nvPr/>
          </p:nvSpPr>
          <p:spPr>
            <a:xfrm>
              <a:off x="7434512" y="1858310"/>
              <a:ext cx="88601" cy="254108"/>
            </a:xfrm>
            <a:custGeom>
              <a:avLst/>
              <a:gdLst/>
              <a:ahLst/>
              <a:cxnLst/>
              <a:rect l="l" t="t" r="r" b="b"/>
              <a:pathLst>
                <a:path w="3987" h="11436" extrusionOk="0">
                  <a:moveTo>
                    <a:pt x="2099" y="1"/>
                  </a:moveTo>
                  <a:cubicBezTo>
                    <a:pt x="1" y="5701"/>
                    <a:pt x="3043" y="11435"/>
                    <a:pt x="3043" y="11435"/>
                  </a:cubicBezTo>
                  <a:cubicBezTo>
                    <a:pt x="3567" y="7449"/>
                    <a:pt x="3987" y="3533"/>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7164;p53">
              <a:extLst>
                <a:ext uri="{FF2B5EF4-FFF2-40B4-BE49-F238E27FC236}">
                  <a16:creationId xmlns:a16="http://schemas.microsoft.com/office/drawing/2014/main" id="{031687F3-A2B2-E4FD-CDD3-F99E25D24FF6}"/>
                </a:ext>
              </a:extLst>
            </p:cNvPr>
            <p:cNvSpPr/>
            <p:nvPr/>
          </p:nvSpPr>
          <p:spPr>
            <a:xfrm>
              <a:off x="7622540" y="1984965"/>
              <a:ext cx="124357" cy="206690"/>
            </a:xfrm>
            <a:custGeom>
              <a:avLst/>
              <a:gdLst/>
              <a:ahLst/>
              <a:cxnLst/>
              <a:rect l="l" t="t" r="r" b="b"/>
              <a:pathLst>
                <a:path w="5596" h="9302" extrusionOk="0">
                  <a:moveTo>
                    <a:pt x="1" y="1"/>
                  </a:moveTo>
                  <a:lnTo>
                    <a:pt x="1" y="1"/>
                  </a:lnTo>
                  <a:cubicBezTo>
                    <a:pt x="805" y="3637"/>
                    <a:pt x="2763" y="6889"/>
                    <a:pt x="5595" y="9302"/>
                  </a:cubicBezTo>
                  <a:cubicBezTo>
                    <a:pt x="5071" y="5700"/>
                    <a:pt x="3497" y="248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7165;p53">
              <a:extLst>
                <a:ext uri="{FF2B5EF4-FFF2-40B4-BE49-F238E27FC236}">
                  <a16:creationId xmlns:a16="http://schemas.microsoft.com/office/drawing/2014/main" id="{89B05A5A-ED04-4FF4-96F9-E95522836924}"/>
                </a:ext>
              </a:extLst>
            </p:cNvPr>
            <p:cNvSpPr/>
            <p:nvPr/>
          </p:nvSpPr>
          <p:spPr>
            <a:xfrm>
              <a:off x="7746863" y="1688170"/>
              <a:ext cx="103357" cy="212912"/>
            </a:xfrm>
            <a:custGeom>
              <a:avLst/>
              <a:gdLst/>
              <a:ahLst/>
              <a:cxnLst/>
              <a:rect l="l" t="t" r="r" b="b"/>
              <a:pathLst>
                <a:path w="4651" h="9582" extrusionOk="0">
                  <a:moveTo>
                    <a:pt x="2798" y="0"/>
                  </a:moveTo>
                  <a:lnTo>
                    <a:pt x="0" y="9581"/>
                  </a:lnTo>
                  <a:cubicBezTo>
                    <a:pt x="4651" y="7169"/>
                    <a:pt x="2798" y="1"/>
                    <a:pt x="2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7166;p53">
              <a:extLst>
                <a:ext uri="{FF2B5EF4-FFF2-40B4-BE49-F238E27FC236}">
                  <a16:creationId xmlns:a16="http://schemas.microsoft.com/office/drawing/2014/main" id="{1D029249-439C-1344-85BA-A3E80CC5E34B}"/>
                </a:ext>
              </a:extLst>
            </p:cNvPr>
            <p:cNvSpPr/>
            <p:nvPr/>
          </p:nvSpPr>
          <p:spPr>
            <a:xfrm>
              <a:off x="6328097" y="2562268"/>
              <a:ext cx="177980" cy="139875"/>
            </a:xfrm>
            <a:custGeom>
              <a:avLst/>
              <a:gdLst/>
              <a:ahLst/>
              <a:cxnLst/>
              <a:rect l="l" t="t" r="r" b="b"/>
              <a:pathLst>
                <a:path w="8009" h="6295" extrusionOk="0">
                  <a:moveTo>
                    <a:pt x="8008" y="0"/>
                  </a:moveTo>
                  <a:lnTo>
                    <a:pt x="1" y="6294"/>
                  </a:lnTo>
                  <a:cubicBezTo>
                    <a:pt x="30" y="6294"/>
                    <a:pt x="59" y="6295"/>
                    <a:pt x="88" y="6295"/>
                  </a:cubicBezTo>
                  <a:cubicBezTo>
                    <a:pt x="5380" y="6295"/>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7167;p53">
              <a:extLst>
                <a:ext uri="{FF2B5EF4-FFF2-40B4-BE49-F238E27FC236}">
                  <a16:creationId xmlns:a16="http://schemas.microsoft.com/office/drawing/2014/main" id="{B2E149F6-7B8D-B898-8319-B2C696885ACE}"/>
                </a:ext>
              </a:extLst>
            </p:cNvPr>
            <p:cNvSpPr/>
            <p:nvPr/>
          </p:nvSpPr>
          <p:spPr>
            <a:xfrm>
              <a:off x="6402691" y="2344710"/>
              <a:ext cx="177980" cy="106456"/>
            </a:xfrm>
            <a:custGeom>
              <a:avLst/>
              <a:gdLst/>
              <a:ahLst/>
              <a:cxnLst/>
              <a:rect l="l" t="t" r="r" b="b"/>
              <a:pathLst>
                <a:path w="8009" h="4791" extrusionOk="0">
                  <a:moveTo>
                    <a:pt x="8008" y="0"/>
                  </a:moveTo>
                  <a:lnTo>
                    <a:pt x="8008" y="0"/>
                  </a:lnTo>
                  <a:cubicBezTo>
                    <a:pt x="4511" y="280"/>
                    <a:pt x="1994" y="2133"/>
                    <a:pt x="1" y="4791"/>
                  </a:cubicBezTo>
                  <a:cubicBezTo>
                    <a:pt x="5595" y="3707"/>
                    <a:pt x="8008" y="0"/>
                    <a:pt x="8008"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7168;p53">
              <a:extLst>
                <a:ext uri="{FF2B5EF4-FFF2-40B4-BE49-F238E27FC236}">
                  <a16:creationId xmlns:a16="http://schemas.microsoft.com/office/drawing/2014/main" id="{4B38CA63-BAA9-4779-7929-676707183F97}"/>
                </a:ext>
              </a:extLst>
            </p:cNvPr>
            <p:cNvSpPr/>
            <p:nvPr/>
          </p:nvSpPr>
          <p:spPr>
            <a:xfrm>
              <a:off x="6534013" y="2158794"/>
              <a:ext cx="296070" cy="104345"/>
            </a:xfrm>
            <a:custGeom>
              <a:avLst/>
              <a:gdLst/>
              <a:ahLst/>
              <a:cxnLst/>
              <a:rect l="l" t="t" r="r" b="b"/>
              <a:pathLst>
                <a:path w="13323" h="4696" extrusionOk="0">
                  <a:moveTo>
                    <a:pt x="1230" y="0"/>
                  </a:moveTo>
                  <a:cubicBezTo>
                    <a:pt x="823" y="0"/>
                    <a:pt x="413" y="15"/>
                    <a:pt x="0" y="45"/>
                  </a:cubicBezTo>
                  <a:cubicBezTo>
                    <a:pt x="5490" y="4066"/>
                    <a:pt x="13322" y="4696"/>
                    <a:pt x="13322" y="4696"/>
                  </a:cubicBezTo>
                  <a:cubicBezTo>
                    <a:pt x="9582" y="1690"/>
                    <a:pt x="5578" y="0"/>
                    <a:pt x="123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169;p53">
              <a:extLst>
                <a:ext uri="{FF2B5EF4-FFF2-40B4-BE49-F238E27FC236}">
                  <a16:creationId xmlns:a16="http://schemas.microsoft.com/office/drawing/2014/main" id="{F571E548-C6FF-71AD-6264-BC48E0D7EA86}"/>
                </a:ext>
              </a:extLst>
            </p:cNvPr>
            <p:cNvSpPr/>
            <p:nvPr/>
          </p:nvSpPr>
          <p:spPr>
            <a:xfrm>
              <a:off x="7022726" y="2285649"/>
              <a:ext cx="146891" cy="123565"/>
            </a:xfrm>
            <a:custGeom>
              <a:avLst/>
              <a:gdLst/>
              <a:ahLst/>
              <a:cxnLst/>
              <a:rect l="l" t="t" r="r" b="b"/>
              <a:pathLst>
                <a:path w="6610" h="5561" extrusionOk="0">
                  <a:moveTo>
                    <a:pt x="6609" y="1"/>
                  </a:moveTo>
                  <a:lnTo>
                    <a:pt x="6609" y="1"/>
                  </a:lnTo>
                  <a:cubicBezTo>
                    <a:pt x="3707" y="735"/>
                    <a:pt x="1504" y="2623"/>
                    <a:pt x="0" y="5561"/>
                  </a:cubicBezTo>
                  <a:cubicBezTo>
                    <a:pt x="4756" y="5246"/>
                    <a:pt x="6609" y="1"/>
                    <a:pt x="6609"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170;p53">
              <a:extLst>
                <a:ext uri="{FF2B5EF4-FFF2-40B4-BE49-F238E27FC236}">
                  <a16:creationId xmlns:a16="http://schemas.microsoft.com/office/drawing/2014/main" id="{525D3622-D69C-270A-F9CF-EEDB0FEFB14D}"/>
                </a:ext>
              </a:extLst>
            </p:cNvPr>
            <p:cNvSpPr/>
            <p:nvPr/>
          </p:nvSpPr>
          <p:spPr>
            <a:xfrm>
              <a:off x="7286125" y="2641505"/>
              <a:ext cx="174847" cy="107256"/>
            </a:xfrm>
            <a:custGeom>
              <a:avLst/>
              <a:gdLst/>
              <a:ahLst/>
              <a:cxnLst/>
              <a:rect l="l" t="t" r="r" b="b"/>
              <a:pathLst>
                <a:path w="7868" h="4827" extrusionOk="0">
                  <a:moveTo>
                    <a:pt x="7868" y="1"/>
                  </a:moveTo>
                  <a:lnTo>
                    <a:pt x="7868" y="1"/>
                  </a:lnTo>
                  <a:cubicBezTo>
                    <a:pt x="4301" y="420"/>
                    <a:pt x="1678" y="2029"/>
                    <a:pt x="0" y="4826"/>
                  </a:cubicBezTo>
                  <a:lnTo>
                    <a:pt x="0" y="4826"/>
                  </a:lnTo>
                  <a:cubicBezTo>
                    <a:pt x="4860" y="4197"/>
                    <a:pt x="7868" y="1"/>
                    <a:pt x="7868"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171;p53">
              <a:extLst>
                <a:ext uri="{FF2B5EF4-FFF2-40B4-BE49-F238E27FC236}">
                  <a16:creationId xmlns:a16="http://schemas.microsoft.com/office/drawing/2014/main" id="{DE17CBA9-09E1-0162-1FD1-4387DE52F6F7}"/>
                </a:ext>
              </a:extLst>
            </p:cNvPr>
            <p:cNvSpPr/>
            <p:nvPr/>
          </p:nvSpPr>
          <p:spPr>
            <a:xfrm>
              <a:off x="6733684" y="1991187"/>
              <a:ext cx="159313" cy="123565"/>
            </a:xfrm>
            <a:custGeom>
              <a:avLst/>
              <a:gdLst/>
              <a:ahLst/>
              <a:cxnLst/>
              <a:rect l="l" t="t" r="r" b="b"/>
              <a:pathLst>
                <a:path w="7169" h="5561" extrusionOk="0">
                  <a:moveTo>
                    <a:pt x="1" y="0"/>
                  </a:moveTo>
                  <a:lnTo>
                    <a:pt x="1" y="0"/>
                  </a:lnTo>
                  <a:cubicBezTo>
                    <a:pt x="2343" y="3952"/>
                    <a:pt x="7169" y="5560"/>
                    <a:pt x="7169" y="5560"/>
                  </a:cubicBezTo>
                  <a:cubicBezTo>
                    <a:pt x="5875" y="2378"/>
                    <a:pt x="3532" y="455"/>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172;p53">
              <a:extLst>
                <a:ext uri="{FF2B5EF4-FFF2-40B4-BE49-F238E27FC236}">
                  <a16:creationId xmlns:a16="http://schemas.microsoft.com/office/drawing/2014/main" id="{40B9AAD3-41EE-F5FD-865A-66D377201176}"/>
                </a:ext>
              </a:extLst>
            </p:cNvPr>
            <p:cNvSpPr/>
            <p:nvPr/>
          </p:nvSpPr>
          <p:spPr>
            <a:xfrm>
              <a:off x="6666090" y="1875908"/>
              <a:ext cx="272759" cy="73348"/>
            </a:xfrm>
            <a:custGeom>
              <a:avLst/>
              <a:gdLst/>
              <a:ahLst/>
              <a:cxnLst/>
              <a:rect l="l" t="t" r="r" b="b"/>
              <a:pathLst>
                <a:path w="12274" h="3301" extrusionOk="0">
                  <a:moveTo>
                    <a:pt x="4876" y="0"/>
                  </a:moveTo>
                  <a:cubicBezTo>
                    <a:pt x="2159" y="0"/>
                    <a:pt x="0" y="887"/>
                    <a:pt x="0" y="887"/>
                  </a:cubicBezTo>
                  <a:lnTo>
                    <a:pt x="12274" y="3300"/>
                  </a:lnTo>
                  <a:cubicBezTo>
                    <a:pt x="10109" y="692"/>
                    <a:pt x="7275" y="0"/>
                    <a:pt x="4876"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173;p53">
              <a:extLst>
                <a:ext uri="{FF2B5EF4-FFF2-40B4-BE49-F238E27FC236}">
                  <a16:creationId xmlns:a16="http://schemas.microsoft.com/office/drawing/2014/main" id="{DB624C8C-7EE2-1822-8929-96DB7E936D1D}"/>
                </a:ext>
              </a:extLst>
            </p:cNvPr>
            <p:cNvSpPr/>
            <p:nvPr/>
          </p:nvSpPr>
          <p:spPr>
            <a:xfrm>
              <a:off x="7352164" y="2112398"/>
              <a:ext cx="149980" cy="79859"/>
            </a:xfrm>
            <a:custGeom>
              <a:avLst/>
              <a:gdLst/>
              <a:ahLst/>
              <a:cxnLst/>
              <a:rect l="l" t="t" r="r" b="b"/>
              <a:pathLst>
                <a:path w="6749" h="3594" extrusionOk="0">
                  <a:moveTo>
                    <a:pt x="6749" y="0"/>
                  </a:moveTo>
                  <a:lnTo>
                    <a:pt x="6749" y="0"/>
                  </a:lnTo>
                  <a:cubicBezTo>
                    <a:pt x="3812" y="210"/>
                    <a:pt x="1364" y="1154"/>
                    <a:pt x="0" y="3567"/>
                  </a:cubicBezTo>
                  <a:cubicBezTo>
                    <a:pt x="198" y="3585"/>
                    <a:pt x="392" y="3593"/>
                    <a:pt x="583" y="3593"/>
                  </a:cubicBezTo>
                  <a:cubicBezTo>
                    <a:pt x="4491" y="3593"/>
                    <a:pt x="6749" y="0"/>
                    <a:pt x="6749"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174;p53">
              <a:extLst>
                <a:ext uri="{FF2B5EF4-FFF2-40B4-BE49-F238E27FC236}">
                  <a16:creationId xmlns:a16="http://schemas.microsoft.com/office/drawing/2014/main" id="{6F1E9071-68A0-D186-F11B-531B5A0AD272}"/>
                </a:ext>
              </a:extLst>
            </p:cNvPr>
            <p:cNvSpPr/>
            <p:nvPr/>
          </p:nvSpPr>
          <p:spPr>
            <a:xfrm>
              <a:off x="7022726" y="1871442"/>
              <a:ext cx="235470" cy="123654"/>
            </a:xfrm>
            <a:custGeom>
              <a:avLst/>
              <a:gdLst/>
              <a:ahLst/>
              <a:cxnLst/>
              <a:rect l="l" t="t" r="r" b="b"/>
              <a:pathLst>
                <a:path w="10596" h="5565" extrusionOk="0">
                  <a:moveTo>
                    <a:pt x="760" y="0"/>
                  </a:moveTo>
                  <a:cubicBezTo>
                    <a:pt x="508" y="0"/>
                    <a:pt x="255" y="13"/>
                    <a:pt x="0" y="39"/>
                  </a:cubicBezTo>
                  <a:cubicBezTo>
                    <a:pt x="4406" y="5564"/>
                    <a:pt x="8148" y="5214"/>
                    <a:pt x="10595" y="5389"/>
                  </a:cubicBezTo>
                  <a:cubicBezTo>
                    <a:pt x="7467" y="2391"/>
                    <a:pt x="4217" y="0"/>
                    <a:pt x="760"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175;p53">
              <a:extLst>
                <a:ext uri="{FF2B5EF4-FFF2-40B4-BE49-F238E27FC236}">
                  <a16:creationId xmlns:a16="http://schemas.microsoft.com/office/drawing/2014/main" id="{21B29CB4-9DC0-CC25-2EEE-A16436CF9A3A}"/>
                </a:ext>
              </a:extLst>
            </p:cNvPr>
            <p:cNvSpPr/>
            <p:nvPr/>
          </p:nvSpPr>
          <p:spPr>
            <a:xfrm>
              <a:off x="7204532" y="1662528"/>
              <a:ext cx="145335" cy="222222"/>
            </a:xfrm>
            <a:custGeom>
              <a:avLst/>
              <a:gdLst/>
              <a:ahLst/>
              <a:cxnLst/>
              <a:rect l="l" t="t" r="r" b="b"/>
              <a:pathLst>
                <a:path w="6540" h="10001" extrusionOk="0">
                  <a:moveTo>
                    <a:pt x="1" y="0"/>
                  </a:moveTo>
                  <a:lnTo>
                    <a:pt x="1" y="0"/>
                  </a:lnTo>
                  <a:cubicBezTo>
                    <a:pt x="385" y="4301"/>
                    <a:pt x="1889" y="7763"/>
                    <a:pt x="5036" y="10001"/>
                  </a:cubicBezTo>
                  <a:cubicBezTo>
                    <a:pt x="6539" y="6434"/>
                    <a:pt x="1" y="1"/>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176;p53">
              <a:extLst>
                <a:ext uri="{FF2B5EF4-FFF2-40B4-BE49-F238E27FC236}">
                  <a16:creationId xmlns:a16="http://schemas.microsoft.com/office/drawing/2014/main" id="{4755B5DA-3C7E-6181-5F36-CD81FAF1AA1A}"/>
                </a:ext>
              </a:extLst>
            </p:cNvPr>
            <p:cNvSpPr/>
            <p:nvPr/>
          </p:nvSpPr>
          <p:spPr>
            <a:xfrm>
              <a:off x="7746863" y="2007496"/>
              <a:ext cx="155424" cy="184159"/>
            </a:xfrm>
            <a:custGeom>
              <a:avLst/>
              <a:gdLst/>
              <a:ahLst/>
              <a:cxnLst/>
              <a:rect l="l" t="t" r="r" b="b"/>
              <a:pathLst>
                <a:path w="6994" h="8288" extrusionOk="0">
                  <a:moveTo>
                    <a:pt x="6994" y="1"/>
                  </a:moveTo>
                  <a:cubicBezTo>
                    <a:pt x="3357" y="1399"/>
                    <a:pt x="630" y="5805"/>
                    <a:pt x="0" y="8288"/>
                  </a:cubicBezTo>
                  <a:cubicBezTo>
                    <a:pt x="3602" y="6330"/>
                    <a:pt x="6155" y="3707"/>
                    <a:pt x="6994"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177;p53">
              <a:extLst>
                <a:ext uri="{FF2B5EF4-FFF2-40B4-BE49-F238E27FC236}">
                  <a16:creationId xmlns:a16="http://schemas.microsoft.com/office/drawing/2014/main" id="{B2C71685-A96D-D5E1-6516-C009592A561D}"/>
                </a:ext>
              </a:extLst>
            </p:cNvPr>
            <p:cNvSpPr/>
            <p:nvPr/>
          </p:nvSpPr>
          <p:spPr>
            <a:xfrm>
              <a:off x="7645849" y="1688170"/>
              <a:ext cx="101046" cy="212912"/>
            </a:xfrm>
            <a:custGeom>
              <a:avLst/>
              <a:gdLst/>
              <a:ahLst/>
              <a:cxnLst/>
              <a:rect l="l" t="t" r="r" b="b"/>
              <a:pathLst>
                <a:path w="4547" h="9582" extrusionOk="0">
                  <a:moveTo>
                    <a:pt x="71" y="0"/>
                  </a:moveTo>
                  <a:lnTo>
                    <a:pt x="71" y="0"/>
                  </a:lnTo>
                  <a:cubicBezTo>
                    <a:pt x="1" y="3707"/>
                    <a:pt x="1644" y="7238"/>
                    <a:pt x="4546" y="9581"/>
                  </a:cubicBezTo>
                  <a:cubicBezTo>
                    <a:pt x="4442" y="5490"/>
                    <a:pt x="3358" y="2028"/>
                    <a:pt x="7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178;p53">
              <a:extLst>
                <a:ext uri="{FF2B5EF4-FFF2-40B4-BE49-F238E27FC236}">
                  <a16:creationId xmlns:a16="http://schemas.microsoft.com/office/drawing/2014/main" id="{624600D8-2B02-78ED-7194-3EC36C3C9061}"/>
                </a:ext>
              </a:extLst>
            </p:cNvPr>
            <p:cNvSpPr/>
            <p:nvPr/>
          </p:nvSpPr>
          <p:spPr>
            <a:xfrm>
              <a:off x="7498240" y="2099954"/>
              <a:ext cx="573474" cy="2819629"/>
            </a:xfrm>
            <a:custGeom>
              <a:avLst/>
              <a:gdLst/>
              <a:ahLst/>
              <a:cxnLst/>
              <a:rect l="l" t="t" r="r" b="b"/>
              <a:pathLst>
                <a:path w="25806" h="126896" extrusionOk="0">
                  <a:moveTo>
                    <a:pt x="0" y="1"/>
                  </a:moveTo>
                  <a:lnTo>
                    <a:pt x="6259" y="20072"/>
                  </a:lnTo>
                  <a:lnTo>
                    <a:pt x="11189" y="38359"/>
                  </a:lnTo>
                  <a:lnTo>
                    <a:pt x="14791" y="57451"/>
                  </a:lnTo>
                  <a:lnTo>
                    <a:pt x="16120" y="74375"/>
                  </a:lnTo>
                  <a:lnTo>
                    <a:pt x="17763" y="95286"/>
                  </a:lnTo>
                  <a:lnTo>
                    <a:pt x="19721" y="114692"/>
                  </a:lnTo>
                  <a:lnTo>
                    <a:pt x="21050" y="126896"/>
                  </a:lnTo>
                  <a:lnTo>
                    <a:pt x="25806" y="126896"/>
                  </a:lnTo>
                  <a:lnTo>
                    <a:pt x="23358" y="114692"/>
                  </a:lnTo>
                  <a:lnTo>
                    <a:pt x="21225" y="95286"/>
                  </a:lnTo>
                  <a:lnTo>
                    <a:pt x="19232" y="74235"/>
                  </a:lnTo>
                  <a:lnTo>
                    <a:pt x="17938" y="57766"/>
                  </a:lnTo>
                  <a:lnTo>
                    <a:pt x="14302" y="37870"/>
                  </a:lnTo>
                  <a:lnTo>
                    <a:pt x="9196" y="19582"/>
                  </a:lnTo>
                  <a:lnTo>
                    <a:pt x="0" y="1"/>
                  </a:ln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79;p53">
              <a:extLst>
                <a:ext uri="{FF2B5EF4-FFF2-40B4-BE49-F238E27FC236}">
                  <a16:creationId xmlns:a16="http://schemas.microsoft.com/office/drawing/2014/main" id="{4CA2E33E-683B-65D6-C145-5AFF38D118FA}"/>
                </a:ext>
              </a:extLst>
            </p:cNvPr>
            <p:cNvSpPr/>
            <p:nvPr/>
          </p:nvSpPr>
          <p:spPr>
            <a:xfrm>
              <a:off x="7636539" y="2535070"/>
              <a:ext cx="66067" cy="10888"/>
            </a:xfrm>
            <a:custGeom>
              <a:avLst/>
              <a:gdLst/>
              <a:ahLst/>
              <a:cxnLst/>
              <a:rect l="l" t="t" r="r" b="b"/>
              <a:pathLst>
                <a:path w="2973" h="490" fill="none" extrusionOk="0">
                  <a:moveTo>
                    <a:pt x="2972" y="0"/>
                  </a:moveTo>
                  <a:lnTo>
                    <a:pt x="0" y="490"/>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80;p53">
              <a:extLst>
                <a:ext uri="{FF2B5EF4-FFF2-40B4-BE49-F238E27FC236}">
                  <a16:creationId xmlns:a16="http://schemas.microsoft.com/office/drawing/2014/main" id="{7B57F27B-F23C-1AA0-8280-BD44C1FB091D}"/>
                </a:ext>
              </a:extLst>
            </p:cNvPr>
            <p:cNvSpPr/>
            <p:nvPr/>
          </p:nvSpPr>
          <p:spPr>
            <a:xfrm>
              <a:off x="7746863" y="2941411"/>
              <a:ext cx="69179" cy="10910"/>
            </a:xfrm>
            <a:custGeom>
              <a:avLst/>
              <a:gdLst/>
              <a:ahLst/>
              <a:cxnLst/>
              <a:rect l="l" t="t" r="r" b="b"/>
              <a:pathLst>
                <a:path w="3113" h="491" fill="none" extrusionOk="0">
                  <a:moveTo>
                    <a:pt x="0" y="490"/>
                  </a:moveTo>
                  <a:lnTo>
                    <a:pt x="3113" y="1"/>
                  </a:lnTo>
                </a:path>
              </a:pathLst>
            </a:custGeom>
            <a:noFill/>
            <a:ln w="11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81;p53">
              <a:extLst>
                <a:ext uri="{FF2B5EF4-FFF2-40B4-BE49-F238E27FC236}">
                  <a16:creationId xmlns:a16="http://schemas.microsoft.com/office/drawing/2014/main" id="{A0C76E75-4188-996F-30B4-521B9B0A2175}"/>
                </a:ext>
              </a:extLst>
            </p:cNvPr>
            <p:cNvSpPr/>
            <p:nvPr/>
          </p:nvSpPr>
          <p:spPr>
            <a:xfrm>
              <a:off x="6760104" y="2727386"/>
              <a:ext cx="446828" cy="342544"/>
            </a:xfrm>
            <a:custGeom>
              <a:avLst/>
              <a:gdLst/>
              <a:ahLst/>
              <a:cxnLst/>
              <a:rect l="l" t="t" r="r" b="b"/>
              <a:pathLst>
                <a:path w="20107" h="15416" extrusionOk="0">
                  <a:moveTo>
                    <a:pt x="9180" y="1"/>
                  </a:moveTo>
                  <a:cubicBezTo>
                    <a:pt x="5238" y="1"/>
                    <a:pt x="1843" y="2130"/>
                    <a:pt x="1014" y="5472"/>
                  </a:cubicBezTo>
                  <a:cubicBezTo>
                    <a:pt x="0" y="9528"/>
                    <a:pt x="3217" y="13829"/>
                    <a:pt x="8218" y="15088"/>
                  </a:cubicBezTo>
                  <a:cubicBezTo>
                    <a:pt x="9126" y="15310"/>
                    <a:pt x="10029" y="15416"/>
                    <a:pt x="10906" y="15416"/>
                  </a:cubicBezTo>
                  <a:cubicBezTo>
                    <a:pt x="14856" y="15416"/>
                    <a:pt x="18263" y="13267"/>
                    <a:pt x="19092" y="9948"/>
                  </a:cubicBezTo>
                  <a:cubicBezTo>
                    <a:pt x="20106" y="5856"/>
                    <a:pt x="16855" y="1556"/>
                    <a:pt x="11889" y="332"/>
                  </a:cubicBezTo>
                  <a:cubicBezTo>
                    <a:pt x="10974" y="108"/>
                    <a:pt x="10063" y="1"/>
                    <a:pt x="9180" y="1"/>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82;p53">
              <a:extLst>
                <a:ext uri="{FF2B5EF4-FFF2-40B4-BE49-F238E27FC236}">
                  <a16:creationId xmlns:a16="http://schemas.microsoft.com/office/drawing/2014/main" id="{9CA2BBA0-0286-6800-7BBA-955446422E7E}"/>
                </a:ext>
              </a:extLst>
            </p:cNvPr>
            <p:cNvSpPr/>
            <p:nvPr/>
          </p:nvSpPr>
          <p:spPr>
            <a:xfrm>
              <a:off x="6832364" y="2741741"/>
              <a:ext cx="296070" cy="337988"/>
            </a:xfrm>
            <a:custGeom>
              <a:avLst/>
              <a:gdLst/>
              <a:ahLst/>
              <a:cxnLst/>
              <a:rect l="l" t="t" r="r" b="b"/>
              <a:pathLst>
                <a:path w="13323" h="15211" fill="none" extrusionOk="0">
                  <a:moveTo>
                    <a:pt x="12379" y="9022"/>
                  </a:moveTo>
                  <a:cubicBezTo>
                    <a:pt x="11470" y="12798"/>
                    <a:pt x="8148" y="15211"/>
                    <a:pt x="4966" y="14442"/>
                  </a:cubicBezTo>
                  <a:cubicBezTo>
                    <a:pt x="1784" y="13637"/>
                    <a:pt x="0" y="9966"/>
                    <a:pt x="910" y="6190"/>
                  </a:cubicBezTo>
                  <a:cubicBezTo>
                    <a:pt x="1854" y="2413"/>
                    <a:pt x="5175" y="0"/>
                    <a:pt x="8357" y="805"/>
                  </a:cubicBezTo>
                  <a:cubicBezTo>
                    <a:pt x="11505" y="1574"/>
                    <a:pt x="13323" y="5245"/>
                    <a:pt x="12379" y="9022"/>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83;p53">
              <a:extLst>
                <a:ext uri="{FF2B5EF4-FFF2-40B4-BE49-F238E27FC236}">
                  <a16:creationId xmlns:a16="http://schemas.microsoft.com/office/drawing/2014/main" id="{3E8F37D6-7E28-3C40-3266-848FC37C404A}"/>
                </a:ext>
              </a:extLst>
            </p:cNvPr>
            <p:cNvSpPr/>
            <p:nvPr/>
          </p:nvSpPr>
          <p:spPr>
            <a:xfrm>
              <a:off x="6912380" y="2752606"/>
              <a:ext cx="136024" cy="316257"/>
            </a:xfrm>
            <a:custGeom>
              <a:avLst/>
              <a:gdLst/>
              <a:ahLst/>
              <a:cxnLst/>
              <a:rect l="l" t="t" r="r" b="b"/>
              <a:pathLst>
                <a:path w="6121" h="14233" fill="none" extrusionOk="0">
                  <a:moveTo>
                    <a:pt x="5211" y="7659"/>
                  </a:moveTo>
                  <a:cubicBezTo>
                    <a:pt x="4267" y="11435"/>
                    <a:pt x="2554" y="14232"/>
                    <a:pt x="1365" y="13953"/>
                  </a:cubicBezTo>
                  <a:cubicBezTo>
                    <a:pt x="176" y="13638"/>
                    <a:pt x="1" y="10351"/>
                    <a:pt x="945" y="6575"/>
                  </a:cubicBezTo>
                  <a:cubicBezTo>
                    <a:pt x="1854" y="2833"/>
                    <a:pt x="3568" y="1"/>
                    <a:pt x="4756" y="316"/>
                  </a:cubicBezTo>
                  <a:cubicBezTo>
                    <a:pt x="5945" y="595"/>
                    <a:pt x="6120" y="3882"/>
                    <a:pt x="5211" y="7659"/>
                  </a:cubicBezTo>
                  <a:close/>
                </a:path>
              </a:pathLst>
            </a:custGeom>
            <a:noFill/>
            <a:ln w="11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184;p53">
              <a:extLst>
                <a:ext uri="{FF2B5EF4-FFF2-40B4-BE49-F238E27FC236}">
                  <a16:creationId xmlns:a16="http://schemas.microsoft.com/office/drawing/2014/main" id="{BCA5A820-3A29-A83C-4F6E-FC4BC398C542}"/>
                </a:ext>
              </a:extLst>
            </p:cNvPr>
            <p:cNvSpPr/>
            <p:nvPr/>
          </p:nvSpPr>
          <p:spPr>
            <a:xfrm>
              <a:off x="6892959" y="2728697"/>
              <a:ext cx="233914" cy="125254"/>
            </a:xfrm>
            <a:custGeom>
              <a:avLst/>
              <a:gdLst/>
              <a:ahLst/>
              <a:cxnLst/>
              <a:rect l="l" t="t" r="r" b="b"/>
              <a:pathLst>
                <a:path w="10526" h="5637" extrusionOk="0">
                  <a:moveTo>
                    <a:pt x="3734" y="1"/>
                  </a:moveTo>
                  <a:cubicBezTo>
                    <a:pt x="1968" y="1"/>
                    <a:pt x="603" y="591"/>
                    <a:pt x="350" y="1601"/>
                  </a:cubicBezTo>
                  <a:cubicBezTo>
                    <a:pt x="1" y="3000"/>
                    <a:pt x="1924" y="4678"/>
                    <a:pt x="4616" y="5343"/>
                  </a:cubicBezTo>
                  <a:cubicBezTo>
                    <a:pt x="5396" y="5543"/>
                    <a:pt x="6155" y="5637"/>
                    <a:pt x="6850" y="5637"/>
                  </a:cubicBezTo>
                  <a:cubicBezTo>
                    <a:pt x="8588" y="5637"/>
                    <a:pt x="9926" y="5048"/>
                    <a:pt x="10176" y="4049"/>
                  </a:cubicBezTo>
                  <a:cubicBezTo>
                    <a:pt x="10526" y="2615"/>
                    <a:pt x="8603" y="937"/>
                    <a:pt x="5910" y="273"/>
                  </a:cubicBezTo>
                  <a:cubicBezTo>
                    <a:pt x="5152" y="88"/>
                    <a:pt x="4414" y="1"/>
                    <a:pt x="3734" y="1"/>
                  </a:cubicBezTo>
                  <a:close/>
                </a:path>
              </a:pathLst>
            </a:custGeom>
            <a:solidFill>
              <a:srgbClr val="5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185;p53">
              <a:extLst>
                <a:ext uri="{FF2B5EF4-FFF2-40B4-BE49-F238E27FC236}">
                  <a16:creationId xmlns:a16="http://schemas.microsoft.com/office/drawing/2014/main" id="{216C9A56-3FCF-0AC5-01EE-3E898DB3F833}"/>
                </a:ext>
              </a:extLst>
            </p:cNvPr>
            <p:cNvSpPr/>
            <p:nvPr/>
          </p:nvSpPr>
          <p:spPr>
            <a:xfrm>
              <a:off x="6996306" y="2517961"/>
              <a:ext cx="154646" cy="329456"/>
            </a:xfrm>
            <a:custGeom>
              <a:avLst/>
              <a:gdLst/>
              <a:ahLst/>
              <a:cxnLst/>
              <a:rect l="l" t="t" r="r" b="b"/>
              <a:pathLst>
                <a:path w="6959" h="14827" fill="none" extrusionOk="0">
                  <a:moveTo>
                    <a:pt x="0" y="14827"/>
                  </a:moveTo>
                  <a:cubicBezTo>
                    <a:pt x="6959" y="2728"/>
                    <a:pt x="5490" y="770"/>
                    <a:pt x="5490" y="770"/>
                  </a:cubicBezTo>
                  <a:cubicBezTo>
                    <a:pt x="4301" y="1"/>
                    <a:pt x="1434" y="5840"/>
                    <a:pt x="1259" y="9757"/>
                  </a:cubicBezTo>
                </a:path>
              </a:pathLst>
            </a:custGeom>
            <a:noFill/>
            <a:ln w="113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90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barn(inVertical)">
                                      <p:cBhvr>
                                        <p:cTn id="38" dur="500"/>
                                        <p:tgtEl>
                                          <p:spTgt spid="132"/>
                                        </p:tgtEl>
                                      </p:cBhvr>
                                    </p:animEffect>
                                  </p:childTnLst>
                                </p:cTn>
                              </p:par>
                              <p:par>
                                <p:cTn id="39" presetID="16" presetClass="entr" presetSubtype="21" fill="hold" nodeType="withEffect">
                                  <p:stCondLst>
                                    <p:cond delay="0"/>
                                  </p:stCondLst>
                                  <p:childTnLst>
                                    <p:set>
                                      <p:cBhvr>
                                        <p:cTn id="40" dur="1" fill="hold">
                                          <p:stCondLst>
                                            <p:cond delay="0"/>
                                          </p:stCondLst>
                                        </p:cTn>
                                        <p:tgtEl>
                                          <p:spTgt spid="139"/>
                                        </p:tgtEl>
                                        <p:attrNameLst>
                                          <p:attrName>style.visibility</p:attrName>
                                        </p:attrNameLst>
                                      </p:cBhvr>
                                      <p:to>
                                        <p:strVal val="visible"/>
                                      </p:to>
                                    </p:set>
                                    <p:animEffect transition="in" filter="barn(inVertical)">
                                      <p:cBhvr>
                                        <p:cTn id="41" dur="500"/>
                                        <p:tgtEl>
                                          <p:spTgt spid="139"/>
                                        </p:tgtEl>
                                      </p:cBhvr>
                                    </p:animEffect>
                                  </p:childTnLst>
                                </p:cTn>
                              </p:par>
                              <p:par>
                                <p:cTn id="42" presetID="16" presetClass="entr" presetSubtype="21" fill="hold" nodeType="with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barn(inVertical)">
                                      <p:cBhvr>
                                        <p:cTn id="44" dur="500"/>
                                        <p:tgtEl>
                                          <p:spTgt spid="12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7"/>
                                        </p:tgtEl>
                                        <p:attrNameLst>
                                          <p:attrName>style.visibility</p:attrName>
                                        </p:attrNameLst>
                                      </p:cBhvr>
                                      <p:to>
                                        <p:strVal val="visible"/>
                                      </p:to>
                                    </p:set>
                                    <p:animEffect transition="in" filter="barn(inVertical)">
                                      <p:cBhvr>
                                        <p:cTn id="47" dur="500"/>
                                        <p:tgtEl>
                                          <p:spTgt spid="1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barn(inVertical)">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arn(inVertical)">
                                      <p:cBhvr>
                                        <p:cTn id="55" dur="500"/>
                                        <p:tgtEl>
                                          <p:spTgt spid="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inVertical)">
                                      <p:cBhvr>
                                        <p:cTn id="58" dur="500"/>
                                        <p:tgtEl>
                                          <p:spTgt spid="34"/>
                                        </p:tgtEl>
                                      </p:cBhvr>
                                    </p:animEffect>
                                  </p:childTnLst>
                                </p:cTn>
                              </p:par>
                              <p:par>
                                <p:cTn id="59" presetID="16" presetClass="entr" presetSubtype="21"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par>
                                <p:cTn id="62" presetID="16" presetClass="entr" presetSubtype="21"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arn(inVertical)">
                                      <p:cBhvr>
                                        <p:cTn id="67" dur="500"/>
                                        <p:tgtEl>
                                          <p:spTgt spid="3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4" grpId="0" animBg="1"/>
      <p:bldP spid="4" grpId="0" animBg="1"/>
      <p:bldP spid="10" grpId="0" animBg="1"/>
      <p:bldP spid="38" grpId="0"/>
      <p:bldP spid="39" grpId="0"/>
      <p:bldP spid="40" grpId="0"/>
      <p:bldP spid="41" grpId="0"/>
      <p:bldP spid="127" grpId="0" animBg="1"/>
      <p:bldP spid="132" grpId="0"/>
      <p:bldP spid="1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E1DF4-4167-47B8-65FD-9DEB72667251}"/>
              </a:ext>
            </a:extLst>
          </p:cNvPr>
          <p:cNvSpPr txBox="1"/>
          <p:nvPr/>
        </p:nvSpPr>
        <p:spPr>
          <a:xfrm>
            <a:off x="2362200" y="-76200"/>
            <a:ext cx="8298180" cy="1123712"/>
          </a:xfrm>
          <a:prstGeom prst="roundRect">
            <a:avLst/>
          </a:prstGeom>
          <a:noFill/>
        </p:spPr>
        <p:txBody>
          <a:bodyPr wrap="square">
            <a:spAutoFit/>
          </a:bodyPr>
          <a:lstStyle/>
          <a:p>
            <a:pPr algn="ctr"/>
            <a:r>
              <a:rPr lang="en-US" sz="6000" i="0">
                <a:solidFill>
                  <a:srgbClr val="0070C0"/>
                </a:solidFill>
                <a:effectLst/>
                <a:latin typeface="#9Slide05 Atlantika" pitchFamily="2" charset="0"/>
              </a:rPr>
              <a:t>Hiểu rõ cấu trúc của Atlat</a:t>
            </a:r>
            <a:endParaRPr lang="en-US" sz="6000">
              <a:solidFill>
                <a:srgbClr val="0070C0"/>
              </a:solidFill>
              <a:latin typeface="#9Slide05 Atlantika" pitchFamily="2" charset="0"/>
            </a:endParaRPr>
          </a:p>
        </p:txBody>
      </p:sp>
      <p:grpSp>
        <p:nvGrpSpPr>
          <p:cNvPr id="7" name="Group 6">
            <a:extLst>
              <a:ext uri="{FF2B5EF4-FFF2-40B4-BE49-F238E27FC236}">
                <a16:creationId xmlns:a16="http://schemas.microsoft.com/office/drawing/2014/main" id="{1FE7148A-D8D2-E042-DEDA-6E966C9A0945}"/>
              </a:ext>
            </a:extLst>
          </p:cNvPr>
          <p:cNvGrpSpPr/>
          <p:nvPr/>
        </p:nvGrpSpPr>
        <p:grpSpPr>
          <a:xfrm>
            <a:off x="5050962" y="1752011"/>
            <a:ext cx="6534504" cy="5026732"/>
            <a:chOff x="2325627" y="1299954"/>
            <a:chExt cx="6534504" cy="5026732"/>
          </a:xfrm>
        </p:grpSpPr>
        <p:grpSp>
          <p:nvGrpSpPr>
            <p:cNvPr id="8" name="Group 7">
              <a:extLst>
                <a:ext uri="{FF2B5EF4-FFF2-40B4-BE49-F238E27FC236}">
                  <a16:creationId xmlns:a16="http://schemas.microsoft.com/office/drawing/2014/main" id="{AFC46784-0DAA-193A-4A3A-1A880C272927}"/>
                </a:ext>
              </a:extLst>
            </p:cNvPr>
            <p:cNvGrpSpPr/>
            <p:nvPr/>
          </p:nvGrpSpPr>
          <p:grpSpPr>
            <a:xfrm>
              <a:off x="2325627" y="1299954"/>
              <a:ext cx="6534504" cy="5026732"/>
              <a:chOff x="2661064" y="1387614"/>
              <a:chExt cx="6712270" cy="5149692"/>
            </a:xfrm>
          </p:grpSpPr>
          <p:pic>
            <p:nvPicPr>
              <p:cNvPr id="14" name="Picture 8" descr="Memo, Sticky Note, Post-It, Note | Sticky notes, Background paper free, Memo">
                <a:extLst>
                  <a:ext uri="{FF2B5EF4-FFF2-40B4-BE49-F238E27FC236}">
                    <a16:creationId xmlns:a16="http://schemas.microsoft.com/office/drawing/2014/main" id="{3E807FA8-8D69-2CF9-4F3E-95D9A1A0A4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 t="40588" r="46376"/>
              <a:stretch/>
            </p:blipFill>
            <p:spPr bwMode="auto">
              <a:xfrm rot="20803548">
                <a:off x="2661064" y="1387614"/>
                <a:ext cx="6712270" cy="51496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emo, Sticky Note, Post-It, Note | Sticky notes, Background paper free, Memo">
                <a:extLst>
                  <a:ext uri="{FF2B5EF4-FFF2-40B4-BE49-F238E27FC236}">
                    <a16:creationId xmlns:a16="http://schemas.microsoft.com/office/drawing/2014/main" id="{19B12DA6-A9B1-A62F-AD16-6EE3C80560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235" b="93824" l="5092" r="51324">
                            <a14:foregroundMark x1="49084" y1="59706" x2="49491" y2="79706"/>
                            <a14:foregroundMark x1="51324" y1="62059" x2="51527" y2="58235"/>
                            <a14:foregroundMark x1="17923" y1="43235" x2="14868" y2="46176"/>
                            <a14:backgroundMark x1="50916" y1="55000" x2="50916" y2="40882"/>
                          </a14:backgroundRemoval>
                        </a14:imgEffect>
                      </a14:imgLayer>
                    </a14:imgProps>
                  </a:ext>
                  <a:ext uri="{28A0092B-C50C-407E-A947-70E740481C1C}">
                    <a14:useLocalDpi xmlns:a14="http://schemas.microsoft.com/office/drawing/2010/main" val="0"/>
                  </a:ext>
                </a:extLst>
              </a:blip>
              <a:srcRect l="17143" t="59581" r="63518" b="33272"/>
              <a:stretch/>
            </p:blipFill>
            <p:spPr bwMode="auto">
              <a:xfrm>
                <a:off x="4885631" y="2298792"/>
                <a:ext cx="2420738" cy="61949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16F36838-BF7A-0AF3-C0BA-C83B5B8BF486}"/>
                </a:ext>
              </a:extLst>
            </p:cNvPr>
            <p:cNvSpPr txBox="1"/>
            <p:nvPr/>
          </p:nvSpPr>
          <p:spPr>
            <a:xfrm>
              <a:off x="3102504" y="2799621"/>
              <a:ext cx="5479433" cy="1107996"/>
            </a:xfrm>
            <a:prstGeom prst="rect">
              <a:avLst/>
            </a:prstGeom>
            <a:noFill/>
          </p:spPr>
          <p:txBody>
            <a:bodyPr wrap="square" rtlCol="0">
              <a:spAutoFit/>
            </a:bodyPr>
            <a:lstStyle/>
            <a:p>
              <a:pPr algn="ctr"/>
              <a:r>
                <a:rPr lang="en-US" sz="6600">
                  <a:solidFill>
                    <a:srgbClr val="FF0000"/>
                  </a:solidFill>
                  <a:latin typeface="#9Slide05 SVNSteady" pitchFamily="2" charset="0"/>
                </a:rPr>
                <a:t>1,25 phút/</a:t>
              </a:r>
              <a:r>
                <a:rPr lang="en-US" sz="6600">
                  <a:solidFill>
                    <a:srgbClr val="FF0000"/>
                  </a:solidFill>
                  <a:latin typeface="#9Slide05 SVNSteady" pitchFamily="2" charset="0"/>
                  <a:hlinkClick r:id="rId5" action="ppaction://hlinksldjump"/>
                </a:rPr>
                <a:t>1</a:t>
              </a:r>
              <a:r>
                <a:rPr lang="en-US" sz="6600">
                  <a:solidFill>
                    <a:srgbClr val="FF0000"/>
                  </a:solidFill>
                  <a:latin typeface="#9Slide05 SVNSteady" pitchFamily="2" charset="0"/>
                </a:rPr>
                <a:t> câu</a:t>
              </a:r>
            </a:p>
          </p:txBody>
        </p:sp>
      </p:grpSp>
      <p:pic>
        <p:nvPicPr>
          <p:cNvPr id="16" name="Picture 15">
            <a:extLst>
              <a:ext uri="{FF2B5EF4-FFF2-40B4-BE49-F238E27FC236}">
                <a16:creationId xmlns:a16="http://schemas.microsoft.com/office/drawing/2014/main" id="{0462D796-92CE-AD4A-179B-AB5BC1392D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487" b="97212" l="2000" r="96375">
                        <a14:foregroundMark x1="11500" y1="54833" x2="2000" y2="52788"/>
                        <a14:foregroundMark x1="20125" y1="89963" x2="14750" y2="97212"/>
                        <a14:foregroundMark x1="85875" y1="8736" x2="79250" y2="9108"/>
                        <a14:foregroundMark x1="96375" y1="42379" x2="90875" y2="31041"/>
                        <a14:foregroundMark x1="87250" y1="1487" x2="83250" y2="4833"/>
                      </a14:backgroundRemoval>
                    </a14:imgEffect>
                  </a14:imgLayer>
                </a14:imgProps>
              </a:ext>
            </a:extLst>
          </a:blip>
          <a:stretch>
            <a:fillRect/>
          </a:stretch>
        </p:blipFill>
        <p:spPr>
          <a:xfrm>
            <a:off x="5660891" y="1835349"/>
            <a:ext cx="2053052" cy="1380676"/>
          </a:xfrm>
          <a:prstGeom prst="rect">
            <a:avLst/>
          </a:prstGeom>
        </p:spPr>
      </p:pic>
      <p:pic>
        <p:nvPicPr>
          <p:cNvPr id="17" name="Picture 10" descr="mẫu câu hỏi về thời tiết trong tiếng anh">
            <a:hlinkClick r:id="rId5" action="ppaction://hlinksldjump"/>
            <a:extLst>
              <a:ext uri="{FF2B5EF4-FFF2-40B4-BE49-F238E27FC236}">
                <a16:creationId xmlns:a16="http://schemas.microsoft.com/office/drawing/2014/main" id="{76BCB1DA-8860-A265-CA43-1D3AE5001F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00" r="10400" b="4000"/>
          <a:stretch/>
        </p:blipFill>
        <p:spPr bwMode="auto">
          <a:xfrm>
            <a:off x="1143000" y="1143000"/>
            <a:ext cx="365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E1E87A4-2A86-50B6-AE2C-648D8080C12A}"/>
              </a:ext>
            </a:extLst>
          </p:cNvPr>
          <p:cNvSpPr txBox="1"/>
          <p:nvPr/>
        </p:nvSpPr>
        <p:spPr>
          <a:xfrm rot="2565418">
            <a:off x="3308492" y="8628790"/>
            <a:ext cx="4495800" cy="430887"/>
          </a:xfrm>
          <a:prstGeom prst="rect">
            <a:avLst/>
          </a:prstGeom>
          <a:noFill/>
        </p:spPr>
        <p:txBody>
          <a:bodyPr wrap="square" lIns="0" tIns="0" rIns="0" bIns="0" rtlCol="0">
            <a:spAutoFit/>
          </a:bodyPr>
          <a:lstStyle/>
          <a:p>
            <a:pPr algn="ctr"/>
            <a:r>
              <a:rPr lang="en-US" sz="2800">
                <a:solidFill>
                  <a:srgbClr val="0070C0"/>
                </a:solidFill>
                <a:latin typeface="#9Slide05 Dear Saturday" panose="02000505000000020004" pitchFamily="2" charset="0"/>
              </a:rPr>
              <a:t>Trang 30</a:t>
            </a:r>
          </a:p>
        </p:txBody>
      </p:sp>
    </p:spTree>
    <p:extLst>
      <p:ext uri="{BB962C8B-B14F-4D97-AF65-F5344CB8AC3E}">
        <p14:creationId xmlns:p14="http://schemas.microsoft.com/office/powerpoint/2010/main" val="266043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959"/>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959"/>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9Slide - Môi trường">
      <a:dk1>
        <a:srgbClr val="656D78"/>
      </a:dk1>
      <a:lt1>
        <a:srgbClr val="FFFFFF"/>
      </a:lt1>
      <a:dk2>
        <a:srgbClr val="44546A"/>
      </a:dk2>
      <a:lt2>
        <a:srgbClr val="E7E6E6"/>
      </a:lt2>
      <a:accent1>
        <a:srgbClr val="9CCC65"/>
      </a:accent1>
      <a:accent2>
        <a:srgbClr val="8BC34A"/>
      </a:accent2>
      <a:accent3>
        <a:srgbClr val="7CB342"/>
      </a:accent3>
      <a:accent4>
        <a:srgbClr val="689F38"/>
      </a:accent4>
      <a:accent5>
        <a:srgbClr val="558B2F"/>
      </a:accent5>
      <a:accent6>
        <a:srgbClr val="33691E"/>
      </a:accent6>
      <a:hlink>
        <a:srgbClr val="0563C1"/>
      </a:hlink>
      <a:folHlink>
        <a:srgbClr val="954F72"/>
      </a:folHlink>
    </a:clrScheme>
    <a:fontScheme name="9Slide">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6032</TotalTime>
  <Words>4874</Words>
  <Application>Microsoft Macintosh PowerPoint</Application>
  <PresentationFormat>Widescreen</PresentationFormat>
  <Paragraphs>586</Paragraphs>
  <Slides>56</Slides>
  <Notes>16</Notes>
  <HiddenSlides>0</HiddenSlides>
  <MMClips>0</MMClips>
  <ScaleCrop>false</ScaleCrop>
  <HeadingPairs>
    <vt:vector size="6" baseType="variant">
      <vt:variant>
        <vt:lpstr>Fonts Used</vt:lpstr>
      </vt:variant>
      <vt:variant>
        <vt:i4>29</vt:i4>
      </vt:variant>
      <vt:variant>
        <vt:lpstr>Theme</vt:lpstr>
      </vt:variant>
      <vt:variant>
        <vt:i4>8</vt:i4>
      </vt:variant>
      <vt:variant>
        <vt:lpstr>Slide Titles</vt:lpstr>
      </vt:variant>
      <vt:variant>
        <vt:i4>56</vt:i4>
      </vt:variant>
    </vt:vector>
  </HeadingPairs>
  <TitlesOfParts>
    <vt:vector size="93" baseType="lpstr">
      <vt:lpstr>#9Slide05 Filmotype Honey</vt:lpstr>
      <vt:lpstr>#9Slide05 Dear Saturday</vt:lpstr>
      <vt:lpstr>Tahoma</vt:lpstr>
      <vt:lpstr>#9Slide02 Noi dung rat dai</vt:lpstr>
      <vt:lpstr>OpenSans</vt:lpstr>
      <vt:lpstr>#9Slide07 IcielStormtrooper</vt:lpstr>
      <vt:lpstr>#9Slide05 GeosansLight</vt:lpstr>
      <vt:lpstr>#9Slide02 Tieu de dai</vt:lpstr>
      <vt:lpstr>#9Slide02 Noi dung dai</vt:lpstr>
      <vt:lpstr>#9Slide02 Tieu de rat dai 01</vt:lpstr>
      <vt:lpstr>Roboto</vt:lpstr>
      <vt:lpstr>#9Slide02 Tieu de rat dai 02</vt:lpstr>
      <vt:lpstr>#9Slide03 Roboto Medium</vt:lpstr>
      <vt:lpstr>Josefin Sans Bold</vt:lpstr>
      <vt:lpstr>#9Slide05 Atlantika</vt:lpstr>
      <vt:lpstr>Times New Roman</vt:lpstr>
      <vt:lpstr>#9Slide05 Braxton Regular</vt:lpstr>
      <vt:lpstr>Calibri</vt:lpstr>
      <vt:lpstr>Open Sans</vt:lpstr>
      <vt:lpstr>#9Slide06 Braxton Regular</vt:lpstr>
      <vt:lpstr>Wingdings</vt:lpstr>
      <vt:lpstr>#9Slide03 SFU DIN Mittelschrift</vt:lpstr>
      <vt:lpstr>Averta</vt:lpstr>
      <vt:lpstr>#9Slide05 FS Blonde Script</vt:lpstr>
      <vt:lpstr>#9Slide03 Roboto</vt:lpstr>
      <vt:lpstr>Rockwell</vt:lpstr>
      <vt:lpstr>#9Slide05 SVNSteady</vt:lpstr>
      <vt:lpstr>#9Slide07 IcielBC Cubano Normal</vt:lpstr>
      <vt:lpstr>Arial</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cp:keywords>9Slide</cp:keywords>
  <dc:description>9Slide.vn</dc:description>
  <cp:lastModifiedBy>K</cp:lastModifiedBy>
  <cp:revision>519</cp:revision>
  <dcterms:created xsi:type="dcterms:W3CDTF">2023-05-09T10:22:32Z</dcterms:created>
  <dcterms:modified xsi:type="dcterms:W3CDTF">2023-05-19T05:46:47Z</dcterms:modified>
  <cp:category>9Slide.vn</cp:category>
  <cp:contentStatus>9Slide</cp:contentStatus>
</cp:coreProperties>
</file>