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432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891D5-8E43-48C8-8C1E-0C4FA0DED6B7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914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891D5-8E43-48C8-8C1E-0C4FA0DED6B7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963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891D5-8E43-48C8-8C1E-0C4FA0DED6B7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515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891D5-8E43-48C8-8C1E-0C4FA0DED6B7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354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891D5-8E43-48C8-8C1E-0C4FA0DED6B7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98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891D5-8E43-48C8-8C1E-0C4FA0DED6B7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367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891D5-8E43-48C8-8C1E-0C4FA0DED6B7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259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891D5-8E43-48C8-8C1E-0C4FA0DED6B7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653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891D5-8E43-48C8-8C1E-0C4FA0DED6B7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136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891D5-8E43-48C8-8C1E-0C4FA0DED6B7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636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891D5-8E43-48C8-8C1E-0C4FA0DED6B7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355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891D5-8E43-48C8-8C1E-0C4FA0DED6B7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446AC-F991-4241-999E-A628DFB5D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87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4306894" y="825147"/>
            <a:ext cx="457200" cy="43241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</a:t>
            </a:r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6364467" y="809025"/>
            <a:ext cx="457200" cy="452953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S</a:t>
            </a:r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5344786" y="803138"/>
            <a:ext cx="440967" cy="44872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F</a:t>
            </a:r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5839881" y="808836"/>
            <a:ext cx="457200" cy="452953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A</a:t>
            </a:r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3785062" y="825692"/>
            <a:ext cx="457200" cy="412857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B</a:t>
            </a:r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4809526" y="808835"/>
            <a:ext cx="459498" cy="452954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L</a:t>
            </a:r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6864866" y="808837"/>
            <a:ext cx="457200" cy="452952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T</a:t>
            </a:r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4879140" y="1333986"/>
            <a:ext cx="457200" cy="436553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M</a:t>
            </a:r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4339577" y="1322083"/>
            <a:ext cx="424517" cy="447947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O</a:t>
            </a:r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3799020" y="1310692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R</a:t>
            </a:r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5870857" y="1370352"/>
            <a:ext cx="426224" cy="41651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N</a:t>
            </a:r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5344786" y="1353511"/>
            <a:ext cx="465936" cy="41652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A</a:t>
            </a:r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>
            <a:off x="6364467" y="1344494"/>
            <a:ext cx="457200" cy="425536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D</a:t>
            </a: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5855369" y="1866801"/>
            <a:ext cx="457200" cy="42479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R</a:t>
            </a:r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3247247" y="1847143"/>
            <a:ext cx="432909" cy="436726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D</a:t>
            </a:r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3799020" y="1834391"/>
            <a:ext cx="457200" cy="440088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I</a:t>
            </a:r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4339577" y="1848415"/>
            <a:ext cx="457200" cy="45720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N</a:t>
            </a:r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2672044" y="1867014"/>
            <a:ext cx="457200" cy="403076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</a:t>
            </a:r>
            <a:endParaRPr lang="en-US"/>
          </a:p>
        </p:txBody>
      </p:sp>
      <p:sp>
        <p:nvSpPr>
          <p:cNvPr id="38" name="Rounded Rectangle 37"/>
          <p:cNvSpPr/>
          <p:nvPr/>
        </p:nvSpPr>
        <p:spPr>
          <a:xfrm>
            <a:off x="6391308" y="1869279"/>
            <a:ext cx="457200" cy="422312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G</a:t>
            </a:r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5344786" y="1861125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U</a:t>
            </a:r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4846180" y="1856533"/>
            <a:ext cx="457200" cy="417946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B</a:t>
            </a:r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5907267" y="2384101"/>
            <a:ext cx="457200" cy="436595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</a:t>
            </a:r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6416460" y="2342098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S</a:t>
            </a:r>
            <a:endParaRPr lang="en-US"/>
          </a:p>
        </p:txBody>
      </p:sp>
      <p:sp>
        <p:nvSpPr>
          <p:cNvPr id="41" name="Rounded Rectangle 40"/>
          <p:cNvSpPr/>
          <p:nvPr/>
        </p:nvSpPr>
        <p:spPr>
          <a:xfrm>
            <a:off x="5382681" y="2371350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M</a:t>
            </a:r>
            <a:endParaRPr lang="en-US"/>
          </a:p>
        </p:txBody>
      </p:sp>
      <p:sp>
        <p:nvSpPr>
          <p:cNvPr id="42" name="Rounded Rectangle 41"/>
          <p:cNvSpPr/>
          <p:nvPr/>
        </p:nvSpPr>
        <p:spPr>
          <a:xfrm>
            <a:off x="4879140" y="2365434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A</a:t>
            </a:r>
            <a:endParaRPr lang="en-US"/>
          </a:p>
        </p:txBody>
      </p:sp>
      <p:sp>
        <p:nvSpPr>
          <p:cNvPr id="44" name="Rounded Rectangle 43"/>
          <p:cNvSpPr/>
          <p:nvPr/>
        </p:nvSpPr>
        <p:spPr>
          <a:xfrm>
            <a:off x="4346785" y="2365434"/>
            <a:ext cx="457200" cy="440673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H</a:t>
            </a:r>
            <a:endParaRPr lang="en-US"/>
          </a:p>
        </p:txBody>
      </p:sp>
      <p:sp>
        <p:nvSpPr>
          <p:cNvPr id="45" name="Rounded Rectangle 44"/>
          <p:cNvSpPr/>
          <p:nvPr/>
        </p:nvSpPr>
        <p:spPr>
          <a:xfrm>
            <a:off x="3799020" y="2346767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T</a:t>
            </a:r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5907267" y="2936078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W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5382681" y="2919513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O</a:t>
            </a:r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4887586" y="2919513"/>
            <a:ext cx="457200" cy="425687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G</a:t>
            </a:r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4354624" y="2892073"/>
            <a:ext cx="457200" cy="453128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S</a:t>
            </a:r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3781808" y="2892074"/>
            <a:ext cx="457200" cy="453128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A</a:t>
            </a:r>
            <a:endParaRPr lang="en-US"/>
          </a:p>
        </p:txBody>
      </p:sp>
      <p:sp>
        <p:nvSpPr>
          <p:cNvPr id="46" name="Rounded Rectangle 45"/>
          <p:cNvSpPr/>
          <p:nvPr/>
        </p:nvSpPr>
        <p:spPr>
          <a:xfrm>
            <a:off x="3248108" y="2862104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L</a:t>
            </a:r>
            <a:endParaRPr lang="en-US"/>
          </a:p>
        </p:txBody>
      </p:sp>
      <p:sp>
        <p:nvSpPr>
          <p:cNvPr id="47" name="Rounded Rectangle 46"/>
          <p:cNvSpPr/>
          <p:nvPr/>
        </p:nvSpPr>
        <p:spPr>
          <a:xfrm>
            <a:off x="2672044" y="2864131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G</a:t>
            </a:r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1115616" y="825693"/>
            <a:ext cx="443020" cy="436096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1</a:t>
            </a:r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3781808" y="3425243"/>
            <a:ext cx="457200" cy="429514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I</a:t>
            </a:r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4346785" y="3425242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N</a:t>
            </a:r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2672044" y="3395417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O</a:t>
            </a:r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3222956" y="3412501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B</a:t>
            </a:r>
            <a:endParaRPr lang="en-US"/>
          </a:p>
        </p:txBody>
      </p:sp>
      <p:sp>
        <p:nvSpPr>
          <p:cNvPr id="57" name="Rounded Rectangle 56"/>
          <p:cNvSpPr/>
          <p:nvPr/>
        </p:nvSpPr>
        <p:spPr>
          <a:xfrm>
            <a:off x="2167988" y="3412500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R</a:t>
            </a:r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3248108" y="3965353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</a:t>
            </a:r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>
            <a:off x="3781808" y="3943884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N</a:t>
            </a:r>
            <a:endParaRPr lang="en-US"/>
          </a:p>
        </p:txBody>
      </p:sp>
      <p:sp>
        <p:nvSpPr>
          <p:cNvPr id="58" name="Rounded Rectangle 57"/>
          <p:cNvSpPr/>
          <p:nvPr/>
        </p:nvSpPr>
        <p:spPr>
          <a:xfrm>
            <a:off x="6464311" y="3972164"/>
            <a:ext cx="457200" cy="438438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H</a:t>
            </a:r>
            <a:endParaRPr lang="en-US"/>
          </a:p>
        </p:txBody>
      </p:sp>
      <p:sp>
        <p:nvSpPr>
          <p:cNvPr id="59" name="Rounded Rectangle 58"/>
          <p:cNvSpPr/>
          <p:nvPr/>
        </p:nvSpPr>
        <p:spPr>
          <a:xfrm>
            <a:off x="4333562" y="3963779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G</a:t>
            </a:r>
            <a:endParaRPr lang="en-US"/>
          </a:p>
        </p:txBody>
      </p:sp>
      <p:sp>
        <p:nvSpPr>
          <p:cNvPr id="60" name="Rounded Rectangle 59"/>
          <p:cNvSpPr/>
          <p:nvPr/>
        </p:nvSpPr>
        <p:spPr>
          <a:xfrm>
            <a:off x="4846180" y="3963779"/>
            <a:ext cx="457200" cy="446822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L</a:t>
            </a:r>
            <a:endParaRPr lang="en-US"/>
          </a:p>
        </p:txBody>
      </p:sp>
      <p:sp>
        <p:nvSpPr>
          <p:cNvPr id="61" name="Rounded Rectangle 60"/>
          <p:cNvSpPr/>
          <p:nvPr/>
        </p:nvSpPr>
        <p:spPr>
          <a:xfrm>
            <a:off x="5382681" y="3977869"/>
            <a:ext cx="457200" cy="432732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I</a:t>
            </a:r>
            <a:endParaRPr lang="en-US"/>
          </a:p>
        </p:txBody>
      </p:sp>
      <p:sp>
        <p:nvSpPr>
          <p:cNvPr id="62" name="Rounded Rectangle 61"/>
          <p:cNvSpPr/>
          <p:nvPr/>
        </p:nvSpPr>
        <p:spPr>
          <a:xfrm>
            <a:off x="5937467" y="3970991"/>
            <a:ext cx="457200" cy="459339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S</a:t>
            </a:r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1115616" y="1339214"/>
            <a:ext cx="443020" cy="436096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2</a:t>
            </a:r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1166551" y="1855495"/>
            <a:ext cx="443020" cy="436096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3</a:t>
            </a:r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1180243" y="2875752"/>
            <a:ext cx="443020" cy="436096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5</a:t>
            </a:r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1161580" y="2377055"/>
            <a:ext cx="443020" cy="436096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4</a:t>
            </a:r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1159876" y="3407038"/>
            <a:ext cx="443020" cy="436096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6</a:t>
            </a:r>
            <a:endParaRPr lang="en-US"/>
          </a:p>
        </p:txBody>
      </p:sp>
      <p:grpSp>
        <p:nvGrpSpPr>
          <p:cNvPr id="68" name="Group 67"/>
          <p:cNvGrpSpPr/>
          <p:nvPr/>
        </p:nvGrpSpPr>
        <p:grpSpPr>
          <a:xfrm>
            <a:off x="3776877" y="824280"/>
            <a:ext cx="3537004" cy="458840"/>
            <a:chOff x="3812810" y="1530000"/>
            <a:chExt cx="3537004" cy="458840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69" name="Rounded Rectangle 68"/>
            <p:cNvSpPr/>
            <p:nvPr/>
          </p:nvSpPr>
          <p:spPr>
            <a:xfrm>
              <a:off x="4334642" y="1552009"/>
              <a:ext cx="457200" cy="432410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6392215" y="1535887"/>
              <a:ext cx="457200" cy="45295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ounded Rectangle 70"/>
            <p:cNvSpPr/>
            <p:nvPr/>
          </p:nvSpPr>
          <p:spPr>
            <a:xfrm>
              <a:off x="5372534" y="1530000"/>
              <a:ext cx="440967" cy="448720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ounded Rectangle 71"/>
            <p:cNvSpPr/>
            <p:nvPr/>
          </p:nvSpPr>
          <p:spPr>
            <a:xfrm>
              <a:off x="5867629" y="1535698"/>
              <a:ext cx="457200" cy="45295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ounded Rectangle 72"/>
            <p:cNvSpPr/>
            <p:nvPr/>
          </p:nvSpPr>
          <p:spPr>
            <a:xfrm>
              <a:off x="3812810" y="1552554"/>
              <a:ext cx="457200" cy="412857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ounded Rectangle 73"/>
            <p:cNvSpPr/>
            <p:nvPr/>
          </p:nvSpPr>
          <p:spPr>
            <a:xfrm>
              <a:off x="4837274" y="1535697"/>
              <a:ext cx="459498" cy="452954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ounded Rectangle 74"/>
            <p:cNvSpPr/>
            <p:nvPr/>
          </p:nvSpPr>
          <p:spPr>
            <a:xfrm>
              <a:off x="6892614" y="1535699"/>
              <a:ext cx="457200" cy="452952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3779912" y="1296637"/>
            <a:ext cx="3022647" cy="476179"/>
            <a:chOff x="3826768" y="2037554"/>
            <a:chExt cx="3022647" cy="476179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77" name="Rounded Rectangle 76"/>
            <p:cNvSpPr/>
            <p:nvPr/>
          </p:nvSpPr>
          <p:spPr>
            <a:xfrm>
              <a:off x="4906888" y="2060848"/>
              <a:ext cx="457200" cy="43655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ounded Rectangle 77"/>
            <p:cNvSpPr/>
            <p:nvPr/>
          </p:nvSpPr>
          <p:spPr>
            <a:xfrm>
              <a:off x="4367325" y="2048945"/>
              <a:ext cx="424517" cy="447947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ounded Rectangle 78"/>
            <p:cNvSpPr/>
            <p:nvPr/>
          </p:nvSpPr>
          <p:spPr>
            <a:xfrm>
              <a:off x="3826768" y="2037554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ounded Rectangle 79"/>
            <p:cNvSpPr/>
            <p:nvPr/>
          </p:nvSpPr>
          <p:spPr>
            <a:xfrm>
              <a:off x="5898605" y="2097214"/>
              <a:ext cx="426224" cy="41651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ounded Rectangle 80"/>
            <p:cNvSpPr/>
            <p:nvPr/>
          </p:nvSpPr>
          <p:spPr>
            <a:xfrm>
              <a:off x="5372534" y="2080373"/>
              <a:ext cx="465936" cy="416520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ounded Rectangle 81"/>
            <p:cNvSpPr/>
            <p:nvPr/>
          </p:nvSpPr>
          <p:spPr>
            <a:xfrm>
              <a:off x="6392215" y="2071356"/>
              <a:ext cx="457200" cy="425536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2672044" y="1811398"/>
            <a:ext cx="4176464" cy="486073"/>
            <a:chOff x="2699792" y="2561253"/>
            <a:chExt cx="4176464" cy="486073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84" name="Rounded Rectangle 83"/>
            <p:cNvSpPr/>
            <p:nvPr/>
          </p:nvSpPr>
          <p:spPr>
            <a:xfrm>
              <a:off x="5883117" y="2593663"/>
              <a:ext cx="457200" cy="424790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ounded Rectangle 84"/>
            <p:cNvSpPr/>
            <p:nvPr/>
          </p:nvSpPr>
          <p:spPr>
            <a:xfrm>
              <a:off x="3274995" y="2574005"/>
              <a:ext cx="432909" cy="436726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ounded Rectangle 85"/>
            <p:cNvSpPr/>
            <p:nvPr/>
          </p:nvSpPr>
          <p:spPr>
            <a:xfrm>
              <a:off x="3826768" y="2561253"/>
              <a:ext cx="457200" cy="440088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ounded Rectangle 86"/>
            <p:cNvSpPr/>
            <p:nvPr/>
          </p:nvSpPr>
          <p:spPr>
            <a:xfrm>
              <a:off x="4367325" y="2575277"/>
              <a:ext cx="457200" cy="457200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ounded Rectangle 87"/>
            <p:cNvSpPr/>
            <p:nvPr/>
          </p:nvSpPr>
          <p:spPr>
            <a:xfrm>
              <a:off x="2699792" y="2593876"/>
              <a:ext cx="457200" cy="403076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ounded Rectangle 88"/>
            <p:cNvSpPr/>
            <p:nvPr/>
          </p:nvSpPr>
          <p:spPr>
            <a:xfrm>
              <a:off x="6419056" y="2596141"/>
              <a:ext cx="457200" cy="422312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ounded Rectangle 89"/>
            <p:cNvSpPr/>
            <p:nvPr/>
          </p:nvSpPr>
          <p:spPr>
            <a:xfrm>
              <a:off x="5372534" y="2587987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ounded Rectangle 90"/>
            <p:cNvSpPr/>
            <p:nvPr/>
          </p:nvSpPr>
          <p:spPr>
            <a:xfrm>
              <a:off x="4873928" y="2583395"/>
              <a:ext cx="457200" cy="417946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3785062" y="2336182"/>
            <a:ext cx="3074640" cy="488591"/>
            <a:chOff x="3826768" y="3068960"/>
            <a:chExt cx="3074640" cy="488591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93" name="Rounded Rectangle 92"/>
            <p:cNvSpPr/>
            <p:nvPr/>
          </p:nvSpPr>
          <p:spPr>
            <a:xfrm>
              <a:off x="5935015" y="3110963"/>
              <a:ext cx="457200" cy="43659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ounded Rectangle 93"/>
            <p:cNvSpPr/>
            <p:nvPr/>
          </p:nvSpPr>
          <p:spPr>
            <a:xfrm>
              <a:off x="6444208" y="3068960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ounded Rectangle 94"/>
            <p:cNvSpPr/>
            <p:nvPr/>
          </p:nvSpPr>
          <p:spPr>
            <a:xfrm>
              <a:off x="5410429" y="3098212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ounded Rectangle 95"/>
            <p:cNvSpPr/>
            <p:nvPr/>
          </p:nvSpPr>
          <p:spPr>
            <a:xfrm>
              <a:off x="4906888" y="3092296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ounded Rectangle 96"/>
            <p:cNvSpPr/>
            <p:nvPr/>
          </p:nvSpPr>
          <p:spPr>
            <a:xfrm>
              <a:off x="4374533" y="3092296"/>
              <a:ext cx="457200" cy="44067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ounded Rectangle 97"/>
            <p:cNvSpPr/>
            <p:nvPr/>
          </p:nvSpPr>
          <p:spPr>
            <a:xfrm>
              <a:off x="3826768" y="3073629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2175827" y="3353970"/>
            <a:ext cx="2635997" cy="489164"/>
            <a:chOff x="2195736" y="4122279"/>
            <a:chExt cx="2635997" cy="489164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10" name="Rounded Rectangle 109"/>
            <p:cNvSpPr/>
            <p:nvPr/>
          </p:nvSpPr>
          <p:spPr>
            <a:xfrm>
              <a:off x="3809556" y="4152105"/>
              <a:ext cx="457200" cy="429514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ounded Rectangle 110"/>
            <p:cNvSpPr/>
            <p:nvPr/>
          </p:nvSpPr>
          <p:spPr>
            <a:xfrm>
              <a:off x="4374533" y="4152104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ounded Rectangle 111"/>
            <p:cNvSpPr/>
            <p:nvPr/>
          </p:nvSpPr>
          <p:spPr>
            <a:xfrm>
              <a:off x="2699792" y="4122279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ounded Rectangle 112"/>
            <p:cNvSpPr/>
            <p:nvPr/>
          </p:nvSpPr>
          <p:spPr>
            <a:xfrm>
              <a:off x="3250704" y="4139363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Rounded Rectangle 113"/>
            <p:cNvSpPr/>
            <p:nvPr/>
          </p:nvSpPr>
          <p:spPr>
            <a:xfrm>
              <a:off x="2195736" y="4139362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5" name="Oval 114"/>
          <p:cNvSpPr/>
          <p:nvPr/>
        </p:nvSpPr>
        <p:spPr>
          <a:xfrm>
            <a:off x="1148904" y="3994234"/>
            <a:ext cx="443020" cy="436096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7</a:t>
            </a:r>
          </a:p>
        </p:txBody>
      </p:sp>
      <p:grpSp>
        <p:nvGrpSpPr>
          <p:cNvPr id="125" name="Group 124"/>
          <p:cNvGrpSpPr/>
          <p:nvPr/>
        </p:nvGrpSpPr>
        <p:grpSpPr>
          <a:xfrm>
            <a:off x="3239923" y="3948160"/>
            <a:ext cx="3673403" cy="486446"/>
            <a:chOff x="3275856" y="4653136"/>
            <a:chExt cx="3673403" cy="48644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26" name="Rounded Rectangle 125"/>
            <p:cNvSpPr/>
            <p:nvPr/>
          </p:nvSpPr>
          <p:spPr>
            <a:xfrm>
              <a:off x="3275856" y="4674605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ounded Rectangle 126"/>
            <p:cNvSpPr/>
            <p:nvPr/>
          </p:nvSpPr>
          <p:spPr>
            <a:xfrm>
              <a:off x="3809556" y="4653136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ounded Rectangle 127"/>
            <p:cNvSpPr/>
            <p:nvPr/>
          </p:nvSpPr>
          <p:spPr>
            <a:xfrm>
              <a:off x="6492059" y="4681416"/>
              <a:ext cx="457200" cy="438438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ounded Rectangle 128"/>
            <p:cNvSpPr/>
            <p:nvPr/>
          </p:nvSpPr>
          <p:spPr>
            <a:xfrm>
              <a:off x="4361310" y="4673031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ounded Rectangle 129"/>
            <p:cNvSpPr/>
            <p:nvPr/>
          </p:nvSpPr>
          <p:spPr>
            <a:xfrm>
              <a:off x="4873928" y="4673031"/>
              <a:ext cx="457200" cy="446822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Rounded Rectangle 130"/>
            <p:cNvSpPr/>
            <p:nvPr/>
          </p:nvSpPr>
          <p:spPr>
            <a:xfrm>
              <a:off x="5410429" y="4687121"/>
              <a:ext cx="457200" cy="432732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Rounded Rectangle 131"/>
            <p:cNvSpPr/>
            <p:nvPr/>
          </p:nvSpPr>
          <p:spPr>
            <a:xfrm>
              <a:off x="5965215" y="4680243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3" name="Group 142"/>
          <p:cNvGrpSpPr/>
          <p:nvPr/>
        </p:nvGrpSpPr>
        <p:grpSpPr>
          <a:xfrm>
            <a:off x="3768271" y="833034"/>
            <a:ext cx="474412" cy="3597296"/>
            <a:chOff x="7827957" y="1687679"/>
            <a:chExt cx="474412" cy="359729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grpSp>
          <p:nvGrpSpPr>
            <p:cNvPr id="140" name="Group 139"/>
            <p:cNvGrpSpPr/>
            <p:nvPr/>
          </p:nvGrpSpPr>
          <p:grpSpPr>
            <a:xfrm>
              <a:off x="7827957" y="1687679"/>
              <a:ext cx="474412" cy="3597296"/>
              <a:chOff x="7630447" y="1484784"/>
              <a:chExt cx="474412" cy="3365185"/>
            </a:xfrm>
          </p:grpSpPr>
          <p:sp>
            <p:nvSpPr>
              <p:cNvPr id="133" name="Rounded Rectangle 132"/>
              <p:cNvSpPr/>
              <p:nvPr/>
            </p:nvSpPr>
            <p:spPr>
              <a:xfrm>
                <a:off x="7630447" y="1484784"/>
                <a:ext cx="457200" cy="412857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mtClean="0"/>
                  <a:t>B</a:t>
                </a:r>
                <a:endParaRPr lang="en-US"/>
              </a:p>
            </p:txBody>
          </p:sp>
          <p:sp>
            <p:nvSpPr>
              <p:cNvPr id="134" name="Rounded Rectangle 133"/>
              <p:cNvSpPr/>
              <p:nvPr/>
            </p:nvSpPr>
            <p:spPr>
              <a:xfrm>
                <a:off x="7647659" y="1944727"/>
                <a:ext cx="457200" cy="412857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mtClean="0"/>
                  <a:t>R</a:t>
                </a:r>
                <a:endParaRPr lang="en-US"/>
              </a:p>
            </p:txBody>
          </p:sp>
          <p:sp>
            <p:nvSpPr>
              <p:cNvPr id="135" name="Rounded Rectangle 134"/>
              <p:cNvSpPr/>
              <p:nvPr/>
            </p:nvSpPr>
            <p:spPr>
              <a:xfrm>
                <a:off x="7630447" y="4437112"/>
                <a:ext cx="457200" cy="412857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mtClean="0"/>
                  <a:t>N</a:t>
                </a:r>
                <a:endParaRPr lang="en-US"/>
              </a:p>
            </p:txBody>
          </p:sp>
          <p:sp>
            <p:nvSpPr>
              <p:cNvPr id="136" name="Rounded Rectangle 135"/>
              <p:cNvSpPr/>
              <p:nvPr/>
            </p:nvSpPr>
            <p:spPr>
              <a:xfrm>
                <a:off x="7630447" y="2400606"/>
                <a:ext cx="457200" cy="456508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mtClean="0"/>
                  <a:t>I</a:t>
                </a:r>
                <a:endParaRPr lang="en-US"/>
              </a:p>
            </p:txBody>
          </p:sp>
          <p:sp>
            <p:nvSpPr>
              <p:cNvPr id="138" name="Rounded Rectangle 137"/>
              <p:cNvSpPr/>
              <p:nvPr/>
            </p:nvSpPr>
            <p:spPr>
              <a:xfrm>
                <a:off x="7630447" y="3445998"/>
                <a:ext cx="457200" cy="412857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mtClean="0"/>
                  <a:t>A</a:t>
                </a:r>
                <a:endParaRPr lang="en-US"/>
              </a:p>
            </p:txBody>
          </p:sp>
          <p:sp>
            <p:nvSpPr>
              <p:cNvPr id="139" name="Rounded Rectangle 138"/>
              <p:cNvSpPr/>
              <p:nvPr/>
            </p:nvSpPr>
            <p:spPr>
              <a:xfrm>
                <a:off x="7630447" y="3933056"/>
                <a:ext cx="457200" cy="412857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mtClean="0"/>
                  <a:t>I</a:t>
                </a:r>
                <a:endParaRPr lang="en-US"/>
              </a:p>
            </p:txBody>
          </p:sp>
        </p:grpSp>
        <p:sp>
          <p:nvSpPr>
            <p:cNvPr id="142" name="Rounded Rectangle 141"/>
            <p:cNvSpPr/>
            <p:nvPr/>
          </p:nvSpPr>
          <p:spPr>
            <a:xfrm>
              <a:off x="7827957" y="3217603"/>
              <a:ext cx="457200" cy="453128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T</a:t>
              </a:r>
              <a:endParaRPr lang="en-US"/>
            </a:p>
          </p:txBody>
        </p:sp>
      </p:grpSp>
      <p:sp>
        <p:nvSpPr>
          <p:cNvPr id="144" name="Oval 143"/>
          <p:cNvSpPr/>
          <p:nvPr/>
        </p:nvSpPr>
        <p:spPr>
          <a:xfrm>
            <a:off x="3737618" y="188640"/>
            <a:ext cx="566022" cy="521805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Cloud 145"/>
          <p:cNvSpPr/>
          <p:nvPr/>
        </p:nvSpPr>
        <p:spPr>
          <a:xfrm>
            <a:off x="7547570" y="805746"/>
            <a:ext cx="504056" cy="456043"/>
          </a:xfrm>
          <a:prstGeom prst="cloud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Cloud 146"/>
          <p:cNvSpPr/>
          <p:nvPr/>
        </p:nvSpPr>
        <p:spPr>
          <a:xfrm>
            <a:off x="7577944" y="1333986"/>
            <a:ext cx="504056" cy="456043"/>
          </a:xfrm>
          <a:prstGeom prst="cloud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Cloud 149"/>
          <p:cNvSpPr/>
          <p:nvPr/>
        </p:nvSpPr>
        <p:spPr>
          <a:xfrm>
            <a:off x="7561425" y="1858686"/>
            <a:ext cx="504056" cy="456043"/>
          </a:xfrm>
          <a:prstGeom prst="cloud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Cloud 150"/>
          <p:cNvSpPr/>
          <p:nvPr/>
        </p:nvSpPr>
        <p:spPr>
          <a:xfrm>
            <a:off x="7547570" y="2363039"/>
            <a:ext cx="504056" cy="456043"/>
          </a:xfrm>
          <a:prstGeom prst="cloud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Cloud 151"/>
          <p:cNvSpPr/>
          <p:nvPr/>
        </p:nvSpPr>
        <p:spPr>
          <a:xfrm>
            <a:off x="7547570" y="2925830"/>
            <a:ext cx="504056" cy="456043"/>
          </a:xfrm>
          <a:prstGeom prst="cloud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Cloud 152"/>
          <p:cNvSpPr/>
          <p:nvPr/>
        </p:nvSpPr>
        <p:spPr>
          <a:xfrm>
            <a:off x="7561425" y="3425047"/>
            <a:ext cx="504056" cy="456043"/>
          </a:xfrm>
          <a:prstGeom prst="cloud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Rounded Rectangle 153"/>
          <p:cNvSpPr/>
          <p:nvPr/>
        </p:nvSpPr>
        <p:spPr>
          <a:xfrm>
            <a:off x="1429501" y="5517232"/>
            <a:ext cx="6663728" cy="1224136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Which is the capital of Northem Ireland?</a:t>
            </a:r>
            <a:endParaRPr lang="en-US"/>
          </a:p>
        </p:txBody>
      </p:sp>
      <p:sp>
        <p:nvSpPr>
          <p:cNvPr id="155" name="Rounded Rectangle 154"/>
          <p:cNvSpPr/>
          <p:nvPr/>
        </p:nvSpPr>
        <p:spPr>
          <a:xfrm>
            <a:off x="1446020" y="5517232"/>
            <a:ext cx="6663728" cy="1224136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which is the province of Britainnia that covered most of present day England and Wales?</a:t>
            </a:r>
            <a:endParaRPr lang="en-US"/>
          </a:p>
        </p:txBody>
      </p:sp>
      <p:sp>
        <p:nvSpPr>
          <p:cNvPr id="156" name="Rounded Rectangle 155"/>
          <p:cNvSpPr/>
          <p:nvPr/>
        </p:nvSpPr>
        <p:spPr>
          <a:xfrm>
            <a:off x="1433567" y="5517232"/>
            <a:ext cx="6663728" cy="1224136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which is the second largest city of Scotland? </a:t>
            </a:r>
            <a:endParaRPr lang="en-US"/>
          </a:p>
        </p:txBody>
      </p:sp>
      <p:sp>
        <p:nvSpPr>
          <p:cNvPr id="157" name="Rounded Rectangle 156"/>
          <p:cNvSpPr/>
          <p:nvPr/>
        </p:nvSpPr>
        <p:spPr>
          <a:xfrm>
            <a:off x="1415809" y="5536677"/>
            <a:ext cx="6663728" cy="1224136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London is situated in southeastern England along the ....... river.</a:t>
            </a:r>
            <a:endParaRPr lang="en-US"/>
          </a:p>
        </p:txBody>
      </p:sp>
      <p:sp>
        <p:nvSpPr>
          <p:cNvPr id="158" name="Rounded Rectangle 157"/>
          <p:cNvSpPr/>
          <p:nvPr/>
        </p:nvSpPr>
        <p:spPr>
          <a:xfrm>
            <a:off x="1415809" y="5517232"/>
            <a:ext cx="6663728" cy="1224136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which is ther largest city of Scotland?</a:t>
            </a:r>
            <a:endParaRPr lang="en-US"/>
          </a:p>
        </p:txBody>
      </p:sp>
      <p:sp>
        <p:nvSpPr>
          <p:cNvPr id="159" name="Rounded Rectangle 158"/>
          <p:cNvSpPr/>
          <p:nvPr/>
        </p:nvSpPr>
        <p:spPr>
          <a:xfrm>
            <a:off x="1456724" y="5536677"/>
            <a:ext cx="6663728" cy="1224136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....... Hood is a legendary folk hero</a:t>
            </a:r>
            <a:endParaRPr lang="en-US"/>
          </a:p>
        </p:txBody>
      </p:sp>
      <p:sp>
        <p:nvSpPr>
          <p:cNvPr id="160" name="Cloud 159"/>
          <p:cNvSpPr/>
          <p:nvPr/>
        </p:nvSpPr>
        <p:spPr>
          <a:xfrm>
            <a:off x="7588648" y="3994272"/>
            <a:ext cx="504056" cy="456043"/>
          </a:xfrm>
          <a:prstGeom prst="cloud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ounded Rectangle 160"/>
          <p:cNvSpPr/>
          <p:nvPr/>
        </p:nvSpPr>
        <p:spPr>
          <a:xfrm>
            <a:off x="1429501" y="5547858"/>
            <a:ext cx="6663728" cy="1224136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what is the main language of the four nation (England,Scotland, Wales, Ireland)?</a:t>
            </a:r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2663859" y="2856097"/>
            <a:ext cx="3692423" cy="533313"/>
            <a:chOff x="2733668" y="311341"/>
            <a:chExt cx="3692423" cy="533313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01" name="Rounded Rectangle 100"/>
            <p:cNvSpPr/>
            <p:nvPr/>
          </p:nvSpPr>
          <p:spPr>
            <a:xfrm>
              <a:off x="5968891" y="385315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ounded Rectangle 101"/>
            <p:cNvSpPr/>
            <p:nvPr/>
          </p:nvSpPr>
          <p:spPr>
            <a:xfrm>
              <a:off x="5444305" y="368750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ounded Rectangle 102"/>
            <p:cNvSpPr/>
            <p:nvPr/>
          </p:nvSpPr>
          <p:spPr>
            <a:xfrm>
              <a:off x="4949210" y="368750"/>
              <a:ext cx="457200" cy="425687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ounded Rectangle 103"/>
            <p:cNvSpPr/>
            <p:nvPr/>
          </p:nvSpPr>
          <p:spPr>
            <a:xfrm>
              <a:off x="4416248" y="341310"/>
              <a:ext cx="457200" cy="453128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Rounded Rectangle 105"/>
            <p:cNvSpPr/>
            <p:nvPr/>
          </p:nvSpPr>
          <p:spPr>
            <a:xfrm>
              <a:off x="3309732" y="311341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Rounded Rectangle 106"/>
            <p:cNvSpPr/>
            <p:nvPr/>
          </p:nvSpPr>
          <p:spPr>
            <a:xfrm>
              <a:off x="2733668" y="313368"/>
              <a:ext cx="457200" cy="45933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ounded Rectangle 144"/>
            <p:cNvSpPr/>
            <p:nvPr/>
          </p:nvSpPr>
          <p:spPr>
            <a:xfrm>
              <a:off x="3830164" y="332656"/>
              <a:ext cx="504000" cy="468000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61002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6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2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</p:childTnLst>
        </p:cTn>
      </p:par>
    </p:tnLst>
    <p:bldLst>
      <p:bldP spid="154" grpId="0" animBg="1"/>
      <p:bldP spid="154" grpId="1" animBg="1"/>
      <p:bldP spid="155" grpId="0" animBg="1"/>
      <p:bldP spid="155" grpId="1" animBg="1"/>
      <p:bldP spid="156" grpId="0" animBg="1"/>
      <p:bldP spid="156" grpId="1" animBg="1"/>
      <p:bldP spid="157" grpId="0" animBg="1"/>
      <p:bldP spid="157" grpId="1" animBg="1"/>
      <p:bldP spid="158" grpId="0" animBg="1"/>
      <p:bldP spid="158" grpId="1" animBg="1"/>
      <p:bldP spid="159" grpId="0" animBg="1"/>
      <p:bldP spid="159" grpId="1" animBg="1"/>
      <p:bldP spid="161" grpId="0" animBg="1"/>
      <p:bldP spid="161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135</Words>
  <PresentationFormat>On-screen Show (4:3)</PresentationFormat>
  <Paragraphs>67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2017-09-14T17:44:55Z</dcterms:created>
  <dcterms:modified xsi:type="dcterms:W3CDTF">2017-09-25T14:47:37Z</dcterms:modified>
</cp:coreProperties>
</file>