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9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4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3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3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3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0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EAC8-2081-4B1E-A28E-52B1F5F76E9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5618" y="1769422"/>
            <a:ext cx="562551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1" smtClean="0">
                <a:solidFill>
                  <a:schemeClr val="accent2">
                    <a:lumMod val="50000"/>
                  </a:schemeClr>
                </a:solidFill>
                <a:latin typeface="#9Slide03 BoosterNextFYBlack" panose="02000A03000000020004" pitchFamily="2" charset="0"/>
              </a:rPr>
              <a:t>GIẤY MỜI </a:t>
            </a:r>
          </a:p>
          <a:p>
            <a:pPr algn="ctr"/>
            <a:r>
              <a:rPr lang="vi-VN" sz="2000" b="1" smtClean="0">
                <a:solidFill>
                  <a:srgbClr val="002060"/>
                </a:solidFill>
                <a:latin typeface="+mj-lt"/>
              </a:rPr>
              <a:t>HỌP PHỤ HUYNH HỌC SINH CUỐI HỌC KÌ 1</a:t>
            </a:r>
          </a:p>
          <a:p>
            <a:pPr algn="ctr">
              <a:lnSpc>
                <a:spcPct val="150000"/>
              </a:lnSpc>
            </a:pPr>
            <a:r>
              <a:rPr lang="vi-VN" sz="2000" b="1" smtClean="0">
                <a:solidFill>
                  <a:srgbClr val="002060"/>
                </a:solidFill>
                <a:latin typeface="+mj-lt"/>
              </a:rPr>
              <a:t>NĂM HỌC 2022 – 2023</a:t>
            </a:r>
            <a:endParaRPr lang="en-US" sz="20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050" y="3481035"/>
            <a:ext cx="4500976" cy="4633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b="1" i="1" smtClean="0">
                <a:solidFill>
                  <a:srgbClr val="002060"/>
                </a:solidFill>
                <a:latin typeface="+mj-lt"/>
              </a:rPr>
              <a:t>Trân trọng kính mời Quý phụ huynh lớp 4A2</a:t>
            </a:r>
            <a:endParaRPr lang="en-US" b="1" i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608" y="3995905"/>
            <a:ext cx="57595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Tham dự: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Buổi họp cuối học kì I năm học 2022 – 2023</a:t>
            </a:r>
          </a:p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Thời gian: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Lúc 10h00, ngày 7 tháng 1 năm 2023</a:t>
            </a:r>
          </a:p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Địa điểm: Lớp 4A2, tầng 3 nhà V</a:t>
            </a:r>
          </a:p>
          <a:p>
            <a:pPr>
              <a:lnSpc>
                <a:spcPct val="200000"/>
              </a:lnSpc>
            </a:pPr>
            <a:r>
              <a:rPr lang="vi-VN" sz="1600" i="1" smtClean="0">
                <a:solidFill>
                  <a:srgbClr val="002060"/>
                </a:solidFill>
                <a:latin typeface="+mj-lt"/>
              </a:rPr>
              <a:t>Kính mong quý phụ huynh tham gia đầy đủ, đúng giờ để buổi họp được diễn ra thành công tốt đẹp.</a:t>
            </a:r>
          </a:p>
          <a:p>
            <a:pPr>
              <a:lnSpc>
                <a:spcPct val="200000"/>
              </a:lnSpc>
            </a:pPr>
            <a:r>
              <a:rPr lang="vi-VN" sz="1600" smtClean="0">
                <a:solidFill>
                  <a:srgbClr val="002060"/>
                </a:solidFill>
                <a:latin typeface="+mj-lt"/>
              </a:rPr>
              <a:t>Trân trọng cảm ơn!</a:t>
            </a:r>
          </a:p>
          <a:p>
            <a:pPr>
              <a:lnSpc>
                <a:spcPct val="200000"/>
              </a:lnSpc>
            </a:pPr>
            <a:endParaRPr lang="en-US" sz="16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35311" y="6989270"/>
            <a:ext cx="1994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Giáo viên chủ nhiệm</a:t>
            </a:r>
            <a:endParaRPr lang="vi-VN" sz="16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1705" y="7536871"/>
            <a:ext cx="1354345" cy="509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vi-VN" sz="1600" i="1" smtClean="0">
                <a:solidFill>
                  <a:srgbClr val="002060"/>
                </a:solidFill>
                <a:latin typeface="+mj-lt"/>
              </a:rPr>
              <a:t>Cao Thị Dung</a:t>
            </a:r>
            <a:endParaRPr lang="vi-VN" sz="1600" i="1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249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0"/>
            <a:ext cx="6857999" cy="4940135"/>
            <a:chOff x="0" y="0"/>
            <a:chExt cx="6857999" cy="494013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7999" cy="494013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48010" y="1838083"/>
              <a:ext cx="5161978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Tham dự: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Buổi họp cuối học kì I năm học 2022 –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Thời gian: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Lúc 10h00, ngày 7 tháng 1 năm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Địa điểm: Lớp 4A2, tầng 3 nhà V</a:t>
              </a:r>
            </a:p>
            <a:p>
              <a:pPr>
                <a:lnSpc>
                  <a:spcPct val="150000"/>
                </a:lnSpc>
              </a:pPr>
              <a:r>
                <a:rPr lang="vi-VN" sz="1400" i="1" smtClean="0">
                  <a:solidFill>
                    <a:srgbClr val="002060"/>
                  </a:solidFill>
                  <a:latin typeface="+mj-lt"/>
                </a:rPr>
                <a:t>Kính mong quý phụ huynh tham gia đầy đủ, đúng giờ để buổi họp được diễn ra thành công tốt đẹp.</a:t>
              </a:r>
            </a:p>
            <a:p>
              <a:pPr>
                <a:lnSpc>
                  <a:spcPct val="150000"/>
                </a:lnSpc>
              </a:pP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    Trân trọng cảm ơn!</a:t>
              </a:r>
            </a:p>
            <a:p>
              <a:pPr>
                <a:lnSpc>
                  <a:spcPct val="150000"/>
                </a:lnSpc>
              </a:pPr>
              <a:endParaRPr lang="en-US" sz="1400" b="1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03975" y="3695084"/>
              <a:ext cx="168667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Giáo viên chủ nhiệm</a:t>
              </a:r>
            </a:p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Cao Thị Dung</a:t>
              </a:r>
              <a:endParaRPr lang="vi-VN" sz="140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95699" y="653143"/>
              <a:ext cx="1803178" cy="10925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57716" y="457201"/>
              <a:ext cx="3994748" cy="118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smtClean="0">
                  <a:solidFill>
                    <a:srgbClr val="002060"/>
                  </a:solidFill>
                  <a:latin typeface="#9Slide03 BoosterNextFYBlack" panose="02000A03000000020004" pitchFamily="2" charset="0"/>
                </a:rPr>
                <a:t>GIẤY MỜI </a:t>
              </a:r>
            </a:p>
            <a:p>
              <a:pPr algn="ctr"/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HỌP PHỤ HUYNH HỌC SINH CUỐI HỌC KÌ 1</a:t>
              </a:r>
            </a:p>
            <a:p>
              <a:pPr algn="ctr">
                <a:lnSpc>
                  <a:spcPct val="150000"/>
                </a:lnSpc>
              </a:pPr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NĂM HỌC 2022 – 2023</a:t>
              </a:r>
              <a:endParaRPr lang="en-US" sz="1400" b="1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10646" y="1563654"/>
              <a:ext cx="353949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i="1" smtClean="0">
                  <a:solidFill>
                    <a:srgbClr val="002060"/>
                  </a:solidFill>
                  <a:latin typeface="+mj-lt"/>
                </a:rPr>
                <a:t>Trân trọng kính mời Quý phụ huynh lớp 4A2</a:t>
              </a:r>
              <a:endParaRPr lang="en-US" sz="1400" b="1" i="1">
                <a:solidFill>
                  <a:srgbClr val="002060"/>
                </a:solidFill>
                <a:latin typeface="+mj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1" y="5032545"/>
            <a:ext cx="6857999" cy="4940135"/>
            <a:chOff x="0" y="0"/>
            <a:chExt cx="6857999" cy="494013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7999" cy="494013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848010" y="1838083"/>
              <a:ext cx="5161978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Tham dự: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Buổi họp cuối học kì I năm học 2022 –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Thời gian: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Lúc 10h00, ngày 7 tháng 1 năm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Địa điểm: Lớp 4A2, tầng 3 nhà V</a:t>
              </a:r>
            </a:p>
            <a:p>
              <a:pPr>
                <a:lnSpc>
                  <a:spcPct val="150000"/>
                </a:lnSpc>
              </a:pPr>
              <a:r>
                <a:rPr lang="vi-VN" sz="1400" i="1" smtClean="0">
                  <a:solidFill>
                    <a:srgbClr val="002060"/>
                  </a:solidFill>
                  <a:latin typeface="+mj-lt"/>
                </a:rPr>
                <a:t>Kính mong quý phụ huynh tham gia đầy đủ, đúng giờ để buổi họp được diễn ra thành công tốt đẹp.</a:t>
              </a:r>
            </a:p>
            <a:p>
              <a:pPr>
                <a:lnSpc>
                  <a:spcPct val="150000"/>
                </a:lnSpc>
              </a:pP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    Trân trọng cảm ơn!</a:t>
              </a:r>
            </a:p>
            <a:p>
              <a:pPr>
                <a:lnSpc>
                  <a:spcPct val="150000"/>
                </a:lnSpc>
              </a:pPr>
              <a:endParaRPr lang="en-US" sz="1400" b="1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03975" y="3695084"/>
              <a:ext cx="168667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Giáo viên chủ nhiệm</a:t>
              </a:r>
            </a:p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Cao Thị Dung</a:t>
              </a:r>
              <a:endParaRPr lang="vi-VN" sz="140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95699" y="653143"/>
              <a:ext cx="1803178" cy="10925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57716" y="457201"/>
              <a:ext cx="3994748" cy="118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smtClean="0">
                  <a:solidFill>
                    <a:srgbClr val="002060"/>
                  </a:solidFill>
                  <a:latin typeface="#9Slide03 BoosterNextFYBlack" panose="02000A03000000020004" pitchFamily="2" charset="0"/>
                </a:rPr>
                <a:t>GIẤY MỜI </a:t>
              </a:r>
            </a:p>
            <a:p>
              <a:pPr algn="ctr"/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HỌP PHỤ HUYNH HỌC SINH CUỐI HỌC KÌ 1</a:t>
              </a:r>
            </a:p>
            <a:p>
              <a:pPr algn="ctr">
                <a:lnSpc>
                  <a:spcPct val="150000"/>
                </a:lnSpc>
              </a:pPr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NĂM HỌC 2022 – 2023</a:t>
              </a:r>
              <a:endParaRPr lang="en-US" sz="1400" b="1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10646" y="1563654"/>
              <a:ext cx="353949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i="1" smtClean="0">
                  <a:solidFill>
                    <a:srgbClr val="002060"/>
                  </a:solidFill>
                  <a:latin typeface="+mj-lt"/>
                </a:rPr>
                <a:t>Trân trọng kính mời Quý phụ huynh lớp 4A2</a:t>
              </a:r>
              <a:endParaRPr lang="en-US" sz="1400" b="1" i="1">
                <a:solidFill>
                  <a:srgbClr val="00206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52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1" y="5032545"/>
            <a:ext cx="6857999" cy="4940135"/>
            <a:chOff x="0" y="0"/>
            <a:chExt cx="6857999" cy="494013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7999" cy="494013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848010" y="1838083"/>
              <a:ext cx="5161978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Tham dự: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Buổi họp cuối học kì I năm học 2022 –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Thời gian: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Lúc 10h00, ngày 7 tháng 1 năm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Địa điểm: </a:t>
              </a:r>
              <a:r>
                <a:rPr lang="pt-BR" sz="1400" b="1">
                  <a:solidFill>
                    <a:srgbClr val="002060"/>
                  </a:solidFill>
                  <a:latin typeface="+mj-lt"/>
                </a:rPr>
                <a:t>Lớp 1A5, tầng 2 nhà A</a:t>
              </a:r>
            </a:p>
            <a:p>
              <a:pPr>
                <a:lnSpc>
                  <a:spcPct val="150000"/>
                </a:lnSpc>
              </a:pPr>
              <a:r>
                <a:rPr lang="vi-VN" sz="1400" i="1" smtClean="0">
                  <a:solidFill>
                    <a:srgbClr val="002060"/>
                  </a:solidFill>
                  <a:latin typeface="+mj-lt"/>
                </a:rPr>
                <a:t>Kính mong quý phụ huynh tham gia đầy đủ, đúng giờ để buổi họp được diễn ra thành công tốt đẹp.</a:t>
              </a:r>
            </a:p>
            <a:p>
              <a:pPr>
                <a:lnSpc>
                  <a:spcPct val="150000"/>
                </a:lnSpc>
              </a:pP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    Trân trọng cảm ơn!</a:t>
              </a:r>
            </a:p>
            <a:p>
              <a:pPr>
                <a:lnSpc>
                  <a:spcPct val="150000"/>
                </a:lnSpc>
              </a:pPr>
              <a:endParaRPr lang="en-US" sz="1400" b="1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03975" y="3695084"/>
              <a:ext cx="168667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Giáo viên chủ nhiệm</a:t>
              </a:r>
            </a:p>
            <a:p>
              <a:pPr algn="ctr"/>
              <a:r>
                <a:rPr lang="en-US" sz="1400" smtClean="0">
                  <a:solidFill>
                    <a:srgbClr val="002060"/>
                  </a:solidFill>
                  <a:latin typeface="+mj-lt"/>
                </a:rPr>
                <a:t>Trần Lan Anh</a:t>
              </a:r>
              <a:endParaRPr lang="vi-VN" sz="140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95699" y="653143"/>
              <a:ext cx="1803178" cy="10925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57716" y="457201"/>
              <a:ext cx="3994748" cy="118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smtClean="0">
                  <a:solidFill>
                    <a:srgbClr val="FF0000"/>
                  </a:solidFill>
                  <a:latin typeface="#9Slide03 BoosterNextFYBlack" panose="02000A03000000020004" pitchFamily="2" charset="0"/>
                </a:rPr>
                <a:t>GIẤY MỜI </a:t>
              </a:r>
            </a:p>
            <a:p>
              <a:pPr algn="ctr"/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HỌP PHỤ HUYNH HỌC SINH CUỐI HỌC KÌ 1</a:t>
              </a:r>
            </a:p>
            <a:p>
              <a:pPr algn="ctr">
                <a:lnSpc>
                  <a:spcPct val="150000"/>
                </a:lnSpc>
              </a:pPr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NĂM HỌC 2022 – 2023</a:t>
              </a:r>
              <a:endParaRPr lang="en-US" sz="1400" b="1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10646" y="1563654"/>
              <a:ext cx="353949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i="1" smtClean="0">
                  <a:solidFill>
                    <a:srgbClr val="002060"/>
                  </a:solidFill>
                  <a:latin typeface="+mj-lt"/>
                </a:rPr>
                <a:t>Trân trọng kính mời Quý phụ huynh lớp 4A2</a:t>
              </a:r>
              <a:endParaRPr lang="en-US" sz="1400" b="1" i="1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4603" y="5051502"/>
            <a:ext cx="6746489" cy="4854498"/>
          </a:xfrm>
          <a:prstGeom prst="rect">
            <a:avLst/>
          </a:prstGeom>
          <a:solidFill>
            <a:schemeClr val="bg1"/>
          </a:solidFill>
          <a:ln w="1301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19086" y="5107654"/>
            <a:ext cx="2402644" cy="38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i="1" smtClean="0">
                <a:solidFill>
                  <a:srgbClr val="0070C0"/>
                </a:solidFill>
                <a:latin typeface="+mj-lt"/>
              </a:rPr>
              <a:t>TRƯỜNG TIỂU HỌC VÕ THỊ SÁU</a:t>
            </a:r>
            <a:endParaRPr lang="en-US" sz="1400" b="1" i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5206" y="6029779"/>
            <a:ext cx="558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HP-002" panose="020B0603050302020204" pitchFamily="34" charset="0"/>
              </a:rPr>
              <a:t>Kính gửi: Quý phụ huynh học sinh lớp 1A5</a:t>
            </a:r>
            <a:endParaRPr lang="en-US" sz="2000" b="1">
              <a:latin typeface="HP-002" panose="020B06030503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4535" y="6486980"/>
            <a:ext cx="656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GIAM HIỆU TRƯỜNG TIỂU HỌC VÕ THỊ SÁU</a:t>
            </a:r>
            <a:endParaRPr lang="en-US" sz="2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39444" y="6888493"/>
            <a:ext cx="4156805" cy="422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1600" b="1" i="1" smtClean="0">
                <a:latin typeface="+mj-lt"/>
              </a:rPr>
              <a:t>Trân trọng kính mời Quý phụ huynh lớp </a:t>
            </a:r>
            <a:r>
              <a:rPr lang="en-US" sz="1600" b="1" i="1" smtClean="0">
                <a:latin typeface="+mj-lt"/>
              </a:rPr>
              <a:t>1A5</a:t>
            </a:r>
            <a:endParaRPr lang="en-US" sz="1600" b="1" i="1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1805" y="7478751"/>
            <a:ext cx="5932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 dự: </a:t>
            </a:r>
            <a:r>
              <a:rPr lang="en-US" sz="1600" b="1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 HỌP SƠ KẾT HỌC KÌ 1 – NĂM HỌC 2022 - 2023 </a:t>
            </a:r>
            <a:endParaRPr lang="en-US" sz="1600" b="1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8412" y="7949119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16h50’ ngày 08 / 01/ 2023</a:t>
            </a:r>
            <a:endParaRPr lang="en-US" sz="1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https://o.remove.bg/downloads/03c4817b-9f69-48c9-b40d-aaab20016aa5/pngtree-orange-alarm-clock-cartoon-illustration-hand-drawn-alarm-clock-illustration-cherish-png-image_414194-removebg-previe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51" y="7765981"/>
            <a:ext cx="587572" cy="70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o.remove.bg/downloads/1a4e9780-e8d6-48ba-894c-55430f4814f4/pngtree-address-icon-image_2287716-removebg-previe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768" y="7818528"/>
            <a:ext cx="546411" cy="5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4044865" y="7954341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1 tầng 3 lớp 1A5</a:t>
            </a:r>
            <a:endParaRPr lang="en-US" sz="1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8364" y="8457308"/>
            <a:ext cx="6053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HP-002" panose="020B0603050302020204" pitchFamily="34" charset="0"/>
              </a:rPr>
              <a:t>Kính </a:t>
            </a:r>
            <a:r>
              <a:rPr lang="vi-VN" sz="2000">
                <a:latin typeface="HP-002" panose="020B0603050302020204" pitchFamily="34" charset="0"/>
              </a:rPr>
              <a:t>mong quý phụ huynh tham gia đầy đủ, đúng giờ </a:t>
            </a:r>
            <a:endParaRPr lang="en-US" sz="2000" smtClean="0">
              <a:latin typeface="HP-002" panose="020B0603050302020204" pitchFamily="34" charset="0"/>
            </a:endParaRPr>
          </a:p>
          <a:p>
            <a:r>
              <a:rPr lang="en-US" sz="2000">
                <a:latin typeface="HP-002" panose="020B0603050302020204" pitchFamily="34" charset="0"/>
              </a:rPr>
              <a:t> </a:t>
            </a:r>
            <a:r>
              <a:rPr lang="en-US" sz="2000" smtClean="0">
                <a:latin typeface="HP-002" panose="020B0603050302020204" pitchFamily="34" charset="0"/>
              </a:rPr>
              <a:t>     </a:t>
            </a:r>
            <a:r>
              <a:rPr lang="vi-VN" sz="2000" smtClean="0">
                <a:latin typeface="HP-002" panose="020B0603050302020204" pitchFamily="34" charset="0"/>
              </a:rPr>
              <a:t>để </a:t>
            </a:r>
            <a:r>
              <a:rPr lang="vi-VN" sz="2000">
                <a:latin typeface="HP-002" panose="020B0603050302020204" pitchFamily="34" charset="0"/>
              </a:rPr>
              <a:t>buổi họp được diễn ra thành công tốt </a:t>
            </a:r>
            <a:r>
              <a:rPr lang="vi-VN" sz="2000" smtClean="0">
                <a:latin typeface="HP-002" panose="020B0603050302020204" pitchFamily="34" charset="0"/>
              </a:rPr>
              <a:t>đẹp</a:t>
            </a:r>
            <a:r>
              <a:rPr lang="en-US" sz="2000" smtClean="0">
                <a:latin typeface="HP-002" panose="020B0603050302020204" pitchFamily="34" charset="0"/>
              </a:rPr>
              <a:t> !</a:t>
            </a:r>
            <a:endParaRPr lang="en-US" sz="2000">
              <a:latin typeface="HP-002" panose="020B06030503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09123" y="9200715"/>
            <a:ext cx="16866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mtClean="0">
                <a:solidFill>
                  <a:srgbClr val="0000FF"/>
                </a:solidFill>
                <a:latin typeface="#Li-N SVN-Fiolex Girls" panose="020B0606040200020203" pitchFamily="34" charset="0"/>
              </a:rPr>
              <a:t>Trần Lan Anh</a:t>
            </a:r>
            <a:endParaRPr lang="vi-VN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2058" name="Picture 10" descr="https://o.remove.bg/downloads/5d44e687-12d3-4ae8-9eb6-124a97e141f0/pngtree-cute-corner-flower-border-png-image_3897253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830" y="8108418"/>
            <a:ext cx="2057677" cy="20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https://o.remove.bg/downloads/5d44e687-12d3-4ae8-9eb6-124a97e141f0/pngtree-cute-corner-flower-border-png-image_3897253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1405" y="4758772"/>
            <a:ext cx="2057677" cy="20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41756" y="5408341"/>
            <a:ext cx="225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#Li-N SVN-Hole Hearted" panose="020B0A06020104020203" pitchFamily="34" charset="0"/>
              </a:rPr>
              <a:t>GIẤY MỜI</a:t>
            </a:r>
            <a:endParaRPr lang="en-US" sz="3600">
              <a:solidFill>
                <a:srgbClr val="FF0000"/>
              </a:solidFill>
              <a:latin typeface="#Li-N SVN-Hole Hearted" panose="020B0A06020104020203" pitchFamily="34" charset="0"/>
            </a:endParaRPr>
          </a:p>
        </p:txBody>
      </p:sp>
      <p:pic>
        <p:nvPicPr>
          <p:cNvPr id="5122" name="Picture 2" descr="https://i.pinimg.com/564x/eb/42/46/eb4246f4d3c0aa56d9cb96af931bec08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"/>
          <a:stretch/>
        </p:blipFill>
        <p:spPr bwMode="auto">
          <a:xfrm>
            <a:off x="-12700" y="1"/>
            <a:ext cx="6870700" cy="485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ounded Rectangle 48"/>
          <p:cNvSpPr/>
          <p:nvPr/>
        </p:nvSpPr>
        <p:spPr>
          <a:xfrm>
            <a:off x="645591" y="334285"/>
            <a:ext cx="5851026" cy="4355868"/>
          </a:xfrm>
          <a:prstGeom prst="round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858364" y="371289"/>
            <a:ext cx="2079865" cy="340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i="1" smtClean="0">
                <a:solidFill>
                  <a:srgbClr val="0000FF"/>
                </a:solidFill>
                <a:latin typeface="+mj-lt"/>
              </a:rPr>
              <a:t>TRƯỜNG TIỂU HỌC VÕ THỊ SÁU</a:t>
            </a:r>
            <a:endParaRPr lang="en-US" sz="1200" b="1" i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93511" y="1068300"/>
            <a:ext cx="558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HP-002" panose="020B0603050302020204" pitchFamily="34" charset="0"/>
              </a:rPr>
              <a:t>Kính gửi: Quý phụ huynh học sinh lớp 1A5</a:t>
            </a:r>
            <a:endParaRPr lang="en-US" sz="2000" b="1">
              <a:latin typeface="HP-002" panose="020B06030503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9723" y="1623169"/>
            <a:ext cx="656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GIAM HIỆU TRƯỜNG TIỂU HỌC VÕ THỊ SÁU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0165" y="1946359"/>
            <a:ext cx="4156805" cy="422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1600" b="1" i="1" smtClean="0">
                <a:latin typeface="+mj-lt"/>
              </a:rPr>
              <a:t>Trân trọng kính mời Quý phụ huynh lớp </a:t>
            </a:r>
            <a:r>
              <a:rPr lang="en-US" sz="1600" b="1" i="1" smtClean="0">
                <a:latin typeface="+mj-lt"/>
              </a:rPr>
              <a:t>1A5</a:t>
            </a:r>
            <a:endParaRPr lang="en-US" sz="1600" b="1" i="1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37748" y="2476699"/>
            <a:ext cx="59324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 dự: </a:t>
            </a:r>
            <a:r>
              <a:rPr lang="en-US" sz="1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 HỌP SƠ KẾT HỌC KÌ 1 – NĂM HỌC 2022 - 2023 </a:t>
            </a:r>
            <a:endParaRPr lang="en-US" sz="14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9351" y="2984569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16h50’ ngày 08 / 01/ 2023</a:t>
            </a:r>
            <a:endParaRPr lang="en-US" sz="1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34856" y="3002032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1 tầng 3 lớp 1A5</a:t>
            </a:r>
            <a:endParaRPr lang="en-US" sz="1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18074" y="3339583"/>
            <a:ext cx="6053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HP-002" panose="020B0603050302020204" pitchFamily="34" charset="0"/>
              </a:rPr>
              <a:t>Kính </a:t>
            </a:r>
            <a:r>
              <a:rPr lang="vi-VN" sz="2000">
                <a:latin typeface="HP-002" panose="020B0603050302020204" pitchFamily="34" charset="0"/>
              </a:rPr>
              <a:t>mong quý phụ huynh tham gia đầy đủ, đúng giờ </a:t>
            </a:r>
            <a:endParaRPr lang="en-US" sz="2000" smtClean="0">
              <a:latin typeface="HP-002" panose="020B0603050302020204" pitchFamily="34" charset="0"/>
            </a:endParaRPr>
          </a:p>
          <a:p>
            <a:r>
              <a:rPr lang="en-US" sz="2000">
                <a:latin typeface="HP-002" panose="020B0603050302020204" pitchFamily="34" charset="0"/>
              </a:rPr>
              <a:t> </a:t>
            </a:r>
            <a:r>
              <a:rPr lang="en-US" sz="2000" smtClean="0">
                <a:latin typeface="HP-002" panose="020B0603050302020204" pitchFamily="34" charset="0"/>
              </a:rPr>
              <a:t>     </a:t>
            </a:r>
            <a:r>
              <a:rPr lang="vi-VN" sz="2000" smtClean="0">
                <a:latin typeface="HP-002" panose="020B0603050302020204" pitchFamily="34" charset="0"/>
              </a:rPr>
              <a:t>để </a:t>
            </a:r>
            <a:r>
              <a:rPr lang="vi-VN" sz="2000">
                <a:latin typeface="HP-002" panose="020B0603050302020204" pitchFamily="34" charset="0"/>
              </a:rPr>
              <a:t>buổi họp được diễn ra thành công tốt </a:t>
            </a:r>
            <a:r>
              <a:rPr lang="vi-VN" sz="2000" smtClean="0">
                <a:latin typeface="HP-002" panose="020B0603050302020204" pitchFamily="34" charset="0"/>
              </a:rPr>
              <a:t>đẹp</a:t>
            </a:r>
            <a:r>
              <a:rPr lang="en-US" sz="2000" smtClean="0">
                <a:latin typeface="HP-002" panose="020B0603050302020204" pitchFamily="34" charset="0"/>
              </a:rPr>
              <a:t> !</a:t>
            </a:r>
            <a:endParaRPr lang="en-US" sz="2000">
              <a:latin typeface="HP-002" panose="020B06030503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332787" y="4082803"/>
            <a:ext cx="16866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mtClean="0">
                <a:solidFill>
                  <a:srgbClr val="FF0066"/>
                </a:solidFill>
                <a:latin typeface="#Li-N SVN-Fiolex Girls" panose="020B0606040200020203" pitchFamily="34" charset="0"/>
              </a:rPr>
              <a:t>Trần Lan Anh</a:t>
            </a:r>
            <a:endParaRPr lang="vi-VN">
              <a:solidFill>
                <a:srgbClr val="FF0066"/>
              </a:solidFill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29277" y="506354"/>
            <a:ext cx="225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66"/>
                </a:solidFill>
                <a:latin typeface="#Li-N SVN-Hole Hearted" panose="020B0A06020104020203" pitchFamily="34" charset="0"/>
              </a:rPr>
              <a:t>GIẤY MỜI</a:t>
            </a:r>
            <a:endParaRPr lang="en-US" sz="3600">
              <a:solidFill>
                <a:srgbClr val="FF0066"/>
              </a:solidFill>
              <a:latin typeface="#Li-N SVN-Hole Hearted" panose="020B0A06020104020203" pitchFamily="34" charset="0"/>
            </a:endParaRPr>
          </a:p>
        </p:txBody>
      </p:sp>
      <p:pic>
        <p:nvPicPr>
          <p:cNvPr id="5124" name="Picture 4" descr="https://o.remove.bg/downloads/67c24b21-7065-4e42-908d-c0f749542edb/c56fba9d9ff84204680b2cca4c889df9-removebg-preview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98" t="1" b="1059"/>
          <a:stretch/>
        </p:blipFill>
        <p:spPr bwMode="auto">
          <a:xfrm>
            <a:off x="5247963" y="-202490"/>
            <a:ext cx="1898155" cy="346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o.remove.bg/downloads/67c24b21-7065-4e42-908d-c0f749542edb/c56fba9d9ff84204680b2cca4c889df9-removebg-preview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67"/>
          <a:stretch/>
        </p:blipFill>
        <p:spPr bwMode="auto">
          <a:xfrm>
            <a:off x="-274838" y="712762"/>
            <a:ext cx="22066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39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https://i.pinimg.com/564x/5c/ff/f0/5cfff01d95292790e0cb7a38660ffd9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91452" cy="48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-1" y="5032545"/>
            <a:ext cx="6857999" cy="4940135"/>
            <a:chOff x="0" y="0"/>
            <a:chExt cx="6857999" cy="494013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7999" cy="494013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848010" y="1838083"/>
              <a:ext cx="5161978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Tham dự: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Buổi họp cuối học kì I năm học 2022 –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Thời gian: </a:t>
              </a: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Lúc 10h00, ngày 7 tháng 1 năm 2023</a:t>
              </a:r>
            </a:p>
            <a:p>
              <a:pPr>
                <a:lnSpc>
                  <a:spcPct val="150000"/>
                </a:lnSpc>
              </a:pPr>
              <a:r>
                <a:rPr lang="vi-VN" sz="1400" b="1" smtClean="0">
                  <a:solidFill>
                    <a:srgbClr val="002060"/>
                  </a:solidFill>
                  <a:latin typeface="+mj-lt"/>
                </a:rPr>
                <a:t>Địa điểm: </a:t>
              </a:r>
              <a:r>
                <a:rPr lang="pt-BR" sz="1400" b="1">
                  <a:solidFill>
                    <a:srgbClr val="002060"/>
                  </a:solidFill>
                  <a:latin typeface="+mj-lt"/>
                </a:rPr>
                <a:t>Lớp 1A5, tầng 2 nhà A</a:t>
              </a:r>
            </a:p>
            <a:p>
              <a:pPr>
                <a:lnSpc>
                  <a:spcPct val="150000"/>
                </a:lnSpc>
              </a:pPr>
              <a:r>
                <a:rPr lang="vi-VN" sz="1400" i="1" smtClean="0">
                  <a:solidFill>
                    <a:srgbClr val="002060"/>
                  </a:solidFill>
                  <a:latin typeface="+mj-lt"/>
                </a:rPr>
                <a:t>Kính mong quý phụ huynh tham gia đầy đủ, đúng giờ để buổi họp được diễn ra thành công tốt đẹp.</a:t>
              </a:r>
            </a:p>
            <a:p>
              <a:pPr>
                <a:lnSpc>
                  <a:spcPct val="150000"/>
                </a:lnSpc>
              </a:pPr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    Trân trọng cảm ơn!</a:t>
              </a:r>
            </a:p>
            <a:p>
              <a:pPr>
                <a:lnSpc>
                  <a:spcPct val="150000"/>
                </a:lnSpc>
              </a:pPr>
              <a:endParaRPr lang="en-US" sz="1400" b="1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03975" y="3695084"/>
              <a:ext cx="168667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vi-VN" sz="1400" smtClean="0">
                  <a:solidFill>
                    <a:srgbClr val="002060"/>
                  </a:solidFill>
                  <a:latin typeface="+mj-lt"/>
                </a:rPr>
                <a:t>Giáo viên chủ nhiệm</a:t>
              </a:r>
            </a:p>
            <a:p>
              <a:pPr algn="ctr"/>
              <a:r>
                <a:rPr lang="en-US" sz="1400" smtClean="0">
                  <a:solidFill>
                    <a:srgbClr val="002060"/>
                  </a:solidFill>
                  <a:latin typeface="+mj-lt"/>
                </a:rPr>
                <a:t>Trần Lan Anh</a:t>
              </a:r>
              <a:endParaRPr lang="vi-VN" sz="140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95699" y="653143"/>
              <a:ext cx="1803178" cy="10925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57716" y="457201"/>
              <a:ext cx="3994748" cy="118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2400" b="1" smtClean="0">
                  <a:solidFill>
                    <a:srgbClr val="FF0000"/>
                  </a:solidFill>
                  <a:latin typeface="#9Slide03 BoosterNextFYBlack" panose="02000A03000000020004" pitchFamily="2" charset="0"/>
                </a:rPr>
                <a:t>GIẤY MỜI </a:t>
              </a:r>
            </a:p>
            <a:p>
              <a:pPr algn="ctr"/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HỌP PHỤ HUYNH HỌC SINH CUỐI HỌC KÌ 1</a:t>
              </a:r>
            </a:p>
            <a:p>
              <a:pPr algn="ctr">
                <a:lnSpc>
                  <a:spcPct val="150000"/>
                </a:lnSpc>
              </a:pPr>
              <a:r>
                <a:rPr lang="vi-VN" sz="1400" b="1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NĂM HỌC 2022 – 2023</a:t>
              </a:r>
              <a:endParaRPr lang="en-US" sz="1400" b="1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10646" y="1563654"/>
              <a:ext cx="353949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i="1" smtClean="0">
                  <a:solidFill>
                    <a:srgbClr val="002060"/>
                  </a:solidFill>
                  <a:latin typeface="+mj-lt"/>
                </a:rPr>
                <a:t>Trân trọng kính mời Quý phụ huynh lớp 4A2</a:t>
              </a:r>
              <a:endParaRPr lang="en-US" sz="1400" b="1" i="1">
                <a:solidFill>
                  <a:srgbClr val="002060"/>
                </a:solidFill>
                <a:latin typeface="+mj-lt"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1" t="10224" r="10291" b="9568"/>
          <a:stretch/>
        </p:blipFill>
        <p:spPr>
          <a:xfrm>
            <a:off x="848009" y="500350"/>
            <a:ext cx="5274011" cy="3962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00049" y="2055981"/>
            <a:ext cx="522364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Tham dự: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Buổi họp cuối học kì I năm học 2022 –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Thời gian: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Lúc 10h00, ngày 7 tháng 1 năm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Địa điểm: Lớp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1A5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, tầng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 nhà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A</a:t>
            </a:r>
            <a:endParaRPr lang="vi-VN" sz="1400" b="1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1400" i="1" smtClean="0">
                <a:solidFill>
                  <a:srgbClr val="002060"/>
                </a:solidFill>
                <a:latin typeface="+mj-lt"/>
              </a:rPr>
              <a:t>Kính mong quý phụ huynh tham gia đầy đủ, đúng giờ để buổi họp được diễn ra thành công tốt đẹp.</a:t>
            </a:r>
          </a:p>
          <a:p>
            <a:pPr>
              <a:lnSpc>
                <a:spcPct val="150000"/>
              </a:lnSpc>
            </a:pPr>
            <a:r>
              <a:rPr lang="vi-VN" sz="1400" smtClean="0">
                <a:solidFill>
                  <a:srgbClr val="002060"/>
                </a:solidFill>
                <a:latin typeface="+mj-lt"/>
              </a:rPr>
              <a:t>    Trân trọng cảm ơn!</a:t>
            </a:r>
          </a:p>
          <a:p>
            <a:pPr>
              <a:lnSpc>
                <a:spcPct val="150000"/>
              </a:lnSpc>
            </a:pPr>
            <a:endParaRPr lang="en-US" sz="14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3855" y="605545"/>
            <a:ext cx="4042467" cy="11849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smtClean="0">
                <a:solidFill>
                  <a:srgbClr val="FF0000"/>
                </a:solidFill>
                <a:latin typeface="#9Slide03 BoosterNextFYBlack" panose="02000A03000000020004" pitchFamily="2" charset="0"/>
              </a:rPr>
              <a:t>GIẤY MỜI </a:t>
            </a:r>
          </a:p>
          <a:p>
            <a:pPr algn="ctr"/>
            <a:r>
              <a:rPr lang="vi-VN" sz="1400" b="1" smtClean="0">
                <a:solidFill>
                  <a:srgbClr val="3333FF"/>
                </a:solidFill>
                <a:latin typeface="+mj-lt"/>
              </a:rPr>
              <a:t>HỌP PHỤ HUYNH HỌC SINH CUỐI HỌC KÌ 1</a:t>
            </a:r>
          </a:p>
          <a:p>
            <a:pPr algn="ctr">
              <a:lnSpc>
                <a:spcPct val="150000"/>
              </a:lnSpc>
            </a:pPr>
            <a:r>
              <a:rPr lang="vi-VN" sz="1400" b="1" smtClean="0">
                <a:solidFill>
                  <a:srgbClr val="3333FF"/>
                </a:solidFill>
                <a:latin typeface="+mj-lt"/>
              </a:rPr>
              <a:t>NĂM HỌC 2022 – 2023</a:t>
            </a:r>
            <a:endParaRPr lang="en-US" sz="1400" b="1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86358" y="3779722"/>
            <a:ext cx="1706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z="1400" smtClean="0">
                <a:solidFill>
                  <a:srgbClr val="002060"/>
                </a:solidFill>
                <a:latin typeface="+mj-lt"/>
              </a:rPr>
              <a:t>Trần Lan Anh</a:t>
            </a:r>
            <a:endParaRPr lang="vi-VN" sz="14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03" y="5051502"/>
            <a:ext cx="6746489" cy="4854498"/>
          </a:xfrm>
          <a:prstGeom prst="rect">
            <a:avLst/>
          </a:prstGeom>
          <a:solidFill>
            <a:schemeClr val="bg1"/>
          </a:solidFill>
          <a:ln w="130175" cmpd="sng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19086" y="5107654"/>
            <a:ext cx="2402644" cy="38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i="1" smtClean="0">
                <a:solidFill>
                  <a:srgbClr val="0070C0"/>
                </a:solidFill>
                <a:latin typeface="+mj-lt"/>
              </a:rPr>
              <a:t>TRƯỜNG TIỂU HỌC VÕ THỊ SÁU</a:t>
            </a:r>
            <a:endParaRPr lang="en-US" sz="1400" b="1" i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5206" y="6029779"/>
            <a:ext cx="558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HP-002" panose="020B0603050302020204" pitchFamily="34" charset="0"/>
              </a:rPr>
              <a:t>Kính gửi: Quý phụ huynh học sinh lớp 1A5</a:t>
            </a:r>
            <a:endParaRPr lang="en-US" sz="2000" b="1">
              <a:latin typeface="HP-002" panose="020B06030503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4535" y="6486980"/>
            <a:ext cx="656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GIAM HIỆU TRƯỜNG TIỂU HỌC VÕ THỊ SÁU</a:t>
            </a:r>
            <a:endParaRPr lang="en-US" sz="2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39444" y="6888493"/>
            <a:ext cx="4156805" cy="422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1600" b="1" i="1" smtClean="0">
                <a:latin typeface="+mj-lt"/>
              </a:rPr>
              <a:t>Trân trọng kính mời Quý phụ huynh lớp </a:t>
            </a:r>
            <a:r>
              <a:rPr lang="en-US" sz="1600" b="1" i="1" smtClean="0">
                <a:latin typeface="+mj-lt"/>
              </a:rPr>
              <a:t>1A5</a:t>
            </a:r>
            <a:endParaRPr lang="en-US" sz="1600" b="1" i="1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1805" y="7478751"/>
            <a:ext cx="5932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 dự: </a:t>
            </a:r>
            <a:r>
              <a:rPr lang="en-US" sz="1600" b="1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 HỌP SƠ KẾT HỌC KÌ 1 – NĂM HỌC 2022 - 2023 </a:t>
            </a:r>
            <a:endParaRPr lang="en-US" sz="1600" b="1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8412" y="7949119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16h50’ ngày 08 / 01/ 2023</a:t>
            </a:r>
            <a:endParaRPr lang="en-US" sz="1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https://o.remove.bg/downloads/03c4817b-9f69-48c9-b40d-aaab20016aa5/pngtree-orange-alarm-clock-cartoon-illustration-hand-drawn-alarm-clock-illustration-cherish-png-image_414194-removebg-previe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51" y="7765981"/>
            <a:ext cx="587572" cy="70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o.remove.bg/downloads/1a4e9780-e8d6-48ba-894c-55430f4814f4/pngtree-address-icon-image_2287716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768" y="7818528"/>
            <a:ext cx="546411" cy="5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4044865" y="7954341"/>
            <a:ext cx="242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1 tầng 3 lớp 1A5</a:t>
            </a:r>
            <a:endParaRPr lang="en-US" sz="1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8364" y="8457308"/>
            <a:ext cx="6053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HP-002" panose="020B0603050302020204" pitchFamily="34" charset="0"/>
              </a:rPr>
              <a:t>Kính </a:t>
            </a:r>
            <a:r>
              <a:rPr lang="vi-VN" sz="2000">
                <a:latin typeface="HP-002" panose="020B0603050302020204" pitchFamily="34" charset="0"/>
              </a:rPr>
              <a:t>mong quý phụ huynh tham gia đầy đủ, đúng giờ </a:t>
            </a:r>
            <a:endParaRPr lang="en-US" sz="2000" smtClean="0">
              <a:latin typeface="HP-002" panose="020B0603050302020204" pitchFamily="34" charset="0"/>
            </a:endParaRPr>
          </a:p>
          <a:p>
            <a:r>
              <a:rPr lang="en-US" sz="2000">
                <a:latin typeface="HP-002" panose="020B0603050302020204" pitchFamily="34" charset="0"/>
              </a:rPr>
              <a:t> </a:t>
            </a:r>
            <a:r>
              <a:rPr lang="en-US" sz="2000" smtClean="0">
                <a:latin typeface="HP-002" panose="020B0603050302020204" pitchFamily="34" charset="0"/>
              </a:rPr>
              <a:t>     </a:t>
            </a:r>
            <a:r>
              <a:rPr lang="vi-VN" sz="2000" smtClean="0">
                <a:latin typeface="HP-002" panose="020B0603050302020204" pitchFamily="34" charset="0"/>
              </a:rPr>
              <a:t>để </a:t>
            </a:r>
            <a:r>
              <a:rPr lang="vi-VN" sz="2000">
                <a:latin typeface="HP-002" panose="020B0603050302020204" pitchFamily="34" charset="0"/>
              </a:rPr>
              <a:t>buổi họp được diễn ra thành công tốt </a:t>
            </a:r>
            <a:r>
              <a:rPr lang="vi-VN" sz="2000" smtClean="0">
                <a:latin typeface="HP-002" panose="020B0603050302020204" pitchFamily="34" charset="0"/>
              </a:rPr>
              <a:t>đẹp</a:t>
            </a:r>
            <a:r>
              <a:rPr lang="en-US" sz="2000" smtClean="0">
                <a:latin typeface="HP-002" panose="020B0603050302020204" pitchFamily="34" charset="0"/>
              </a:rPr>
              <a:t> !</a:t>
            </a:r>
            <a:endParaRPr lang="en-US" sz="2000">
              <a:latin typeface="HP-002" panose="020B06030503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09123" y="9200715"/>
            <a:ext cx="16866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mtClean="0">
                <a:solidFill>
                  <a:srgbClr val="0000FF"/>
                </a:solidFill>
                <a:latin typeface="#Li-N SVN-Fiolex Girls" panose="020B0606040200020203" pitchFamily="34" charset="0"/>
              </a:rPr>
              <a:t>Trần Lan Anh</a:t>
            </a:r>
            <a:endParaRPr lang="vi-VN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2058" name="Picture 10" descr="https://o.remove.bg/downloads/5d44e687-12d3-4ae8-9eb6-124a97e141f0/pngtree-cute-corner-flower-border-png-image_3897253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830" y="8108418"/>
            <a:ext cx="2057677" cy="20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https://o.remove.bg/downloads/5d44e687-12d3-4ae8-9eb6-124a97e141f0/pngtree-cute-corner-flower-border-png-image_3897253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1405" y="4758772"/>
            <a:ext cx="2057677" cy="20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41756" y="5408341"/>
            <a:ext cx="225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#Li-N SVN-Hole Hearted" panose="020B0A06020104020203" pitchFamily="34" charset="0"/>
              </a:rPr>
              <a:t>GIẤY MỜI</a:t>
            </a:r>
            <a:endParaRPr lang="en-US" sz="3600">
              <a:solidFill>
                <a:srgbClr val="FF0000"/>
              </a:solidFill>
              <a:latin typeface="#Li-N SVN-Hole Hearted" panose="020B0A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4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https://i.pinimg.com/564x/4d/4e/21/4d4e21561b1830ed5183c17798cc6d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2"/>
          <a:stretch/>
        </p:blipFill>
        <p:spPr bwMode="auto">
          <a:xfrm>
            <a:off x="-2" y="49390"/>
            <a:ext cx="6858000" cy="49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1" t="10224" r="10291" b="9568"/>
          <a:stretch/>
        </p:blipFill>
        <p:spPr>
          <a:xfrm>
            <a:off x="660398" y="546902"/>
            <a:ext cx="5537200" cy="3962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00049" y="2055981"/>
            <a:ext cx="522364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Tham dự: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Buổi họp cuối học kì I năm học 2022 –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Thời gian: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Lúc 10h00, ngày 7 tháng 1 năm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Địa điểm: Lớp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1A5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, tầng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 nhà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A</a:t>
            </a:r>
            <a:endParaRPr lang="vi-VN" sz="1400" b="1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1400" i="1" smtClean="0">
                <a:solidFill>
                  <a:srgbClr val="002060"/>
                </a:solidFill>
                <a:latin typeface="+mj-lt"/>
              </a:rPr>
              <a:t>Kính mong quý phụ huynh tham gia đầy đủ, đúng giờ để buổi họp được diễn ra thành công tốt đẹp.</a:t>
            </a:r>
          </a:p>
          <a:p>
            <a:pPr>
              <a:lnSpc>
                <a:spcPct val="150000"/>
              </a:lnSpc>
            </a:pPr>
            <a:r>
              <a:rPr lang="vi-VN" sz="1400" smtClean="0">
                <a:solidFill>
                  <a:srgbClr val="002060"/>
                </a:solidFill>
                <a:latin typeface="+mj-lt"/>
              </a:rPr>
              <a:t>    Trân trọng cảm ơn!</a:t>
            </a:r>
          </a:p>
          <a:p>
            <a:pPr>
              <a:lnSpc>
                <a:spcPct val="150000"/>
              </a:lnSpc>
            </a:pPr>
            <a:endParaRPr lang="en-US" sz="14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3855" y="605545"/>
            <a:ext cx="4042467" cy="11849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smtClean="0">
                <a:solidFill>
                  <a:srgbClr val="FF0000"/>
                </a:solidFill>
                <a:latin typeface="#9Slide03 BoosterNextFYBlack" panose="02000A03000000020004" pitchFamily="2" charset="0"/>
              </a:rPr>
              <a:t>GIẤY MỜI </a:t>
            </a:r>
          </a:p>
          <a:p>
            <a:pPr algn="ctr"/>
            <a:r>
              <a:rPr lang="vi-VN" sz="1400" b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HỌP PHỤ HUYNH HỌC SINH CUỐI HỌC KÌ 1</a:t>
            </a:r>
          </a:p>
          <a:p>
            <a:pPr algn="ctr">
              <a:lnSpc>
                <a:spcPct val="150000"/>
              </a:lnSpc>
            </a:pPr>
            <a:r>
              <a:rPr lang="vi-VN" sz="1400" b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NĂM HỌC 2022 – 2023</a:t>
            </a:r>
            <a:endParaRPr lang="en-US" sz="1400" b="1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1116" y="1675146"/>
            <a:ext cx="3518656" cy="380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1400" b="1" i="1" smtClean="0">
                <a:solidFill>
                  <a:srgbClr val="0000FF"/>
                </a:solidFill>
                <a:latin typeface="+mj-lt"/>
              </a:rPr>
              <a:t>Trân trọng kính mời Quý phụ huynh lớp </a:t>
            </a:r>
            <a:r>
              <a:rPr lang="en-US" sz="1400" b="1" i="1" smtClean="0">
                <a:solidFill>
                  <a:srgbClr val="0000FF"/>
                </a:solidFill>
                <a:latin typeface="+mj-lt"/>
              </a:rPr>
              <a:t>1A5</a:t>
            </a:r>
            <a:endParaRPr lang="en-US" sz="1400" b="1" i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86358" y="3779722"/>
            <a:ext cx="1706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z="1400" smtClean="0">
                <a:solidFill>
                  <a:srgbClr val="002060"/>
                </a:solidFill>
                <a:latin typeface="+mj-lt"/>
              </a:rPr>
              <a:t>Trần Lan Anh</a:t>
            </a:r>
            <a:endParaRPr lang="vi-VN" sz="140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032" name="Picture 8" descr="https://i.pinimg.com/564x/9d/91/00/9d910030523741f7fce006199f93727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166360"/>
            <a:ext cx="6858000" cy="471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1" t="10224" r="10291" b="9568"/>
          <a:stretch/>
        </p:blipFill>
        <p:spPr>
          <a:xfrm>
            <a:off x="611844" y="5542681"/>
            <a:ext cx="5537200" cy="39624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925404" y="7150590"/>
            <a:ext cx="522364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Tham dự: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Buổi họp cuối học kì I năm học 2022 –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Thời gian: </a:t>
            </a:r>
            <a:r>
              <a:rPr lang="vi-VN" sz="1400" smtClean="0">
                <a:solidFill>
                  <a:srgbClr val="002060"/>
                </a:solidFill>
                <a:latin typeface="+mj-lt"/>
              </a:rPr>
              <a:t>Lúc 10h00, ngày 7 tháng 1 năm 2023</a:t>
            </a:r>
          </a:p>
          <a:p>
            <a:pPr>
              <a:lnSpc>
                <a:spcPct val="150000"/>
              </a:lnSpc>
            </a:pPr>
            <a:r>
              <a:rPr lang="vi-VN" sz="1400" b="1" smtClean="0">
                <a:solidFill>
                  <a:srgbClr val="002060"/>
                </a:solidFill>
                <a:latin typeface="+mj-lt"/>
              </a:rPr>
              <a:t>Địa điểm: Lớp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1A5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, tầng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vi-VN" sz="1400" b="1" smtClean="0">
                <a:solidFill>
                  <a:srgbClr val="002060"/>
                </a:solidFill>
                <a:latin typeface="+mj-lt"/>
              </a:rPr>
              <a:t> nhà </a:t>
            </a:r>
            <a:r>
              <a:rPr lang="en-US" sz="1400" b="1" smtClean="0">
                <a:solidFill>
                  <a:srgbClr val="002060"/>
                </a:solidFill>
                <a:latin typeface="+mj-lt"/>
              </a:rPr>
              <a:t>A</a:t>
            </a:r>
            <a:endParaRPr lang="vi-VN" sz="1400" b="1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1400" i="1" smtClean="0">
                <a:solidFill>
                  <a:srgbClr val="002060"/>
                </a:solidFill>
                <a:latin typeface="+mj-lt"/>
              </a:rPr>
              <a:t>Kính mong quý phụ huynh tham gia đầy đủ, đúng giờ để buổi họp được diễn ra thành công tốt đẹp.</a:t>
            </a:r>
          </a:p>
          <a:p>
            <a:pPr>
              <a:lnSpc>
                <a:spcPct val="150000"/>
              </a:lnSpc>
            </a:pPr>
            <a:r>
              <a:rPr lang="vi-VN" sz="1400" smtClean="0">
                <a:solidFill>
                  <a:srgbClr val="002060"/>
                </a:solidFill>
                <a:latin typeface="+mj-lt"/>
              </a:rPr>
              <a:t>    Trân trọng cảm ơn!</a:t>
            </a:r>
          </a:p>
          <a:p>
            <a:pPr>
              <a:lnSpc>
                <a:spcPct val="150000"/>
              </a:lnSpc>
            </a:pPr>
            <a:endParaRPr lang="en-US" sz="14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9210" y="5700154"/>
            <a:ext cx="4042467" cy="11849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400" b="1" smtClean="0">
                <a:solidFill>
                  <a:srgbClr val="FF0000"/>
                </a:solidFill>
                <a:latin typeface="#9Slide03 BoosterNextFYBlack" panose="02000A03000000020004" pitchFamily="2" charset="0"/>
              </a:rPr>
              <a:t>GIẤY MỜI </a:t>
            </a:r>
          </a:p>
          <a:p>
            <a:pPr algn="ctr"/>
            <a:r>
              <a:rPr lang="vi-VN" sz="1400" b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HỌP PHỤ HUYNH HỌC SINH CUỐI HỌC KÌ 1</a:t>
            </a:r>
          </a:p>
          <a:p>
            <a:pPr algn="ctr">
              <a:lnSpc>
                <a:spcPct val="150000"/>
              </a:lnSpc>
            </a:pPr>
            <a:r>
              <a:rPr lang="vi-VN" sz="1400" b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NĂM HỌC 2022 – 2023</a:t>
            </a:r>
            <a:endParaRPr lang="en-US" sz="1400" b="1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46471" y="6769755"/>
            <a:ext cx="3518656" cy="380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1400" b="1" i="1" smtClean="0">
                <a:solidFill>
                  <a:srgbClr val="00B050"/>
                </a:solidFill>
                <a:latin typeface="+mj-lt"/>
              </a:rPr>
              <a:t>Trân trọng kính mời Quý phụ huynh lớp </a:t>
            </a:r>
            <a:r>
              <a:rPr lang="en-US" sz="1400" b="1" i="1" smtClean="0">
                <a:solidFill>
                  <a:srgbClr val="00B050"/>
                </a:solidFill>
                <a:latin typeface="+mj-lt"/>
              </a:rPr>
              <a:t>1A5</a:t>
            </a:r>
            <a:endParaRPr lang="en-US" sz="1400" b="1" i="1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48732" y="8849556"/>
            <a:ext cx="1706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1400" smtClean="0">
                <a:solidFill>
                  <a:srgbClr val="002060"/>
                </a:solidFill>
                <a:latin typeface="+mj-lt"/>
              </a:rPr>
              <a:t>Giáo viên chủ nhiệm</a:t>
            </a:r>
          </a:p>
          <a:p>
            <a:pPr algn="ctr"/>
            <a:r>
              <a:rPr lang="en-US" sz="1400" smtClean="0">
                <a:solidFill>
                  <a:srgbClr val="002060"/>
                </a:solidFill>
                <a:latin typeface="+mj-lt"/>
              </a:rPr>
              <a:t>Trần Lan Anh</a:t>
            </a:r>
            <a:endParaRPr lang="vi-VN" sz="140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3360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1057</Words>
  <PresentationFormat>A4 Paper (210x297 mm)</PresentationFormat>
  <Paragraphs>123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#9Slide03 BoosterNextFYBlack</vt:lpstr>
      <vt:lpstr>#Li-N SVN-Fiolex Girls</vt:lpstr>
      <vt:lpstr>#Li-N SVN-Hole Hearted</vt:lpstr>
      <vt:lpstr>Arial</vt:lpstr>
      <vt:lpstr>Calibri</vt:lpstr>
      <vt:lpstr>Calibri Light</vt:lpstr>
      <vt:lpstr>HP-002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2023-01-01T16:21:20Z</dcterms:created>
  <dcterms:modified xsi:type="dcterms:W3CDTF">2023-01-04T23:41:31Z</dcterms:modified>
</cp:coreProperties>
</file>