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6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7C80"/>
    <a:srgbClr val="FF0066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>
        <p:scale>
          <a:sx n="50" d="100"/>
          <a:sy n="50" d="100"/>
        </p:scale>
        <p:origin x="-1176" y="-451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HỌ HÀNG VÀ NHỮNG NGÀY KỈ NIỆM CỦA GIA ĐÌNH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4119" y="2362200"/>
            <a:ext cx="145541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đàn ông được ông bà nội sinh ta trước bố mình thì ta gọi là gì?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11494" y="4572000"/>
            <a:ext cx="52377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 là bác</a:t>
            </a:r>
            <a:endParaRPr lang="en-US" sz="6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1921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9539</TotalTime>
  <Words>47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1071</cp:revision>
  <dcterms:created xsi:type="dcterms:W3CDTF">2008-09-09T22:52:10Z</dcterms:created>
  <dcterms:modified xsi:type="dcterms:W3CDTF">2022-07-19T01:12:01Z</dcterms:modified>
</cp:coreProperties>
</file>